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224" y="20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11518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7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11518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029200" y="2133600"/>
            <a:ext cx="3775075" cy="4257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00" b="1" i="0">
                <a:solidFill>
                  <a:schemeClr val="bg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111518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84556" y="171703"/>
            <a:ext cx="8574887" cy="10706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111518"/>
                </a:solidFill>
                <a:latin typeface="Andalus"/>
                <a:cs typeface="Andalu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42595" y="2346320"/>
            <a:ext cx="8258809" cy="3559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750" b="1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79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9/21/2015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contact.omics@omicsonline.org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hyperlink" Target="http://www.proteinscience.org/content/vol11/issue5/images/large/45019-4f3_L1TT.jpeg" TargetMode="Externa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omicsonline.org/Submitmanuscript.php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17" Type="http://schemas.openxmlformats.org/officeDocument/2006/relationships/image" Target="../media/image12.jpg"/><Relationship Id="rId2" Type="http://schemas.openxmlformats.org/officeDocument/2006/relationships/image" Target="../media/image13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hyperlink" Target="http://www.id.yamagata-u.ac.jp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png"/><Relationship Id="rId11" Type="http://schemas.openxmlformats.org/officeDocument/2006/relationships/image" Target="../media/image46.jp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bi.nlm.nih.gov/" TargetMode="External"/><Relationship Id="rId7" Type="http://schemas.openxmlformats.org/officeDocument/2006/relationships/image" Target="../media/image53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jp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1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96.png"/><Relationship Id="rId21" Type="http://schemas.openxmlformats.org/officeDocument/2006/relationships/image" Target="../media/image100.png"/><Relationship Id="rId42" Type="http://schemas.openxmlformats.org/officeDocument/2006/relationships/image" Target="../media/image121.png"/><Relationship Id="rId63" Type="http://schemas.openxmlformats.org/officeDocument/2006/relationships/image" Target="../media/image142.png"/><Relationship Id="rId84" Type="http://schemas.openxmlformats.org/officeDocument/2006/relationships/image" Target="../media/image163.png"/><Relationship Id="rId138" Type="http://schemas.openxmlformats.org/officeDocument/2006/relationships/image" Target="../media/image217.png"/><Relationship Id="rId159" Type="http://schemas.openxmlformats.org/officeDocument/2006/relationships/image" Target="../media/image238.png"/><Relationship Id="rId170" Type="http://schemas.openxmlformats.org/officeDocument/2006/relationships/image" Target="../media/image249.png"/><Relationship Id="rId191" Type="http://schemas.openxmlformats.org/officeDocument/2006/relationships/image" Target="../media/image270.png"/><Relationship Id="rId205" Type="http://schemas.openxmlformats.org/officeDocument/2006/relationships/image" Target="../media/image284.png"/><Relationship Id="rId226" Type="http://schemas.openxmlformats.org/officeDocument/2006/relationships/image" Target="../media/image305.png"/><Relationship Id="rId247" Type="http://schemas.openxmlformats.org/officeDocument/2006/relationships/image" Target="../media/image326.png"/><Relationship Id="rId107" Type="http://schemas.openxmlformats.org/officeDocument/2006/relationships/image" Target="../media/image186.png"/><Relationship Id="rId11" Type="http://schemas.openxmlformats.org/officeDocument/2006/relationships/image" Target="../media/image90.png"/><Relationship Id="rId32" Type="http://schemas.openxmlformats.org/officeDocument/2006/relationships/image" Target="../media/image111.png"/><Relationship Id="rId53" Type="http://schemas.openxmlformats.org/officeDocument/2006/relationships/image" Target="../media/image132.png"/><Relationship Id="rId74" Type="http://schemas.openxmlformats.org/officeDocument/2006/relationships/image" Target="../media/image153.png"/><Relationship Id="rId128" Type="http://schemas.openxmlformats.org/officeDocument/2006/relationships/image" Target="../media/image207.png"/><Relationship Id="rId149" Type="http://schemas.openxmlformats.org/officeDocument/2006/relationships/image" Target="../media/image228.png"/><Relationship Id="rId5" Type="http://schemas.openxmlformats.org/officeDocument/2006/relationships/image" Target="../media/image84.png"/><Relationship Id="rId95" Type="http://schemas.openxmlformats.org/officeDocument/2006/relationships/image" Target="../media/image174.png"/><Relationship Id="rId160" Type="http://schemas.openxmlformats.org/officeDocument/2006/relationships/image" Target="../media/image239.png"/><Relationship Id="rId181" Type="http://schemas.openxmlformats.org/officeDocument/2006/relationships/image" Target="../media/image260.png"/><Relationship Id="rId216" Type="http://schemas.openxmlformats.org/officeDocument/2006/relationships/image" Target="../media/image295.png"/><Relationship Id="rId237" Type="http://schemas.openxmlformats.org/officeDocument/2006/relationships/image" Target="../media/image316.png"/><Relationship Id="rId22" Type="http://schemas.openxmlformats.org/officeDocument/2006/relationships/image" Target="../media/image101.png"/><Relationship Id="rId43" Type="http://schemas.openxmlformats.org/officeDocument/2006/relationships/image" Target="../media/image122.png"/><Relationship Id="rId64" Type="http://schemas.openxmlformats.org/officeDocument/2006/relationships/image" Target="../media/image143.png"/><Relationship Id="rId118" Type="http://schemas.openxmlformats.org/officeDocument/2006/relationships/image" Target="../media/image197.png"/><Relationship Id="rId139" Type="http://schemas.openxmlformats.org/officeDocument/2006/relationships/image" Target="../media/image218.png"/><Relationship Id="rId85" Type="http://schemas.openxmlformats.org/officeDocument/2006/relationships/image" Target="../media/image164.png"/><Relationship Id="rId150" Type="http://schemas.openxmlformats.org/officeDocument/2006/relationships/image" Target="../media/image229.png"/><Relationship Id="rId171" Type="http://schemas.openxmlformats.org/officeDocument/2006/relationships/image" Target="../media/image250.png"/><Relationship Id="rId192" Type="http://schemas.openxmlformats.org/officeDocument/2006/relationships/image" Target="../media/image271.png"/><Relationship Id="rId206" Type="http://schemas.openxmlformats.org/officeDocument/2006/relationships/image" Target="../media/image285.png"/><Relationship Id="rId227" Type="http://schemas.openxmlformats.org/officeDocument/2006/relationships/image" Target="../media/image306.png"/><Relationship Id="rId248" Type="http://schemas.openxmlformats.org/officeDocument/2006/relationships/image" Target="../media/image327.png"/><Relationship Id="rId12" Type="http://schemas.openxmlformats.org/officeDocument/2006/relationships/image" Target="../media/image91.png"/><Relationship Id="rId33" Type="http://schemas.openxmlformats.org/officeDocument/2006/relationships/image" Target="../media/image112.png"/><Relationship Id="rId108" Type="http://schemas.openxmlformats.org/officeDocument/2006/relationships/image" Target="../media/image187.png"/><Relationship Id="rId129" Type="http://schemas.openxmlformats.org/officeDocument/2006/relationships/image" Target="../media/image208.png"/><Relationship Id="rId54" Type="http://schemas.openxmlformats.org/officeDocument/2006/relationships/image" Target="../media/image133.png"/><Relationship Id="rId70" Type="http://schemas.openxmlformats.org/officeDocument/2006/relationships/image" Target="../media/image149.png"/><Relationship Id="rId75" Type="http://schemas.openxmlformats.org/officeDocument/2006/relationships/image" Target="../media/image154.png"/><Relationship Id="rId91" Type="http://schemas.openxmlformats.org/officeDocument/2006/relationships/image" Target="../media/image170.png"/><Relationship Id="rId96" Type="http://schemas.openxmlformats.org/officeDocument/2006/relationships/image" Target="../media/image175.png"/><Relationship Id="rId140" Type="http://schemas.openxmlformats.org/officeDocument/2006/relationships/image" Target="../media/image219.png"/><Relationship Id="rId145" Type="http://schemas.openxmlformats.org/officeDocument/2006/relationships/image" Target="../media/image224.png"/><Relationship Id="rId161" Type="http://schemas.openxmlformats.org/officeDocument/2006/relationships/image" Target="../media/image240.png"/><Relationship Id="rId166" Type="http://schemas.openxmlformats.org/officeDocument/2006/relationships/image" Target="../media/image245.png"/><Relationship Id="rId182" Type="http://schemas.openxmlformats.org/officeDocument/2006/relationships/image" Target="../media/image261.png"/><Relationship Id="rId187" Type="http://schemas.openxmlformats.org/officeDocument/2006/relationships/image" Target="../media/image266.png"/><Relationship Id="rId217" Type="http://schemas.openxmlformats.org/officeDocument/2006/relationships/image" Target="../media/image2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5.png"/><Relationship Id="rId212" Type="http://schemas.openxmlformats.org/officeDocument/2006/relationships/image" Target="../media/image291.png"/><Relationship Id="rId233" Type="http://schemas.openxmlformats.org/officeDocument/2006/relationships/image" Target="../media/image312.png"/><Relationship Id="rId238" Type="http://schemas.openxmlformats.org/officeDocument/2006/relationships/image" Target="../media/image317.png"/><Relationship Id="rId23" Type="http://schemas.openxmlformats.org/officeDocument/2006/relationships/image" Target="../media/image102.png"/><Relationship Id="rId28" Type="http://schemas.openxmlformats.org/officeDocument/2006/relationships/image" Target="../media/image107.png"/><Relationship Id="rId49" Type="http://schemas.openxmlformats.org/officeDocument/2006/relationships/image" Target="../media/image128.png"/><Relationship Id="rId114" Type="http://schemas.openxmlformats.org/officeDocument/2006/relationships/image" Target="../media/image193.png"/><Relationship Id="rId119" Type="http://schemas.openxmlformats.org/officeDocument/2006/relationships/image" Target="../media/image198.png"/><Relationship Id="rId44" Type="http://schemas.openxmlformats.org/officeDocument/2006/relationships/image" Target="../media/image123.png"/><Relationship Id="rId60" Type="http://schemas.openxmlformats.org/officeDocument/2006/relationships/image" Target="../media/image139.png"/><Relationship Id="rId65" Type="http://schemas.openxmlformats.org/officeDocument/2006/relationships/image" Target="../media/image144.png"/><Relationship Id="rId81" Type="http://schemas.openxmlformats.org/officeDocument/2006/relationships/image" Target="../media/image160.png"/><Relationship Id="rId86" Type="http://schemas.openxmlformats.org/officeDocument/2006/relationships/image" Target="../media/image165.png"/><Relationship Id="rId130" Type="http://schemas.openxmlformats.org/officeDocument/2006/relationships/image" Target="../media/image209.png"/><Relationship Id="rId135" Type="http://schemas.openxmlformats.org/officeDocument/2006/relationships/image" Target="../media/image214.png"/><Relationship Id="rId151" Type="http://schemas.openxmlformats.org/officeDocument/2006/relationships/image" Target="../media/image230.png"/><Relationship Id="rId156" Type="http://schemas.openxmlformats.org/officeDocument/2006/relationships/image" Target="../media/image235.png"/><Relationship Id="rId177" Type="http://schemas.openxmlformats.org/officeDocument/2006/relationships/image" Target="../media/image256.png"/><Relationship Id="rId198" Type="http://schemas.openxmlformats.org/officeDocument/2006/relationships/image" Target="../media/image277.png"/><Relationship Id="rId172" Type="http://schemas.openxmlformats.org/officeDocument/2006/relationships/image" Target="../media/image251.png"/><Relationship Id="rId193" Type="http://schemas.openxmlformats.org/officeDocument/2006/relationships/image" Target="../media/image272.png"/><Relationship Id="rId202" Type="http://schemas.openxmlformats.org/officeDocument/2006/relationships/image" Target="../media/image281.png"/><Relationship Id="rId207" Type="http://schemas.openxmlformats.org/officeDocument/2006/relationships/image" Target="../media/image286.png"/><Relationship Id="rId223" Type="http://schemas.openxmlformats.org/officeDocument/2006/relationships/image" Target="../media/image302.png"/><Relationship Id="rId228" Type="http://schemas.openxmlformats.org/officeDocument/2006/relationships/image" Target="../media/image307.png"/><Relationship Id="rId244" Type="http://schemas.openxmlformats.org/officeDocument/2006/relationships/image" Target="../media/image323.png"/><Relationship Id="rId249" Type="http://schemas.openxmlformats.org/officeDocument/2006/relationships/image" Target="../media/image328.png"/><Relationship Id="rId13" Type="http://schemas.openxmlformats.org/officeDocument/2006/relationships/image" Target="../media/image92.png"/><Relationship Id="rId18" Type="http://schemas.openxmlformats.org/officeDocument/2006/relationships/image" Target="../media/image97.png"/><Relationship Id="rId39" Type="http://schemas.openxmlformats.org/officeDocument/2006/relationships/image" Target="../media/image118.png"/><Relationship Id="rId109" Type="http://schemas.openxmlformats.org/officeDocument/2006/relationships/image" Target="../media/image188.png"/><Relationship Id="rId34" Type="http://schemas.openxmlformats.org/officeDocument/2006/relationships/image" Target="../media/image113.png"/><Relationship Id="rId50" Type="http://schemas.openxmlformats.org/officeDocument/2006/relationships/image" Target="../media/image129.png"/><Relationship Id="rId55" Type="http://schemas.openxmlformats.org/officeDocument/2006/relationships/image" Target="../media/image134.png"/><Relationship Id="rId76" Type="http://schemas.openxmlformats.org/officeDocument/2006/relationships/image" Target="../media/image155.png"/><Relationship Id="rId97" Type="http://schemas.openxmlformats.org/officeDocument/2006/relationships/image" Target="../media/image176.png"/><Relationship Id="rId104" Type="http://schemas.openxmlformats.org/officeDocument/2006/relationships/image" Target="../media/image183.png"/><Relationship Id="rId120" Type="http://schemas.openxmlformats.org/officeDocument/2006/relationships/image" Target="../media/image199.png"/><Relationship Id="rId125" Type="http://schemas.openxmlformats.org/officeDocument/2006/relationships/image" Target="../media/image204.png"/><Relationship Id="rId141" Type="http://schemas.openxmlformats.org/officeDocument/2006/relationships/image" Target="../media/image220.png"/><Relationship Id="rId146" Type="http://schemas.openxmlformats.org/officeDocument/2006/relationships/image" Target="../media/image225.png"/><Relationship Id="rId167" Type="http://schemas.openxmlformats.org/officeDocument/2006/relationships/image" Target="../media/image246.png"/><Relationship Id="rId188" Type="http://schemas.openxmlformats.org/officeDocument/2006/relationships/image" Target="../media/image267.png"/><Relationship Id="rId7" Type="http://schemas.openxmlformats.org/officeDocument/2006/relationships/image" Target="../media/image86.png"/><Relationship Id="rId71" Type="http://schemas.openxmlformats.org/officeDocument/2006/relationships/image" Target="../media/image150.png"/><Relationship Id="rId92" Type="http://schemas.openxmlformats.org/officeDocument/2006/relationships/image" Target="../media/image171.png"/><Relationship Id="rId162" Type="http://schemas.openxmlformats.org/officeDocument/2006/relationships/image" Target="../media/image241.png"/><Relationship Id="rId183" Type="http://schemas.openxmlformats.org/officeDocument/2006/relationships/image" Target="../media/image262.png"/><Relationship Id="rId213" Type="http://schemas.openxmlformats.org/officeDocument/2006/relationships/image" Target="../media/image292.png"/><Relationship Id="rId218" Type="http://schemas.openxmlformats.org/officeDocument/2006/relationships/image" Target="../media/image297.png"/><Relationship Id="rId234" Type="http://schemas.openxmlformats.org/officeDocument/2006/relationships/image" Target="../media/image313.png"/><Relationship Id="rId239" Type="http://schemas.openxmlformats.org/officeDocument/2006/relationships/image" Target="../media/image318.png"/><Relationship Id="rId2" Type="http://schemas.openxmlformats.org/officeDocument/2006/relationships/image" Target="../media/image81.jpg"/><Relationship Id="rId29" Type="http://schemas.openxmlformats.org/officeDocument/2006/relationships/image" Target="../media/image108.png"/><Relationship Id="rId250" Type="http://schemas.openxmlformats.org/officeDocument/2006/relationships/image" Target="../media/image329.png"/><Relationship Id="rId24" Type="http://schemas.openxmlformats.org/officeDocument/2006/relationships/image" Target="../media/image103.png"/><Relationship Id="rId40" Type="http://schemas.openxmlformats.org/officeDocument/2006/relationships/image" Target="../media/image119.png"/><Relationship Id="rId45" Type="http://schemas.openxmlformats.org/officeDocument/2006/relationships/image" Target="../media/image124.png"/><Relationship Id="rId66" Type="http://schemas.openxmlformats.org/officeDocument/2006/relationships/image" Target="../media/image145.png"/><Relationship Id="rId87" Type="http://schemas.openxmlformats.org/officeDocument/2006/relationships/image" Target="../media/image166.png"/><Relationship Id="rId110" Type="http://schemas.openxmlformats.org/officeDocument/2006/relationships/image" Target="../media/image189.png"/><Relationship Id="rId115" Type="http://schemas.openxmlformats.org/officeDocument/2006/relationships/image" Target="../media/image194.png"/><Relationship Id="rId131" Type="http://schemas.openxmlformats.org/officeDocument/2006/relationships/image" Target="../media/image210.png"/><Relationship Id="rId136" Type="http://schemas.openxmlformats.org/officeDocument/2006/relationships/image" Target="../media/image215.png"/><Relationship Id="rId157" Type="http://schemas.openxmlformats.org/officeDocument/2006/relationships/image" Target="../media/image236.png"/><Relationship Id="rId178" Type="http://schemas.openxmlformats.org/officeDocument/2006/relationships/image" Target="../media/image257.png"/><Relationship Id="rId61" Type="http://schemas.openxmlformats.org/officeDocument/2006/relationships/image" Target="../media/image140.png"/><Relationship Id="rId82" Type="http://schemas.openxmlformats.org/officeDocument/2006/relationships/image" Target="../media/image161.png"/><Relationship Id="rId152" Type="http://schemas.openxmlformats.org/officeDocument/2006/relationships/image" Target="../media/image231.png"/><Relationship Id="rId173" Type="http://schemas.openxmlformats.org/officeDocument/2006/relationships/image" Target="../media/image252.png"/><Relationship Id="rId194" Type="http://schemas.openxmlformats.org/officeDocument/2006/relationships/image" Target="../media/image273.png"/><Relationship Id="rId199" Type="http://schemas.openxmlformats.org/officeDocument/2006/relationships/image" Target="../media/image278.png"/><Relationship Id="rId203" Type="http://schemas.openxmlformats.org/officeDocument/2006/relationships/image" Target="../media/image282.png"/><Relationship Id="rId208" Type="http://schemas.openxmlformats.org/officeDocument/2006/relationships/image" Target="../media/image287.png"/><Relationship Id="rId229" Type="http://schemas.openxmlformats.org/officeDocument/2006/relationships/image" Target="../media/image308.png"/><Relationship Id="rId19" Type="http://schemas.openxmlformats.org/officeDocument/2006/relationships/image" Target="../media/image98.png"/><Relationship Id="rId224" Type="http://schemas.openxmlformats.org/officeDocument/2006/relationships/image" Target="../media/image303.png"/><Relationship Id="rId240" Type="http://schemas.openxmlformats.org/officeDocument/2006/relationships/image" Target="../media/image319.png"/><Relationship Id="rId245" Type="http://schemas.openxmlformats.org/officeDocument/2006/relationships/image" Target="../media/image324.png"/><Relationship Id="rId14" Type="http://schemas.openxmlformats.org/officeDocument/2006/relationships/image" Target="../media/image93.png"/><Relationship Id="rId30" Type="http://schemas.openxmlformats.org/officeDocument/2006/relationships/image" Target="../media/image109.png"/><Relationship Id="rId35" Type="http://schemas.openxmlformats.org/officeDocument/2006/relationships/image" Target="../media/image114.png"/><Relationship Id="rId56" Type="http://schemas.openxmlformats.org/officeDocument/2006/relationships/image" Target="../media/image135.png"/><Relationship Id="rId77" Type="http://schemas.openxmlformats.org/officeDocument/2006/relationships/image" Target="../media/image156.png"/><Relationship Id="rId100" Type="http://schemas.openxmlformats.org/officeDocument/2006/relationships/image" Target="../media/image179.png"/><Relationship Id="rId105" Type="http://schemas.openxmlformats.org/officeDocument/2006/relationships/image" Target="../media/image184.png"/><Relationship Id="rId126" Type="http://schemas.openxmlformats.org/officeDocument/2006/relationships/image" Target="../media/image205.png"/><Relationship Id="rId147" Type="http://schemas.openxmlformats.org/officeDocument/2006/relationships/image" Target="../media/image226.png"/><Relationship Id="rId168" Type="http://schemas.openxmlformats.org/officeDocument/2006/relationships/image" Target="../media/image247.png"/><Relationship Id="rId8" Type="http://schemas.openxmlformats.org/officeDocument/2006/relationships/image" Target="../media/image87.png"/><Relationship Id="rId51" Type="http://schemas.openxmlformats.org/officeDocument/2006/relationships/image" Target="../media/image130.png"/><Relationship Id="rId72" Type="http://schemas.openxmlformats.org/officeDocument/2006/relationships/image" Target="../media/image151.png"/><Relationship Id="rId93" Type="http://schemas.openxmlformats.org/officeDocument/2006/relationships/image" Target="../media/image172.png"/><Relationship Id="rId98" Type="http://schemas.openxmlformats.org/officeDocument/2006/relationships/image" Target="../media/image177.png"/><Relationship Id="rId121" Type="http://schemas.openxmlformats.org/officeDocument/2006/relationships/image" Target="../media/image200.png"/><Relationship Id="rId142" Type="http://schemas.openxmlformats.org/officeDocument/2006/relationships/image" Target="../media/image221.png"/><Relationship Id="rId163" Type="http://schemas.openxmlformats.org/officeDocument/2006/relationships/image" Target="../media/image242.png"/><Relationship Id="rId184" Type="http://schemas.openxmlformats.org/officeDocument/2006/relationships/image" Target="../media/image263.png"/><Relationship Id="rId189" Type="http://schemas.openxmlformats.org/officeDocument/2006/relationships/image" Target="../media/image268.png"/><Relationship Id="rId219" Type="http://schemas.openxmlformats.org/officeDocument/2006/relationships/image" Target="../media/image298.png"/><Relationship Id="rId3" Type="http://schemas.openxmlformats.org/officeDocument/2006/relationships/image" Target="../media/image82.png"/><Relationship Id="rId214" Type="http://schemas.openxmlformats.org/officeDocument/2006/relationships/image" Target="../media/image293.png"/><Relationship Id="rId230" Type="http://schemas.openxmlformats.org/officeDocument/2006/relationships/image" Target="../media/image309.png"/><Relationship Id="rId235" Type="http://schemas.openxmlformats.org/officeDocument/2006/relationships/image" Target="../media/image314.png"/><Relationship Id="rId251" Type="http://schemas.openxmlformats.org/officeDocument/2006/relationships/image" Target="../media/image330.png"/><Relationship Id="rId25" Type="http://schemas.openxmlformats.org/officeDocument/2006/relationships/image" Target="../media/image104.png"/><Relationship Id="rId46" Type="http://schemas.openxmlformats.org/officeDocument/2006/relationships/image" Target="../media/image125.png"/><Relationship Id="rId67" Type="http://schemas.openxmlformats.org/officeDocument/2006/relationships/image" Target="../media/image146.png"/><Relationship Id="rId116" Type="http://schemas.openxmlformats.org/officeDocument/2006/relationships/image" Target="../media/image195.png"/><Relationship Id="rId137" Type="http://schemas.openxmlformats.org/officeDocument/2006/relationships/image" Target="../media/image216.png"/><Relationship Id="rId158" Type="http://schemas.openxmlformats.org/officeDocument/2006/relationships/image" Target="../media/image237.png"/><Relationship Id="rId20" Type="http://schemas.openxmlformats.org/officeDocument/2006/relationships/image" Target="../media/image99.png"/><Relationship Id="rId41" Type="http://schemas.openxmlformats.org/officeDocument/2006/relationships/image" Target="../media/image120.png"/><Relationship Id="rId62" Type="http://schemas.openxmlformats.org/officeDocument/2006/relationships/image" Target="../media/image141.png"/><Relationship Id="rId83" Type="http://schemas.openxmlformats.org/officeDocument/2006/relationships/image" Target="../media/image162.png"/><Relationship Id="rId88" Type="http://schemas.openxmlformats.org/officeDocument/2006/relationships/image" Target="../media/image167.png"/><Relationship Id="rId111" Type="http://schemas.openxmlformats.org/officeDocument/2006/relationships/image" Target="../media/image190.png"/><Relationship Id="rId132" Type="http://schemas.openxmlformats.org/officeDocument/2006/relationships/image" Target="../media/image211.png"/><Relationship Id="rId153" Type="http://schemas.openxmlformats.org/officeDocument/2006/relationships/image" Target="../media/image232.png"/><Relationship Id="rId174" Type="http://schemas.openxmlformats.org/officeDocument/2006/relationships/image" Target="../media/image253.png"/><Relationship Id="rId179" Type="http://schemas.openxmlformats.org/officeDocument/2006/relationships/image" Target="../media/image258.png"/><Relationship Id="rId195" Type="http://schemas.openxmlformats.org/officeDocument/2006/relationships/image" Target="../media/image274.png"/><Relationship Id="rId209" Type="http://schemas.openxmlformats.org/officeDocument/2006/relationships/image" Target="../media/image288.png"/><Relationship Id="rId190" Type="http://schemas.openxmlformats.org/officeDocument/2006/relationships/image" Target="../media/image269.png"/><Relationship Id="rId204" Type="http://schemas.openxmlformats.org/officeDocument/2006/relationships/image" Target="../media/image283.png"/><Relationship Id="rId220" Type="http://schemas.openxmlformats.org/officeDocument/2006/relationships/image" Target="../media/image299.png"/><Relationship Id="rId225" Type="http://schemas.openxmlformats.org/officeDocument/2006/relationships/image" Target="../media/image304.png"/><Relationship Id="rId241" Type="http://schemas.openxmlformats.org/officeDocument/2006/relationships/image" Target="../media/image320.png"/><Relationship Id="rId246" Type="http://schemas.openxmlformats.org/officeDocument/2006/relationships/image" Target="../media/image325.png"/><Relationship Id="rId15" Type="http://schemas.openxmlformats.org/officeDocument/2006/relationships/image" Target="../media/image94.png"/><Relationship Id="rId36" Type="http://schemas.openxmlformats.org/officeDocument/2006/relationships/image" Target="../media/image115.png"/><Relationship Id="rId57" Type="http://schemas.openxmlformats.org/officeDocument/2006/relationships/image" Target="../media/image136.png"/><Relationship Id="rId106" Type="http://schemas.openxmlformats.org/officeDocument/2006/relationships/image" Target="../media/image185.png"/><Relationship Id="rId127" Type="http://schemas.openxmlformats.org/officeDocument/2006/relationships/image" Target="../media/image206.png"/><Relationship Id="rId10" Type="http://schemas.openxmlformats.org/officeDocument/2006/relationships/image" Target="../media/image89.png"/><Relationship Id="rId31" Type="http://schemas.openxmlformats.org/officeDocument/2006/relationships/image" Target="../media/image110.png"/><Relationship Id="rId52" Type="http://schemas.openxmlformats.org/officeDocument/2006/relationships/image" Target="../media/image131.png"/><Relationship Id="rId73" Type="http://schemas.openxmlformats.org/officeDocument/2006/relationships/image" Target="../media/image152.png"/><Relationship Id="rId78" Type="http://schemas.openxmlformats.org/officeDocument/2006/relationships/image" Target="../media/image157.png"/><Relationship Id="rId94" Type="http://schemas.openxmlformats.org/officeDocument/2006/relationships/image" Target="../media/image173.png"/><Relationship Id="rId99" Type="http://schemas.openxmlformats.org/officeDocument/2006/relationships/image" Target="../media/image178.png"/><Relationship Id="rId101" Type="http://schemas.openxmlformats.org/officeDocument/2006/relationships/image" Target="../media/image180.png"/><Relationship Id="rId122" Type="http://schemas.openxmlformats.org/officeDocument/2006/relationships/image" Target="../media/image201.png"/><Relationship Id="rId143" Type="http://schemas.openxmlformats.org/officeDocument/2006/relationships/image" Target="../media/image222.png"/><Relationship Id="rId148" Type="http://schemas.openxmlformats.org/officeDocument/2006/relationships/image" Target="../media/image227.png"/><Relationship Id="rId164" Type="http://schemas.openxmlformats.org/officeDocument/2006/relationships/image" Target="../media/image243.png"/><Relationship Id="rId169" Type="http://schemas.openxmlformats.org/officeDocument/2006/relationships/image" Target="../media/image248.png"/><Relationship Id="rId185" Type="http://schemas.openxmlformats.org/officeDocument/2006/relationships/image" Target="../media/image264.png"/><Relationship Id="rId4" Type="http://schemas.openxmlformats.org/officeDocument/2006/relationships/image" Target="../media/image83.png"/><Relationship Id="rId9" Type="http://schemas.openxmlformats.org/officeDocument/2006/relationships/image" Target="../media/image88.png"/><Relationship Id="rId180" Type="http://schemas.openxmlformats.org/officeDocument/2006/relationships/image" Target="../media/image259.png"/><Relationship Id="rId210" Type="http://schemas.openxmlformats.org/officeDocument/2006/relationships/image" Target="../media/image289.png"/><Relationship Id="rId215" Type="http://schemas.openxmlformats.org/officeDocument/2006/relationships/image" Target="../media/image294.png"/><Relationship Id="rId236" Type="http://schemas.openxmlformats.org/officeDocument/2006/relationships/image" Target="../media/image315.png"/><Relationship Id="rId26" Type="http://schemas.openxmlformats.org/officeDocument/2006/relationships/image" Target="../media/image105.png"/><Relationship Id="rId231" Type="http://schemas.openxmlformats.org/officeDocument/2006/relationships/image" Target="../media/image310.png"/><Relationship Id="rId252" Type="http://schemas.openxmlformats.org/officeDocument/2006/relationships/image" Target="../media/image331.png"/><Relationship Id="rId47" Type="http://schemas.openxmlformats.org/officeDocument/2006/relationships/image" Target="../media/image126.png"/><Relationship Id="rId68" Type="http://schemas.openxmlformats.org/officeDocument/2006/relationships/image" Target="../media/image147.png"/><Relationship Id="rId89" Type="http://schemas.openxmlformats.org/officeDocument/2006/relationships/image" Target="../media/image168.png"/><Relationship Id="rId112" Type="http://schemas.openxmlformats.org/officeDocument/2006/relationships/image" Target="../media/image191.png"/><Relationship Id="rId133" Type="http://schemas.openxmlformats.org/officeDocument/2006/relationships/image" Target="../media/image212.png"/><Relationship Id="rId154" Type="http://schemas.openxmlformats.org/officeDocument/2006/relationships/image" Target="../media/image233.png"/><Relationship Id="rId175" Type="http://schemas.openxmlformats.org/officeDocument/2006/relationships/image" Target="../media/image254.png"/><Relationship Id="rId196" Type="http://schemas.openxmlformats.org/officeDocument/2006/relationships/image" Target="../media/image275.png"/><Relationship Id="rId200" Type="http://schemas.openxmlformats.org/officeDocument/2006/relationships/image" Target="../media/image279.png"/><Relationship Id="rId16" Type="http://schemas.openxmlformats.org/officeDocument/2006/relationships/image" Target="../media/image95.png"/><Relationship Id="rId221" Type="http://schemas.openxmlformats.org/officeDocument/2006/relationships/image" Target="../media/image300.png"/><Relationship Id="rId242" Type="http://schemas.openxmlformats.org/officeDocument/2006/relationships/image" Target="../media/image321.png"/><Relationship Id="rId37" Type="http://schemas.openxmlformats.org/officeDocument/2006/relationships/image" Target="../media/image116.png"/><Relationship Id="rId58" Type="http://schemas.openxmlformats.org/officeDocument/2006/relationships/image" Target="../media/image137.png"/><Relationship Id="rId79" Type="http://schemas.openxmlformats.org/officeDocument/2006/relationships/image" Target="../media/image158.png"/><Relationship Id="rId102" Type="http://schemas.openxmlformats.org/officeDocument/2006/relationships/image" Target="../media/image181.png"/><Relationship Id="rId123" Type="http://schemas.openxmlformats.org/officeDocument/2006/relationships/image" Target="../media/image202.png"/><Relationship Id="rId144" Type="http://schemas.openxmlformats.org/officeDocument/2006/relationships/image" Target="../media/image223.png"/><Relationship Id="rId90" Type="http://schemas.openxmlformats.org/officeDocument/2006/relationships/image" Target="../media/image169.png"/><Relationship Id="rId165" Type="http://schemas.openxmlformats.org/officeDocument/2006/relationships/image" Target="../media/image244.png"/><Relationship Id="rId186" Type="http://schemas.openxmlformats.org/officeDocument/2006/relationships/image" Target="../media/image265.png"/><Relationship Id="rId211" Type="http://schemas.openxmlformats.org/officeDocument/2006/relationships/image" Target="../media/image290.png"/><Relationship Id="rId232" Type="http://schemas.openxmlformats.org/officeDocument/2006/relationships/image" Target="../media/image311.png"/><Relationship Id="rId253" Type="http://schemas.openxmlformats.org/officeDocument/2006/relationships/image" Target="../media/image332.jpg"/><Relationship Id="rId27" Type="http://schemas.openxmlformats.org/officeDocument/2006/relationships/image" Target="../media/image106.png"/><Relationship Id="rId48" Type="http://schemas.openxmlformats.org/officeDocument/2006/relationships/image" Target="../media/image127.png"/><Relationship Id="rId69" Type="http://schemas.openxmlformats.org/officeDocument/2006/relationships/image" Target="../media/image148.png"/><Relationship Id="rId113" Type="http://schemas.openxmlformats.org/officeDocument/2006/relationships/image" Target="../media/image192.png"/><Relationship Id="rId134" Type="http://schemas.openxmlformats.org/officeDocument/2006/relationships/image" Target="../media/image213.png"/><Relationship Id="rId80" Type="http://schemas.openxmlformats.org/officeDocument/2006/relationships/image" Target="../media/image159.png"/><Relationship Id="rId155" Type="http://schemas.openxmlformats.org/officeDocument/2006/relationships/image" Target="../media/image234.png"/><Relationship Id="rId176" Type="http://schemas.openxmlformats.org/officeDocument/2006/relationships/image" Target="../media/image255.png"/><Relationship Id="rId197" Type="http://schemas.openxmlformats.org/officeDocument/2006/relationships/image" Target="../media/image276.png"/><Relationship Id="rId201" Type="http://schemas.openxmlformats.org/officeDocument/2006/relationships/image" Target="../media/image280.png"/><Relationship Id="rId222" Type="http://schemas.openxmlformats.org/officeDocument/2006/relationships/image" Target="../media/image301.png"/><Relationship Id="rId243" Type="http://schemas.openxmlformats.org/officeDocument/2006/relationships/image" Target="../media/image322.png"/><Relationship Id="rId17" Type="http://schemas.openxmlformats.org/officeDocument/2006/relationships/image" Target="../media/image96.png"/><Relationship Id="rId38" Type="http://schemas.openxmlformats.org/officeDocument/2006/relationships/image" Target="../media/image117.png"/><Relationship Id="rId59" Type="http://schemas.openxmlformats.org/officeDocument/2006/relationships/image" Target="../media/image138.png"/><Relationship Id="rId103" Type="http://schemas.openxmlformats.org/officeDocument/2006/relationships/image" Target="../media/image182.png"/><Relationship Id="rId124" Type="http://schemas.openxmlformats.org/officeDocument/2006/relationships/image" Target="../media/image203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5.png"/><Relationship Id="rId3" Type="http://schemas.openxmlformats.org/officeDocument/2006/relationships/image" Target="../media/image55.png"/><Relationship Id="rId7" Type="http://schemas.openxmlformats.org/officeDocument/2006/relationships/image" Target="../media/image33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3.png"/><Relationship Id="rId11" Type="http://schemas.openxmlformats.org/officeDocument/2006/relationships/image" Target="../media/image4.jpg"/><Relationship Id="rId5" Type="http://schemas.openxmlformats.org/officeDocument/2006/relationships/image" Target="../media/image57.png"/><Relationship Id="rId10" Type="http://schemas.openxmlformats.org/officeDocument/2006/relationships/image" Target="../media/image61.jpg"/><Relationship Id="rId4" Type="http://schemas.openxmlformats.org/officeDocument/2006/relationships/image" Target="../media/image56.png"/><Relationship Id="rId9" Type="http://schemas.openxmlformats.org/officeDocument/2006/relationships/image" Target="../media/image3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37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9.png"/><Relationship Id="rId2" Type="http://schemas.openxmlformats.org/officeDocument/2006/relationships/image" Target="../media/image3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2.png"/><Relationship Id="rId5" Type="http://schemas.openxmlformats.org/officeDocument/2006/relationships/image" Target="../media/image341.png"/><Relationship Id="rId4" Type="http://schemas.openxmlformats.org/officeDocument/2006/relationships/image" Target="../media/image340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4.png"/><Relationship Id="rId2" Type="http://schemas.openxmlformats.org/officeDocument/2006/relationships/image" Target="../media/image34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4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13" Type="http://schemas.openxmlformats.org/officeDocument/2006/relationships/image" Target="../media/image357.png"/><Relationship Id="rId18" Type="http://schemas.openxmlformats.org/officeDocument/2006/relationships/image" Target="../media/image362.png"/><Relationship Id="rId26" Type="http://schemas.openxmlformats.org/officeDocument/2006/relationships/image" Target="../media/image370.png"/><Relationship Id="rId3" Type="http://schemas.openxmlformats.org/officeDocument/2006/relationships/image" Target="../media/image347.png"/><Relationship Id="rId21" Type="http://schemas.openxmlformats.org/officeDocument/2006/relationships/image" Target="../media/image365.png"/><Relationship Id="rId34" Type="http://schemas.openxmlformats.org/officeDocument/2006/relationships/image" Target="../media/image378.png"/><Relationship Id="rId7" Type="http://schemas.openxmlformats.org/officeDocument/2006/relationships/image" Target="../media/image351.png"/><Relationship Id="rId12" Type="http://schemas.openxmlformats.org/officeDocument/2006/relationships/image" Target="../media/image356.png"/><Relationship Id="rId17" Type="http://schemas.openxmlformats.org/officeDocument/2006/relationships/image" Target="../media/image361.png"/><Relationship Id="rId25" Type="http://schemas.openxmlformats.org/officeDocument/2006/relationships/image" Target="../media/image369.png"/><Relationship Id="rId33" Type="http://schemas.openxmlformats.org/officeDocument/2006/relationships/image" Target="../media/image377.png"/><Relationship Id="rId2" Type="http://schemas.openxmlformats.org/officeDocument/2006/relationships/image" Target="../media/image346.png"/><Relationship Id="rId16" Type="http://schemas.openxmlformats.org/officeDocument/2006/relationships/image" Target="../media/image360.png"/><Relationship Id="rId20" Type="http://schemas.openxmlformats.org/officeDocument/2006/relationships/image" Target="../media/image364.png"/><Relationship Id="rId29" Type="http://schemas.openxmlformats.org/officeDocument/2006/relationships/image" Target="../media/image3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0.png"/><Relationship Id="rId11" Type="http://schemas.openxmlformats.org/officeDocument/2006/relationships/image" Target="../media/image355.png"/><Relationship Id="rId24" Type="http://schemas.openxmlformats.org/officeDocument/2006/relationships/image" Target="../media/image368.png"/><Relationship Id="rId32" Type="http://schemas.openxmlformats.org/officeDocument/2006/relationships/image" Target="../media/image376.png"/><Relationship Id="rId37" Type="http://schemas.openxmlformats.org/officeDocument/2006/relationships/image" Target="../media/image4.jpg"/><Relationship Id="rId5" Type="http://schemas.openxmlformats.org/officeDocument/2006/relationships/image" Target="../media/image349.png"/><Relationship Id="rId15" Type="http://schemas.openxmlformats.org/officeDocument/2006/relationships/image" Target="../media/image359.png"/><Relationship Id="rId23" Type="http://schemas.openxmlformats.org/officeDocument/2006/relationships/image" Target="../media/image367.png"/><Relationship Id="rId28" Type="http://schemas.openxmlformats.org/officeDocument/2006/relationships/image" Target="../media/image372.png"/><Relationship Id="rId36" Type="http://schemas.openxmlformats.org/officeDocument/2006/relationships/image" Target="../media/image380.png"/><Relationship Id="rId10" Type="http://schemas.openxmlformats.org/officeDocument/2006/relationships/image" Target="../media/image354.jpg"/><Relationship Id="rId19" Type="http://schemas.openxmlformats.org/officeDocument/2006/relationships/image" Target="../media/image363.png"/><Relationship Id="rId31" Type="http://schemas.openxmlformats.org/officeDocument/2006/relationships/image" Target="../media/image375.png"/><Relationship Id="rId4" Type="http://schemas.openxmlformats.org/officeDocument/2006/relationships/image" Target="../media/image348.png"/><Relationship Id="rId9" Type="http://schemas.openxmlformats.org/officeDocument/2006/relationships/image" Target="../media/image353.png"/><Relationship Id="rId14" Type="http://schemas.openxmlformats.org/officeDocument/2006/relationships/image" Target="../media/image358.png"/><Relationship Id="rId22" Type="http://schemas.openxmlformats.org/officeDocument/2006/relationships/image" Target="../media/image366.png"/><Relationship Id="rId27" Type="http://schemas.openxmlformats.org/officeDocument/2006/relationships/image" Target="../media/image371.png"/><Relationship Id="rId30" Type="http://schemas.openxmlformats.org/officeDocument/2006/relationships/image" Target="../media/image374.png"/><Relationship Id="rId35" Type="http://schemas.openxmlformats.org/officeDocument/2006/relationships/image" Target="../media/image379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81.jp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2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4.jpg"/><Relationship Id="rId2" Type="http://schemas.openxmlformats.org/officeDocument/2006/relationships/image" Target="../media/image38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5.jp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7.png"/><Relationship Id="rId2" Type="http://schemas.openxmlformats.org/officeDocument/2006/relationships/image" Target="../media/image38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0.jpg"/><Relationship Id="rId5" Type="http://schemas.openxmlformats.org/officeDocument/2006/relationships/image" Target="../media/image389.png"/><Relationship Id="rId4" Type="http://schemas.openxmlformats.org/officeDocument/2006/relationships/image" Target="../media/image38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2.png"/><Relationship Id="rId2" Type="http://schemas.openxmlformats.org/officeDocument/2006/relationships/image" Target="../media/image39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5.png"/><Relationship Id="rId5" Type="http://schemas.openxmlformats.org/officeDocument/2006/relationships/image" Target="../media/image394.png"/><Relationship Id="rId4" Type="http://schemas.openxmlformats.org/officeDocument/2006/relationships/image" Target="../media/image393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7.jpg"/><Relationship Id="rId2" Type="http://schemas.openxmlformats.org/officeDocument/2006/relationships/image" Target="../media/image396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omicsonline.org/membership.php" TargetMode="External"/><Relationship Id="rId4" Type="http://schemas.openxmlformats.org/officeDocument/2006/relationships/image" Target="../media/image3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hyperlink" Target="http://structbio.vanderbilt.edu/chazin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5525" y="533400"/>
            <a:ext cx="8774303" cy="1768048"/>
          </a:xfrm>
          <a:prstGeom prst="rect">
            <a:avLst/>
          </a:prstGeom>
        </p:spPr>
        <p:txBody>
          <a:bodyPr vert="horz" wrap="square" lIns="0" tIns="105029" rIns="0" bIns="0" rtlCol="0">
            <a:spAutoFit/>
          </a:bodyPr>
          <a:lstStyle/>
          <a:p>
            <a:pPr marL="1986914">
              <a:lnSpc>
                <a:spcPct val="100000"/>
              </a:lnSpc>
            </a:pPr>
            <a:r>
              <a:rPr sz="5400" spc="-180" dirty="0">
                <a:solidFill>
                  <a:srgbClr val="AC6C55"/>
                </a:solidFill>
                <a:latin typeface="Arial"/>
                <a:cs typeface="Arial"/>
              </a:rPr>
              <a:t>OM</a:t>
            </a:r>
            <a:r>
              <a:rPr sz="5400" spc="-45" dirty="0">
                <a:solidFill>
                  <a:srgbClr val="AC6C55"/>
                </a:solidFill>
                <a:latin typeface="Arial"/>
                <a:cs typeface="Arial"/>
              </a:rPr>
              <a:t>I</a:t>
            </a:r>
            <a:r>
              <a:rPr sz="5400" spc="-695" dirty="0">
                <a:solidFill>
                  <a:srgbClr val="AC6C55"/>
                </a:solidFill>
                <a:latin typeface="Arial"/>
                <a:cs typeface="Arial"/>
              </a:rPr>
              <a:t>C</a:t>
            </a:r>
            <a:r>
              <a:rPr sz="5400" spc="-635" dirty="0">
                <a:solidFill>
                  <a:srgbClr val="AC6C55"/>
                </a:solidFill>
                <a:latin typeface="Arial"/>
                <a:cs typeface="Arial"/>
              </a:rPr>
              <a:t>S</a:t>
            </a:r>
            <a:r>
              <a:rPr sz="5400" spc="-165" dirty="0">
                <a:solidFill>
                  <a:srgbClr val="AC6C55"/>
                </a:solidFill>
                <a:latin typeface="Arial"/>
                <a:cs typeface="Arial"/>
              </a:rPr>
              <a:t> </a:t>
            </a:r>
            <a:r>
              <a:rPr lang="en-US" sz="5400" spc="-165" dirty="0" smtClean="0">
                <a:solidFill>
                  <a:srgbClr val="AC6C55"/>
                </a:solidFill>
                <a:latin typeface="Arial"/>
                <a:cs typeface="Arial"/>
              </a:rPr>
              <a:t>INTERNATIONAL</a:t>
            </a:r>
            <a:endParaRPr sz="5400" dirty="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350" y="2849626"/>
            <a:ext cx="9137650" cy="39226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8490204" y="6118478"/>
            <a:ext cx="653796" cy="6537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350" y="2849626"/>
            <a:ext cx="9137650" cy="3923029"/>
          </a:xfrm>
          <a:custGeom>
            <a:avLst/>
            <a:gdLst/>
            <a:ahLst/>
            <a:cxnLst/>
            <a:rect l="l" t="t" r="r" b="b"/>
            <a:pathLst>
              <a:path w="9137650" h="3923029">
                <a:moveTo>
                  <a:pt x="8483854" y="3922649"/>
                </a:moveTo>
                <a:lnTo>
                  <a:pt x="8614664" y="3399612"/>
                </a:lnTo>
                <a:lnTo>
                  <a:pt x="9137650" y="3268853"/>
                </a:lnTo>
                <a:lnTo>
                  <a:pt x="8483854" y="3922649"/>
                </a:lnTo>
                <a:lnTo>
                  <a:pt x="0" y="3922649"/>
                </a:lnTo>
                <a:lnTo>
                  <a:pt x="0" y="0"/>
                </a:lnTo>
                <a:lnTo>
                  <a:pt x="9137650" y="0"/>
                </a:lnTo>
                <a:lnTo>
                  <a:pt x="9137650" y="3268853"/>
                </a:lnTo>
              </a:path>
            </a:pathLst>
          </a:custGeom>
          <a:ln w="9525">
            <a:solidFill>
              <a:srgbClr val="C8D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85140" y="3276600"/>
            <a:ext cx="8855075" cy="212878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MI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C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b="1" spc="-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 smtClean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b="1" spc="-5" dirty="0" smtClean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spc="5" dirty="0" smtClean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spc="0" dirty="0" smtClean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dirty="0" smtClean="0">
                <a:solidFill>
                  <a:srgbClr val="006FC0"/>
                </a:solidFill>
                <a:latin typeface="Nyala"/>
                <a:cs typeface="Nyala"/>
              </a:rPr>
              <a:t>r</a:t>
            </a:r>
            <a:r>
              <a:rPr sz="2200" b="1" spc="-5" dirty="0" smtClean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dirty="0" smtClean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b="1" spc="-5" dirty="0" smtClean="0">
                <a:solidFill>
                  <a:srgbClr val="006FC0"/>
                </a:solidFill>
                <a:latin typeface="Nyala"/>
                <a:cs typeface="Nyala"/>
              </a:rPr>
              <a:t>tio</a:t>
            </a:r>
            <a:r>
              <a:rPr sz="2200" b="1" spc="-20" dirty="0" smtClean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spc="-5" dirty="0" smtClean="0">
                <a:solidFill>
                  <a:srgbClr val="006FC0"/>
                </a:solidFill>
                <a:latin typeface="Nyala"/>
                <a:cs typeface="Nyala"/>
              </a:rPr>
              <a:t>al</a:t>
            </a:r>
            <a:r>
              <a:rPr sz="2200" b="1" spc="-30" dirty="0" smtClean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hro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u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gh</a:t>
            </a:r>
            <a:r>
              <a:rPr sz="2200" b="1" spc="-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b="1" spc="-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Ope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spc="-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cc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b="1" spc="-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iati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v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spc="-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b="1" spc="-1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co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ted</a:t>
            </a:r>
            <a:r>
              <a:rPr sz="2200" b="1" spc="-3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o m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ke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g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u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ine</a:t>
            </a:r>
            <a:r>
              <a:rPr sz="2200" b="1" spc="-3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d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r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l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iable</a:t>
            </a:r>
            <a:r>
              <a:rPr sz="2200" b="1" spc="-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co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r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b="1" spc="-15" dirty="0">
                <a:solidFill>
                  <a:srgbClr val="006FC0"/>
                </a:solidFill>
                <a:latin typeface="Nyala"/>
                <a:cs typeface="Nyala"/>
              </a:rPr>
              <a:t>b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u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tio</a:t>
            </a:r>
            <a:r>
              <a:rPr sz="2200" b="1" spc="-1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b="1" spc="-2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o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h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spc="-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sc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b="1" spc="-1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tif</a:t>
            </a:r>
            <a:r>
              <a:rPr sz="2200" b="1" spc="-20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c</a:t>
            </a:r>
            <a:r>
              <a:rPr sz="2200" b="1" spc="-2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comm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u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ni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y.</a:t>
            </a:r>
            <a:r>
              <a:rPr sz="2200" b="1" spc="-3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5" dirty="0" smtClean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b="1" dirty="0" smtClean="0">
                <a:solidFill>
                  <a:srgbClr val="006FC0"/>
                </a:solidFill>
                <a:latin typeface="Nyala"/>
                <a:cs typeface="Nyala"/>
              </a:rPr>
              <a:t>MI</a:t>
            </a:r>
            <a:r>
              <a:rPr sz="2200" b="1" spc="5" dirty="0" smtClean="0">
                <a:solidFill>
                  <a:srgbClr val="006FC0"/>
                </a:solidFill>
                <a:latin typeface="Nyala"/>
                <a:cs typeface="Nyala"/>
              </a:rPr>
              <a:t>C</a:t>
            </a:r>
            <a:r>
              <a:rPr sz="2200" b="1" spc="-5" dirty="0" smtClean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b="1" spc="-30" dirty="0" smtClean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G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ro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u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p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ig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d</a:t>
            </a:r>
            <a:r>
              <a:rPr sz="2200" b="1" spc="-4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an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g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r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spc="-10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b="1" spc="-10" dirty="0">
                <a:solidFill>
                  <a:srgbClr val="006FC0"/>
                </a:solidFill>
                <a:latin typeface="Nyala"/>
                <a:cs typeface="Nyala"/>
              </a:rPr>
              <a:t>en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spc="-3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w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it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h</a:t>
            </a:r>
            <a:r>
              <a:rPr sz="2200" b="1" spc="-2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mor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spc="-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h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an</a:t>
            </a:r>
            <a:r>
              <a:rPr sz="2200" b="1" spc="-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1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00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0</a:t>
            </a:r>
            <a:r>
              <a:rPr sz="2200" b="1" spc="-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te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r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spc="-20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b="1" spc="-10" dirty="0">
                <a:solidFill>
                  <a:srgbClr val="006FC0"/>
                </a:solidFill>
                <a:latin typeface="Nyala"/>
                <a:cs typeface="Nyala"/>
              </a:rPr>
              <a:t>na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l</a:t>
            </a:r>
            <a:r>
              <a:rPr sz="2200" b="1" spc="-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oc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ieties</a:t>
            </a:r>
            <a:r>
              <a:rPr sz="2200" b="1" spc="-35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o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m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k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spc="-1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h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b="1" spc="10" dirty="0">
                <a:solidFill>
                  <a:srgbClr val="006FC0"/>
                </a:solidFill>
                <a:latin typeface="Nyala"/>
                <a:cs typeface="Nyala"/>
              </a:rPr>
              <a:t>l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t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h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ca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r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e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i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f</a:t>
            </a:r>
            <a:r>
              <a:rPr sz="2200" b="1" spc="-10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r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mation</a:t>
            </a:r>
            <a:r>
              <a:rPr sz="2200" b="1" spc="-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O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p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n</a:t>
            </a:r>
            <a:r>
              <a:rPr sz="2200" b="1" spc="-30" dirty="0">
                <a:solidFill>
                  <a:srgbClr val="006FC0"/>
                </a:solidFill>
                <a:latin typeface="Nyala"/>
                <a:cs typeface="Nyala"/>
              </a:rPr>
              <a:t> </a:t>
            </a:r>
            <a:r>
              <a:rPr sz="2200" b="1" spc="0" dirty="0">
                <a:solidFill>
                  <a:srgbClr val="006FC0"/>
                </a:solidFill>
                <a:latin typeface="Nyala"/>
                <a:cs typeface="Nyala"/>
              </a:rPr>
              <a:t>A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cc</a:t>
            </a:r>
            <a:r>
              <a:rPr sz="2200" b="1" spc="5" dirty="0">
                <a:solidFill>
                  <a:srgbClr val="006FC0"/>
                </a:solidFill>
                <a:latin typeface="Nyala"/>
                <a:cs typeface="Nyala"/>
              </a:rPr>
              <a:t>e</a:t>
            </a:r>
            <a:r>
              <a:rPr sz="2200" b="1" dirty="0">
                <a:solidFill>
                  <a:srgbClr val="006FC0"/>
                </a:solidFill>
                <a:latin typeface="Nyala"/>
                <a:cs typeface="Nyala"/>
              </a:rPr>
              <a:t>s</a:t>
            </a:r>
            <a:r>
              <a:rPr sz="2200" b="1" spc="-5" dirty="0">
                <a:solidFill>
                  <a:srgbClr val="006FC0"/>
                </a:solidFill>
                <a:latin typeface="Nyala"/>
                <a:cs typeface="Nyala"/>
              </a:rPr>
              <a:t>s.</a:t>
            </a:r>
            <a:endParaRPr sz="2200" dirty="0">
              <a:latin typeface="Nyala"/>
              <a:cs typeface="Nyal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950" dirty="0">
              <a:latin typeface="Times New Roman"/>
              <a:cs typeface="Times New Roman"/>
            </a:endParaRPr>
          </a:p>
          <a:p>
            <a:pPr marL="2216150">
              <a:lnSpc>
                <a:spcPct val="100000"/>
              </a:lnSpc>
            </a:pP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Con</a:t>
            </a:r>
            <a:r>
              <a:rPr sz="2000" b="1" spc="5" dirty="0">
                <a:solidFill>
                  <a:srgbClr val="6F2F9F"/>
                </a:solidFill>
                <a:latin typeface="Arial"/>
                <a:cs typeface="Arial"/>
              </a:rPr>
              <a:t>t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act</a:t>
            </a:r>
            <a:r>
              <a:rPr sz="20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us</a:t>
            </a:r>
            <a:r>
              <a:rPr sz="2000" b="1" spc="-1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</a:rPr>
              <a:t>at:</a:t>
            </a:r>
            <a:r>
              <a:rPr sz="2000" b="1" spc="-25" dirty="0">
                <a:solidFill>
                  <a:srgbClr val="6F2F9F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  <a:hlinkClick r:id="rId4"/>
              </a:rPr>
              <a:t>cont</a:t>
            </a:r>
            <a:r>
              <a:rPr sz="2000" b="1" spc="5" dirty="0">
                <a:solidFill>
                  <a:srgbClr val="6F2F9F"/>
                </a:solidFill>
                <a:latin typeface="Arial"/>
                <a:cs typeface="Arial"/>
                <a:hlinkClick r:id="rId4"/>
              </a:rPr>
              <a:t>a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  <a:hlinkClick r:id="rId4"/>
              </a:rPr>
              <a:t>ct.o</a:t>
            </a:r>
            <a:r>
              <a:rPr sz="2000" b="1" spc="-15" dirty="0">
                <a:solidFill>
                  <a:srgbClr val="6F2F9F"/>
                </a:solidFill>
                <a:latin typeface="Arial"/>
                <a:cs typeface="Arial"/>
                <a:hlinkClick r:id="rId4"/>
              </a:rPr>
              <a:t>m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  <a:hlinkClick r:id="rId4"/>
              </a:rPr>
              <a:t>ics@om</a:t>
            </a:r>
            <a:r>
              <a:rPr sz="2000" b="1" spc="-25" dirty="0">
                <a:solidFill>
                  <a:srgbClr val="6F2F9F"/>
                </a:solidFill>
                <a:latin typeface="Arial"/>
                <a:cs typeface="Arial"/>
                <a:hlinkClick r:id="rId4"/>
              </a:rPr>
              <a:t>i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  <a:hlinkClick r:id="rId4"/>
              </a:rPr>
              <a:t>csonl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  <a:hlinkClick r:id="rId4"/>
              </a:rPr>
              <a:t>i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  <a:hlinkClick r:id="rId4"/>
              </a:rPr>
              <a:t>n</a:t>
            </a:r>
            <a:r>
              <a:rPr sz="2000" b="1" spc="-10" dirty="0">
                <a:solidFill>
                  <a:srgbClr val="6F2F9F"/>
                </a:solidFill>
                <a:latin typeface="Arial"/>
                <a:cs typeface="Arial"/>
                <a:hlinkClick r:id="rId4"/>
              </a:rPr>
              <a:t>e</a:t>
            </a:r>
            <a:r>
              <a:rPr sz="2000" b="1" dirty="0">
                <a:solidFill>
                  <a:srgbClr val="6F2F9F"/>
                </a:solidFill>
                <a:latin typeface="Arial"/>
                <a:cs typeface="Arial"/>
                <a:hlinkClick r:id="rId4"/>
              </a:rPr>
              <a:t>.org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5244" rIns="0" bIns="0" rtlCol="0">
            <a:spAutoFit/>
          </a:bodyPr>
          <a:lstStyle/>
          <a:p>
            <a:pPr marL="415925">
              <a:lnSpc>
                <a:spcPct val="100000"/>
              </a:lnSpc>
            </a:pP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Co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m</a:t>
            </a:r>
            <a:r>
              <a:rPr spc="-10" dirty="0">
                <a:solidFill>
                  <a:srgbClr val="000066"/>
                </a:solidFill>
                <a:latin typeface="Verdana"/>
                <a:cs typeface="Verdana"/>
              </a:rPr>
              <a:t>plet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e</a:t>
            </a:r>
            <a:r>
              <a:rPr spc="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r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esonan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c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e</a:t>
            </a:r>
            <a:r>
              <a:rPr spc="2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assignme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t of</a:t>
            </a:r>
            <a:r>
              <a:rPr spc="1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FG</a:t>
            </a:r>
            <a:r>
              <a:rPr spc="-25" dirty="0">
                <a:solidFill>
                  <a:srgbClr val="000066"/>
                </a:solidFill>
                <a:latin typeface="Verdana"/>
                <a:cs typeface="Verdana"/>
              </a:rPr>
              <a:t>F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-1</a:t>
            </a:r>
          </a:p>
        </p:txBody>
      </p:sp>
      <p:sp>
        <p:nvSpPr>
          <p:cNvPr id="6" name="object 6"/>
          <p:cNvSpPr/>
          <p:nvPr/>
        </p:nvSpPr>
        <p:spPr>
          <a:xfrm>
            <a:off x="989012" y="1751012"/>
            <a:ext cx="7581900" cy="4365625"/>
          </a:xfrm>
          <a:custGeom>
            <a:avLst/>
            <a:gdLst/>
            <a:ahLst/>
            <a:cxnLst/>
            <a:rect l="l" t="t" r="r" b="b"/>
            <a:pathLst>
              <a:path w="7581900" h="4365625">
                <a:moveTo>
                  <a:pt x="0" y="4365625"/>
                </a:moveTo>
                <a:lnTo>
                  <a:pt x="7581900" y="4365625"/>
                </a:lnTo>
                <a:lnTo>
                  <a:pt x="7581900" y="0"/>
                </a:lnTo>
                <a:lnTo>
                  <a:pt x="0" y="0"/>
                </a:lnTo>
                <a:lnTo>
                  <a:pt x="0" y="4365625"/>
                </a:lnTo>
                <a:close/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90600" y="1752600"/>
            <a:ext cx="0" cy="4089400"/>
          </a:xfrm>
          <a:custGeom>
            <a:avLst/>
            <a:gdLst/>
            <a:ahLst/>
            <a:cxnLst/>
            <a:rect l="l" t="t" r="r" b="b"/>
            <a:pathLst>
              <a:path h="4089400">
                <a:moveTo>
                  <a:pt x="0" y="4089400"/>
                </a:moveTo>
                <a:lnTo>
                  <a:pt x="0" y="0"/>
                </a:lnTo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90600" y="1752600"/>
            <a:ext cx="6888480" cy="0"/>
          </a:xfrm>
          <a:custGeom>
            <a:avLst/>
            <a:gdLst/>
            <a:ahLst/>
            <a:cxnLst/>
            <a:rect l="l" t="t" r="r" b="b"/>
            <a:pathLst>
              <a:path w="6888480">
                <a:moveTo>
                  <a:pt x="6888226" y="0"/>
                </a:moveTo>
                <a:lnTo>
                  <a:pt x="0" y="0"/>
                </a:lnTo>
              </a:path>
            </a:pathLst>
          </a:custGeom>
          <a:ln w="9525">
            <a:solidFill>
              <a:srgbClr val="DDDDD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170426" y="6051499"/>
            <a:ext cx="19621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800" b="1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endParaRPr sz="1800" baseline="-16203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8255761" y="3485388"/>
            <a:ext cx="213995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800" b="1" baseline="-16203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endParaRPr sz="1800" baseline="-16203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459991" y="4689729"/>
            <a:ext cx="17653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992122" y="4767757"/>
            <a:ext cx="455295" cy="3708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128270">
              <a:lnSpc>
                <a:spcPct val="121800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 W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121</a:t>
            </a:r>
            <a:r>
              <a:rPr sz="975" b="1" spc="15" baseline="34188" dirty="0">
                <a:solidFill>
                  <a:srgbClr val="FFFFFF"/>
                </a:solidFill>
                <a:latin typeface="Symbol"/>
                <a:cs typeface="Symbol"/>
              </a:rPr>
              <a:t>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931797" y="4016755"/>
            <a:ext cx="28321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Y111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214372" y="4353305"/>
            <a:ext cx="27495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2592323" y="4521454"/>
            <a:ext cx="27495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498470" y="3962527"/>
            <a:ext cx="28257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536950" y="5310632"/>
            <a:ext cx="21907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745101" y="5694984"/>
            <a:ext cx="211454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386326" y="5250307"/>
            <a:ext cx="27495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896355" y="4969255"/>
            <a:ext cx="21907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3536950" y="4762880"/>
            <a:ext cx="131762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spc="1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7" baseline="-33333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500" b="1" baseline="-33333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500" b="1" spc="-7" baseline="-33333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500" b="1" baseline="-3333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7" baseline="-3333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spc="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 </a:t>
            </a:r>
            <a:r>
              <a:rPr sz="1500" b="1" spc="-7" baseline="-25000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b="1" baseline="-25000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500" b="1" spc="-7" baseline="-2500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500" baseline="-250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3158998" y="5082336"/>
            <a:ext cx="305435" cy="4502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93345">
              <a:lnSpc>
                <a:spcPct val="147800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 C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441827" y="4969255"/>
            <a:ext cx="879475" cy="2819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7190">
              <a:lnSpc>
                <a:spcPts val="1115"/>
              </a:lnSpc>
            </a:pPr>
            <a:r>
              <a:rPr sz="1500" b="1" baseline="-8333" dirty="0">
                <a:solidFill>
                  <a:srgbClr val="FFFFFF"/>
                </a:solidFill>
                <a:latin typeface="Times New Roman"/>
                <a:cs typeface="Times New Roman"/>
              </a:rPr>
              <a:t>K7</a:t>
            </a:r>
            <a:r>
              <a:rPr sz="1500" b="1" spc="-7" baseline="-8333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500" b="1" baseline="-833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82" baseline="-8333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1105"/>
              </a:lnSpc>
              <a:tabLst>
                <a:tab pos="377190" algn="l"/>
              </a:tabLst>
            </a:pPr>
            <a:r>
              <a:rPr sz="1500" b="1" spc="-7" baseline="55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b="1" baseline="555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500" b="1" spc="-7" baseline="555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500" b="1" baseline="5555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779522" y="5099430"/>
            <a:ext cx="27495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291329" y="4639182"/>
            <a:ext cx="211454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102353" y="4537329"/>
            <a:ext cx="87185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659765" algn="l"/>
              </a:tabLst>
            </a:pPr>
            <a:r>
              <a:rPr sz="1500" b="1" spc="-7" baseline="2777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500" b="1" baseline="2777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500" b="1" spc="-7" baseline="2777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500" b="1" baseline="2777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479925" y="4426457"/>
            <a:ext cx="21907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V45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573778" y="4302379"/>
            <a:ext cx="19748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S31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226052" y="4246879"/>
            <a:ext cx="21907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4765675" y="4160901"/>
            <a:ext cx="189230" cy="113030"/>
          </a:xfrm>
          <a:custGeom>
            <a:avLst/>
            <a:gdLst/>
            <a:ahLst/>
            <a:cxnLst/>
            <a:rect l="l" t="t" r="r" b="b"/>
            <a:pathLst>
              <a:path w="189229" h="113029">
                <a:moveTo>
                  <a:pt x="0" y="112649"/>
                </a:moveTo>
                <a:lnTo>
                  <a:pt x="18897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6082284" y="4246879"/>
            <a:ext cx="367030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050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1195"/>
              </a:lnSpc>
              <a:spcBef>
                <a:spcPts val="210"/>
              </a:spcBef>
            </a:pP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145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502152" y="4022852"/>
            <a:ext cx="227329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K26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4008373" y="3854577"/>
            <a:ext cx="26162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S1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3252851" y="3800602"/>
            <a:ext cx="22479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2877947" y="3855389"/>
            <a:ext cx="1040130" cy="8813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27380" indent="185420">
              <a:lnSpc>
                <a:spcPct val="143300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 F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6 F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46</a:t>
            </a:r>
            <a:endParaRPr sz="1000">
              <a:latin typeface="Times New Roman"/>
              <a:cs typeface="Times New Roman"/>
            </a:endParaRPr>
          </a:p>
          <a:p>
            <a:pPr marL="185420">
              <a:lnSpc>
                <a:spcPts val="735"/>
              </a:lnSpc>
              <a:tabLst>
                <a:tab pos="563245" algn="l"/>
              </a:tabLst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  <a:p>
            <a:pPr algn="r">
              <a:lnSpc>
                <a:spcPts val="1045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5615051" y="3713226"/>
            <a:ext cx="189230" cy="55880"/>
          </a:xfrm>
          <a:custGeom>
            <a:avLst/>
            <a:gdLst/>
            <a:ahLst/>
            <a:cxnLst/>
            <a:rect l="l" t="t" r="r" b="b"/>
            <a:pathLst>
              <a:path w="189229" h="55879">
                <a:moveTo>
                  <a:pt x="0" y="55499"/>
                </a:moveTo>
                <a:lnTo>
                  <a:pt x="18884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3256026" y="3548126"/>
            <a:ext cx="566420" cy="2470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040" indent="-66675">
              <a:lnSpc>
                <a:spcPts val="969"/>
              </a:lnSpc>
              <a:tabLst>
                <a:tab pos="340995" algn="l"/>
              </a:tabLst>
            </a:pPr>
            <a:r>
              <a:rPr sz="1000" b="1" u="sng" spc="-5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1000" b="1" u="sng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6 Y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6407530" y="3629025"/>
            <a:ext cx="434340" cy="336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1000" b="1" spc="0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  <a:p>
            <a:pPr marL="209550">
              <a:lnSpc>
                <a:spcPts val="1195"/>
              </a:lnSpc>
              <a:spcBef>
                <a:spcPts val="250"/>
              </a:spcBef>
            </a:pP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4589653" y="3530600"/>
            <a:ext cx="26162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S1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7380985" y="3249548"/>
            <a:ext cx="21907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102353" y="2968497"/>
            <a:ext cx="19748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S83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4291329" y="3082797"/>
            <a:ext cx="575310" cy="377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8920">
              <a:lnSpc>
                <a:spcPts val="1040"/>
              </a:lnSpc>
            </a:pP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ts val="890"/>
              </a:lnSpc>
            </a:pP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  <a:p>
            <a:pPr marL="377190">
              <a:lnSpc>
                <a:spcPts val="104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S64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5237226" y="2929001"/>
            <a:ext cx="93980" cy="55880"/>
          </a:xfrm>
          <a:custGeom>
            <a:avLst/>
            <a:gdLst/>
            <a:ahLst/>
            <a:cxnLst/>
            <a:rect l="l" t="t" r="r" b="b"/>
            <a:pathLst>
              <a:path w="93979" h="55880">
                <a:moveTo>
                  <a:pt x="0" y="55499"/>
                </a:moveTo>
                <a:lnTo>
                  <a:pt x="9359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177660" y="2857627"/>
            <a:ext cx="17653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4291329" y="1906270"/>
            <a:ext cx="22479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857877" y="2063622"/>
            <a:ext cx="211454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7028433" y="1906270"/>
            <a:ext cx="240029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4479925" y="2633598"/>
            <a:ext cx="367030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  <a:p>
            <a:pPr marL="83820">
              <a:lnSpc>
                <a:spcPts val="1195"/>
              </a:lnSpc>
              <a:spcBef>
                <a:spcPts val="565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3722878" y="2481579"/>
            <a:ext cx="27686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1270">
              <a:lnSpc>
                <a:spcPts val="2200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0 </a:t>
            </a: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5612257" y="2803652"/>
            <a:ext cx="27559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137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5216905" y="3473577"/>
            <a:ext cx="28257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518027" y="3065983"/>
            <a:ext cx="417830" cy="4495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206375">
              <a:lnSpc>
                <a:spcPct val="147700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 </a:t>
            </a: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2781300" y="3570503"/>
            <a:ext cx="290830" cy="335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 indent="-68580">
              <a:lnSpc>
                <a:spcPct val="110400"/>
              </a:lnSpc>
            </a:pP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K126 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3913378" y="3418078"/>
            <a:ext cx="660400" cy="4883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77825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52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73000"/>
              </a:lnSpc>
              <a:spcBef>
                <a:spcPts val="894"/>
              </a:spcBef>
              <a:tabLst>
                <a:tab pos="377825" algn="l"/>
              </a:tabLst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 S72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4479925" y="3813429"/>
            <a:ext cx="60960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14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5237226" y="3713226"/>
            <a:ext cx="189230" cy="55880"/>
          </a:xfrm>
          <a:custGeom>
            <a:avLst/>
            <a:gdLst/>
            <a:ahLst/>
            <a:cxnLst/>
            <a:rect l="l" t="t" r="r" b="b"/>
            <a:pathLst>
              <a:path w="189229" h="55879">
                <a:moveTo>
                  <a:pt x="0" y="0"/>
                </a:moveTo>
                <a:lnTo>
                  <a:pt x="188849" y="55499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4942078" y="3967353"/>
            <a:ext cx="85026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558800" algn="l"/>
              </a:tabLst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	K119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6066154" y="3813429"/>
            <a:ext cx="41783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  <a:p>
            <a:pPr marL="206375">
              <a:lnSpc>
                <a:spcPts val="1195"/>
              </a:lnSpc>
              <a:spcBef>
                <a:spcPts val="85"/>
              </a:spcBef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5877433" y="3743325"/>
            <a:ext cx="478155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K13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spc="-2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baseline="-3055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r>
              <a:rPr sz="1500" b="1" spc="-7" baseline="-3055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500" baseline="-30555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/>
          <p:nvPr/>
        </p:nvSpPr>
        <p:spPr>
          <a:xfrm>
            <a:off x="6086475" y="3881373"/>
            <a:ext cx="93980" cy="55880"/>
          </a:xfrm>
          <a:custGeom>
            <a:avLst/>
            <a:gdLst/>
            <a:ahLst/>
            <a:cxnLst/>
            <a:rect l="l" t="t" r="r" b="b"/>
            <a:pathLst>
              <a:path w="93979" h="55879">
                <a:moveTo>
                  <a:pt x="0" y="55625"/>
                </a:moveTo>
                <a:lnTo>
                  <a:pt x="93725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4556125" y="3921379"/>
            <a:ext cx="21209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3722878" y="4134104"/>
            <a:ext cx="27495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3536950" y="3976878"/>
            <a:ext cx="85661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500" b="1" spc="-15" baseline="30555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500" b="1" baseline="3055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500" b="1" spc="-7" baseline="30555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500" b="1" baseline="305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187" baseline="305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7" baseline="2777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500" b="1" baseline="2777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500" b="1" spc="-7" baseline="2777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500" b="1" baseline="2777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500" b="1" spc="-89" baseline="2777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K142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4199001" y="4049648"/>
            <a:ext cx="0" cy="55880"/>
          </a:xfrm>
          <a:custGeom>
            <a:avLst/>
            <a:gdLst/>
            <a:ahLst/>
            <a:cxnLst/>
            <a:rect l="l" t="t" r="r" b="b"/>
            <a:pathLst>
              <a:path h="55879">
                <a:moveTo>
                  <a:pt x="0" y="55625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76826" y="3992626"/>
            <a:ext cx="93980" cy="57150"/>
          </a:xfrm>
          <a:custGeom>
            <a:avLst/>
            <a:gdLst/>
            <a:ahLst/>
            <a:cxnLst/>
            <a:rect l="l" t="t" r="r" b="b"/>
            <a:pathLst>
              <a:path w="93979" h="57150">
                <a:moveTo>
                  <a:pt x="0" y="57150"/>
                </a:moveTo>
                <a:lnTo>
                  <a:pt x="93599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576826" y="4160901"/>
            <a:ext cx="0" cy="113030"/>
          </a:xfrm>
          <a:custGeom>
            <a:avLst/>
            <a:gdLst/>
            <a:ahLst/>
            <a:cxnLst/>
            <a:rect l="l" t="t" r="r" b="b"/>
            <a:pathLst>
              <a:path h="113029">
                <a:moveTo>
                  <a:pt x="0" y="112649"/>
                </a:moveTo>
                <a:lnTo>
                  <a:pt x="0" y="0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 txBox="1"/>
          <p:nvPr/>
        </p:nvSpPr>
        <p:spPr>
          <a:xfrm>
            <a:off x="3698747" y="4370578"/>
            <a:ext cx="58356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   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4102353" y="5423408"/>
            <a:ext cx="28257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4951729" y="4370578"/>
            <a:ext cx="29083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K132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5896355" y="4694682"/>
            <a:ext cx="28257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2968498" y="4903977"/>
            <a:ext cx="288290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215" indent="-69850">
              <a:lnSpc>
                <a:spcPct val="73000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 R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3256026" y="4944998"/>
            <a:ext cx="189230" cy="55880"/>
          </a:xfrm>
          <a:custGeom>
            <a:avLst/>
            <a:gdLst/>
            <a:ahLst/>
            <a:cxnLst/>
            <a:rect l="l" t="t" r="r" b="b"/>
            <a:pathLst>
              <a:path w="189229" h="55879">
                <a:moveTo>
                  <a:pt x="0" y="0"/>
                </a:moveTo>
                <a:lnTo>
                  <a:pt x="188849" y="55625"/>
                </a:lnTo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 txBox="1"/>
          <p:nvPr/>
        </p:nvSpPr>
        <p:spPr>
          <a:xfrm>
            <a:off x="4667377" y="4937252"/>
            <a:ext cx="284480" cy="296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" indent="-1905">
              <a:lnSpc>
                <a:spcPts val="1190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 D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15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1082344" y="1947798"/>
            <a:ext cx="215011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0"/>
              </a:lnSpc>
            </a:pPr>
            <a:r>
              <a:rPr sz="1575" b="1" spc="15" baseline="26455" dirty="0">
                <a:solidFill>
                  <a:srgbClr val="FFFF99"/>
                </a:solidFill>
                <a:latin typeface="Times New Roman"/>
                <a:cs typeface="Times New Roman"/>
              </a:rPr>
              <a:t>1</a:t>
            </a:r>
            <a:r>
              <a:rPr sz="1600" b="1" spc="-15" dirty="0">
                <a:solidFill>
                  <a:srgbClr val="FFFF99"/>
                </a:solidFill>
                <a:latin typeface="Times New Roman"/>
                <a:cs typeface="Times New Roman"/>
              </a:rPr>
              <a:t>H</a:t>
            </a:r>
            <a:r>
              <a:rPr sz="1600" b="1" spc="-10" dirty="0">
                <a:solidFill>
                  <a:srgbClr val="FFFF99"/>
                </a:solidFill>
                <a:latin typeface="Times New Roman"/>
                <a:cs typeface="Times New Roman"/>
              </a:rPr>
              <a:t>-</a:t>
            </a:r>
            <a:r>
              <a:rPr sz="1575" b="1" spc="7" baseline="26455" dirty="0">
                <a:solidFill>
                  <a:srgbClr val="FFFF99"/>
                </a:solidFill>
                <a:latin typeface="Verdana"/>
                <a:cs typeface="Verdana"/>
              </a:rPr>
              <a:t>15</a:t>
            </a:r>
            <a:r>
              <a:rPr sz="1600" b="1" spc="-5" dirty="0">
                <a:solidFill>
                  <a:srgbClr val="FFFF99"/>
                </a:solidFill>
                <a:latin typeface="Verdana"/>
                <a:cs typeface="Verdana"/>
              </a:rPr>
              <a:t>N</a:t>
            </a:r>
            <a:r>
              <a:rPr sz="1600" b="1" spc="30" dirty="0">
                <a:solidFill>
                  <a:srgbClr val="FFFF99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FFFF99"/>
                </a:solidFill>
                <a:latin typeface="Times New Roman"/>
                <a:cs typeface="Times New Roman"/>
              </a:rPr>
              <a:t>H</a:t>
            </a:r>
            <a:r>
              <a:rPr sz="1600" b="1" spc="-5" dirty="0">
                <a:solidFill>
                  <a:srgbClr val="FFFF99"/>
                </a:solidFill>
                <a:latin typeface="Times New Roman"/>
                <a:cs typeface="Times New Roman"/>
              </a:rPr>
              <a:t>S</a:t>
            </a:r>
            <a:r>
              <a:rPr sz="1600" b="1" spc="-10" dirty="0">
                <a:solidFill>
                  <a:srgbClr val="FFFF99"/>
                </a:solidFill>
                <a:latin typeface="Times New Roman"/>
                <a:cs typeface="Times New Roman"/>
              </a:rPr>
              <a:t>Q</a:t>
            </a:r>
            <a:r>
              <a:rPr sz="1600" b="1" spc="-5" dirty="0">
                <a:solidFill>
                  <a:srgbClr val="FFFF99"/>
                </a:solidFill>
                <a:latin typeface="Times New Roman"/>
                <a:cs typeface="Times New Roman"/>
              </a:rPr>
              <a:t>C</a:t>
            </a:r>
            <a:r>
              <a:rPr sz="1600" b="1" spc="25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99"/>
                </a:solidFill>
                <a:latin typeface="Times New Roman"/>
                <a:cs typeface="Times New Roman"/>
              </a:rPr>
              <a:t>of</a:t>
            </a:r>
            <a:r>
              <a:rPr sz="1600" b="1" spc="-10" dirty="0">
                <a:solidFill>
                  <a:srgbClr val="FFFF99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99"/>
                </a:solidFill>
                <a:latin typeface="Times New Roman"/>
                <a:cs typeface="Times New Roman"/>
              </a:rPr>
              <a:t>F</a:t>
            </a:r>
            <a:r>
              <a:rPr sz="1600" b="1" spc="-15" dirty="0">
                <a:solidFill>
                  <a:srgbClr val="FFFF99"/>
                </a:solidFill>
                <a:latin typeface="Times New Roman"/>
                <a:cs typeface="Times New Roman"/>
              </a:rPr>
              <a:t>G</a:t>
            </a:r>
            <a:r>
              <a:rPr sz="1600" b="1" spc="-5" dirty="0">
                <a:solidFill>
                  <a:srgbClr val="FFFF99"/>
                </a:solidFill>
                <a:latin typeface="Times New Roman"/>
                <a:cs typeface="Times New Roman"/>
              </a:rPr>
              <a:t>F</a:t>
            </a:r>
            <a:r>
              <a:rPr sz="1600" b="1" spc="-10" dirty="0">
                <a:solidFill>
                  <a:srgbClr val="FFFF99"/>
                </a:solidFill>
                <a:latin typeface="Times New Roman"/>
                <a:cs typeface="Times New Roman"/>
              </a:rPr>
              <a:t>-</a:t>
            </a:r>
            <a:r>
              <a:rPr sz="1600" b="1" spc="-5" dirty="0">
                <a:solidFill>
                  <a:srgbClr val="FFFF99"/>
                </a:solidFill>
                <a:latin typeface="Times New Roman"/>
                <a:cs typeface="Times New Roman"/>
              </a:rPr>
              <a:t>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5304154" y="5155183"/>
            <a:ext cx="29083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K114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5989954" y="2509773"/>
            <a:ext cx="22479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6399529" y="3194050"/>
            <a:ext cx="29083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H116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4983479" y="2495448"/>
            <a:ext cx="477520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7945" marR="112395" indent="-68580">
              <a:lnSpc>
                <a:spcPct val="109400"/>
              </a:lnSpc>
            </a:pP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4 </a:t>
            </a: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endParaRPr sz="1000">
              <a:latin typeface="Times New Roman"/>
              <a:cs typeface="Times New Roman"/>
            </a:endParaRPr>
          </a:p>
          <a:p>
            <a:pPr marL="252095">
              <a:lnSpc>
                <a:spcPts val="1195"/>
              </a:lnSpc>
              <a:spcBef>
                <a:spcPts val="225"/>
              </a:spcBef>
            </a:pP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4889627" y="3194050"/>
            <a:ext cx="280670" cy="309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S94</a:t>
            </a:r>
            <a:endParaRPr sz="1000">
              <a:latin typeface="Times New Roman"/>
              <a:cs typeface="Times New Roman"/>
            </a:endParaRPr>
          </a:p>
          <a:p>
            <a:pPr marL="61594">
              <a:lnSpc>
                <a:spcPts val="1195"/>
              </a:lnSpc>
              <a:spcBef>
                <a:spcPts val="40"/>
              </a:spcBef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9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3306826" y="4259707"/>
            <a:ext cx="73787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  <a:tabLst>
                <a:tab pos="512445" algn="l"/>
              </a:tabLst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39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86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730750" y="3629025"/>
            <a:ext cx="1450975" cy="1663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595"/>
              </a:lnSpc>
              <a:tabLst>
                <a:tab pos="1060450" algn="l"/>
              </a:tabLst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7" baseline="-555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500" b="1" baseline="-555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r>
              <a:rPr sz="1500" b="1" spc="30" baseline="-555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500" b="1" spc="-7" baseline="22222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500" b="1" baseline="22222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500" b="1" spc="-7" baseline="22222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500" b="1" baseline="22222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500" b="1" spc="-22" baseline="47222" dirty="0">
                <a:solidFill>
                  <a:srgbClr val="FFFFFF"/>
                </a:solidFill>
                <a:latin typeface="Times New Roman"/>
                <a:cs typeface="Times New Roman"/>
              </a:rPr>
              <a:t>Q</a:t>
            </a:r>
            <a:r>
              <a:rPr sz="1500" b="1" baseline="47222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500" b="1" spc="-7" baseline="47222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500" baseline="47222">
              <a:latin typeface="Times New Roman"/>
              <a:cs typeface="Times New Roman"/>
            </a:endParaRPr>
          </a:p>
          <a:p>
            <a:pPr marR="99695" algn="r">
              <a:lnSpc>
                <a:spcPts val="605"/>
              </a:lnSpc>
            </a:pP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148328" y="4091178"/>
            <a:ext cx="1289050" cy="252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1945">
              <a:lnSpc>
                <a:spcPts val="994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  </a:t>
            </a:r>
            <a:r>
              <a:rPr sz="1000" b="1" spc="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spc="-71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500" b="1" u="sng" spc="-7" baseline="-194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u="sng" baseline="-194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u="sng" spc="-67" baseline="-1944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b="1" spc="11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500" b="1" spc="-7" baseline="555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1500" b="1" baseline="5555" dirty="0">
                <a:solidFill>
                  <a:srgbClr val="FFFFFF"/>
                </a:solidFill>
                <a:latin typeface="Times New Roman"/>
                <a:cs typeface="Times New Roman"/>
              </a:rPr>
              <a:t>13</a:t>
            </a:r>
            <a:r>
              <a:rPr sz="1500" b="1" spc="-7" baseline="555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500" baseline="5555">
              <a:latin typeface="Times New Roman"/>
              <a:cs typeface="Times New Roman"/>
            </a:endParaRPr>
          </a:p>
          <a:p>
            <a:pPr>
              <a:lnSpc>
                <a:spcPts val="990"/>
              </a:lnSpc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125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4951729" y="4239005"/>
            <a:ext cx="698500" cy="2279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83845" indent="-284480">
              <a:lnSpc>
                <a:spcPct val="75000"/>
              </a:lnSpc>
              <a:tabLst>
                <a:tab pos="471170" algn="l"/>
              </a:tabLst>
            </a:pPr>
            <a:r>
              <a:rPr sz="10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		</a:t>
            </a:r>
            <a:r>
              <a:rPr sz="1500" b="1" baseline="-19444" dirty="0">
                <a:solidFill>
                  <a:srgbClr val="FFFFFF"/>
                </a:solidFill>
                <a:latin typeface="Times New Roman"/>
                <a:cs typeface="Times New Roman"/>
              </a:rPr>
              <a:t>K44 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11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4" name="object 84"/>
          <p:cNvSpPr txBox="1"/>
          <p:nvPr/>
        </p:nvSpPr>
        <p:spPr>
          <a:xfrm>
            <a:off x="5224907" y="3867404"/>
            <a:ext cx="282575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12</a:t>
            </a:r>
            <a:r>
              <a:rPr sz="10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5" name="object 85"/>
          <p:cNvSpPr txBox="1"/>
          <p:nvPr/>
        </p:nvSpPr>
        <p:spPr>
          <a:xfrm>
            <a:off x="5570854" y="3294126"/>
            <a:ext cx="290830" cy="1517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5"/>
              </a:lnSpc>
            </a:pPr>
            <a:r>
              <a:rPr sz="1000" b="1" dirty="0">
                <a:solidFill>
                  <a:srgbClr val="FFFFFF"/>
                </a:solidFill>
                <a:latin typeface="Times New Roman"/>
                <a:cs typeface="Times New Roman"/>
              </a:rPr>
              <a:t>H138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615051" y="2200338"/>
            <a:ext cx="1510030" cy="224154"/>
          </a:xfrm>
          <a:custGeom>
            <a:avLst/>
            <a:gdLst/>
            <a:ahLst/>
            <a:cxnLst/>
            <a:rect l="l" t="t" r="r" b="b"/>
            <a:pathLst>
              <a:path w="1510029" h="224155">
                <a:moveTo>
                  <a:pt x="0" y="223837"/>
                </a:moveTo>
                <a:lnTo>
                  <a:pt x="1509649" y="223837"/>
                </a:lnTo>
                <a:lnTo>
                  <a:pt x="1509649" y="0"/>
                </a:lnTo>
                <a:lnTo>
                  <a:pt x="0" y="0"/>
                </a:lnTo>
                <a:lnTo>
                  <a:pt x="0" y="22383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615051" y="2200338"/>
            <a:ext cx="1510030" cy="224154"/>
          </a:xfrm>
          <a:custGeom>
            <a:avLst/>
            <a:gdLst/>
            <a:ahLst/>
            <a:cxnLst/>
            <a:rect l="l" t="t" r="r" b="b"/>
            <a:pathLst>
              <a:path w="1510029" h="224155">
                <a:moveTo>
                  <a:pt x="0" y="223837"/>
                </a:moveTo>
                <a:lnTo>
                  <a:pt x="1509649" y="223837"/>
                </a:lnTo>
                <a:lnTo>
                  <a:pt x="1509649" y="0"/>
                </a:lnTo>
                <a:lnTo>
                  <a:pt x="0" y="0"/>
                </a:lnTo>
                <a:lnTo>
                  <a:pt x="0" y="22383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231140" y="6173419"/>
            <a:ext cx="859599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7" baseline="25462" dirty="0">
                <a:solidFill>
                  <a:srgbClr val="091A15"/>
                </a:solidFill>
                <a:latin typeface="Verdana"/>
                <a:cs typeface="Verdana"/>
              </a:rPr>
              <a:t>1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H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-</a:t>
            </a:r>
            <a:r>
              <a:rPr sz="1800" b="1" spc="-7" baseline="25462" dirty="0">
                <a:solidFill>
                  <a:srgbClr val="091A15"/>
                </a:solidFill>
                <a:latin typeface="Verdana"/>
                <a:cs typeface="Verdana"/>
              </a:rPr>
              <a:t>15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N</a:t>
            </a:r>
            <a:r>
              <a:rPr sz="1800" b="1" spc="-10" dirty="0">
                <a:solidFill>
                  <a:srgbClr val="091A15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H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S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Q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C</a:t>
            </a:r>
            <a:r>
              <a:rPr sz="1800" b="1" spc="-35" dirty="0">
                <a:solidFill>
                  <a:srgbClr val="091A15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spec</a:t>
            </a:r>
            <a:r>
              <a:rPr sz="1800" b="1" spc="-10" dirty="0">
                <a:solidFill>
                  <a:srgbClr val="091A15"/>
                </a:solidFill>
                <a:latin typeface="Verdana"/>
                <a:cs typeface="Verdana"/>
              </a:rPr>
              <a:t>t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ru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m</a:t>
            </a:r>
            <a:r>
              <a:rPr sz="1800" b="1" spc="5" dirty="0">
                <a:solidFill>
                  <a:srgbClr val="091A15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r</a:t>
            </a:r>
            <a:r>
              <a:rPr sz="1800" b="1" spc="5" dirty="0">
                <a:solidFill>
                  <a:srgbClr val="091A15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pr</a:t>
            </a:r>
            <a:r>
              <a:rPr sz="1800" b="1" spc="5" dirty="0">
                <a:solidFill>
                  <a:srgbClr val="091A15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sent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s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 th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e</a:t>
            </a:r>
            <a:r>
              <a:rPr sz="1800" b="1" spc="10" dirty="0">
                <a:solidFill>
                  <a:srgbClr val="091A15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f</a:t>
            </a:r>
            <a:r>
              <a:rPr sz="1800" b="1" spc="-10" dirty="0">
                <a:solidFill>
                  <a:srgbClr val="091A15"/>
                </a:solidFill>
                <a:latin typeface="Verdana"/>
                <a:cs typeface="Verdana"/>
              </a:rPr>
              <a:t>i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nge</a:t>
            </a:r>
            <a:r>
              <a:rPr sz="1800" b="1" spc="25" dirty="0">
                <a:solidFill>
                  <a:srgbClr val="091A15"/>
                </a:solidFill>
                <a:latin typeface="Verdana"/>
                <a:cs typeface="Verdana"/>
              </a:rPr>
              <a:t>r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-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prin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t</a:t>
            </a:r>
            <a:r>
              <a:rPr sz="1800" b="1" spc="25" dirty="0">
                <a:solidFill>
                  <a:srgbClr val="091A15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of</a:t>
            </a:r>
            <a:r>
              <a:rPr sz="1800" b="1" spc="-10" dirty="0">
                <a:solidFill>
                  <a:srgbClr val="091A15"/>
                </a:solidFill>
                <a:latin typeface="Verdana"/>
                <a:cs typeface="Verdana"/>
              </a:rPr>
              <a:t> t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h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e</a:t>
            </a:r>
            <a:r>
              <a:rPr sz="1800" b="1" spc="20" dirty="0">
                <a:solidFill>
                  <a:srgbClr val="091A15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ba</a:t>
            </a:r>
            <a:r>
              <a:rPr sz="1800" b="1" spc="-10" dirty="0">
                <a:solidFill>
                  <a:srgbClr val="091A15"/>
                </a:solidFill>
                <a:latin typeface="Verdana"/>
                <a:cs typeface="Verdana"/>
              </a:rPr>
              <a:t>c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kbone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conformati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on</a:t>
            </a:r>
            <a:r>
              <a:rPr sz="1800" b="1" spc="15" dirty="0">
                <a:solidFill>
                  <a:srgbClr val="091A15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of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a 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p</a:t>
            </a:r>
            <a:r>
              <a:rPr sz="1800" b="1" dirty="0">
                <a:solidFill>
                  <a:srgbClr val="091A15"/>
                </a:solidFill>
                <a:latin typeface="Verdana"/>
                <a:cs typeface="Verdana"/>
              </a:rPr>
              <a:t>r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o</a:t>
            </a:r>
            <a:r>
              <a:rPr sz="1800" b="1" spc="-10" dirty="0">
                <a:solidFill>
                  <a:srgbClr val="091A15"/>
                </a:solidFill>
                <a:latin typeface="Verdana"/>
                <a:cs typeface="Verdana"/>
              </a:rPr>
              <a:t>t</a:t>
            </a:r>
            <a:r>
              <a:rPr sz="1800" b="1" spc="-5" dirty="0">
                <a:solidFill>
                  <a:srgbClr val="091A15"/>
                </a:solidFill>
                <a:latin typeface="Verdana"/>
                <a:cs typeface="Verdana"/>
              </a:rPr>
              <a:t>ein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9" name="object 89"/>
          <p:cNvSpPr/>
          <p:nvPr/>
        </p:nvSpPr>
        <p:spPr>
          <a:xfrm>
            <a:off x="8001000" y="228663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81950" y="9842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83537" y="2133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7981950" y="2114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8942387" y="2127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7988300" y="9759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7991475" y="2222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988300" y="2190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8934450" y="2222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7997825" y="9683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7999412" y="2286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997825" y="2273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8926512" y="2286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1046734"/>
            <a:ext cx="3696970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336699"/>
                </a:solidFill>
                <a:latin typeface="Verdana"/>
                <a:cs typeface="Verdana"/>
              </a:rPr>
              <a:t>N</a:t>
            </a:r>
            <a:r>
              <a:rPr sz="2800" spc="-15" dirty="0">
                <a:solidFill>
                  <a:srgbClr val="336699"/>
                </a:solidFill>
                <a:latin typeface="Verdana"/>
                <a:cs typeface="Verdana"/>
              </a:rPr>
              <a:t>O</a:t>
            </a:r>
            <a:r>
              <a:rPr sz="2800" spc="-5" dirty="0">
                <a:solidFill>
                  <a:srgbClr val="336699"/>
                </a:solidFill>
                <a:latin typeface="Verdana"/>
                <a:cs typeface="Verdana"/>
              </a:rPr>
              <a:t>E</a:t>
            </a:r>
            <a:r>
              <a:rPr sz="2800" spc="5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336699"/>
                </a:solidFill>
                <a:latin typeface="Verdana"/>
                <a:cs typeface="Verdana"/>
              </a:rPr>
              <a:t>dat</a:t>
            </a:r>
            <a:r>
              <a:rPr sz="2800" spc="-5" dirty="0">
                <a:solidFill>
                  <a:srgbClr val="336699"/>
                </a:solidFill>
                <a:latin typeface="Verdana"/>
                <a:cs typeface="Verdana"/>
              </a:rPr>
              <a:t>a</a:t>
            </a:r>
            <a:r>
              <a:rPr sz="2800" spc="25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336699"/>
                </a:solidFill>
                <a:latin typeface="Verdana"/>
                <a:cs typeface="Verdana"/>
              </a:rPr>
              <a:t>of</a:t>
            </a:r>
            <a:r>
              <a:rPr sz="2800" spc="10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336699"/>
                </a:solidFill>
                <a:latin typeface="Verdana"/>
                <a:cs typeface="Verdana"/>
              </a:rPr>
              <a:t>FG</a:t>
            </a:r>
            <a:r>
              <a:rPr sz="2800" spc="10" dirty="0">
                <a:solidFill>
                  <a:srgbClr val="336699"/>
                </a:solidFill>
                <a:latin typeface="Verdana"/>
                <a:cs typeface="Verdana"/>
              </a:rPr>
              <a:t>F</a:t>
            </a:r>
            <a:r>
              <a:rPr sz="2800" spc="-5" dirty="0">
                <a:solidFill>
                  <a:srgbClr val="336699"/>
                </a:solidFill>
                <a:latin typeface="Verdana"/>
                <a:cs typeface="Verdana"/>
              </a:rPr>
              <a:t>-1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6136782"/>
            <a:ext cx="7988300" cy="5270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41700"/>
              </a:lnSpc>
            </a:pPr>
            <a:r>
              <a:rPr sz="1200" b="1" spc="-5" dirty="0">
                <a:latin typeface="Verdana"/>
                <a:cs typeface="Verdana"/>
              </a:rPr>
              <a:t>2</a:t>
            </a:r>
            <a:r>
              <a:rPr sz="1200" b="1" dirty="0">
                <a:latin typeface="Verdana"/>
                <a:cs typeface="Verdana"/>
              </a:rPr>
              <a:t>D-NOESY,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3D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baseline="24305" dirty="0">
                <a:latin typeface="Verdana"/>
                <a:cs typeface="Verdana"/>
              </a:rPr>
              <a:t>15</a:t>
            </a:r>
            <a:r>
              <a:rPr sz="1200" b="1" spc="-5" dirty="0">
                <a:latin typeface="Verdana"/>
                <a:cs typeface="Verdana"/>
              </a:rPr>
              <a:t>N</a:t>
            </a:r>
            <a:r>
              <a:rPr sz="1200" b="1" spc="-1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H</a:t>
            </a:r>
            <a:r>
              <a:rPr sz="1200" b="1" dirty="0">
                <a:latin typeface="Verdana"/>
                <a:cs typeface="Verdana"/>
              </a:rPr>
              <a:t>S</a:t>
            </a:r>
            <a:r>
              <a:rPr sz="1200" b="1" spc="-10" dirty="0">
                <a:latin typeface="Verdana"/>
                <a:cs typeface="Verdana"/>
              </a:rPr>
              <a:t>QC</a:t>
            </a:r>
            <a:r>
              <a:rPr sz="1200" b="1" dirty="0">
                <a:latin typeface="Verdana"/>
                <a:cs typeface="Verdana"/>
              </a:rPr>
              <a:t>-NOESY</a:t>
            </a:r>
            <a:r>
              <a:rPr sz="1200" b="1" spc="-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&amp;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baseline="24305" dirty="0">
                <a:latin typeface="Verdana"/>
                <a:cs typeface="Verdana"/>
              </a:rPr>
              <a:t>13</a:t>
            </a:r>
            <a:r>
              <a:rPr sz="1200" b="1" spc="-5" dirty="0">
                <a:latin typeface="Verdana"/>
                <a:cs typeface="Verdana"/>
              </a:rPr>
              <a:t>C HSQC</a:t>
            </a:r>
            <a:r>
              <a:rPr sz="1200" b="1" dirty="0">
                <a:latin typeface="Verdana"/>
                <a:cs typeface="Verdana"/>
              </a:rPr>
              <a:t>-NOESY</a:t>
            </a:r>
            <a:r>
              <a:rPr sz="1200" b="1" spc="-5" dirty="0">
                <a:latin typeface="Verdana"/>
                <a:cs typeface="Verdana"/>
              </a:rPr>
              <a:t> d</a:t>
            </a:r>
            <a:r>
              <a:rPr sz="1200" b="1" dirty="0">
                <a:latin typeface="Verdana"/>
                <a:cs typeface="Verdana"/>
              </a:rPr>
              <a:t>a</a:t>
            </a:r>
            <a:r>
              <a:rPr sz="1200" b="1" spc="-5" dirty="0">
                <a:latin typeface="Verdana"/>
                <a:cs typeface="Verdana"/>
              </a:rPr>
              <a:t>t</a:t>
            </a:r>
            <a:r>
              <a:rPr sz="1200" b="1" dirty="0">
                <a:latin typeface="Verdana"/>
                <a:cs typeface="Verdana"/>
              </a:rPr>
              <a:t>a </a:t>
            </a:r>
            <a:r>
              <a:rPr sz="1200" b="1" spc="-5" dirty="0">
                <a:latin typeface="Verdana"/>
                <a:cs typeface="Verdana"/>
              </a:rPr>
              <a:t>p</a:t>
            </a:r>
            <a:r>
              <a:rPr sz="1200" b="1" dirty="0">
                <a:latin typeface="Verdana"/>
                <a:cs typeface="Verdana"/>
              </a:rPr>
              <a:t>r</a:t>
            </a:r>
            <a:r>
              <a:rPr sz="1200" b="1" spc="-5" dirty="0">
                <a:latin typeface="Verdana"/>
                <a:cs typeface="Verdana"/>
              </a:rPr>
              <a:t>o</a:t>
            </a:r>
            <a:r>
              <a:rPr sz="1200" b="1" dirty="0">
                <a:latin typeface="Verdana"/>
                <a:cs typeface="Verdana"/>
              </a:rPr>
              <a:t>vide</a:t>
            </a:r>
            <a:r>
              <a:rPr sz="1200" b="1" spc="-1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thr</a:t>
            </a:r>
            <a:r>
              <a:rPr sz="1200" b="1" spc="-5" dirty="0">
                <a:latin typeface="Verdana"/>
                <a:cs typeface="Verdana"/>
              </a:rPr>
              <a:t>oug</a:t>
            </a:r>
            <a:r>
              <a:rPr sz="1200" b="1" spc="5" dirty="0">
                <a:latin typeface="Verdana"/>
                <a:cs typeface="Verdana"/>
              </a:rPr>
              <a:t>h</a:t>
            </a:r>
            <a:r>
              <a:rPr sz="1200" b="1" dirty="0">
                <a:latin typeface="Verdana"/>
                <a:cs typeface="Verdana"/>
              </a:rPr>
              <a:t>-</a:t>
            </a:r>
            <a:r>
              <a:rPr sz="1200" b="1" spc="-10" dirty="0">
                <a:latin typeface="Verdana"/>
                <a:cs typeface="Verdana"/>
              </a:rPr>
              <a:t>b</a:t>
            </a:r>
            <a:r>
              <a:rPr sz="1200" b="1" spc="-5" dirty="0">
                <a:latin typeface="Verdana"/>
                <a:cs typeface="Verdana"/>
              </a:rPr>
              <a:t>on</a:t>
            </a:r>
            <a:r>
              <a:rPr sz="1200" b="1" dirty="0">
                <a:latin typeface="Verdana"/>
                <a:cs typeface="Verdana"/>
              </a:rPr>
              <a:t>d</a:t>
            </a:r>
            <a:r>
              <a:rPr sz="1200" b="1" spc="-3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and</a:t>
            </a:r>
            <a:r>
              <a:rPr sz="1200" b="1" spc="-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thr</a:t>
            </a:r>
            <a:r>
              <a:rPr sz="1200" b="1" spc="-5" dirty="0">
                <a:latin typeface="Verdana"/>
                <a:cs typeface="Verdana"/>
              </a:rPr>
              <a:t>oug</a:t>
            </a:r>
            <a:r>
              <a:rPr sz="1200" b="1" dirty="0">
                <a:latin typeface="Verdana"/>
                <a:cs typeface="Verdana"/>
              </a:rPr>
              <a:t>h- </a:t>
            </a:r>
            <a:r>
              <a:rPr sz="1200" b="1" spc="-5" dirty="0">
                <a:latin typeface="Verdana"/>
                <a:cs typeface="Verdana"/>
              </a:rPr>
              <a:t>spac</a:t>
            </a:r>
            <a:r>
              <a:rPr sz="1200" b="1" dirty="0">
                <a:latin typeface="Verdana"/>
                <a:cs typeface="Verdana"/>
              </a:rPr>
              <a:t>e</a:t>
            </a:r>
            <a:r>
              <a:rPr sz="1200" b="1" spc="-5" dirty="0">
                <a:latin typeface="Verdana"/>
                <a:cs typeface="Verdana"/>
              </a:rPr>
              <a:t> c</a:t>
            </a:r>
            <a:r>
              <a:rPr sz="1200" b="1" spc="5" dirty="0">
                <a:latin typeface="Verdana"/>
                <a:cs typeface="Verdana"/>
              </a:rPr>
              <a:t>o</a:t>
            </a:r>
            <a:r>
              <a:rPr sz="1200" b="1" spc="-5" dirty="0">
                <a:latin typeface="Verdana"/>
                <a:cs typeface="Verdana"/>
              </a:rPr>
              <a:t>n</a:t>
            </a:r>
            <a:r>
              <a:rPr sz="1200" b="1" spc="-10" dirty="0">
                <a:latin typeface="Verdana"/>
                <a:cs typeface="Verdana"/>
              </a:rPr>
              <a:t>n</a:t>
            </a:r>
            <a:r>
              <a:rPr sz="1200" b="1" spc="-5" dirty="0">
                <a:latin typeface="Verdana"/>
                <a:cs typeface="Verdana"/>
              </a:rPr>
              <a:t>ec</a:t>
            </a:r>
            <a:r>
              <a:rPr sz="1200" b="1" spc="5" dirty="0">
                <a:latin typeface="Verdana"/>
                <a:cs typeface="Verdana"/>
              </a:rPr>
              <a:t>t</a:t>
            </a:r>
            <a:r>
              <a:rPr sz="1200" b="1" spc="-5" dirty="0">
                <a:latin typeface="Verdana"/>
                <a:cs typeface="Verdana"/>
              </a:rPr>
              <a:t>iv</a:t>
            </a:r>
            <a:r>
              <a:rPr sz="1200" b="1" spc="-10" dirty="0">
                <a:latin typeface="Verdana"/>
                <a:cs typeface="Verdana"/>
              </a:rPr>
              <a:t>i</a:t>
            </a:r>
            <a:r>
              <a:rPr sz="1200" b="1" spc="-5" dirty="0">
                <a:latin typeface="Verdana"/>
                <a:cs typeface="Verdana"/>
              </a:rPr>
              <a:t>ty</a:t>
            </a:r>
            <a:r>
              <a:rPr sz="1200" b="1" spc="-2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betwe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dirty="0">
                <a:latin typeface="Verdana"/>
                <a:cs typeface="Verdana"/>
              </a:rPr>
              <a:t>n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various</a:t>
            </a:r>
            <a:r>
              <a:rPr sz="1200" b="1" spc="-10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atom</a:t>
            </a:r>
            <a:r>
              <a:rPr sz="1200" b="1" dirty="0">
                <a:latin typeface="Verdana"/>
                <a:cs typeface="Verdana"/>
              </a:rPr>
              <a:t>s</a:t>
            </a:r>
            <a:r>
              <a:rPr sz="1200" b="1" spc="-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in</a:t>
            </a:r>
            <a:r>
              <a:rPr sz="1200" b="1" spc="-10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a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p</a:t>
            </a:r>
            <a:r>
              <a:rPr sz="1200" b="1" dirty="0">
                <a:latin typeface="Verdana"/>
                <a:cs typeface="Verdana"/>
              </a:rPr>
              <a:t>r</a:t>
            </a:r>
            <a:r>
              <a:rPr sz="1200" b="1" spc="-5" dirty="0">
                <a:latin typeface="Verdana"/>
                <a:cs typeface="Verdana"/>
              </a:rPr>
              <a:t>ote</a:t>
            </a:r>
            <a:r>
              <a:rPr sz="1200" b="1" dirty="0">
                <a:latin typeface="Verdana"/>
                <a:cs typeface="Verdana"/>
              </a:rPr>
              <a:t>i</a:t>
            </a:r>
            <a:r>
              <a:rPr sz="1200" b="1" spc="-10" dirty="0">
                <a:latin typeface="Verdana"/>
                <a:cs typeface="Verdana"/>
              </a:rPr>
              <a:t>n</a:t>
            </a:r>
            <a:r>
              <a:rPr sz="1200" b="1" dirty="0">
                <a:latin typeface="Verdana"/>
                <a:cs typeface="Verdana"/>
              </a:rPr>
              <a:t>.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932176" y="2766948"/>
            <a:ext cx="254000" cy="2324100"/>
          </a:xfrm>
          <a:custGeom>
            <a:avLst/>
            <a:gdLst/>
            <a:ahLst/>
            <a:cxnLst/>
            <a:rect l="l" t="t" r="r" b="b"/>
            <a:pathLst>
              <a:path w="254000" h="2324100">
                <a:moveTo>
                  <a:pt x="0" y="2324100"/>
                </a:moveTo>
                <a:lnTo>
                  <a:pt x="254000" y="2324100"/>
                </a:lnTo>
                <a:lnTo>
                  <a:pt x="254000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230626" y="2766948"/>
            <a:ext cx="254000" cy="2324100"/>
          </a:xfrm>
          <a:custGeom>
            <a:avLst/>
            <a:gdLst/>
            <a:ahLst/>
            <a:cxnLst/>
            <a:rect l="l" t="t" r="r" b="b"/>
            <a:pathLst>
              <a:path w="254000" h="2324100">
                <a:moveTo>
                  <a:pt x="0" y="2324100"/>
                </a:moveTo>
                <a:lnTo>
                  <a:pt x="254000" y="2324100"/>
                </a:lnTo>
                <a:lnTo>
                  <a:pt x="254000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548126" y="2766948"/>
            <a:ext cx="254000" cy="2324100"/>
          </a:xfrm>
          <a:custGeom>
            <a:avLst/>
            <a:gdLst/>
            <a:ahLst/>
            <a:cxnLst/>
            <a:rect l="l" t="t" r="r" b="b"/>
            <a:pathLst>
              <a:path w="254000" h="2324100">
                <a:moveTo>
                  <a:pt x="0" y="2324100"/>
                </a:moveTo>
                <a:lnTo>
                  <a:pt x="254000" y="2324100"/>
                </a:lnTo>
                <a:lnTo>
                  <a:pt x="254000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863975" y="2766948"/>
            <a:ext cx="254000" cy="2324100"/>
          </a:xfrm>
          <a:custGeom>
            <a:avLst/>
            <a:gdLst/>
            <a:ahLst/>
            <a:cxnLst/>
            <a:rect l="l" t="t" r="r" b="b"/>
            <a:pathLst>
              <a:path w="254000" h="2324100">
                <a:moveTo>
                  <a:pt x="0" y="2324100"/>
                </a:moveTo>
                <a:lnTo>
                  <a:pt x="254000" y="2324100"/>
                </a:lnTo>
                <a:lnTo>
                  <a:pt x="254000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78300" y="2766948"/>
            <a:ext cx="255904" cy="2324100"/>
          </a:xfrm>
          <a:custGeom>
            <a:avLst/>
            <a:gdLst/>
            <a:ahLst/>
            <a:cxnLst/>
            <a:rect l="l" t="t" r="r" b="b"/>
            <a:pathLst>
              <a:path w="255904" h="2324100">
                <a:moveTo>
                  <a:pt x="0" y="2324100"/>
                </a:moveTo>
                <a:lnTo>
                  <a:pt x="255587" y="2324100"/>
                </a:lnTo>
                <a:lnTo>
                  <a:pt x="255587" y="0"/>
                </a:lnTo>
                <a:lnTo>
                  <a:pt x="0" y="0"/>
                </a:lnTo>
                <a:lnTo>
                  <a:pt x="0" y="2324100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489450" y="2763773"/>
            <a:ext cx="255904" cy="2326005"/>
          </a:xfrm>
          <a:custGeom>
            <a:avLst/>
            <a:gdLst/>
            <a:ahLst/>
            <a:cxnLst/>
            <a:rect l="l" t="t" r="r" b="b"/>
            <a:pathLst>
              <a:path w="255904" h="2326004">
                <a:moveTo>
                  <a:pt x="0" y="2325751"/>
                </a:moveTo>
                <a:lnTo>
                  <a:pt x="255587" y="2325751"/>
                </a:lnTo>
                <a:lnTo>
                  <a:pt x="255587" y="0"/>
                </a:lnTo>
                <a:lnTo>
                  <a:pt x="0" y="0"/>
                </a:lnTo>
                <a:lnTo>
                  <a:pt x="0" y="232575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802251" y="2763773"/>
            <a:ext cx="255904" cy="2326005"/>
          </a:xfrm>
          <a:custGeom>
            <a:avLst/>
            <a:gdLst/>
            <a:ahLst/>
            <a:cxnLst/>
            <a:rect l="l" t="t" r="r" b="b"/>
            <a:pathLst>
              <a:path w="255904" h="2326004">
                <a:moveTo>
                  <a:pt x="0" y="2325751"/>
                </a:moveTo>
                <a:lnTo>
                  <a:pt x="255587" y="2325751"/>
                </a:lnTo>
                <a:lnTo>
                  <a:pt x="255587" y="0"/>
                </a:lnTo>
                <a:lnTo>
                  <a:pt x="0" y="0"/>
                </a:lnTo>
                <a:lnTo>
                  <a:pt x="0" y="232575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21275" y="2763773"/>
            <a:ext cx="254000" cy="2326005"/>
          </a:xfrm>
          <a:custGeom>
            <a:avLst/>
            <a:gdLst/>
            <a:ahLst/>
            <a:cxnLst/>
            <a:rect l="l" t="t" r="r" b="b"/>
            <a:pathLst>
              <a:path w="254000" h="2326004">
                <a:moveTo>
                  <a:pt x="0" y="2325751"/>
                </a:moveTo>
                <a:lnTo>
                  <a:pt x="254000" y="2325751"/>
                </a:lnTo>
                <a:lnTo>
                  <a:pt x="254000" y="0"/>
                </a:lnTo>
                <a:lnTo>
                  <a:pt x="0" y="0"/>
                </a:lnTo>
                <a:lnTo>
                  <a:pt x="0" y="2325751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70225" y="4316476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449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043301" y="4316476"/>
            <a:ext cx="663575" cy="0"/>
          </a:xfrm>
          <a:custGeom>
            <a:avLst/>
            <a:gdLst/>
            <a:ahLst/>
            <a:cxnLst/>
            <a:rect l="l" t="t" r="r" b="b"/>
            <a:pathLst>
              <a:path w="663575">
                <a:moveTo>
                  <a:pt x="0" y="0"/>
                </a:moveTo>
                <a:lnTo>
                  <a:pt x="663575" y="0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94176" y="4267200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0"/>
                </a:moveTo>
                <a:lnTo>
                  <a:pt x="0" y="66675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673475" y="4278376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850" y="0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998976" y="4278376"/>
            <a:ext cx="0" cy="589280"/>
          </a:xfrm>
          <a:custGeom>
            <a:avLst/>
            <a:gdLst/>
            <a:ahLst/>
            <a:cxnLst/>
            <a:rect l="l" t="t" r="r" b="b"/>
            <a:pathLst>
              <a:path h="589279">
                <a:moveTo>
                  <a:pt x="0" y="0"/>
                </a:moveTo>
                <a:lnTo>
                  <a:pt x="0" y="588899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005326" y="484505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03776" y="4578350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0"/>
                </a:moveTo>
                <a:lnTo>
                  <a:pt x="0" y="262000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289425" y="4578350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3375" y="0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622800" y="4578350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0"/>
                </a:moveTo>
                <a:lnTo>
                  <a:pt x="0" y="262000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622800" y="4840351"/>
            <a:ext cx="290830" cy="0"/>
          </a:xfrm>
          <a:custGeom>
            <a:avLst/>
            <a:gdLst/>
            <a:ahLst/>
            <a:cxnLst/>
            <a:rect l="l" t="t" r="r" b="b"/>
            <a:pathLst>
              <a:path w="290829">
                <a:moveTo>
                  <a:pt x="0" y="0"/>
                </a:moveTo>
                <a:lnTo>
                  <a:pt x="290575" y="0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4927600" y="4316476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4913376" y="4316476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724" y="0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45100" y="4316476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8724"/>
                </a:lnTo>
              </a:path>
            </a:pathLst>
          </a:custGeom>
          <a:ln w="12700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084576" y="3595623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0"/>
                </a:moveTo>
                <a:lnTo>
                  <a:pt x="0" y="26200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384550" y="3519423"/>
            <a:ext cx="290830" cy="635"/>
          </a:xfrm>
          <a:custGeom>
            <a:avLst/>
            <a:gdLst/>
            <a:ahLst/>
            <a:cxnLst/>
            <a:rect l="l" t="t" r="r" b="b"/>
            <a:pathLst>
              <a:path w="290829" h="635">
                <a:moveTo>
                  <a:pt x="0" y="0"/>
                </a:moveTo>
                <a:lnTo>
                  <a:pt x="290575" y="126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084576" y="3595623"/>
            <a:ext cx="622300" cy="635"/>
          </a:xfrm>
          <a:custGeom>
            <a:avLst/>
            <a:gdLst/>
            <a:ahLst/>
            <a:cxnLst/>
            <a:rect l="l" t="t" r="r" b="b"/>
            <a:pathLst>
              <a:path w="622300" h="635">
                <a:moveTo>
                  <a:pt x="0" y="0"/>
                </a:moveTo>
                <a:lnTo>
                  <a:pt x="622300" y="126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375025" y="3530600"/>
            <a:ext cx="0" cy="65405"/>
          </a:xfrm>
          <a:custGeom>
            <a:avLst/>
            <a:gdLst/>
            <a:ahLst/>
            <a:cxnLst/>
            <a:rect l="l" t="t" r="r" b="b"/>
            <a:pathLst>
              <a:path h="65404">
                <a:moveTo>
                  <a:pt x="0" y="0"/>
                </a:moveTo>
                <a:lnTo>
                  <a:pt x="0" y="6515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687826" y="3519423"/>
            <a:ext cx="0" cy="163830"/>
          </a:xfrm>
          <a:custGeom>
            <a:avLst/>
            <a:gdLst/>
            <a:ahLst/>
            <a:cxnLst/>
            <a:rect l="l" t="t" r="r" b="b"/>
            <a:pathLst>
              <a:path h="163829">
                <a:moveTo>
                  <a:pt x="0" y="0"/>
                </a:moveTo>
                <a:lnTo>
                  <a:pt x="0" y="16357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681476" y="3694176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72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998976" y="3689350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877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992626" y="4048125"/>
            <a:ext cx="332105" cy="0"/>
          </a:xfrm>
          <a:custGeom>
            <a:avLst/>
            <a:gdLst/>
            <a:ahLst/>
            <a:cxnLst/>
            <a:rect l="l" t="t" r="r" b="b"/>
            <a:pathLst>
              <a:path w="332104">
                <a:moveTo>
                  <a:pt x="0" y="0"/>
                </a:moveTo>
                <a:lnTo>
                  <a:pt x="331724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318000" y="3852798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32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324350" y="3857625"/>
            <a:ext cx="333375" cy="0"/>
          </a:xfrm>
          <a:custGeom>
            <a:avLst/>
            <a:gdLst/>
            <a:ahLst/>
            <a:cxnLst/>
            <a:rect l="l" t="t" r="r" b="b"/>
            <a:pathLst>
              <a:path w="333375">
                <a:moveTo>
                  <a:pt x="0" y="0"/>
                </a:moveTo>
                <a:lnTo>
                  <a:pt x="333375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635500" y="3857625"/>
            <a:ext cx="0" cy="132080"/>
          </a:xfrm>
          <a:custGeom>
            <a:avLst/>
            <a:gdLst/>
            <a:ahLst/>
            <a:cxnLst/>
            <a:rect l="l" t="t" r="r" b="b"/>
            <a:pathLst>
              <a:path h="132079">
                <a:moveTo>
                  <a:pt x="0" y="0"/>
                </a:moveTo>
                <a:lnTo>
                  <a:pt x="0" y="131699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35500" y="3956050"/>
            <a:ext cx="292100" cy="0"/>
          </a:xfrm>
          <a:custGeom>
            <a:avLst/>
            <a:gdLst/>
            <a:ahLst/>
            <a:cxnLst/>
            <a:rect l="l" t="t" r="r" b="b"/>
            <a:pathLst>
              <a:path w="292100">
                <a:moveTo>
                  <a:pt x="0" y="0"/>
                </a:moveTo>
                <a:lnTo>
                  <a:pt x="292100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27600" y="3857625"/>
            <a:ext cx="0" cy="98425"/>
          </a:xfrm>
          <a:custGeom>
            <a:avLst/>
            <a:gdLst/>
            <a:ahLst/>
            <a:cxnLst/>
            <a:rect l="l" t="t" r="r" b="b"/>
            <a:pathLst>
              <a:path h="98425">
                <a:moveTo>
                  <a:pt x="0" y="0"/>
                </a:moveTo>
                <a:lnTo>
                  <a:pt x="0" y="98425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34458" y="3857625"/>
            <a:ext cx="290195" cy="0"/>
          </a:xfrm>
          <a:custGeom>
            <a:avLst/>
            <a:gdLst/>
            <a:ahLst/>
            <a:cxnLst/>
            <a:rect l="l" t="t" r="r" b="b"/>
            <a:pathLst>
              <a:path w="290195">
                <a:moveTo>
                  <a:pt x="0" y="0"/>
                </a:moveTo>
                <a:lnTo>
                  <a:pt x="290067" y="0"/>
                </a:lnTo>
              </a:path>
            </a:pathLst>
          </a:custGeom>
          <a:ln w="12700">
            <a:solidFill>
              <a:srgbClr val="00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49951" y="2780919"/>
            <a:ext cx="0" cy="2305050"/>
          </a:xfrm>
          <a:custGeom>
            <a:avLst/>
            <a:gdLst/>
            <a:ahLst/>
            <a:cxnLst/>
            <a:rect l="l" t="t" r="r" b="b"/>
            <a:pathLst>
              <a:path h="2305050">
                <a:moveTo>
                  <a:pt x="0" y="0"/>
                </a:moveTo>
                <a:lnTo>
                  <a:pt x="0" y="2304541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49951" y="5085460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12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49951" y="3933190"/>
            <a:ext cx="127635" cy="0"/>
          </a:xfrm>
          <a:custGeom>
            <a:avLst/>
            <a:gdLst/>
            <a:ahLst/>
            <a:cxnLst/>
            <a:rect l="l" t="t" r="r" b="b"/>
            <a:pathLst>
              <a:path w="127635">
                <a:moveTo>
                  <a:pt x="0" y="0"/>
                </a:moveTo>
                <a:lnTo>
                  <a:pt x="127126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2590800" y="2209800"/>
            <a:ext cx="3434079" cy="3505200"/>
          </a:xfrm>
          <a:prstGeom prst="rect">
            <a:avLst/>
          </a:prstGeom>
          <a:ln w="63500">
            <a:solidFill>
              <a:srgbClr val="800000"/>
            </a:solidFill>
          </a:ln>
        </p:spPr>
        <p:txBody>
          <a:bodyPr vert="horz" wrap="square" lIns="0" tIns="8890" rIns="0" bIns="0" rtlCol="0">
            <a:spAutoFit/>
          </a:bodyPr>
          <a:lstStyle/>
          <a:p>
            <a:pPr marL="1025525">
              <a:lnSpc>
                <a:spcPct val="100000"/>
              </a:lnSpc>
              <a:spcBef>
                <a:spcPts val="70"/>
              </a:spcBef>
            </a:pPr>
            <a:r>
              <a:rPr sz="1350" b="1" spc="22" baseline="24691" dirty="0">
                <a:solidFill>
                  <a:srgbClr val="FF6600"/>
                </a:solidFill>
                <a:latin typeface="Times New Roman"/>
                <a:cs typeface="Times New Roman"/>
              </a:rPr>
              <a:t>15</a:t>
            </a:r>
            <a:r>
              <a:rPr sz="1400" b="1" dirty="0">
                <a:solidFill>
                  <a:srgbClr val="FF6600"/>
                </a:solidFill>
                <a:latin typeface="Times New Roman"/>
                <a:cs typeface="Times New Roman"/>
              </a:rPr>
              <a:t>N</a:t>
            </a:r>
            <a:r>
              <a:rPr sz="14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6600"/>
                </a:solidFill>
                <a:latin typeface="Times New Roman"/>
                <a:cs typeface="Times New Roman"/>
              </a:rPr>
              <a:t>HS</a:t>
            </a:r>
            <a:r>
              <a:rPr sz="1400" b="1" spc="-5" dirty="0">
                <a:solidFill>
                  <a:srgbClr val="FF6600"/>
                </a:solidFill>
                <a:latin typeface="Times New Roman"/>
                <a:cs typeface="Times New Roman"/>
              </a:rPr>
              <a:t>QC</a:t>
            </a:r>
            <a:r>
              <a:rPr sz="1400" b="1" dirty="0">
                <a:solidFill>
                  <a:srgbClr val="FF6600"/>
                </a:solidFill>
                <a:latin typeface="Times New Roman"/>
                <a:cs typeface="Times New Roman"/>
              </a:rPr>
              <a:t>-</a:t>
            </a:r>
            <a:r>
              <a:rPr sz="1400" b="1" spc="-10" dirty="0">
                <a:solidFill>
                  <a:srgbClr val="FF6600"/>
                </a:solidFill>
                <a:latin typeface="Times New Roman"/>
                <a:cs typeface="Times New Roman"/>
              </a:rPr>
              <a:t>N</a:t>
            </a:r>
            <a:r>
              <a:rPr sz="1400" b="1" dirty="0">
                <a:solidFill>
                  <a:srgbClr val="FF6600"/>
                </a:solidFill>
                <a:latin typeface="Times New Roman"/>
                <a:cs typeface="Times New Roman"/>
              </a:rPr>
              <a:t>OESY</a:t>
            </a:r>
            <a:endParaRPr sz="1400">
              <a:latin typeface="Times New Roman"/>
              <a:cs typeface="Times New Roman"/>
            </a:endParaRPr>
          </a:p>
          <a:p>
            <a:pPr marL="212725" algn="just">
              <a:lnSpc>
                <a:spcPct val="100000"/>
              </a:lnSpc>
              <a:spcBef>
                <a:spcPts val="770"/>
              </a:spcBef>
            </a:pPr>
            <a:r>
              <a:rPr sz="2100" b="1" baseline="1984" dirty="0">
                <a:latin typeface="Times New Roman"/>
                <a:cs typeface="Times New Roman"/>
              </a:rPr>
              <a:t>G33</a:t>
            </a:r>
            <a:r>
              <a:rPr sz="2100" b="1" spc="-22" baseline="1984" dirty="0">
                <a:latin typeface="Times New Roman"/>
                <a:cs typeface="Times New Roman"/>
              </a:rPr>
              <a:t> </a:t>
            </a:r>
            <a:r>
              <a:rPr sz="2100" b="1" baseline="-1984" dirty="0">
                <a:latin typeface="Times New Roman"/>
                <a:cs typeface="Times New Roman"/>
              </a:rPr>
              <a:t>G3</a:t>
            </a:r>
            <a:r>
              <a:rPr sz="2100" b="1" spc="89" baseline="-1984" dirty="0">
                <a:latin typeface="Times New Roman"/>
                <a:cs typeface="Times New Roman"/>
              </a:rPr>
              <a:t>4</a:t>
            </a:r>
            <a:r>
              <a:rPr sz="2100" b="1" spc="-15" baseline="-3968" dirty="0">
                <a:latin typeface="Times New Roman"/>
                <a:cs typeface="Times New Roman"/>
              </a:rPr>
              <a:t>Y</a:t>
            </a:r>
            <a:r>
              <a:rPr sz="2100" b="1" baseline="-3968" dirty="0">
                <a:latin typeface="Times New Roman"/>
                <a:cs typeface="Times New Roman"/>
              </a:rPr>
              <a:t>35</a:t>
            </a:r>
            <a:r>
              <a:rPr sz="2100" b="1" spc="-142" baseline="-3968" dirty="0">
                <a:latin typeface="Times New Roman"/>
                <a:cs typeface="Times New Roman"/>
              </a:rPr>
              <a:t> </a:t>
            </a:r>
            <a:r>
              <a:rPr sz="2100" b="1" spc="-15" baseline="-3968" dirty="0">
                <a:latin typeface="Times New Roman"/>
                <a:cs typeface="Times New Roman"/>
              </a:rPr>
              <a:t>F</a:t>
            </a:r>
            <a:r>
              <a:rPr sz="2100" b="1" baseline="-3968" dirty="0">
                <a:latin typeface="Times New Roman"/>
                <a:cs typeface="Times New Roman"/>
              </a:rPr>
              <a:t>36</a:t>
            </a:r>
            <a:r>
              <a:rPr sz="2100" b="1" spc="165" baseline="-3968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L</a:t>
            </a:r>
            <a:r>
              <a:rPr sz="1400" b="1" spc="5" dirty="0">
                <a:latin typeface="Times New Roman"/>
                <a:cs typeface="Times New Roman"/>
              </a:rPr>
              <a:t>3</a:t>
            </a:r>
            <a:r>
              <a:rPr sz="1400" b="1" spc="50" dirty="0">
                <a:latin typeface="Times New Roman"/>
                <a:cs typeface="Times New Roman"/>
              </a:rPr>
              <a:t>7</a:t>
            </a:r>
            <a:r>
              <a:rPr sz="2100" b="1" spc="-15" baseline="1984" dirty="0">
                <a:latin typeface="Times New Roman"/>
                <a:cs typeface="Times New Roman"/>
              </a:rPr>
              <a:t>R</a:t>
            </a:r>
            <a:r>
              <a:rPr sz="2100" b="1" baseline="1984" dirty="0">
                <a:latin typeface="Times New Roman"/>
                <a:cs typeface="Times New Roman"/>
              </a:rPr>
              <a:t>3</a:t>
            </a:r>
            <a:r>
              <a:rPr sz="2100" b="1" spc="-30" baseline="1984" dirty="0">
                <a:latin typeface="Times New Roman"/>
                <a:cs typeface="Times New Roman"/>
              </a:rPr>
              <a:t>8</a:t>
            </a:r>
            <a:r>
              <a:rPr sz="1400" b="1" spc="5" dirty="0">
                <a:latin typeface="Times New Roman"/>
                <a:cs typeface="Times New Roman"/>
              </a:rPr>
              <a:t>I3</a:t>
            </a:r>
            <a:r>
              <a:rPr sz="1400" b="1" dirty="0">
                <a:latin typeface="Times New Roman"/>
                <a:cs typeface="Times New Roman"/>
              </a:rPr>
              <a:t>9</a:t>
            </a:r>
            <a:r>
              <a:rPr sz="1400" b="1" spc="85" dirty="0">
                <a:latin typeface="Times New Roman"/>
                <a:cs typeface="Times New Roman"/>
              </a:rPr>
              <a:t> </a:t>
            </a:r>
            <a:r>
              <a:rPr sz="2100" b="1" spc="-15" baseline="5952" dirty="0">
                <a:latin typeface="Times New Roman"/>
                <a:cs typeface="Times New Roman"/>
              </a:rPr>
              <a:t>F</a:t>
            </a:r>
            <a:r>
              <a:rPr sz="2100" b="1" baseline="5952" dirty="0">
                <a:latin typeface="Times New Roman"/>
                <a:cs typeface="Times New Roman"/>
              </a:rPr>
              <a:t>40</a:t>
            </a:r>
            <a:r>
              <a:rPr sz="2100" b="1" spc="52" baseline="5952" dirty="0">
                <a:latin typeface="Times New Roman"/>
                <a:cs typeface="Times New Roman"/>
              </a:rPr>
              <a:t> </a:t>
            </a:r>
            <a:r>
              <a:rPr sz="2100" b="1" u="sng" baseline="5952" dirty="0">
                <a:latin typeface="Times New Roman"/>
                <a:cs typeface="Times New Roman"/>
              </a:rPr>
              <a:t>   </a:t>
            </a:r>
            <a:r>
              <a:rPr sz="2100" b="1" u="sng" spc="-112" baseline="5952" dirty="0">
                <a:latin typeface="Times New Roman"/>
                <a:cs typeface="Times New Roman"/>
              </a:rPr>
              <a:t> </a:t>
            </a:r>
            <a:r>
              <a:rPr sz="2100" b="1" spc="-202" baseline="5952" dirty="0">
                <a:latin typeface="Times New Roman"/>
                <a:cs typeface="Times New Roman"/>
              </a:rPr>
              <a:t> </a:t>
            </a:r>
            <a:r>
              <a:rPr sz="2100" b="1" baseline="-33730" dirty="0">
                <a:latin typeface="Times New Roman"/>
                <a:cs typeface="Times New Roman"/>
              </a:rPr>
              <a:t>2</a:t>
            </a:r>
            <a:endParaRPr sz="2100" baseline="-3373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2050">
              <a:latin typeface="Times New Roman"/>
              <a:cs typeface="Times New Roman"/>
            </a:endParaRPr>
          </a:p>
          <a:p>
            <a:pPr marR="289560" algn="r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5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R="174625" algn="r">
              <a:lnSpc>
                <a:spcPct val="100000"/>
              </a:lnSpc>
              <a:spcBef>
                <a:spcPts val="890"/>
              </a:spcBef>
            </a:pPr>
            <a:r>
              <a:rPr sz="1400" b="1" spc="5" dirty="0">
                <a:latin typeface="Times New Roman"/>
                <a:cs typeface="Times New Roman"/>
              </a:rPr>
              <a:t>10</a:t>
            </a:r>
            <a:endParaRPr sz="1400">
              <a:latin typeface="Times New Roman"/>
              <a:cs typeface="Times New Roman"/>
            </a:endParaRPr>
          </a:p>
          <a:p>
            <a:pPr marL="223520" marR="80010" algn="just">
              <a:lnSpc>
                <a:spcPct val="100000"/>
              </a:lnSpc>
              <a:spcBef>
                <a:spcPts val="180"/>
              </a:spcBef>
            </a:pPr>
            <a:r>
              <a:rPr sz="975" b="1" spc="7" baseline="25641" dirty="0">
                <a:latin typeface="Times New Roman"/>
                <a:cs typeface="Times New Roman"/>
              </a:rPr>
              <a:t>1</a:t>
            </a:r>
            <a:r>
              <a:rPr sz="1000" b="1" spc="-5" dirty="0">
                <a:latin typeface="Times New Roman"/>
                <a:cs typeface="Times New Roman"/>
              </a:rPr>
              <a:t>H-</a:t>
            </a:r>
            <a:r>
              <a:rPr sz="975" b="1" spc="7" baseline="25641" dirty="0">
                <a:latin typeface="Times New Roman"/>
                <a:cs typeface="Times New Roman"/>
              </a:rPr>
              <a:t>15</a:t>
            </a:r>
            <a:r>
              <a:rPr sz="1000" b="1" spc="-5" dirty="0">
                <a:latin typeface="Times New Roman"/>
                <a:cs typeface="Times New Roman"/>
              </a:rPr>
              <a:t>N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7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H</a:t>
            </a:r>
            <a:r>
              <a:rPr sz="1000" b="1" spc="-10" dirty="0">
                <a:latin typeface="Times New Roman"/>
                <a:cs typeface="Times New Roman"/>
              </a:rPr>
              <a:t>S</a:t>
            </a:r>
            <a:r>
              <a:rPr sz="1000" b="1" spc="-15" dirty="0">
                <a:latin typeface="Times New Roman"/>
                <a:cs typeface="Times New Roman"/>
              </a:rPr>
              <a:t>Q</a:t>
            </a:r>
            <a:r>
              <a:rPr sz="1000" b="1" spc="-5" dirty="0">
                <a:latin typeface="Times New Roman"/>
                <a:cs typeface="Times New Roman"/>
              </a:rPr>
              <a:t>C</a:t>
            </a:r>
            <a:r>
              <a:rPr sz="1000" b="1" spc="5" dirty="0">
                <a:latin typeface="Times New Roman"/>
                <a:cs typeface="Times New Roman"/>
              </a:rPr>
              <a:t>-</a:t>
            </a:r>
            <a:r>
              <a:rPr sz="1000" b="1" spc="-5" dirty="0">
                <a:latin typeface="Times New Roman"/>
                <a:cs typeface="Times New Roman"/>
              </a:rPr>
              <a:t>NO</a:t>
            </a:r>
            <a:r>
              <a:rPr sz="1000" b="1" spc="-10" dirty="0">
                <a:latin typeface="Times New Roman"/>
                <a:cs typeface="Times New Roman"/>
              </a:rPr>
              <a:t>ES</a:t>
            </a:r>
            <a:r>
              <a:rPr sz="1000" b="1" spc="-5" dirty="0">
                <a:latin typeface="Times New Roman"/>
                <a:cs typeface="Times New Roman"/>
              </a:rPr>
              <a:t>Y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75" dirty="0">
                <a:latin typeface="Times New Roman"/>
                <a:cs typeface="Times New Roman"/>
              </a:rPr>
              <a:t> </a:t>
            </a:r>
            <a:r>
              <a:rPr sz="1000" b="1" spc="-15" dirty="0">
                <a:latin typeface="Times New Roman"/>
                <a:cs typeface="Times New Roman"/>
              </a:rPr>
              <a:t>T</a:t>
            </a:r>
            <a:r>
              <a:rPr sz="1000" b="1" spc="-10" dirty="0">
                <a:latin typeface="Times New Roman"/>
                <a:cs typeface="Times New Roman"/>
              </a:rPr>
              <a:t>h</a:t>
            </a:r>
            <a:r>
              <a:rPr sz="1000" b="1" dirty="0">
                <a:latin typeface="Times New Roman"/>
                <a:cs typeface="Times New Roman"/>
              </a:rPr>
              <a:t>i</a:t>
            </a:r>
            <a:r>
              <a:rPr sz="1000" b="1" spc="-5" dirty="0">
                <a:latin typeface="Times New Roman"/>
                <a:cs typeface="Times New Roman"/>
              </a:rPr>
              <a:t>s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70" dirty="0">
                <a:latin typeface="Times New Roman"/>
                <a:cs typeface="Times New Roman"/>
              </a:rPr>
              <a:t> </a:t>
            </a:r>
            <a:r>
              <a:rPr sz="1000" b="1" spc="0" dirty="0">
                <a:latin typeface="Times New Roman"/>
                <a:cs typeface="Times New Roman"/>
              </a:rPr>
              <a:t>e</a:t>
            </a:r>
            <a:r>
              <a:rPr sz="1000" b="1" spc="-15" dirty="0">
                <a:latin typeface="Times New Roman"/>
                <a:cs typeface="Times New Roman"/>
              </a:rPr>
              <a:t>x</a:t>
            </a:r>
            <a:r>
              <a:rPr sz="1000" b="1" spc="-10" dirty="0">
                <a:latin typeface="Times New Roman"/>
                <a:cs typeface="Times New Roman"/>
              </a:rPr>
              <a:t>p</a:t>
            </a:r>
            <a:r>
              <a:rPr sz="1000" b="1" spc="0" dirty="0">
                <a:latin typeface="Times New Roman"/>
                <a:cs typeface="Times New Roman"/>
              </a:rPr>
              <a:t>e</a:t>
            </a:r>
            <a:r>
              <a:rPr sz="1000" b="1" spc="-5" dirty="0">
                <a:latin typeface="Times New Roman"/>
                <a:cs typeface="Times New Roman"/>
              </a:rPr>
              <a:t>r</a:t>
            </a:r>
            <a:r>
              <a:rPr sz="1000" b="1" spc="0" dirty="0">
                <a:latin typeface="Times New Roman"/>
                <a:cs typeface="Times New Roman"/>
              </a:rPr>
              <a:t>i</a:t>
            </a:r>
            <a:r>
              <a:rPr sz="1000" b="1" spc="-25" dirty="0">
                <a:latin typeface="Times New Roman"/>
                <a:cs typeface="Times New Roman"/>
              </a:rPr>
              <a:t>m</a:t>
            </a:r>
            <a:r>
              <a:rPr sz="1000" b="1" spc="0" dirty="0">
                <a:latin typeface="Times New Roman"/>
                <a:cs typeface="Times New Roman"/>
              </a:rPr>
              <a:t>e</a:t>
            </a:r>
            <a:r>
              <a:rPr sz="1000" b="1" spc="-10" dirty="0">
                <a:latin typeface="Times New Roman"/>
                <a:cs typeface="Times New Roman"/>
              </a:rPr>
              <a:t>n</a:t>
            </a:r>
            <a:r>
              <a:rPr sz="1000" b="1" spc="-5" dirty="0">
                <a:latin typeface="Times New Roman"/>
                <a:cs typeface="Times New Roman"/>
              </a:rPr>
              <a:t>t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8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p</a:t>
            </a:r>
            <a:r>
              <a:rPr sz="1000" b="1" spc="-5" dirty="0">
                <a:latin typeface="Times New Roman"/>
                <a:cs typeface="Times New Roman"/>
              </a:rPr>
              <a:t>r</a:t>
            </a:r>
            <a:r>
              <a:rPr sz="1000" b="1" dirty="0">
                <a:latin typeface="Times New Roman"/>
                <a:cs typeface="Times New Roman"/>
              </a:rPr>
              <a:t>o</a:t>
            </a:r>
            <a:r>
              <a:rPr sz="1000" b="1" spc="-5" dirty="0">
                <a:latin typeface="Times New Roman"/>
                <a:cs typeface="Times New Roman"/>
              </a:rPr>
              <a:t>vi</a:t>
            </a:r>
            <a:r>
              <a:rPr sz="1000" b="1" spc="-10" dirty="0">
                <a:latin typeface="Times New Roman"/>
                <a:cs typeface="Times New Roman"/>
              </a:rPr>
              <a:t>d</a:t>
            </a:r>
            <a:r>
              <a:rPr sz="1000" b="1" spc="-5" dirty="0">
                <a:latin typeface="Times New Roman"/>
                <a:cs typeface="Times New Roman"/>
              </a:rPr>
              <a:t>es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8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t</a:t>
            </a:r>
            <a:r>
              <a:rPr sz="1000" b="1" spc="-10" dirty="0">
                <a:latin typeface="Times New Roman"/>
                <a:cs typeface="Times New Roman"/>
              </a:rPr>
              <a:t>h</a:t>
            </a:r>
            <a:r>
              <a:rPr sz="1000" b="1" spc="-5" dirty="0">
                <a:latin typeface="Times New Roman"/>
                <a:cs typeface="Times New Roman"/>
              </a:rPr>
              <a:t>e N</a:t>
            </a:r>
            <a:r>
              <a:rPr sz="1000" b="1" dirty="0">
                <a:latin typeface="Times New Roman"/>
                <a:cs typeface="Times New Roman"/>
              </a:rPr>
              <a:t>O</a:t>
            </a:r>
            <a:r>
              <a:rPr sz="1000" b="1" spc="-10" dirty="0">
                <a:latin typeface="Times New Roman"/>
                <a:cs typeface="Times New Roman"/>
              </a:rPr>
              <a:t>E</a:t>
            </a:r>
            <a:r>
              <a:rPr sz="1000" b="1" spc="-5" dirty="0">
                <a:latin typeface="Times New Roman"/>
                <a:cs typeface="Times New Roman"/>
              </a:rPr>
              <a:t>-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ba</a:t>
            </a:r>
            <a:r>
              <a:rPr sz="1000" b="1" spc="-10" dirty="0">
                <a:latin typeface="Times New Roman"/>
                <a:cs typeface="Times New Roman"/>
              </a:rPr>
              <a:t>s</a:t>
            </a:r>
            <a:r>
              <a:rPr sz="1000" b="1" spc="-5" dirty="0">
                <a:latin typeface="Times New Roman"/>
                <a:cs typeface="Times New Roman"/>
              </a:rPr>
              <a:t>ed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di</a:t>
            </a:r>
            <a:r>
              <a:rPr sz="1000" b="1" spc="-15" dirty="0">
                <a:latin typeface="Times New Roman"/>
                <a:cs typeface="Times New Roman"/>
              </a:rPr>
              <a:t>s</a:t>
            </a:r>
            <a:r>
              <a:rPr sz="1000" b="1" spc="-5" dirty="0">
                <a:latin typeface="Times New Roman"/>
                <a:cs typeface="Times New Roman"/>
              </a:rPr>
              <a:t>t</a:t>
            </a:r>
            <a:r>
              <a:rPr sz="1000" b="1" dirty="0">
                <a:latin typeface="Times New Roman"/>
                <a:cs typeface="Times New Roman"/>
              </a:rPr>
              <a:t>a</a:t>
            </a:r>
            <a:r>
              <a:rPr sz="1000" b="1" spc="-5" dirty="0">
                <a:latin typeface="Times New Roman"/>
                <a:cs typeface="Times New Roman"/>
              </a:rPr>
              <a:t>nce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c</a:t>
            </a:r>
            <a:r>
              <a:rPr sz="1000" b="1" dirty="0">
                <a:latin typeface="Times New Roman"/>
                <a:cs typeface="Times New Roman"/>
              </a:rPr>
              <a:t>o</a:t>
            </a:r>
            <a:r>
              <a:rPr sz="1000" b="1" spc="-5" dirty="0">
                <a:latin typeface="Times New Roman"/>
                <a:cs typeface="Times New Roman"/>
              </a:rPr>
              <a:t>n</a:t>
            </a:r>
            <a:r>
              <a:rPr sz="1000" b="1" spc="-10" dirty="0">
                <a:latin typeface="Times New Roman"/>
                <a:cs typeface="Times New Roman"/>
              </a:rPr>
              <a:t>s</a:t>
            </a:r>
            <a:r>
              <a:rPr sz="1000" b="1" spc="-5" dirty="0">
                <a:latin typeface="Times New Roman"/>
                <a:cs typeface="Times New Roman"/>
              </a:rPr>
              <a:t>tr</a:t>
            </a:r>
            <a:r>
              <a:rPr sz="1000" b="1" dirty="0">
                <a:latin typeface="Times New Roman"/>
                <a:cs typeface="Times New Roman"/>
              </a:rPr>
              <a:t>a</a:t>
            </a:r>
            <a:r>
              <a:rPr sz="1000" b="1" spc="-5" dirty="0">
                <a:latin typeface="Times New Roman"/>
                <a:cs typeface="Times New Roman"/>
              </a:rPr>
              <a:t>ints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9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u</a:t>
            </a:r>
            <a:r>
              <a:rPr sz="1000" b="1" spc="-10" dirty="0">
                <a:latin typeface="Times New Roman"/>
                <a:cs typeface="Times New Roman"/>
              </a:rPr>
              <a:t>s</a:t>
            </a:r>
            <a:r>
              <a:rPr sz="1000" b="1" spc="-5" dirty="0">
                <a:latin typeface="Times New Roman"/>
                <a:cs typeface="Times New Roman"/>
              </a:rPr>
              <a:t>e</a:t>
            </a:r>
            <a:r>
              <a:rPr sz="1000" b="1" dirty="0">
                <a:latin typeface="Times New Roman"/>
                <a:cs typeface="Times New Roman"/>
              </a:rPr>
              <a:t>f</a:t>
            </a:r>
            <a:r>
              <a:rPr sz="1000" b="1" spc="-5" dirty="0">
                <a:latin typeface="Times New Roman"/>
                <a:cs typeface="Times New Roman"/>
              </a:rPr>
              <a:t>ul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9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f</a:t>
            </a:r>
            <a:r>
              <a:rPr sz="1000" b="1" dirty="0">
                <a:latin typeface="Times New Roman"/>
                <a:cs typeface="Times New Roman"/>
              </a:rPr>
              <a:t>o</a:t>
            </a:r>
            <a:r>
              <a:rPr sz="1000" b="1" spc="-5" dirty="0">
                <a:latin typeface="Times New Roman"/>
                <a:cs typeface="Times New Roman"/>
              </a:rPr>
              <a:t>r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90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c</a:t>
            </a:r>
            <a:r>
              <a:rPr sz="1000" b="1" dirty="0">
                <a:latin typeface="Times New Roman"/>
                <a:cs typeface="Times New Roman"/>
              </a:rPr>
              <a:t>a</a:t>
            </a:r>
            <a:r>
              <a:rPr sz="1000" b="1" spc="-5" dirty="0">
                <a:latin typeface="Times New Roman"/>
                <a:cs typeface="Times New Roman"/>
              </a:rPr>
              <a:t>lculating the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three-di</a:t>
            </a:r>
            <a:r>
              <a:rPr sz="1000" b="1" spc="-35" dirty="0">
                <a:latin typeface="Times New Roman"/>
                <a:cs typeface="Times New Roman"/>
              </a:rPr>
              <a:t>m</a:t>
            </a:r>
            <a:r>
              <a:rPr sz="1000" b="1" spc="-5" dirty="0">
                <a:latin typeface="Times New Roman"/>
                <a:cs typeface="Times New Roman"/>
              </a:rPr>
              <a:t>en</a:t>
            </a:r>
            <a:r>
              <a:rPr sz="1000" b="1" spc="-10" dirty="0">
                <a:latin typeface="Times New Roman"/>
                <a:cs typeface="Times New Roman"/>
              </a:rPr>
              <a:t>s</a:t>
            </a:r>
            <a:r>
              <a:rPr sz="1000" b="1" spc="-5" dirty="0">
                <a:latin typeface="Times New Roman"/>
                <a:cs typeface="Times New Roman"/>
              </a:rPr>
              <a:t>ional</a:t>
            </a:r>
            <a:r>
              <a:rPr sz="1000" b="1" spc="50" dirty="0">
                <a:latin typeface="Times New Roman"/>
                <a:cs typeface="Times New Roman"/>
              </a:rPr>
              <a:t> </a:t>
            </a:r>
            <a:r>
              <a:rPr sz="1000" b="1" spc="-10" dirty="0">
                <a:latin typeface="Times New Roman"/>
                <a:cs typeface="Times New Roman"/>
              </a:rPr>
              <a:t>s</a:t>
            </a:r>
            <a:r>
              <a:rPr sz="1000" b="1" spc="-5" dirty="0">
                <a:latin typeface="Times New Roman"/>
                <a:cs typeface="Times New Roman"/>
              </a:rPr>
              <a:t>truc</a:t>
            </a:r>
            <a:r>
              <a:rPr sz="1000" b="1" dirty="0">
                <a:latin typeface="Times New Roman"/>
                <a:cs typeface="Times New Roman"/>
              </a:rPr>
              <a:t>t</a:t>
            </a:r>
            <a:r>
              <a:rPr sz="1000" b="1" spc="-5" dirty="0">
                <a:latin typeface="Times New Roman"/>
                <a:cs typeface="Times New Roman"/>
              </a:rPr>
              <a:t>ure</a:t>
            </a:r>
            <a:r>
              <a:rPr sz="1000" b="1" spc="25" dirty="0">
                <a:latin typeface="Times New Roman"/>
                <a:cs typeface="Times New Roman"/>
              </a:rPr>
              <a:t> </a:t>
            </a:r>
            <a:r>
              <a:rPr sz="1000" b="1" dirty="0">
                <a:latin typeface="Times New Roman"/>
                <a:cs typeface="Times New Roman"/>
              </a:rPr>
              <a:t>o</a:t>
            </a:r>
            <a:r>
              <a:rPr sz="1000" b="1" spc="-5" dirty="0">
                <a:latin typeface="Times New Roman"/>
                <a:cs typeface="Times New Roman"/>
              </a:rPr>
              <a:t>f</a:t>
            </a:r>
            <a:r>
              <a:rPr sz="1000" b="1" spc="5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the</a:t>
            </a:r>
            <a:r>
              <a:rPr sz="1000" b="1" dirty="0">
                <a:latin typeface="Times New Roman"/>
                <a:cs typeface="Times New Roman"/>
              </a:rPr>
              <a:t> </a:t>
            </a:r>
            <a:r>
              <a:rPr sz="1000" b="1" spc="-5" dirty="0">
                <a:latin typeface="Times New Roman"/>
                <a:cs typeface="Times New Roman"/>
              </a:rPr>
              <a:t>pr</a:t>
            </a:r>
            <a:r>
              <a:rPr sz="1000" b="1" dirty="0">
                <a:latin typeface="Times New Roman"/>
                <a:cs typeface="Times New Roman"/>
              </a:rPr>
              <a:t>o</a:t>
            </a:r>
            <a:r>
              <a:rPr sz="1000" b="1" spc="-5" dirty="0">
                <a:latin typeface="Times New Roman"/>
                <a:cs typeface="Times New Roman"/>
              </a:rPr>
              <a:t>tein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924800" y="304863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905750" y="10604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907337" y="2895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905750" y="2876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8866187" y="2889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912100" y="10521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915275" y="2984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912100" y="2952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8858250" y="2984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921625" y="10445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923212" y="3048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921625" y="3035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850312" y="3048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93776" rIns="0" bIns="0" rtlCol="0">
            <a:spAutoFit/>
          </a:bodyPr>
          <a:lstStyle/>
          <a:p>
            <a:pPr marL="381635">
              <a:lnSpc>
                <a:spcPct val="100000"/>
              </a:lnSpc>
            </a:pPr>
            <a:r>
              <a:rPr sz="2800" spc="-5" dirty="0">
                <a:solidFill>
                  <a:srgbClr val="000066"/>
                </a:solidFill>
                <a:latin typeface="Verdana"/>
                <a:cs typeface="Verdana"/>
              </a:rPr>
              <a:t>3D</a:t>
            </a:r>
            <a:r>
              <a:rPr sz="2800" spc="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Verdana"/>
                <a:cs typeface="Verdana"/>
              </a:rPr>
              <a:t>solutio</a:t>
            </a:r>
            <a:r>
              <a:rPr sz="2800" spc="-5" dirty="0">
                <a:solidFill>
                  <a:srgbClr val="000066"/>
                </a:solidFill>
                <a:latin typeface="Verdana"/>
                <a:cs typeface="Verdana"/>
              </a:rPr>
              <a:t>n</a:t>
            </a:r>
            <a:r>
              <a:rPr sz="2800" spc="5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Verdana"/>
                <a:cs typeface="Verdana"/>
              </a:rPr>
              <a:t>structur</a:t>
            </a:r>
            <a:r>
              <a:rPr sz="2800" spc="-5" dirty="0">
                <a:solidFill>
                  <a:srgbClr val="000066"/>
                </a:solidFill>
                <a:latin typeface="Verdana"/>
                <a:cs typeface="Verdana"/>
              </a:rPr>
              <a:t>e</a:t>
            </a:r>
            <a:r>
              <a:rPr sz="2800" spc="4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0066"/>
                </a:solidFill>
                <a:latin typeface="Verdana"/>
                <a:cs typeface="Verdana"/>
              </a:rPr>
              <a:t>of</a:t>
            </a:r>
            <a:r>
              <a:rPr sz="280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0066"/>
                </a:solidFill>
                <a:latin typeface="Verdana"/>
                <a:cs typeface="Verdana"/>
              </a:rPr>
              <a:t>FG</a:t>
            </a:r>
            <a:r>
              <a:rPr sz="2800" spc="25" dirty="0">
                <a:solidFill>
                  <a:srgbClr val="000066"/>
                </a:solidFill>
                <a:latin typeface="Verdana"/>
                <a:cs typeface="Verdana"/>
              </a:rPr>
              <a:t>F</a:t>
            </a:r>
            <a:r>
              <a:rPr sz="2800" spc="-5" dirty="0">
                <a:solidFill>
                  <a:srgbClr val="000066"/>
                </a:solidFill>
                <a:latin typeface="Verdana"/>
                <a:cs typeface="Verdana"/>
              </a:rPr>
              <a:t>-1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35940" y="1717725"/>
            <a:ext cx="8011159" cy="1245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1965" marR="5080" indent="-469265">
              <a:lnSpc>
                <a:spcPct val="100699"/>
              </a:lnSpc>
              <a:buClr>
                <a:srgbClr val="CC0000"/>
              </a:buClr>
              <a:buFont typeface="Wingdings"/>
              <a:buChar char=""/>
              <a:tabLst>
                <a:tab pos="482600" algn="l"/>
              </a:tabLst>
            </a:pP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F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G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F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-1 consists</a:t>
            </a:r>
            <a:r>
              <a:rPr sz="1500" b="1" spc="-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of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12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 a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ntipar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ll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l</a:t>
            </a:r>
            <a:r>
              <a:rPr sz="1500" b="1" spc="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spc="15" dirty="0">
                <a:solidFill>
                  <a:srgbClr val="003300"/>
                </a:solidFill>
                <a:latin typeface="Symbol"/>
                <a:cs typeface="Symbol"/>
              </a:rPr>
              <a:t>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-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str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nd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 arr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ng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ed</a:t>
            </a:r>
            <a:r>
              <a:rPr sz="1500" b="1" spc="3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into</a:t>
            </a:r>
            <a:r>
              <a:rPr sz="1500" b="1" spc="-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bet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a-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trefoil structure</a:t>
            </a:r>
            <a:endParaRPr sz="15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6"/>
              </a:spcBef>
              <a:buClr>
                <a:srgbClr val="CC0000"/>
              </a:buClr>
              <a:buFont typeface="Wingdings"/>
              <a:buChar char=""/>
            </a:pPr>
            <a:endParaRPr sz="2150">
              <a:latin typeface="Times New Roman"/>
              <a:cs typeface="Times New Roman"/>
            </a:endParaRPr>
          </a:p>
          <a:p>
            <a:pPr marL="481965" marR="328930" indent="-469265">
              <a:lnSpc>
                <a:spcPct val="100699"/>
              </a:lnSpc>
              <a:buClr>
                <a:srgbClr val="CC0000"/>
              </a:buClr>
              <a:buFont typeface="Wingdings"/>
              <a:buChar char=""/>
              <a:tabLst>
                <a:tab pos="482600" algn="l"/>
              </a:tabLst>
            </a:pP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The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spc="15" dirty="0">
                <a:solidFill>
                  <a:srgbClr val="003300"/>
                </a:solidFill>
                <a:latin typeface="Symbol"/>
                <a:cs typeface="Symbol"/>
              </a:rPr>
              <a:t>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-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str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nd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 ar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500" b="1" spc="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rr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ng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ed</a:t>
            </a:r>
            <a:r>
              <a:rPr sz="1500" b="1" spc="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in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three</a:t>
            </a:r>
            <a:r>
              <a:rPr sz="15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la</a:t>
            </a:r>
            <a:r>
              <a:rPr sz="1500" b="1" spc="-15" dirty="0">
                <a:solidFill>
                  <a:srgbClr val="003300"/>
                </a:solidFill>
                <a:latin typeface="Verdana"/>
                <a:cs typeface="Verdana"/>
              </a:rPr>
              <a:t>y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er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500" b="1" spc="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enc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losin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g</a:t>
            </a:r>
            <a:r>
              <a:rPr sz="1500" b="1" spc="-3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hy</a:t>
            </a:r>
            <a:r>
              <a:rPr sz="1500" b="1" spc="-10" dirty="0">
                <a:solidFill>
                  <a:srgbClr val="003300"/>
                </a:solidFill>
                <a:latin typeface="Verdana"/>
                <a:cs typeface="Verdana"/>
              </a:rPr>
              <a:t>drop</a:t>
            </a:r>
            <a:r>
              <a:rPr sz="1500" b="1" spc="-5" dirty="0">
                <a:solidFill>
                  <a:srgbClr val="003300"/>
                </a:solidFill>
                <a:latin typeface="Verdana"/>
                <a:cs typeface="Verdana"/>
              </a:rPr>
              <a:t>hobic </a:t>
            </a:r>
            <a:r>
              <a:rPr sz="1500" b="1" dirty="0">
                <a:solidFill>
                  <a:srgbClr val="003300"/>
                </a:solidFill>
                <a:latin typeface="Verdana"/>
                <a:cs typeface="Verdana"/>
              </a:rPr>
              <a:t>core.</a:t>
            </a:r>
            <a:endParaRPr sz="15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752600" y="2895600"/>
            <a:ext cx="0" cy="2590800"/>
          </a:xfrm>
          <a:custGeom>
            <a:avLst/>
            <a:gdLst/>
            <a:ahLst/>
            <a:cxnLst/>
            <a:rect l="l" t="t" r="r" b="b"/>
            <a:pathLst>
              <a:path h="2590800">
                <a:moveTo>
                  <a:pt x="0" y="2590800"/>
                </a:moveTo>
                <a:lnTo>
                  <a:pt x="0" y="0"/>
                </a:lnTo>
                <a:lnTo>
                  <a:pt x="0" y="2590800"/>
                </a:lnTo>
                <a:close/>
              </a:path>
            </a:pathLst>
          </a:custGeom>
          <a:solidFill>
            <a:srgbClr val="CC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752599" y="2895674"/>
            <a:ext cx="2896235" cy="2590800"/>
          </a:xfrm>
          <a:custGeom>
            <a:avLst/>
            <a:gdLst/>
            <a:ahLst/>
            <a:cxnLst/>
            <a:rect l="l" t="t" r="r" b="b"/>
            <a:pathLst>
              <a:path w="2896235" h="2590800">
                <a:moveTo>
                  <a:pt x="2895628" y="0"/>
                </a:moveTo>
                <a:lnTo>
                  <a:pt x="2895628" y="2590725"/>
                </a:lnTo>
                <a:lnTo>
                  <a:pt x="0" y="2590725"/>
                </a:lnTo>
                <a:lnTo>
                  <a:pt x="0" y="0"/>
                </a:lnTo>
                <a:lnTo>
                  <a:pt x="289562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9578" y="2973451"/>
            <a:ext cx="2637790" cy="2501265"/>
          </a:xfrm>
          <a:custGeom>
            <a:avLst/>
            <a:gdLst/>
            <a:ahLst/>
            <a:cxnLst/>
            <a:rect l="l" t="t" r="r" b="b"/>
            <a:pathLst>
              <a:path w="2637790" h="2501265">
                <a:moveTo>
                  <a:pt x="0" y="2501138"/>
                </a:moveTo>
                <a:lnTo>
                  <a:pt x="2637789" y="2501138"/>
                </a:lnTo>
                <a:lnTo>
                  <a:pt x="2637789" y="0"/>
                </a:lnTo>
                <a:lnTo>
                  <a:pt x="0" y="0"/>
                </a:lnTo>
                <a:lnTo>
                  <a:pt x="0" y="250113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9578" y="2973451"/>
            <a:ext cx="2637790" cy="2501265"/>
          </a:xfrm>
          <a:custGeom>
            <a:avLst/>
            <a:gdLst/>
            <a:ahLst/>
            <a:cxnLst/>
            <a:rect l="l" t="t" r="r" b="b"/>
            <a:pathLst>
              <a:path w="2637790" h="2501265">
                <a:moveTo>
                  <a:pt x="0" y="2501138"/>
                </a:moveTo>
                <a:lnTo>
                  <a:pt x="2637789" y="2501138"/>
                </a:lnTo>
                <a:lnTo>
                  <a:pt x="2637789" y="0"/>
                </a:lnTo>
                <a:lnTo>
                  <a:pt x="0" y="0"/>
                </a:lnTo>
                <a:lnTo>
                  <a:pt x="0" y="2501138"/>
                </a:lnTo>
                <a:close/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566917" y="5222494"/>
            <a:ext cx="72199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5"/>
              </a:lnSpc>
            </a:pPr>
            <a:r>
              <a:rPr sz="1200" b="1" spc="-400" dirty="0">
                <a:latin typeface="Tahoma"/>
                <a:cs typeface="Tahoma"/>
              </a:rPr>
              <a:t>C</a:t>
            </a:r>
            <a:r>
              <a:rPr sz="1200" b="1" spc="-325" dirty="0">
                <a:latin typeface="Tahoma"/>
                <a:cs typeface="Tahoma"/>
              </a:rPr>
              <a:t>-</a:t>
            </a:r>
            <a:r>
              <a:rPr sz="1200" b="1" spc="-5" dirty="0">
                <a:latin typeface="Tahoma"/>
                <a:cs typeface="Tahoma"/>
              </a:rPr>
              <a:t>t</a:t>
            </a:r>
            <a:r>
              <a:rPr sz="1200" b="1" spc="-10" dirty="0">
                <a:latin typeface="Tahoma"/>
                <a:cs typeface="Tahoma"/>
              </a:rPr>
              <a:t>erm</a:t>
            </a:r>
            <a:r>
              <a:rPr sz="1200" b="1" spc="-5" dirty="0">
                <a:latin typeface="Tahoma"/>
                <a:cs typeface="Tahoma"/>
              </a:rPr>
              <a:t>inal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46064" y="4268978"/>
            <a:ext cx="116839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5"/>
              </a:lnSpc>
            </a:pPr>
            <a:r>
              <a:rPr sz="1200" b="1" spc="-75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050" b="1" spc="-382" baseline="39682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200" b="1" spc="-5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04434" y="4370196"/>
            <a:ext cx="12382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spc="-1147" baseline="-23148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700" b="1" spc="-190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b="1" spc="-7" baseline="-16203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endParaRPr sz="1800" baseline="-16203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818376" y="4296155"/>
            <a:ext cx="118745" cy="1790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05"/>
              </a:lnSpc>
            </a:pPr>
            <a:r>
              <a:rPr sz="1200" b="1" spc="-770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r>
              <a:rPr sz="1050" b="1" spc="-345" baseline="39682" dirty="0">
                <a:solidFill>
                  <a:srgbClr val="FFFFFF"/>
                </a:solidFill>
                <a:latin typeface="Arial"/>
                <a:cs typeface="Arial"/>
              </a:rPr>
              <a:t>7</a:t>
            </a:r>
            <a:r>
              <a:rPr sz="1800" b="1" spc="-7" baseline="2314" dirty="0">
                <a:solidFill>
                  <a:srgbClr val="FFFFFF"/>
                </a:solidFill>
                <a:latin typeface="Tahoma"/>
                <a:cs typeface="Tahoma"/>
              </a:rPr>
              <a:t>7</a:t>
            </a:r>
            <a:endParaRPr sz="1800" baseline="2314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925056" y="3717035"/>
            <a:ext cx="69215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800" b="1" spc="-944" baseline="-16203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1800" b="1" spc="-1132" baseline="-23148" dirty="0">
                <a:solidFill>
                  <a:srgbClr val="FFFFFF"/>
                </a:solidFill>
                <a:latin typeface="Tahoma"/>
                <a:cs typeface="Tahoma"/>
              </a:rPr>
              <a:t>8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8</a:t>
            </a:r>
            <a:endParaRPr sz="7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412738" y="3744721"/>
            <a:ext cx="99060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b="1" spc="-380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r>
              <a:rPr sz="1800" b="1" spc="-7" baseline="-20833" dirty="0">
                <a:solidFill>
                  <a:srgbClr val="FFFFFF"/>
                </a:solidFill>
                <a:latin typeface="Tahoma"/>
                <a:cs typeface="Tahoma"/>
              </a:rPr>
              <a:t>9</a:t>
            </a:r>
            <a:endParaRPr sz="1800" baseline="-20833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063360" y="3632580"/>
            <a:ext cx="325120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2870">
              <a:lnSpc>
                <a:spcPct val="100000"/>
              </a:lnSpc>
            </a:pPr>
            <a:r>
              <a:rPr sz="1800" b="1" spc="-839" baseline="-11574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800" b="1" spc="-1155" baseline="-23148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7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700" b="1" spc="-22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spc="-839" baseline="-11574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800" b="1" spc="-7" baseline="-23148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1800" baseline="-23148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495"/>
              </a:spcBef>
            </a:pPr>
            <a:r>
              <a:rPr sz="1800" b="1" spc="-772" baseline="-13888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700" b="1" spc="-37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spc="-615" baseline="-23148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700" b="1" spc="-265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800" b="1" spc="-735" baseline="-13888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1800" b="1" spc="-7" baseline="-23148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endParaRPr sz="1800" baseline="-23148">
              <a:latin typeface="Tahoma"/>
              <a:cs typeface="Tahom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096000" y="4347082"/>
            <a:ext cx="321310" cy="2425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050" b="1" spc="-555" baseline="3968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800" b="1" spc="-615" baseline="-20833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1050" b="1" spc="15" baseline="3968" dirty="0">
                <a:solidFill>
                  <a:srgbClr val="FFFFFF"/>
                </a:solidFill>
                <a:latin typeface="Arial"/>
                <a:cs typeface="Arial"/>
              </a:rPr>
              <a:t>2</a:t>
            </a:r>
            <a:r>
              <a:rPr sz="1800" b="1" spc="-7" baseline="-20833" dirty="0">
                <a:solidFill>
                  <a:srgbClr val="FFFFFF"/>
                </a:solidFill>
                <a:latin typeface="Tahoma"/>
                <a:cs typeface="Tahoma"/>
              </a:rPr>
              <a:t>2</a:t>
            </a:r>
            <a:r>
              <a:rPr sz="1800" b="1" spc="-247" baseline="-2083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700" b="1" spc="-375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800" b="1" spc="-7" baseline="-23148" dirty="0">
                <a:solidFill>
                  <a:srgbClr val="FFFFFF"/>
                </a:solidFill>
                <a:latin typeface="Tahoma"/>
                <a:cs typeface="Tahoma"/>
              </a:rPr>
              <a:t>3</a:t>
            </a:r>
            <a:endParaRPr sz="1800" baseline="-23148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6912609" y="4373626"/>
            <a:ext cx="723265" cy="838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>
              <a:lnSpc>
                <a:spcPts val="1360"/>
              </a:lnSpc>
            </a:pPr>
            <a:r>
              <a:rPr sz="1800" b="1" spc="-1132" baseline="-23148" dirty="0">
                <a:solidFill>
                  <a:srgbClr val="FFFFFF"/>
                </a:solidFill>
                <a:latin typeface="Tahoma"/>
                <a:cs typeface="Tahoma"/>
              </a:rPr>
              <a:t>5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700">
              <a:latin typeface="Arial"/>
              <a:cs typeface="Arial"/>
            </a:endParaRPr>
          </a:p>
          <a:p>
            <a:pPr marL="92075">
              <a:lnSpc>
                <a:spcPts val="1190"/>
              </a:lnSpc>
            </a:pPr>
            <a:r>
              <a:rPr sz="1800" b="1" spc="-1132" baseline="-23148" dirty="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4</a:t>
            </a:r>
            <a:endParaRPr sz="700">
              <a:latin typeface="Arial"/>
              <a:cs typeface="Arial"/>
            </a:endParaRPr>
          </a:p>
          <a:p>
            <a:pPr marR="165100" algn="ctr">
              <a:lnSpc>
                <a:spcPts val="1265"/>
              </a:lnSpc>
            </a:pPr>
            <a:r>
              <a:rPr sz="1800" b="1" spc="-1132" baseline="-23148" dirty="0">
                <a:solidFill>
                  <a:srgbClr val="FFFFFF"/>
                </a:solidFill>
                <a:latin typeface="Tahoma"/>
                <a:cs typeface="Tahoma"/>
              </a:rPr>
              <a:t>6</a:t>
            </a:r>
            <a:r>
              <a:rPr sz="700" b="1" spc="-5" dirty="0">
                <a:solidFill>
                  <a:srgbClr val="FFFFFF"/>
                </a:solidFill>
                <a:latin typeface="Arial"/>
                <a:cs typeface="Arial"/>
              </a:rPr>
              <a:t>6</a:t>
            </a:r>
            <a:endParaRPr sz="7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150">
              <a:latin typeface="Times New Roman"/>
              <a:cs typeface="Times New Roman"/>
            </a:endParaRPr>
          </a:p>
          <a:p>
            <a:pPr>
              <a:lnSpc>
                <a:spcPts val="1405"/>
              </a:lnSpc>
            </a:pPr>
            <a:r>
              <a:rPr sz="1200" b="1" spc="-525" dirty="0">
                <a:latin typeface="Tahoma"/>
                <a:cs typeface="Tahoma"/>
              </a:rPr>
              <a:t>N</a:t>
            </a:r>
            <a:r>
              <a:rPr sz="1200" b="1" spc="-310" dirty="0">
                <a:latin typeface="Tahoma"/>
                <a:cs typeface="Tahoma"/>
              </a:rPr>
              <a:t>-</a:t>
            </a:r>
            <a:r>
              <a:rPr sz="1200" b="1" spc="-5" dirty="0">
                <a:latin typeface="Tahoma"/>
                <a:cs typeface="Tahoma"/>
              </a:rPr>
              <a:t>t</a:t>
            </a:r>
            <a:r>
              <a:rPr sz="1200" b="1" spc="-10" dirty="0">
                <a:latin typeface="Tahoma"/>
                <a:cs typeface="Tahoma"/>
              </a:rPr>
              <a:t>erm</a:t>
            </a:r>
            <a:r>
              <a:rPr sz="1200" b="1" spc="-5" dirty="0">
                <a:latin typeface="Tahoma"/>
                <a:cs typeface="Tahoma"/>
              </a:rPr>
              <a:t>inal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6166358" y="5162550"/>
            <a:ext cx="157607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70"/>
              </a:lnSpc>
              <a:tabLst>
                <a:tab pos="886460" algn="l"/>
              </a:tabLst>
            </a:pPr>
            <a:r>
              <a:rPr sz="1500" b="1" spc="-15" baseline="5555" dirty="0">
                <a:latin typeface="Verdana"/>
                <a:cs typeface="Verdana"/>
              </a:rPr>
              <a:t>C</a:t>
            </a:r>
            <a:r>
              <a:rPr sz="1500" b="1" spc="-7" baseline="5555" dirty="0">
                <a:latin typeface="Verdana"/>
                <a:cs typeface="Verdana"/>
              </a:rPr>
              <a:t>-term</a:t>
            </a:r>
            <a:r>
              <a:rPr sz="1500" b="1" spc="-22" baseline="5555" dirty="0">
                <a:latin typeface="Verdana"/>
                <a:cs typeface="Verdana"/>
              </a:rPr>
              <a:t>i</a:t>
            </a:r>
            <a:r>
              <a:rPr sz="1500" b="1" spc="-15" baseline="5555" dirty="0">
                <a:latin typeface="Verdana"/>
                <a:cs typeface="Verdana"/>
              </a:rPr>
              <a:t>n</a:t>
            </a:r>
            <a:r>
              <a:rPr sz="1500" b="1" spc="-22" baseline="5555" dirty="0">
                <a:latin typeface="Verdana"/>
                <a:cs typeface="Verdana"/>
              </a:rPr>
              <a:t>a</a:t>
            </a:r>
            <a:r>
              <a:rPr sz="1500" b="1" spc="-7" baseline="5555" dirty="0">
                <a:latin typeface="Verdana"/>
                <a:cs typeface="Verdana"/>
              </a:rPr>
              <a:t>l</a:t>
            </a:r>
            <a:r>
              <a:rPr sz="1500" b="1" baseline="5555" dirty="0">
                <a:latin typeface="Verdana"/>
                <a:cs typeface="Verdana"/>
              </a:rPr>
              <a:t>	</a:t>
            </a:r>
            <a:r>
              <a:rPr sz="1000" b="1" spc="-5" dirty="0">
                <a:latin typeface="Tahoma"/>
                <a:cs typeface="Tahoma"/>
              </a:rPr>
              <a:t>N-</a:t>
            </a:r>
            <a:r>
              <a:rPr sz="1000" b="1" spc="-15" dirty="0">
                <a:latin typeface="Tahoma"/>
                <a:cs typeface="Tahoma"/>
              </a:rPr>
              <a:t>t</a:t>
            </a:r>
            <a:r>
              <a:rPr sz="1000" b="1" spc="-5" dirty="0">
                <a:latin typeface="Tahoma"/>
                <a:cs typeface="Tahoma"/>
              </a:rPr>
              <a:t>ermin</a:t>
            </a:r>
            <a:r>
              <a:rPr sz="1000" b="1" dirty="0">
                <a:latin typeface="Tahoma"/>
                <a:cs typeface="Tahoma"/>
              </a:rPr>
              <a:t>a</a:t>
            </a:r>
            <a:r>
              <a:rPr sz="1000" b="1" spc="-5" dirty="0">
                <a:latin typeface="Tahoma"/>
                <a:cs typeface="Tahoma"/>
              </a:rPr>
              <a:t>l</a:t>
            </a:r>
            <a:endParaRPr sz="1000">
              <a:latin typeface="Tahoma"/>
              <a:cs typeface="Tahom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24800" y="6019800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05750" y="67754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07337" y="60045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1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05750" y="60026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66187" y="60039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0"/>
                </a:moveTo>
                <a:lnTo>
                  <a:pt x="0" y="76993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12100" y="67671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15275" y="60134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12100" y="60102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8858250" y="60134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4">
                <a:moveTo>
                  <a:pt x="0" y="0"/>
                </a:moveTo>
                <a:lnTo>
                  <a:pt x="0" y="750886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21625" y="67595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23212" y="60198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21625" y="60185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850312" y="60198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4">
                <a:moveTo>
                  <a:pt x="0" y="0"/>
                </a:moveTo>
                <a:lnTo>
                  <a:pt x="0" y="73818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222044" y="5641035"/>
            <a:ext cx="5687060" cy="1005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327150" marR="915035" indent="22860">
              <a:lnSpc>
                <a:spcPct val="100000"/>
              </a:lnSpc>
            </a:pP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RMSD for</a:t>
            </a:r>
            <a:r>
              <a:rPr sz="1600" b="1" spc="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st</a:t>
            </a:r>
            <a:r>
              <a:rPr sz="1600" b="1" dirty="0">
                <a:solidFill>
                  <a:srgbClr val="003300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uctured</a:t>
            </a:r>
            <a:r>
              <a:rPr sz="1600" b="1" spc="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region</a:t>
            </a:r>
            <a:r>
              <a:rPr sz="1600" b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-</a:t>
            </a:r>
            <a:r>
              <a:rPr sz="16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0.60Å RMSD</a:t>
            </a:r>
            <a:r>
              <a:rPr sz="16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for</a:t>
            </a:r>
            <a:r>
              <a:rPr sz="1600" b="1" spc="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the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003300"/>
                </a:solidFill>
                <a:latin typeface="Arial"/>
                <a:cs typeface="Arial"/>
              </a:rPr>
              <a:t>w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hole</a:t>
            </a:r>
            <a:r>
              <a:rPr sz="1600" b="1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protein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– 0.97Å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7"/>
              </a:spcBef>
            </a:pP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i="1" spc="-5" dirty="0">
                <a:latin typeface="Verdana"/>
                <a:cs typeface="Verdana"/>
              </a:rPr>
              <a:t>Ku</a:t>
            </a:r>
            <a:r>
              <a:rPr sz="1600" i="1" spc="-15" dirty="0">
                <a:latin typeface="Verdana"/>
                <a:cs typeface="Verdana"/>
              </a:rPr>
              <a:t>m</a:t>
            </a:r>
            <a:r>
              <a:rPr sz="1600" i="1" spc="-5" dirty="0">
                <a:latin typeface="Verdana"/>
                <a:cs typeface="Verdana"/>
              </a:rPr>
              <a:t>ar</a:t>
            </a:r>
            <a:r>
              <a:rPr sz="1600" i="1" spc="3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et</a:t>
            </a:r>
            <a:r>
              <a:rPr sz="1600" i="1" spc="-1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al</a:t>
            </a:r>
            <a:r>
              <a:rPr sz="1600" i="1" spc="-15" dirty="0">
                <a:latin typeface="Verdana"/>
                <a:cs typeface="Verdana"/>
              </a:rPr>
              <a:t>.</a:t>
            </a:r>
            <a:r>
              <a:rPr sz="1600" i="1" spc="-5" dirty="0">
                <a:latin typeface="Verdana"/>
                <a:cs typeface="Verdana"/>
              </a:rPr>
              <a:t>,</a:t>
            </a:r>
            <a:r>
              <a:rPr sz="1600" i="1" spc="15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J</a:t>
            </a:r>
            <a:r>
              <a:rPr sz="1600" i="1" spc="-5" dirty="0">
                <a:latin typeface="Verdana"/>
                <a:cs typeface="Verdana"/>
              </a:rPr>
              <a:t>.</a:t>
            </a:r>
            <a:r>
              <a:rPr sz="1600" i="1" spc="1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B</a:t>
            </a:r>
            <a:r>
              <a:rPr sz="1600" i="1" spc="-15" dirty="0">
                <a:latin typeface="Verdana"/>
                <a:cs typeface="Verdana"/>
              </a:rPr>
              <a:t>i</a:t>
            </a:r>
            <a:r>
              <a:rPr sz="1600" i="1" spc="-5" dirty="0">
                <a:latin typeface="Verdana"/>
                <a:cs typeface="Verdana"/>
              </a:rPr>
              <a:t>ol.</a:t>
            </a:r>
            <a:r>
              <a:rPr sz="1600" i="1" spc="15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Che</a:t>
            </a:r>
            <a:r>
              <a:rPr sz="1600" i="1" spc="-15" dirty="0">
                <a:latin typeface="Verdana"/>
                <a:cs typeface="Verdana"/>
              </a:rPr>
              <a:t>m</a:t>
            </a:r>
            <a:r>
              <a:rPr sz="1600" i="1" spc="-5" dirty="0">
                <a:latin typeface="Verdana"/>
                <a:cs typeface="Verdana"/>
              </a:rPr>
              <a:t>.</a:t>
            </a:r>
            <a:r>
              <a:rPr sz="1600" i="1" spc="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(</a:t>
            </a:r>
            <a:r>
              <a:rPr sz="1600" b="1" dirty="0">
                <a:latin typeface="Verdana"/>
                <a:cs typeface="Verdana"/>
              </a:rPr>
              <a:t>2000</a:t>
            </a:r>
            <a:r>
              <a:rPr sz="1600" spc="-5" dirty="0">
                <a:latin typeface="Verdana"/>
                <a:cs typeface="Verdana"/>
              </a:rPr>
              <a:t>) 2</a:t>
            </a:r>
            <a:r>
              <a:rPr sz="1600" dirty="0">
                <a:latin typeface="Verdana"/>
                <a:cs typeface="Verdana"/>
              </a:rPr>
              <a:t>7</a:t>
            </a:r>
            <a:r>
              <a:rPr sz="1600" spc="-5" dirty="0">
                <a:latin typeface="Verdana"/>
                <a:cs typeface="Verdana"/>
              </a:rPr>
              <a:t>5,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3944</a:t>
            </a:r>
            <a:r>
              <a:rPr sz="1600" spc="5" dirty="0">
                <a:latin typeface="Verdana"/>
                <a:cs typeface="Verdana"/>
              </a:rPr>
              <a:t>4</a:t>
            </a:r>
            <a:r>
              <a:rPr sz="1600" spc="-10" dirty="0">
                <a:latin typeface="Verdana"/>
                <a:cs typeface="Verdana"/>
              </a:rPr>
              <a:t>-</a:t>
            </a:r>
            <a:r>
              <a:rPr sz="1600" spc="-5" dirty="0">
                <a:latin typeface="Verdana"/>
                <a:cs typeface="Verdana"/>
              </a:rPr>
              <a:t>3</a:t>
            </a:r>
            <a:r>
              <a:rPr sz="1600" spc="-15" dirty="0">
                <a:latin typeface="Verdana"/>
                <a:cs typeface="Verdana"/>
              </a:rPr>
              <a:t>9</a:t>
            </a:r>
            <a:r>
              <a:rPr sz="1600" spc="-5" dirty="0">
                <a:latin typeface="Verdana"/>
                <a:cs typeface="Verdana"/>
              </a:rPr>
              <a:t>4</a:t>
            </a:r>
            <a:r>
              <a:rPr sz="1600" spc="-15" dirty="0">
                <a:latin typeface="Verdana"/>
                <a:cs typeface="Verdana"/>
              </a:rPr>
              <a:t>5</a:t>
            </a:r>
            <a:r>
              <a:rPr sz="1600" spc="-5" dirty="0">
                <a:latin typeface="Verdana"/>
                <a:cs typeface="Verdana"/>
              </a:rPr>
              <a:t>0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931570" y="3091815"/>
            <a:ext cx="7355840" cy="977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3200" b="1" spc="-5" dirty="0">
                <a:solidFill>
                  <a:srgbClr val="000066"/>
                </a:solidFill>
                <a:latin typeface="Verdana"/>
                <a:cs typeface="Verdana"/>
              </a:rPr>
              <a:t>Rol</a:t>
            </a:r>
            <a:r>
              <a:rPr sz="3200" b="1" dirty="0">
                <a:solidFill>
                  <a:srgbClr val="000066"/>
                </a:solidFill>
                <a:latin typeface="Verdana"/>
                <a:cs typeface="Verdana"/>
              </a:rPr>
              <a:t>e</a:t>
            </a:r>
            <a:r>
              <a:rPr sz="3200" b="1" spc="-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Verdana"/>
                <a:cs typeface="Verdana"/>
              </a:rPr>
              <a:t>of</a:t>
            </a:r>
            <a:r>
              <a:rPr sz="3200" b="1" spc="1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3200" b="1" spc="-5" dirty="0">
                <a:solidFill>
                  <a:srgbClr val="000066"/>
                </a:solidFill>
                <a:latin typeface="Verdana"/>
                <a:cs typeface="Verdana"/>
              </a:rPr>
              <a:t>hepari</a:t>
            </a:r>
            <a:r>
              <a:rPr sz="3200" b="1" dirty="0">
                <a:solidFill>
                  <a:srgbClr val="000066"/>
                </a:solidFill>
                <a:latin typeface="Verdana"/>
                <a:cs typeface="Verdana"/>
              </a:rPr>
              <a:t>n</a:t>
            </a:r>
            <a:r>
              <a:rPr sz="3200" b="1" spc="-1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Verdana"/>
                <a:cs typeface="Verdana"/>
              </a:rPr>
              <a:t>in</a:t>
            </a:r>
            <a:r>
              <a:rPr sz="3200" b="1" spc="-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Verdana"/>
                <a:cs typeface="Verdana"/>
              </a:rPr>
              <a:t>the</a:t>
            </a:r>
            <a:r>
              <a:rPr sz="3200" b="1" spc="-5" dirty="0">
                <a:solidFill>
                  <a:srgbClr val="000066"/>
                </a:solidFill>
                <a:latin typeface="Verdana"/>
                <a:cs typeface="Verdana"/>
              </a:rPr>
              <a:t> mitogenic</a:t>
            </a:r>
            <a:endParaRPr sz="3200">
              <a:latin typeface="Verdana"/>
              <a:cs typeface="Verdana"/>
            </a:endParaRPr>
          </a:p>
          <a:p>
            <a:pPr marL="1270" algn="ctr">
              <a:lnSpc>
                <a:spcPct val="100000"/>
              </a:lnSpc>
            </a:pPr>
            <a:r>
              <a:rPr sz="3200" b="1" dirty="0">
                <a:solidFill>
                  <a:srgbClr val="000066"/>
                </a:solidFill>
                <a:latin typeface="Verdana"/>
                <a:cs typeface="Verdana"/>
              </a:rPr>
              <a:t>act</a:t>
            </a:r>
            <a:r>
              <a:rPr sz="3200" b="1" spc="-10" dirty="0">
                <a:solidFill>
                  <a:srgbClr val="000066"/>
                </a:solidFill>
                <a:latin typeface="Verdana"/>
                <a:cs typeface="Verdana"/>
              </a:rPr>
              <a:t>i</a:t>
            </a:r>
            <a:r>
              <a:rPr sz="3200" b="1" dirty="0">
                <a:solidFill>
                  <a:srgbClr val="000066"/>
                </a:solidFill>
                <a:latin typeface="Verdana"/>
                <a:cs typeface="Verdana"/>
              </a:rPr>
              <a:t>vity of</a:t>
            </a:r>
            <a:r>
              <a:rPr sz="3200" b="1" spc="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000066"/>
                </a:solidFill>
                <a:latin typeface="Verdana"/>
                <a:cs typeface="Verdana"/>
              </a:rPr>
              <a:t>FG</a:t>
            </a:r>
            <a:r>
              <a:rPr sz="3200" b="1" spc="20" dirty="0">
                <a:solidFill>
                  <a:srgbClr val="000066"/>
                </a:solidFill>
                <a:latin typeface="Verdana"/>
                <a:cs typeface="Verdana"/>
              </a:rPr>
              <a:t>F</a:t>
            </a:r>
            <a:r>
              <a:rPr sz="3200" b="1" spc="-5" dirty="0">
                <a:solidFill>
                  <a:srgbClr val="000066"/>
                </a:solidFill>
                <a:latin typeface="Verdana"/>
                <a:cs typeface="Verdana"/>
              </a:rPr>
              <a:t>-</a:t>
            </a:r>
            <a:r>
              <a:rPr sz="3200" b="1" dirty="0">
                <a:solidFill>
                  <a:srgbClr val="000066"/>
                </a:solidFill>
                <a:latin typeface="Verdana"/>
                <a:cs typeface="Verdana"/>
              </a:rPr>
              <a:t>1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24800" y="6019800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05750" y="67754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7337" y="60045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1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5750" y="60026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66187" y="60039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0"/>
                </a:moveTo>
                <a:lnTo>
                  <a:pt x="0" y="76993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2100" y="67671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5275" y="60134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2100" y="60102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58250" y="60134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4">
                <a:moveTo>
                  <a:pt x="0" y="0"/>
                </a:moveTo>
                <a:lnTo>
                  <a:pt x="0" y="750886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21625" y="67595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23212" y="60198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1625" y="60185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50312" y="60198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4">
                <a:moveTo>
                  <a:pt x="0" y="0"/>
                </a:moveTo>
                <a:lnTo>
                  <a:pt x="0" y="73818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382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29" y="4644"/>
                </a:lnTo>
                <a:lnTo>
                  <a:pt x="139619" y="17966"/>
                </a:lnTo>
                <a:lnTo>
                  <a:pt x="100788" y="39045"/>
                </a:lnTo>
                <a:lnTo>
                  <a:pt x="66955" y="66960"/>
                </a:lnTo>
                <a:lnTo>
                  <a:pt x="39041" y="100793"/>
                </a:lnTo>
                <a:lnTo>
                  <a:pt x="17964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4" y="317575"/>
                </a:lnTo>
                <a:lnTo>
                  <a:pt x="39041" y="356406"/>
                </a:lnTo>
                <a:lnTo>
                  <a:pt x="66955" y="390239"/>
                </a:lnTo>
                <a:lnTo>
                  <a:pt x="100788" y="418154"/>
                </a:lnTo>
                <a:lnTo>
                  <a:pt x="139619" y="439233"/>
                </a:lnTo>
                <a:lnTo>
                  <a:pt x="182529" y="452555"/>
                </a:lnTo>
                <a:lnTo>
                  <a:pt x="228600" y="457200"/>
                </a:lnTo>
                <a:lnTo>
                  <a:pt x="274670" y="452555"/>
                </a:lnTo>
                <a:lnTo>
                  <a:pt x="317580" y="439233"/>
                </a:lnTo>
                <a:lnTo>
                  <a:pt x="356411" y="418154"/>
                </a:lnTo>
                <a:lnTo>
                  <a:pt x="390244" y="390239"/>
                </a:lnTo>
                <a:lnTo>
                  <a:pt x="418158" y="356406"/>
                </a:lnTo>
                <a:lnTo>
                  <a:pt x="439235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5" y="139624"/>
                </a:lnTo>
                <a:lnTo>
                  <a:pt x="418158" y="100793"/>
                </a:lnTo>
                <a:lnTo>
                  <a:pt x="390244" y="66960"/>
                </a:lnTo>
                <a:lnTo>
                  <a:pt x="356411" y="39045"/>
                </a:lnTo>
                <a:lnTo>
                  <a:pt x="317580" y="17966"/>
                </a:lnTo>
                <a:lnTo>
                  <a:pt x="274670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8382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4" y="139624"/>
                </a:lnTo>
                <a:lnTo>
                  <a:pt x="39041" y="100793"/>
                </a:lnTo>
                <a:lnTo>
                  <a:pt x="66955" y="66960"/>
                </a:lnTo>
                <a:lnTo>
                  <a:pt x="100788" y="39045"/>
                </a:lnTo>
                <a:lnTo>
                  <a:pt x="139619" y="17966"/>
                </a:lnTo>
                <a:lnTo>
                  <a:pt x="182529" y="4644"/>
                </a:lnTo>
                <a:lnTo>
                  <a:pt x="228600" y="0"/>
                </a:lnTo>
                <a:lnTo>
                  <a:pt x="274670" y="4644"/>
                </a:lnTo>
                <a:lnTo>
                  <a:pt x="317580" y="17966"/>
                </a:lnTo>
                <a:lnTo>
                  <a:pt x="356411" y="39045"/>
                </a:lnTo>
                <a:lnTo>
                  <a:pt x="390244" y="66960"/>
                </a:lnTo>
                <a:lnTo>
                  <a:pt x="418158" y="100793"/>
                </a:lnTo>
                <a:lnTo>
                  <a:pt x="439235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5" y="317575"/>
                </a:lnTo>
                <a:lnTo>
                  <a:pt x="418158" y="356406"/>
                </a:lnTo>
                <a:lnTo>
                  <a:pt x="390244" y="390239"/>
                </a:lnTo>
                <a:lnTo>
                  <a:pt x="356411" y="418154"/>
                </a:lnTo>
                <a:lnTo>
                  <a:pt x="317580" y="439233"/>
                </a:lnTo>
                <a:lnTo>
                  <a:pt x="274670" y="452555"/>
                </a:lnTo>
                <a:lnTo>
                  <a:pt x="228600" y="457200"/>
                </a:lnTo>
                <a:lnTo>
                  <a:pt x="182529" y="452555"/>
                </a:lnTo>
                <a:lnTo>
                  <a:pt x="139619" y="439233"/>
                </a:lnTo>
                <a:lnTo>
                  <a:pt x="100788" y="418154"/>
                </a:lnTo>
                <a:lnTo>
                  <a:pt x="66955" y="390239"/>
                </a:lnTo>
                <a:lnTo>
                  <a:pt x="39041" y="356406"/>
                </a:lnTo>
                <a:lnTo>
                  <a:pt x="17964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853236" y="2615310"/>
            <a:ext cx="4311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FGF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8956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8956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0480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0480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004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004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528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528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052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052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576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6576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100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810000" y="2743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2593975" y="2631059"/>
            <a:ext cx="1593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114800" y="2781300"/>
            <a:ext cx="838200" cy="76200"/>
          </a:xfrm>
          <a:custGeom>
            <a:avLst/>
            <a:gdLst/>
            <a:ahLst/>
            <a:cxnLst/>
            <a:rect l="l" t="t" r="r" b="b"/>
            <a:pathLst>
              <a:path w="838200" h="76200">
                <a:moveTo>
                  <a:pt x="762000" y="0"/>
                </a:moveTo>
                <a:lnTo>
                  <a:pt x="762000" y="76200"/>
                </a:lnTo>
                <a:lnTo>
                  <a:pt x="825500" y="44450"/>
                </a:lnTo>
                <a:lnTo>
                  <a:pt x="774700" y="44450"/>
                </a:lnTo>
                <a:lnTo>
                  <a:pt x="774700" y="31750"/>
                </a:lnTo>
                <a:lnTo>
                  <a:pt x="825500" y="31750"/>
                </a:lnTo>
                <a:lnTo>
                  <a:pt x="762000" y="0"/>
                </a:lnTo>
                <a:close/>
              </a:path>
              <a:path w="838200" h="76200">
                <a:moveTo>
                  <a:pt x="7620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762000" y="44450"/>
                </a:lnTo>
                <a:lnTo>
                  <a:pt x="762000" y="31750"/>
                </a:lnTo>
                <a:close/>
              </a:path>
              <a:path w="838200" h="76200">
                <a:moveTo>
                  <a:pt x="825500" y="31750"/>
                </a:moveTo>
                <a:lnTo>
                  <a:pt x="774700" y="31750"/>
                </a:lnTo>
                <a:lnTo>
                  <a:pt x="774700" y="44450"/>
                </a:lnTo>
                <a:lnTo>
                  <a:pt x="825500" y="44450"/>
                </a:lnTo>
                <a:lnTo>
                  <a:pt x="838200" y="38100"/>
                </a:lnTo>
                <a:lnTo>
                  <a:pt x="8255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764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76400" y="25146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691767" y="2615310"/>
            <a:ext cx="42989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F</a:t>
            </a:r>
            <a:r>
              <a:rPr sz="1600" b="1" spc="-15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297179" y="3635375"/>
            <a:ext cx="167640" cy="152400"/>
          </a:xfrm>
          <a:custGeom>
            <a:avLst/>
            <a:gdLst/>
            <a:ahLst/>
            <a:cxnLst/>
            <a:rect l="l" t="t" r="r" b="b"/>
            <a:pathLst>
              <a:path w="167640" h="152400">
                <a:moveTo>
                  <a:pt x="83820" y="76200"/>
                </a:moveTo>
                <a:lnTo>
                  <a:pt x="121920" y="152400"/>
                </a:lnTo>
                <a:lnTo>
                  <a:pt x="167640" y="91439"/>
                </a:lnTo>
                <a:lnTo>
                  <a:pt x="83820" y="76200"/>
                </a:lnTo>
                <a:close/>
              </a:path>
              <a:path w="167640" h="152400">
                <a:moveTo>
                  <a:pt x="45720" y="0"/>
                </a:moveTo>
                <a:lnTo>
                  <a:pt x="0" y="60960"/>
                </a:lnTo>
                <a:lnTo>
                  <a:pt x="83820" y="76200"/>
                </a:lnTo>
                <a:lnTo>
                  <a:pt x="457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09600" y="3505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87" y="6808"/>
                </a:lnTo>
                <a:lnTo>
                  <a:pt x="75483" y="26020"/>
                </a:lnTo>
                <a:lnTo>
                  <a:pt x="44638" y="55816"/>
                </a:lnTo>
                <a:lnTo>
                  <a:pt x="20808" y="94375"/>
                </a:lnTo>
                <a:lnTo>
                  <a:pt x="5444" y="139876"/>
                </a:lnTo>
                <a:lnTo>
                  <a:pt x="0" y="190500"/>
                </a:lnTo>
                <a:lnTo>
                  <a:pt x="5444" y="241123"/>
                </a:lnTo>
                <a:lnTo>
                  <a:pt x="20808" y="286624"/>
                </a:lnTo>
                <a:lnTo>
                  <a:pt x="44638" y="325183"/>
                </a:lnTo>
                <a:lnTo>
                  <a:pt x="75483" y="354979"/>
                </a:lnTo>
                <a:lnTo>
                  <a:pt x="111887" y="374191"/>
                </a:lnTo>
                <a:lnTo>
                  <a:pt x="152400" y="381000"/>
                </a:lnTo>
                <a:lnTo>
                  <a:pt x="192912" y="374191"/>
                </a:lnTo>
                <a:lnTo>
                  <a:pt x="229316" y="354979"/>
                </a:lnTo>
                <a:lnTo>
                  <a:pt x="260161" y="325183"/>
                </a:lnTo>
                <a:lnTo>
                  <a:pt x="283991" y="286624"/>
                </a:lnTo>
                <a:lnTo>
                  <a:pt x="299355" y="241123"/>
                </a:lnTo>
                <a:lnTo>
                  <a:pt x="304800" y="190500"/>
                </a:lnTo>
                <a:lnTo>
                  <a:pt x="299355" y="139876"/>
                </a:lnTo>
                <a:lnTo>
                  <a:pt x="283991" y="94375"/>
                </a:lnTo>
                <a:lnTo>
                  <a:pt x="260161" y="55816"/>
                </a:lnTo>
                <a:lnTo>
                  <a:pt x="229316" y="26020"/>
                </a:lnTo>
                <a:lnTo>
                  <a:pt x="192912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09600" y="3505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4" y="139876"/>
                </a:lnTo>
                <a:lnTo>
                  <a:pt x="20808" y="94375"/>
                </a:lnTo>
                <a:lnTo>
                  <a:pt x="44638" y="55816"/>
                </a:lnTo>
                <a:lnTo>
                  <a:pt x="75483" y="26020"/>
                </a:lnTo>
                <a:lnTo>
                  <a:pt x="111887" y="6808"/>
                </a:lnTo>
                <a:lnTo>
                  <a:pt x="152400" y="0"/>
                </a:lnTo>
                <a:lnTo>
                  <a:pt x="192912" y="6808"/>
                </a:lnTo>
                <a:lnTo>
                  <a:pt x="229316" y="26020"/>
                </a:lnTo>
                <a:lnTo>
                  <a:pt x="260161" y="55816"/>
                </a:lnTo>
                <a:lnTo>
                  <a:pt x="283991" y="94375"/>
                </a:lnTo>
                <a:lnTo>
                  <a:pt x="299355" y="139876"/>
                </a:lnTo>
                <a:lnTo>
                  <a:pt x="304800" y="190500"/>
                </a:lnTo>
                <a:lnTo>
                  <a:pt x="299355" y="241123"/>
                </a:lnTo>
                <a:lnTo>
                  <a:pt x="283991" y="286624"/>
                </a:lnTo>
                <a:lnTo>
                  <a:pt x="260161" y="325183"/>
                </a:lnTo>
                <a:lnTo>
                  <a:pt x="229316" y="354979"/>
                </a:lnTo>
                <a:lnTo>
                  <a:pt x="192912" y="374191"/>
                </a:lnTo>
                <a:lnTo>
                  <a:pt x="152400" y="381000"/>
                </a:lnTo>
                <a:lnTo>
                  <a:pt x="111887" y="374191"/>
                </a:lnTo>
                <a:lnTo>
                  <a:pt x="75483" y="354979"/>
                </a:lnTo>
                <a:lnTo>
                  <a:pt x="44638" y="325183"/>
                </a:lnTo>
                <a:lnTo>
                  <a:pt x="20808" y="286624"/>
                </a:lnTo>
                <a:lnTo>
                  <a:pt x="5444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625246" y="3568065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066800" y="3657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87" y="6808"/>
                </a:lnTo>
                <a:lnTo>
                  <a:pt x="75483" y="26020"/>
                </a:lnTo>
                <a:lnTo>
                  <a:pt x="44638" y="55816"/>
                </a:lnTo>
                <a:lnTo>
                  <a:pt x="20808" y="94375"/>
                </a:lnTo>
                <a:lnTo>
                  <a:pt x="5444" y="139876"/>
                </a:lnTo>
                <a:lnTo>
                  <a:pt x="0" y="190500"/>
                </a:lnTo>
                <a:lnTo>
                  <a:pt x="5444" y="241123"/>
                </a:lnTo>
                <a:lnTo>
                  <a:pt x="20808" y="286624"/>
                </a:lnTo>
                <a:lnTo>
                  <a:pt x="44638" y="325183"/>
                </a:lnTo>
                <a:lnTo>
                  <a:pt x="75483" y="354979"/>
                </a:lnTo>
                <a:lnTo>
                  <a:pt x="111887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066800" y="3657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4" y="139876"/>
                </a:lnTo>
                <a:lnTo>
                  <a:pt x="20808" y="94375"/>
                </a:lnTo>
                <a:lnTo>
                  <a:pt x="44638" y="55816"/>
                </a:lnTo>
                <a:lnTo>
                  <a:pt x="75483" y="26020"/>
                </a:lnTo>
                <a:lnTo>
                  <a:pt x="111887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87" y="374191"/>
                </a:lnTo>
                <a:lnTo>
                  <a:pt x="75483" y="354979"/>
                </a:lnTo>
                <a:lnTo>
                  <a:pt x="44638" y="325183"/>
                </a:lnTo>
                <a:lnTo>
                  <a:pt x="20808" y="286624"/>
                </a:lnTo>
                <a:lnTo>
                  <a:pt x="5444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082751" y="3720465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066800" y="4191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87" y="6808"/>
                </a:lnTo>
                <a:lnTo>
                  <a:pt x="75483" y="26020"/>
                </a:lnTo>
                <a:lnTo>
                  <a:pt x="44638" y="55816"/>
                </a:lnTo>
                <a:lnTo>
                  <a:pt x="20808" y="94375"/>
                </a:lnTo>
                <a:lnTo>
                  <a:pt x="5444" y="139876"/>
                </a:lnTo>
                <a:lnTo>
                  <a:pt x="0" y="190500"/>
                </a:lnTo>
                <a:lnTo>
                  <a:pt x="5444" y="241123"/>
                </a:lnTo>
                <a:lnTo>
                  <a:pt x="20808" y="286624"/>
                </a:lnTo>
                <a:lnTo>
                  <a:pt x="44638" y="325183"/>
                </a:lnTo>
                <a:lnTo>
                  <a:pt x="75483" y="354979"/>
                </a:lnTo>
                <a:lnTo>
                  <a:pt x="111887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066800" y="4191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4" y="139876"/>
                </a:lnTo>
                <a:lnTo>
                  <a:pt x="20808" y="94375"/>
                </a:lnTo>
                <a:lnTo>
                  <a:pt x="44638" y="55816"/>
                </a:lnTo>
                <a:lnTo>
                  <a:pt x="75483" y="26020"/>
                </a:lnTo>
                <a:lnTo>
                  <a:pt x="111887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87" y="374191"/>
                </a:lnTo>
                <a:lnTo>
                  <a:pt x="75483" y="354979"/>
                </a:lnTo>
                <a:lnTo>
                  <a:pt x="44638" y="325183"/>
                </a:lnTo>
                <a:lnTo>
                  <a:pt x="20808" y="286624"/>
                </a:lnTo>
                <a:lnTo>
                  <a:pt x="5444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082751" y="4253865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914400" y="3754501"/>
            <a:ext cx="152400" cy="93980"/>
          </a:xfrm>
          <a:custGeom>
            <a:avLst/>
            <a:gdLst/>
            <a:ahLst/>
            <a:cxnLst/>
            <a:rect l="l" t="t" r="r" b="b"/>
            <a:pathLst>
              <a:path w="152400" h="93979">
                <a:moveTo>
                  <a:pt x="0" y="0"/>
                </a:moveTo>
                <a:lnTo>
                  <a:pt x="152400" y="935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219200" y="4572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438400" y="3505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438400" y="3505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76"/>
                </a:lnTo>
                <a:lnTo>
                  <a:pt x="20799" y="94375"/>
                </a:lnTo>
                <a:lnTo>
                  <a:pt x="44624" y="55816"/>
                </a:lnTo>
                <a:lnTo>
                  <a:pt x="75466" y="26020"/>
                </a:lnTo>
                <a:lnTo>
                  <a:pt x="111874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454401" y="3568065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1981200" y="3657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981200" y="36576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76"/>
                </a:lnTo>
                <a:lnTo>
                  <a:pt x="20799" y="94375"/>
                </a:lnTo>
                <a:lnTo>
                  <a:pt x="44624" y="55816"/>
                </a:lnTo>
                <a:lnTo>
                  <a:pt x="75466" y="26020"/>
                </a:lnTo>
                <a:lnTo>
                  <a:pt x="111874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 txBox="1"/>
          <p:nvPr/>
        </p:nvSpPr>
        <p:spPr>
          <a:xfrm>
            <a:off x="1997201" y="3720465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1981200" y="4191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981200" y="4191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76"/>
                </a:lnTo>
                <a:lnTo>
                  <a:pt x="20799" y="94375"/>
                </a:lnTo>
                <a:lnTo>
                  <a:pt x="44624" y="55816"/>
                </a:lnTo>
                <a:lnTo>
                  <a:pt x="75466" y="26020"/>
                </a:lnTo>
                <a:lnTo>
                  <a:pt x="111874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1997201" y="4253865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5562600" y="2667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562600" y="2667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6096000" y="2667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096000" y="26670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578602" y="2767710"/>
            <a:ext cx="96456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5454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F</a:t>
            </a:r>
            <a:r>
              <a:rPr sz="1600" b="1" spc="-15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F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FGF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55626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626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7150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7150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8674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8674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0198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0198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1722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1722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3246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63246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64770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6477000" y="2667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7150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62484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6248400" y="38862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533"/>
                </a:lnTo>
                <a:lnTo>
                  <a:pt x="17966" y="139624"/>
                </a:lnTo>
                <a:lnTo>
                  <a:pt x="39045" y="100793"/>
                </a:lnTo>
                <a:lnTo>
                  <a:pt x="66960" y="66960"/>
                </a:lnTo>
                <a:lnTo>
                  <a:pt x="100793" y="39045"/>
                </a:lnTo>
                <a:lnTo>
                  <a:pt x="139624" y="17966"/>
                </a:lnTo>
                <a:lnTo>
                  <a:pt x="182533" y="4644"/>
                </a:lnTo>
                <a:lnTo>
                  <a:pt x="228600" y="0"/>
                </a:lnTo>
                <a:lnTo>
                  <a:pt x="274666" y="4644"/>
                </a:lnTo>
                <a:lnTo>
                  <a:pt x="317575" y="17966"/>
                </a:lnTo>
                <a:lnTo>
                  <a:pt x="356406" y="39045"/>
                </a:lnTo>
                <a:lnTo>
                  <a:pt x="390239" y="66960"/>
                </a:lnTo>
                <a:lnTo>
                  <a:pt x="418154" y="100793"/>
                </a:lnTo>
                <a:lnTo>
                  <a:pt x="439233" y="139624"/>
                </a:lnTo>
                <a:lnTo>
                  <a:pt x="452555" y="182533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7150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7150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8674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8674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0198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0198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61722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722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3246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246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4770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4770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294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947"/>
                </a:lnTo>
                <a:lnTo>
                  <a:pt x="22336" y="65055"/>
                </a:lnTo>
                <a:lnTo>
                  <a:pt x="46559" y="73211"/>
                </a:lnTo>
                <a:lnTo>
                  <a:pt x="76200" y="76200"/>
                </a:lnTo>
                <a:lnTo>
                  <a:pt x="105840" y="73211"/>
                </a:lnTo>
                <a:lnTo>
                  <a:pt x="130063" y="65055"/>
                </a:lnTo>
                <a:lnTo>
                  <a:pt x="146405" y="52947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629400" y="38862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947"/>
                </a:lnTo>
                <a:lnTo>
                  <a:pt x="130063" y="65055"/>
                </a:lnTo>
                <a:lnTo>
                  <a:pt x="105840" y="73211"/>
                </a:lnTo>
                <a:lnTo>
                  <a:pt x="76200" y="76200"/>
                </a:lnTo>
                <a:lnTo>
                  <a:pt x="46559" y="73211"/>
                </a:lnTo>
                <a:lnTo>
                  <a:pt x="22336" y="65055"/>
                </a:lnTo>
                <a:lnTo>
                  <a:pt x="5994" y="52947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105400" y="3581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105400" y="3581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76"/>
                </a:lnTo>
                <a:lnTo>
                  <a:pt x="20799" y="94375"/>
                </a:lnTo>
                <a:lnTo>
                  <a:pt x="44624" y="55816"/>
                </a:lnTo>
                <a:lnTo>
                  <a:pt x="75466" y="26020"/>
                </a:lnTo>
                <a:lnTo>
                  <a:pt x="111874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5121909" y="3644265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6" name="object 86"/>
          <p:cNvSpPr/>
          <p:nvPr/>
        </p:nvSpPr>
        <p:spPr>
          <a:xfrm>
            <a:off x="5562600" y="37338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562600" y="37338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76"/>
                </a:lnTo>
                <a:lnTo>
                  <a:pt x="20799" y="94375"/>
                </a:lnTo>
                <a:lnTo>
                  <a:pt x="44624" y="55816"/>
                </a:lnTo>
                <a:lnTo>
                  <a:pt x="75466" y="26020"/>
                </a:lnTo>
                <a:lnTo>
                  <a:pt x="111874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562600" y="4267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562600" y="4267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76"/>
                </a:lnTo>
                <a:lnTo>
                  <a:pt x="20799" y="94375"/>
                </a:lnTo>
                <a:lnTo>
                  <a:pt x="44624" y="55816"/>
                </a:lnTo>
                <a:lnTo>
                  <a:pt x="75466" y="26020"/>
                </a:lnTo>
                <a:lnTo>
                  <a:pt x="111874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715000" y="4114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934200" y="3581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934200" y="35814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76"/>
                </a:lnTo>
                <a:lnTo>
                  <a:pt x="20799" y="94375"/>
                </a:lnTo>
                <a:lnTo>
                  <a:pt x="44624" y="55816"/>
                </a:lnTo>
                <a:lnTo>
                  <a:pt x="75466" y="26020"/>
                </a:lnTo>
                <a:lnTo>
                  <a:pt x="111874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6951091" y="3644265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/>
          <p:nvPr/>
        </p:nvSpPr>
        <p:spPr>
          <a:xfrm>
            <a:off x="6477000" y="37338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477000" y="37338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76"/>
                </a:lnTo>
                <a:lnTo>
                  <a:pt x="20799" y="94375"/>
                </a:lnTo>
                <a:lnTo>
                  <a:pt x="44624" y="55816"/>
                </a:lnTo>
                <a:lnTo>
                  <a:pt x="75466" y="26020"/>
                </a:lnTo>
                <a:lnTo>
                  <a:pt x="111874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77000" y="4267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808"/>
                </a:lnTo>
                <a:lnTo>
                  <a:pt x="75466" y="26020"/>
                </a:lnTo>
                <a:lnTo>
                  <a:pt x="44624" y="55816"/>
                </a:lnTo>
                <a:lnTo>
                  <a:pt x="20799" y="94375"/>
                </a:lnTo>
                <a:lnTo>
                  <a:pt x="5441" y="139876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76"/>
                </a:lnTo>
                <a:lnTo>
                  <a:pt x="284000" y="94375"/>
                </a:lnTo>
                <a:lnTo>
                  <a:pt x="260175" y="55816"/>
                </a:lnTo>
                <a:lnTo>
                  <a:pt x="229333" y="26020"/>
                </a:lnTo>
                <a:lnTo>
                  <a:pt x="192925" y="6808"/>
                </a:lnTo>
                <a:lnTo>
                  <a:pt x="152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77000" y="42672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76"/>
                </a:lnTo>
                <a:lnTo>
                  <a:pt x="20799" y="94375"/>
                </a:lnTo>
                <a:lnTo>
                  <a:pt x="44624" y="55816"/>
                </a:lnTo>
                <a:lnTo>
                  <a:pt x="75466" y="26020"/>
                </a:lnTo>
                <a:lnTo>
                  <a:pt x="111874" y="6808"/>
                </a:lnTo>
                <a:lnTo>
                  <a:pt x="152400" y="0"/>
                </a:lnTo>
                <a:lnTo>
                  <a:pt x="192925" y="6808"/>
                </a:lnTo>
                <a:lnTo>
                  <a:pt x="229333" y="26020"/>
                </a:lnTo>
                <a:lnTo>
                  <a:pt x="260175" y="55816"/>
                </a:lnTo>
                <a:lnTo>
                  <a:pt x="284000" y="94375"/>
                </a:lnTo>
                <a:lnTo>
                  <a:pt x="299358" y="139876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 txBox="1"/>
          <p:nvPr/>
        </p:nvSpPr>
        <p:spPr>
          <a:xfrm>
            <a:off x="5579109" y="3796665"/>
            <a:ext cx="1188085" cy="789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10"/>
              </a:lnSpc>
              <a:tabLst>
                <a:tab pos="914400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D</a:t>
            </a:r>
            <a:r>
              <a:rPr sz="1600" b="1" spc="-5" dirty="0">
                <a:latin typeface="Times New Roman"/>
                <a:cs typeface="Times New Roman"/>
              </a:rPr>
              <a:t>2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Times New Roman"/>
                <a:cs typeface="Times New Roman"/>
              </a:rPr>
              <a:t>D2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710"/>
              </a:lnSpc>
              <a:tabLst>
                <a:tab pos="53340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F</a:t>
            </a:r>
            <a:r>
              <a:rPr sz="1600" b="1" spc="-15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F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F</a:t>
            </a:r>
            <a:r>
              <a:rPr sz="1600" b="1" spc="-15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F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  <a:tabLst>
                <a:tab pos="914400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D</a:t>
            </a:r>
            <a:r>
              <a:rPr sz="1600" b="1" spc="-5" dirty="0">
                <a:latin typeface="Times New Roman"/>
                <a:cs typeface="Times New Roman"/>
              </a:rPr>
              <a:t>3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Times New Roman"/>
                <a:cs typeface="Times New Roman"/>
              </a:rPr>
              <a:t>D3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6629400" y="4114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62000" y="4876800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762000" y="5257800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5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143000" y="5562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9" y="3989"/>
                </a:lnTo>
                <a:lnTo>
                  <a:pt x="182402" y="15538"/>
                </a:lnTo>
                <a:lnTo>
                  <a:pt x="144135" y="34020"/>
                </a:lnTo>
                <a:lnTo>
                  <a:pt x="109190" y="58808"/>
                </a:lnTo>
                <a:lnTo>
                  <a:pt x="78114" y="89273"/>
                </a:lnTo>
                <a:lnTo>
                  <a:pt x="51457" y="124788"/>
                </a:lnTo>
                <a:lnTo>
                  <a:pt x="29768" y="164725"/>
                </a:lnTo>
                <a:lnTo>
                  <a:pt x="13596" y="208458"/>
                </a:lnTo>
                <a:lnTo>
                  <a:pt x="3490" y="255359"/>
                </a:lnTo>
                <a:lnTo>
                  <a:pt x="0" y="304800"/>
                </a:lnTo>
                <a:lnTo>
                  <a:pt x="3490" y="354240"/>
                </a:lnTo>
                <a:lnTo>
                  <a:pt x="13596" y="401141"/>
                </a:lnTo>
                <a:lnTo>
                  <a:pt x="29768" y="444874"/>
                </a:lnTo>
                <a:lnTo>
                  <a:pt x="51457" y="484811"/>
                </a:lnTo>
                <a:lnTo>
                  <a:pt x="78114" y="520326"/>
                </a:lnTo>
                <a:lnTo>
                  <a:pt x="109190" y="550791"/>
                </a:lnTo>
                <a:lnTo>
                  <a:pt x="144135" y="575579"/>
                </a:lnTo>
                <a:lnTo>
                  <a:pt x="182402" y="594061"/>
                </a:lnTo>
                <a:lnTo>
                  <a:pt x="223439" y="605610"/>
                </a:lnTo>
                <a:lnTo>
                  <a:pt x="266700" y="609600"/>
                </a:lnTo>
                <a:lnTo>
                  <a:pt x="309966" y="605610"/>
                </a:lnTo>
                <a:lnTo>
                  <a:pt x="351007" y="594061"/>
                </a:lnTo>
                <a:lnTo>
                  <a:pt x="389275" y="575579"/>
                </a:lnTo>
                <a:lnTo>
                  <a:pt x="424220" y="550791"/>
                </a:lnTo>
                <a:lnTo>
                  <a:pt x="455294" y="520326"/>
                </a:lnTo>
                <a:lnTo>
                  <a:pt x="481949" y="484811"/>
                </a:lnTo>
                <a:lnTo>
                  <a:pt x="503636" y="444874"/>
                </a:lnTo>
                <a:lnTo>
                  <a:pt x="519805" y="401141"/>
                </a:lnTo>
                <a:lnTo>
                  <a:pt x="529910" y="354240"/>
                </a:lnTo>
                <a:lnTo>
                  <a:pt x="533400" y="304800"/>
                </a:lnTo>
                <a:lnTo>
                  <a:pt x="529910" y="255359"/>
                </a:lnTo>
                <a:lnTo>
                  <a:pt x="519805" y="208458"/>
                </a:lnTo>
                <a:lnTo>
                  <a:pt x="503636" y="164725"/>
                </a:lnTo>
                <a:lnTo>
                  <a:pt x="481949" y="124788"/>
                </a:lnTo>
                <a:lnTo>
                  <a:pt x="455294" y="89273"/>
                </a:lnTo>
                <a:lnTo>
                  <a:pt x="424220" y="58808"/>
                </a:lnTo>
                <a:lnTo>
                  <a:pt x="389275" y="34020"/>
                </a:lnTo>
                <a:lnTo>
                  <a:pt x="351007" y="15538"/>
                </a:lnTo>
                <a:lnTo>
                  <a:pt x="309966" y="3989"/>
                </a:lnTo>
                <a:lnTo>
                  <a:pt x="26670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143000" y="5562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90" y="255359"/>
                </a:lnTo>
                <a:lnTo>
                  <a:pt x="13596" y="208458"/>
                </a:lnTo>
                <a:lnTo>
                  <a:pt x="29768" y="164725"/>
                </a:lnTo>
                <a:lnTo>
                  <a:pt x="51457" y="124788"/>
                </a:lnTo>
                <a:lnTo>
                  <a:pt x="78114" y="89273"/>
                </a:lnTo>
                <a:lnTo>
                  <a:pt x="109190" y="58808"/>
                </a:lnTo>
                <a:lnTo>
                  <a:pt x="144135" y="34020"/>
                </a:lnTo>
                <a:lnTo>
                  <a:pt x="182402" y="15538"/>
                </a:lnTo>
                <a:lnTo>
                  <a:pt x="223439" y="3989"/>
                </a:lnTo>
                <a:lnTo>
                  <a:pt x="266700" y="0"/>
                </a:lnTo>
                <a:lnTo>
                  <a:pt x="309966" y="3989"/>
                </a:lnTo>
                <a:lnTo>
                  <a:pt x="351007" y="15538"/>
                </a:lnTo>
                <a:lnTo>
                  <a:pt x="389275" y="34020"/>
                </a:lnTo>
                <a:lnTo>
                  <a:pt x="424220" y="58808"/>
                </a:lnTo>
                <a:lnTo>
                  <a:pt x="455294" y="89273"/>
                </a:lnTo>
                <a:lnTo>
                  <a:pt x="481949" y="124788"/>
                </a:lnTo>
                <a:lnTo>
                  <a:pt x="503636" y="164725"/>
                </a:lnTo>
                <a:lnTo>
                  <a:pt x="519805" y="208458"/>
                </a:lnTo>
                <a:lnTo>
                  <a:pt x="529910" y="255359"/>
                </a:lnTo>
                <a:lnTo>
                  <a:pt x="533400" y="304800"/>
                </a:lnTo>
                <a:lnTo>
                  <a:pt x="529910" y="354240"/>
                </a:lnTo>
                <a:lnTo>
                  <a:pt x="519805" y="401141"/>
                </a:lnTo>
                <a:lnTo>
                  <a:pt x="503636" y="444874"/>
                </a:lnTo>
                <a:lnTo>
                  <a:pt x="481949" y="484811"/>
                </a:lnTo>
                <a:lnTo>
                  <a:pt x="455294" y="520326"/>
                </a:lnTo>
                <a:lnTo>
                  <a:pt x="424220" y="550791"/>
                </a:lnTo>
                <a:lnTo>
                  <a:pt x="389275" y="575579"/>
                </a:lnTo>
                <a:lnTo>
                  <a:pt x="351007" y="594061"/>
                </a:lnTo>
                <a:lnTo>
                  <a:pt x="309966" y="605610"/>
                </a:lnTo>
                <a:lnTo>
                  <a:pt x="266700" y="609600"/>
                </a:lnTo>
                <a:lnTo>
                  <a:pt x="223439" y="605610"/>
                </a:lnTo>
                <a:lnTo>
                  <a:pt x="182402" y="594061"/>
                </a:lnTo>
                <a:lnTo>
                  <a:pt x="144135" y="575579"/>
                </a:lnTo>
                <a:lnTo>
                  <a:pt x="109190" y="550791"/>
                </a:lnTo>
                <a:lnTo>
                  <a:pt x="78114" y="520326"/>
                </a:lnTo>
                <a:lnTo>
                  <a:pt x="51457" y="484811"/>
                </a:lnTo>
                <a:lnTo>
                  <a:pt x="29768" y="444874"/>
                </a:lnTo>
                <a:lnTo>
                  <a:pt x="13596" y="401141"/>
                </a:lnTo>
                <a:lnTo>
                  <a:pt x="3490" y="35424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752600" y="5562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89"/>
                </a:lnTo>
                <a:lnTo>
                  <a:pt x="182392" y="15538"/>
                </a:lnTo>
                <a:lnTo>
                  <a:pt x="144124" y="34020"/>
                </a:lnTo>
                <a:lnTo>
                  <a:pt x="109179" y="58808"/>
                </a:lnTo>
                <a:lnTo>
                  <a:pt x="78105" y="89273"/>
                </a:lnTo>
                <a:lnTo>
                  <a:pt x="51450" y="124788"/>
                </a:lnTo>
                <a:lnTo>
                  <a:pt x="29763" y="164725"/>
                </a:lnTo>
                <a:lnTo>
                  <a:pt x="13594" y="208458"/>
                </a:lnTo>
                <a:lnTo>
                  <a:pt x="3489" y="255359"/>
                </a:lnTo>
                <a:lnTo>
                  <a:pt x="0" y="304800"/>
                </a:lnTo>
                <a:lnTo>
                  <a:pt x="3489" y="354240"/>
                </a:lnTo>
                <a:lnTo>
                  <a:pt x="13594" y="401141"/>
                </a:lnTo>
                <a:lnTo>
                  <a:pt x="29763" y="444874"/>
                </a:lnTo>
                <a:lnTo>
                  <a:pt x="51450" y="484811"/>
                </a:lnTo>
                <a:lnTo>
                  <a:pt x="78105" y="520326"/>
                </a:lnTo>
                <a:lnTo>
                  <a:pt x="109179" y="550791"/>
                </a:lnTo>
                <a:lnTo>
                  <a:pt x="144124" y="575579"/>
                </a:lnTo>
                <a:lnTo>
                  <a:pt x="182392" y="594061"/>
                </a:lnTo>
                <a:lnTo>
                  <a:pt x="223433" y="605610"/>
                </a:lnTo>
                <a:lnTo>
                  <a:pt x="266700" y="609600"/>
                </a:lnTo>
                <a:lnTo>
                  <a:pt x="309966" y="605610"/>
                </a:lnTo>
                <a:lnTo>
                  <a:pt x="351007" y="594061"/>
                </a:lnTo>
                <a:lnTo>
                  <a:pt x="389275" y="575579"/>
                </a:lnTo>
                <a:lnTo>
                  <a:pt x="424220" y="550791"/>
                </a:lnTo>
                <a:lnTo>
                  <a:pt x="455294" y="520326"/>
                </a:lnTo>
                <a:lnTo>
                  <a:pt x="481949" y="484811"/>
                </a:lnTo>
                <a:lnTo>
                  <a:pt x="503636" y="444874"/>
                </a:lnTo>
                <a:lnTo>
                  <a:pt x="519805" y="401141"/>
                </a:lnTo>
                <a:lnTo>
                  <a:pt x="529910" y="354240"/>
                </a:lnTo>
                <a:lnTo>
                  <a:pt x="533400" y="304800"/>
                </a:lnTo>
                <a:lnTo>
                  <a:pt x="529910" y="255359"/>
                </a:lnTo>
                <a:lnTo>
                  <a:pt x="519805" y="208458"/>
                </a:lnTo>
                <a:lnTo>
                  <a:pt x="503636" y="164725"/>
                </a:lnTo>
                <a:lnTo>
                  <a:pt x="481949" y="124788"/>
                </a:lnTo>
                <a:lnTo>
                  <a:pt x="455294" y="89273"/>
                </a:lnTo>
                <a:lnTo>
                  <a:pt x="424220" y="58808"/>
                </a:lnTo>
                <a:lnTo>
                  <a:pt x="389275" y="34020"/>
                </a:lnTo>
                <a:lnTo>
                  <a:pt x="351007" y="15538"/>
                </a:lnTo>
                <a:lnTo>
                  <a:pt x="309966" y="3989"/>
                </a:lnTo>
                <a:lnTo>
                  <a:pt x="26670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752600" y="5562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59"/>
                </a:lnTo>
                <a:lnTo>
                  <a:pt x="13594" y="208458"/>
                </a:lnTo>
                <a:lnTo>
                  <a:pt x="29763" y="164725"/>
                </a:lnTo>
                <a:lnTo>
                  <a:pt x="51450" y="124788"/>
                </a:lnTo>
                <a:lnTo>
                  <a:pt x="78105" y="89273"/>
                </a:lnTo>
                <a:lnTo>
                  <a:pt x="109179" y="58808"/>
                </a:lnTo>
                <a:lnTo>
                  <a:pt x="144124" y="34020"/>
                </a:lnTo>
                <a:lnTo>
                  <a:pt x="182392" y="15538"/>
                </a:lnTo>
                <a:lnTo>
                  <a:pt x="223433" y="3989"/>
                </a:lnTo>
                <a:lnTo>
                  <a:pt x="266700" y="0"/>
                </a:lnTo>
                <a:lnTo>
                  <a:pt x="309966" y="3989"/>
                </a:lnTo>
                <a:lnTo>
                  <a:pt x="351007" y="15538"/>
                </a:lnTo>
                <a:lnTo>
                  <a:pt x="389275" y="34020"/>
                </a:lnTo>
                <a:lnTo>
                  <a:pt x="424220" y="58808"/>
                </a:lnTo>
                <a:lnTo>
                  <a:pt x="455294" y="89273"/>
                </a:lnTo>
                <a:lnTo>
                  <a:pt x="481949" y="124788"/>
                </a:lnTo>
                <a:lnTo>
                  <a:pt x="503636" y="164725"/>
                </a:lnTo>
                <a:lnTo>
                  <a:pt x="519805" y="208458"/>
                </a:lnTo>
                <a:lnTo>
                  <a:pt x="529910" y="255359"/>
                </a:lnTo>
                <a:lnTo>
                  <a:pt x="533400" y="304800"/>
                </a:lnTo>
                <a:lnTo>
                  <a:pt x="529910" y="354240"/>
                </a:lnTo>
                <a:lnTo>
                  <a:pt x="519805" y="401141"/>
                </a:lnTo>
                <a:lnTo>
                  <a:pt x="503636" y="444874"/>
                </a:lnTo>
                <a:lnTo>
                  <a:pt x="481949" y="484811"/>
                </a:lnTo>
                <a:lnTo>
                  <a:pt x="455294" y="520326"/>
                </a:lnTo>
                <a:lnTo>
                  <a:pt x="424220" y="550791"/>
                </a:lnTo>
                <a:lnTo>
                  <a:pt x="389275" y="575579"/>
                </a:lnTo>
                <a:lnTo>
                  <a:pt x="351007" y="594061"/>
                </a:lnTo>
                <a:lnTo>
                  <a:pt x="309966" y="605610"/>
                </a:lnTo>
                <a:lnTo>
                  <a:pt x="266700" y="609600"/>
                </a:lnTo>
                <a:lnTo>
                  <a:pt x="223433" y="605610"/>
                </a:lnTo>
                <a:lnTo>
                  <a:pt x="182392" y="594061"/>
                </a:lnTo>
                <a:lnTo>
                  <a:pt x="144124" y="575579"/>
                </a:lnTo>
                <a:lnTo>
                  <a:pt x="109179" y="550791"/>
                </a:lnTo>
                <a:lnTo>
                  <a:pt x="78105" y="520326"/>
                </a:lnTo>
                <a:lnTo>
                  <a:pt x="51450" y="484811"/>
                </a:lnTo>
                <a:lnTo>
                  <a:pt x="29763" y="444874"/>
                </a:lnTo>
                <a:lnTo>
                  <a:pt x="13594" y="401141"/>
                </a:lnTo>
                <a:lnTo>
                  <a:pt x="3489" y="35424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251610" y="5740095"/>
            <a:ext cx="9290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16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TK	TK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1295400" y="52578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0"/>
                </a:moveTo>
                <a:lnTo>
                  <a:pt x="7620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133600" y="5257800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7620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57900" y="3276600"/>
            <a:ext cx="76200" cy="381000"/>
          </a:xfrm>
          <a:custGeom>
            <a:avLst/>
            <a:gdLst/>
            <a:ahLst/>
            <a:cxnLst/>
            <a:rect l="l" t="t" r="r" b="b"/>
            <a:pathLst>
              <a:path w="76200" h="381000">
                <a:moveTo>
                  <a:pt x="31750" y="304800"/>
                </a:moveTo>
                <a:lnTo>
                  <a:pt x="0" y="304800"/>
                </a:lnTo>
                <a:lnTo>
                  <a:pt x="38100" y="381000"/>
                </a:lnTo>
                <a:lnTo>
                  <a:pt x="69850" y="317500"/>
                </a:lnTo>
                <a:lnTo>
                  <a:pt x="31750" y="317500"/>
                </a:lnTo>
                <a:lnTo>
                  <a:pt x="31750" y="304800"/>
                </a:lnTo>
                <a:close/>
              </a:path>
              <a:path w="76200" h="381000">
                <a:moveTo>
                  <a:pt x="44450" y="0"/>
                </a:moveTo>
                <a:lnTo>
                  <a:pt x="31750" y="0"/>
                </a:lnTo>
                <a:lnTo>
                  <a:pt x="31750" y="317500"/>
                </a:lnTo>
                <a:lnTo>
                  <a:pt x="44450" y="317500"/>
                </a:lnTo>
                <a:lnTo>
                  <a:pt x="44450" y="0"/>
                </a:lnTo>
                <a:close/>
              </a:path>
              <a:path w="76200" h="381000">
                <a:moveTo>
                  <a:pt x="76200" y="304800"/>
                </a:moveTo>
                <a:lnTo>
                  <a:pt x="44450" y="304800"/>
                </a:lnTo>
                <a:lnTo>
                  <a:pt x="44450" y="317500"/>
                </a:lnTo>
                <a:lnTo>
                  <a:pt x="69850" y="317500"/>
                </a:lnTo>
                <a:lnTo>
                  <a:pt x="76200" y="3048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 txBox="1"/>
          <p:nvPr/>
        </p:nvSpPr>
        <p:spPr>
          <a:xfrm>
            <a:off x="2988310" y="2439034"/>
            <a:ext cx="8515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heparin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1" name="object 111"/>
          <p:cNvSpPr/>
          <p:nvPr/>
        </p:nvSpPr>
        <p:spPr>
          <a:xfrm>
            <a:off x="5105400" y="4953000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105400" y="5334000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5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35763" y="5566157"/>
            <a:ext cx="539750" cy="602615"/>
          </a:xfrm>
          <a:custGeom>
            <a:avLst/>
            <a:gdLst/>
            <a:ahLst/>
            <a:cxnLst/>
            <a:rect l="l" t="t" r="r" b="b"/>
            <a:pathLst>
              <a:path w="539750" h="602614">
                <a:moveTo>
                  <a:pt x="230021" y="0"/>
                </a:moveTo>
                <a:lnTo>
                  <a:pt x="187313" y="7872"/>
                </a:lnTo>
                <a:lnTo>
                  <a:pt x="146732" y="23403"/>
                </a:lnTo>
                <a:lnTo>
                  <a:pt x="110340" y="45614"/>
                </a:lnTo>
                <a:lnTo>
                  <a:pt x="78496" y="73751"/>
                </a:lnTo>
                <a:lnTo>
                  <a:pt x="51557" y="107062"/>
                </a:lnTo>
                <a:lnTo>
                  <a:pt x="29881" y="144794"/>
                </a:lnTo>
                <a:lnTo>
                  <a:pt x="13824" y="186193"/>
                </a:lnTo>
                <a:lnTo>
                  <a:pt x="3745" y="230506"/>
                </a:lnTo>
                <a:lnTo>
                  <a:pt x="0" y="276981"/>
                </a:lnTo>
                <a:lnTo>
                  <a:pt x="2946" y="324864"/>
                </a:lnTo>
                <a:lnTo>
                  <a:pt x="12942" y="373403"/>
                </a:lnTo>
                <a:lnTo>
                  <a:pt x="29693" y="420057"/>
                </a:lnTo>
                <a:lnTo>
                  <a:pt x="52122" y="462474"/>
                </a:lnTo>
                <a:lnTo>
                  <a:pt x="79532" y="500201"/>
                </a:lnTo>
                <a:lnTo>
                  <a:pt x="111224" y="532780"/>
                </a:lnTo>
                <a:lnTo>
                  <a:pt x="146499" y="559758"/>
                </a:lnTo>
                <a:lnTo>
                  <a:pt x="184657" y="580678"/>
                </a:lnTo>
                <a:lnTo>
                  <a:pt x="225002" y="595086"/>
                </a:lnTo>
                <a:lnTo>
                  <a:pt x="266833" y="602525"/>
                </a:lnTo>
                <a:lnTo>
                  <a:pt x="309451" y="602540"/>
                </a:lnTo>
                <a:lnTo>
                  <a:pt x="352159" y="594675"/>
                </a:lnTo>
                <a:lnTo>
                  <a:pt x="392741" y="579127"/>
                </a:lnTo>
                <a:lnTo>
                  <a:pt x="429132" y="556902"/>
                </a:lnTo>
                <a:lnTo>
                  <a:pt x="460976" y="528754"/>
                </a:lnTo>
                <a:lnTo>
                  <a:pt x="487915" y="495434"/>
                </a:lnTo>
                <a:lnTo>
                  <a:pt x="509592" y="457696"/>
                </a:lnTo>
                <a:lnTo>
                  <a:pt x="525648" y="416292"/>
                </a:lnTo>
                <a:lnTo>
                  <a:pt x="535728" y="371975"/>
                </a:lnTo>
                <a:lnTo>
                  <a:pt x="539473" y="325497"/>
                </a:lnTo>
                <a:lnTo>
                  <a:pt x="536526" y="277610"/>
                </a:lnTo>
                <a:lnTo>
                  <a:pt x="526530" y="229068"/>
                </a:lnTo>
                <a:lnTo>
                  <a:pt x="509780" y="182419"/>
                </a:lnTo>
                <a:lnTo>
                  <a:pt x="487350" y="140007"/>
                </a:lnTo>
                <a:lnTo>
                  <a:pt x="459940" y="102287"/>
                </a:lnTo>
                <a:lnTo>
                  <a:pt x="428249" y="69715"/>
                </a:lnTo>
                <a:lnTo>
                  <a:pt x="392974" y="42746"/>
                </a:lnTo>
                <a:lnTo>
                  <a:pt x="354815" y="21834"/>
                </a:lnTo>
                <a:lnTo>
                  <a:pt x="314471" y="7436"/>
                </a:lnTo>
                <a:lnTo>
                  <a:pt x="272640" y="6"/>
                </a:lnTo>
                <a:lnTo>
                  <a:pt x="230021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635763" y="5566157"/>
            <a:ext cx="539750" cy="602615"/>
          </a:xfrm>
          <a:custGeom>
            <a:avLst/>
            <a:gdLst/>
            <a:ahLst/>
            <a:cxnLst/>
            <a:rect l="l" t="t" r="r" b="b"/>
            <a:pathLst>
              <a:path w="539750" h="602614">
                <a:moveTo>
                  <a:pt x="12942" y="373403"/>
                </a:moveTo>
                <a:lnTo>
                  <a:pt x="2946" y="324864"/>
                </a:lnTo>
                <a:lnTo>
                  <a:pt x="0" y="276981"/>
                </a:lnTo>
                <a:lnTo>
                  <a:pt x="3745" y="230506"/>
                </a:lnTo>
                <a:lnTo>
                  <a:pt x="13824" y="186193"/>
                </a:lnTo>
                <a:lnTo>
                  <a:pt x="29881" y="144794"/>
                </a:lnTo>
                <a:lnTo>
                  <a:pt x="51557" y="107062"/>
                </a:lnTo>
                <a:lnTo>
                  <a:pt x="78496" y="73751"/>
                </a:lnTo>
                <a:lnTo>
                  <a:pt x="110340" y="45614"/>
                </a:lnTo>
                <a:lnTo>
                  <a:pt x="146732" y="23403"/>
                </a:lnTo>
                <a:lnTo>
                  <a:pt x="187313" y="7872"/>
                </a:lnTo>
                <a:lnTo>
                  <a:pt x="230021" y="0"/>
                </a:lnTo>
                <a:lnTo>
                  <a:pt x="272640" y="6"/>
                </a:lnTo>
                <a:lnTo>
                  <a:pt x="314471" y="7436"/>
                </a:lnTo>
                <a:lnTo>
                  <a:pt x="354815" y="21834"/>
                </a:lnTo>
                <a:lnTo>
                  <a:pt x="392974" y="42746"/>
                </a:lnTo>
                <a:lnTo>
                  <a:pt x="428249" y="69715"/>
                </a:lnTo>
                <a:lnTo>
                  <a:pt x="459940" y="102287"/>
                </a:lnTo>
                <a:lnTo>
                  <a:pt x="487350" y="140007"/>
                </a:lnTo>
                <a:lnTo>
                  <a:pt x="509780" y="182419"/>
                </a:lnTo>
                <a:lnTo>
                  <a:pt x="526530" y="229068"/>
                </a:lnTo>
                <a:lnTo>
                  <a:pt x="536526" y="277610"/>
                </a:lnTo>
                <a:lnTo>
                  <a:pt x="539473" y="325497"/>
                </a:lnTo>
                <a:lnTo>
                  <a:pt x="535728" y="371975"/>
                </a:lnTo>
                <a:lnTo>
                  <a:pt x="525648" y="416292"/>
                </a:lnTo>
                <a:lnTo>
                  <a:pt x="509592" y="457696"/>
                </a:lnTo>
                <a:lnTo>
                  <a:pt x="487915" y="495434"/>
                </a:lnTo>
                <a:lnTo>
                  <a:pt x="460976" y="528754"/>
                </a:lnTo>
                <a:lnTo>
                  <a:pt x="429132" y="556902"/>
                </a:lnTo>
                <a:lnTo>
                  <a:pt x="392741" y="579127"/>
                </a:lnTo>
                <a:lnTo>
                  <a:pt x="352159" y="594675"/>
                </a:lnTo>
                <a:lnTo>
                  <a:pt x="309451" y="602540"/>
                </a:lnTo>
                <a:lnTo>
                  <a:pt x="266833" y="602525"/>
                </a:lnTo>
                <a:lnTo>
                  <a:pt x="225002" y="595086"/>
                </a:lnTo>
                <a:lnTo>
                  <a:pt x="184657" y="580678"/>
                </a:lnTo>
                <a:lnTo>
                  <a:pt x="146499" y="559758"/>
                </a:lnTo>
                <a:lnTo>
                  <a:pt x="111224" y="532780"/>
                </a:lnTo>
                <a:lnTo>
                  <a:pt x="79532" y="500201"/>
                </a:lnTo>
                <a:lnTo>
                  <a:pt x="52122" y="462474"/>
                </a:lnTo>
                <a:lnTo>
                  <a:pt x="29693" y="420057"/>
                </a:lnTo>
                <a:lnTo>
                  <a:pt x="12942" y="37340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72200" y="5562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266700" y="0"/>
                </a:moveTo>
                <a:lnTo>
                  <a:pt x="223433" y="3989"/>
                </a:lnTo>
                <a:lnTo>
                  <a:pt x="182392" y="15538"/>
                </a:lnTo>
                <a:lnTo>
                  <a:pt x="144124" y="34020"/>
                </a:lnTo>
                <a:lnTo>
                  <a:pt x="109179" y="58808"/>
                </a:lnTo>
                <a:lnTo>
                  <a:pt x="78104" y="89273"/>
                </a:lnTo>
                <a:lnTo>
                  <a:pt x="51450" y="124788"/>
                </a:lnTo>
                <a:lnTo>
                  <a:pt x="29763" y="164725"/>
                </a:lnTo>
                <a:lnTo>
                  <a:pt x="13594" y="208458"/>
                </a:lnTo>
                <a:lnTo>
                  <a:pt x="3489" y="255359"/>
                </a:lnTo>
                <a:lnTo>
                  <a:pt x="0" y="304800"/>
                </a:lnTo>
                <a:lnTo>
                  <a:pt x="3489" y="354240"/>
                </a:lnTo>
                <a:lnTo>
                  <a:pt x="13594" y="401141"/>
                </a:lnTo>
                <a:lnTo>
                  <a:pt x="29763" y="444874"/>
                </a:lnTo>
                <a:lnTo>
                  <a:pt x="51450" y="484811"/>
                </a:lnTo>
                <a:lnTo>
                  <a:pt x="78104" y="520326"/>
                </a:lnTo>
                <a:lnTo>
                  <a:pt x="109179" y="550791"/>
                </a:lnTo>
                <a:lnTo>
                  <a:pt x="144124" y="575579"/>
                </a:lnTo>
                <a:lnTo>
                  <a:pt x="182392" y="594061"/>
                </a:lnTo>
                <a:lnTo>
                  <a:pt x="223433" y="605610"/>
                </a:lnTo>
                <a:lnTo>
                  <a:pt x="266700" y="609600"/>
                </a:lnTo>
                <a:lnTo>
                  <a:pt x="309966" y="605610"/>
                </a:lnTo>
                <a:lnTo>
                  <a:pt x="351007" y="594061"/>
                </a:lnTo>
                <a:lnTo>
                  <a:pt x="389275" y="575579"/>
                </a:lnTo>
                <a:lnTo>
                  <a:pt x="424220" y="550791"/>
                </a:lnTo>
                <a:lnTo>
                  <a:pt x="455295" y="520326"/>
                </a:lnTo>
                <a:lnTo>
                  <a:pt x="481949" y="484811"/>
                </a:lnTo>
                <a:lnTo>
                  <a:pt x="503636" y="444874"/>
                </a:lnTo>
                <a:lnTo>
                  <a:pt x="519805" y="401141"/>
                </a:lnTo>
                <a:lnTo>
                  <a:pt x="529910" y="354240"/>
                </a:lnTo>
                <a:lnTo>
                  <a:pt x="533400" y="304800"/>
                </a:lnTo>
                <a:lnTo>
                  <a:pt x="529910" y="255359"/>
                </a:lnTo>
                <a:lnTo>
                  <a:pt x="519805" y="208458"/>
                </a:lnTo>
                <a:lnTo>
                  <a:pt x="503636" y="164725"/>
                </a:lnTo>
                <a:lnTo>
                  <a:pt x="481949" y="124788"/>
                </a:lnTo>
                <a:lnTo>
                  <a:pt x="455295" y="89273"/>
                </a:lnTo>
                <a:lnTo>
                  <a:pt x="424220" y="58808"/>
                </a:lnTo>
                <a:lnTo>
                  <a:pt x="389275" y="34020"/>
                </a:lnTo>
                <a:lnTo>
                  <a:pt x="351007" y="15538"/>
                </a:lnTo>
                <a:lnTo>
                  <a:pt x="309966" y="3989"/>
                </a:lnTo>
                <a:lnTo>
                  <a:pt x="26670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72200" y="5562600"/>
            <a:ext cx="533400" cy="609600"/>
          </a:xfrm>
          <a:custGeom>
            <a:avLst/>
            <a:gdLst/>
            <a:ahLst/>
            <a:cxnLst/>
            <a:rect l="l" t="t" r="r" b="b"/>
            <a:pathLst>
              <a:path w="533400" h="609600">
                <a:moveTo>
                  <a:pt x="0" y="304800"/>
                </a:moveTo>
                <a:lnTo>
                  <a:pt x="3489" y="255359"/>
                </a:lnTo>
                <a:lnTo>
                  <a:pt x="13594" y="208458"/>
                </a:lnTo>
                <a:lnTo>
                  <a:pt x="29763" y="164725"/>
                </a:lnTo>
                <a:lnTo>
                  <a:pt x="51450" y="124788"/>
                </a:lnTo>
                <a:lnTo>
                  <a:pt x="78104" y="89273"/>
                </a:lnTo>
                <a:lnTo>
                  <a:pt x="109179" y="58808"/>
                </a:lnTo>
                <a:lnTo>
                  <a:pt x="144124" y="34020"/>
                </a:lnTo>
                <a:lnTo>
                  <a:pt x="182392" y="15538"/>
                </a:lnTo>
                <a:lnTo>
                  <a:pt x="223433" y="3989"/>
                </a:lnTo>
                <a:lnTo>
                  <a:pt x="266700" y="0"/>
                </a:lnTo>
                <a:lnTo>
                  <a:pt x="309966" y="3989"/>
                </a:lnTo>
                <a:lnTo>
                  <a:pt x="351007" y="15538"/>
                </a:lnTo>
                <a:lnTo>
                  <a:pt x="389275" y="34020"/>
                </a:lnTo>
                <a:lnTo>
                  <a:pt x="424220" y="58808"/>
                </a:lnTo>
                <a:lnTo>
                  <a:pt x="455295" y="89273"/>
                </a:lnTo>
                <a:lnTo>
                  <a:pt x="481949" y="124788"/>
                </a:lnTo>
                <a:lnTo>
                  <a:pt x="503636" y="164725"/>
                </a:lnTo>
                <a:lnTo>
                  <a:pt x="519805" y="208458"/>
                </a:lnTo>
                <a:lnTo>
                  <a:pt x="529910" y="255359"/>
                </a:lnTo>
                <a:lnTo>
                  <a:pt x="533400" y="304800"/>
                </a:lnTo>
                <a:lnTo>
                  <a:pt x="529910" y="354240"/>
                </a:lnTo>
                <a:lnTo>
                  <a:pt x="519805" y="401141"/>
                </a:lnTo>
                <a:lnTo>
                  <a:pt x="503636" y="444874"/>
                </a:lnTo>
                <a:lnTo>
                  <a:pt x="481949" y="484811"/>
                </a:lnTo>
                <a:lnTo>
                  <a:pt x="455295" y="520326"/>
                </a:lnTo>
                <a:lnTo>
                  <a:pt x="424220" y="550791"/>
                </a:lnTo>
                <a:lnTo>
                  <a:pt x="389275" y="575579"/>
                </a:lnTo>
                <a:lnTo>
                  <a:pt x="351007" y="594061"/>
                </a:lnTo>
                <a:lnTo>
                  <a:pt x="309966" y="605610"/>
                </a:lnTo>
                <a:lnTo>
                  <a:pt x="266700" y="609600"/>
                </a:lnTo>
                <a:lnTo>
                  <a:pt x="223433" y="605610"/>
                </a:lnTo>
                <a:lnTo>
                  <a:pt x="182392" y="594061"/>
                </a:lnTo>
                <a:lnTo>
                  <a:pt x="144124" y="575579"/>
                </a:lnTo>
                <a:lnTo>
                  <a:pt x="109179" y="550791"/>
                </a:lnTo>
                <a:lnTo>
                  <a:pt x="78104" y="520326"/>
                </a:lnTo>
                <a:lnTo>
                  <a:pt x="51450" y="484811"/>
                </a:lnTo>
                <a:lnTo>
                  <a:pt x="29763" y="444874"/>
                </a:lnTo>
                <a:lnTo>
                  <a:pt x="13594" y="401141"/>
                </a:lnTo>
                <a:lnTo>
                  <a:pt x="3489" y="35424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791200" y="5334000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0"/>
                </a:moveTo>
                <a:lnTo>
                  <a:pt x="76200" y="228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553200" y="53340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152400" y="0"/>
                </a:moveTo>
                <a:lnTo>
                  <a:pt x="0" y="228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091554" y="5791200"/>
            <a:ext cx="233045" cy="233679"/>
          </a:xfrm>
          <a:custGeom>
            <a:avLst/>
            <a:gdLst/>
            <a:ahLst/>
            <a:cxnLst/>
            <a:rect l="l" t="t" r="r" b="b"/>
            <a:pathLst>
              <a:path w="233045" h="233679">
                <a:moveTo>
                  <a:pt x="174688" y="49367"/>
                </a:moveTo>
                <a:lnTo>
                  <a:pt x="0" y="224104"/>
                </a:lnTo>
                <a:lnTo>
                  <a:pt x="8890" y="233095"/>
                </a:lnTo>
                <a:lnTo>
                  <a:pt x="183680" y="58366"/>
                </a:lnTo>
                <a:lnTo>
                  <a:pt x="174688" y="49367"/>
                </a:lnTo>
                <a:close/>
              </a:path>
              <a:path w="233045" h="233679">
                <a:moveTo>
                  <a:pt x="219583" y="40411"/>
                </a:moveTo>
                <a:lnTo>
                  <a:pt x="183642" y="40411"/>
                </a:lnTo>
                <a:lnTo>
                  <a:pt x="192659" y="49390"/>
                </a:lnTo>
                <a:lnTo>
                  <a:pt x="183680" y="58366"/>
                </a:lnTo>
                <a:lnTo>
                  <a:pt x="206121" y="80822"/>
                </a:lnTo>
                <a:lnTo>
                  <a:pt x="219583" y="40411"/>
                </a:lnTo>
                <a:close/>
              </a:path>
              <a:path w="233045" h="233679">
                <a:moveTo>
                  <a:pt x="183642" y="40411"/>
                </a:moveTo>
                <a:lnTo>
                  <a:pt x="174688" y="49367"/>
                </a:lnTo>
                <a:lnTo>
                  <a:pt x="183680" y="58366"/>
                </a:lnTo>
                <a:lnTo>
                  <a:pt x="192659" y="49390"/>
                </a:lnTo>
                <a:lnTo>
                  <a:pt x="183642" y="40411"/>
                </a:lnTo>
                <a:close/>
              </a:path>
              <a:path w="233045" h="233679">
                <a:moveTo>
                  <a:pt x="233045" y="0"/>
                </a:moveTo>
                <a:lnTo>
                  <a:pt x="152273" y="26936"/>
                </a:lnTo>
                <a:lnTo>
                  <a:pt x="174688" y="49367"/>
                </a:lnTo>
                <a:lnTo>
                  <a:pt x="183642" y="40411"/>
                </a:lnTo>
                <a:lnTo>
                  <a:pt x="219583" y="40411"/>
                </a:lnTo>
                <a:lnTo>
                  <a:pt x="2330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019800" y="5791200"/>
            <a:ext cx="233045" cy="233679"/>
          </a:xfrm>
          <a:custGeom>
            <a:avLst/>
            <a:gdLst/>
            <a:ahLst/>
            <a:cxnLst/>
            <a:rect l="l" t="t" r="r" b="b"/>
            <a:pathLst>
              <a:path w="233045" h="233679">
                <a:moveTo>
                  <a:pt x="58356" y="49367"/>
                </a:moveTo>
                <a:lnTo>
                  <a:pt x="49365" y="58365"/>
                </a:lnTo>
                <a:lnTo>
                  <a:pt x="224154" y="233083"/>
                </a:lnTo>
                <a:lnTo>
                  <a:pt x="233045" y="224104"/>
                </a:lnTo>
                <a:lnTo>
                  <a:pt x="58356" y="49367"/>
                </a:lnTo>
                <a:close/>
              </a:path>
              <a:path w="233045" h="233679">
                <a:moveTo>
                  <a:pt x="0" y="0"/>
                </a:moveTo>
                <a:lnTo>
                  <a:pt x="26924" y="80822"/>
                </a:lnTo>
                <a:lnTo>
                  <a:pt x="49365" y="58365"/>
                </a:lnTo>
                <a:lnTo>
                  <a:pt x="40386" y="49390"/>
                </a:lnTo>
                <a:lnTo>
                  <a:pt x="49402" y="40411"/>
                </a:lnTo>
                <a:lnTo>
                  <a:pt x="67306" y="40411"/>
                </a:lnTo>
                <a:lnTo>
                  <a:pt x="80772" y="26936"/>
                </a:lnTo>
                <a:lnTo>
                  <a:pt x="0" y="0"/>
                </a:lnTo>
                <a:close/>
              </a:path>
              <a:path w="233045" h="233679">
                <a:moveTo>
                  <a:pt x="49402" y="40411"/>
                </a:moveTo>
                <a:lnTo>
                  <a:pt x="40386" y="49390"/>
                </a:lnTo>
                <a:lnTo>
                  <a:pt x="49365" y="58365"/>
                </a:lnTo>
                <a:lnTo>
                  <a:pt x="58356" y="49367"/>
                </a:lnTo>
                <a:lnTo>
                  <a:pt x="49402" y="40411"/>
                </a:lnTo>
                <a:close/>
              </a:path>
              <a:path w="233045" h="233679">
                <a:moveTo>
                  <a:pt x="67306" y="40411"/>
                </a:moveTo>
                <a:lnTo>
                  <a:pt x="49402" y="40411"/>
                </a:lnTo>
                <a:lnTo>
                  <a:pt x="58356" y="49367"/>
                </a:lnTo>
                <a:lnTo>
                  <a:pt x="67306" y="4041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5867400" y="5638800"/>
            <a:ext cx="184150" cy="367030"/>
          </a:xfrm>
          <a:custGeom>
            <a:avLst/>
            <a:gdLst/>
            <a:ahLst/>
            <a:cxnLst/>
            <a:rect l="l" t="t" r="r" b="b"/>
            <a:pathLst>
              <a:path w="184150" h="367029">
                <a:moveTo>
                  <a:pt x="0" y="366712"/>
                </a:moveTo>
                <a:lnTo>
                  <a:pt x="184150" y="366712"/>
                </a:lnTo>
                <a:lnTo>
                  <a:pt x="184150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5871717" y="5635142"/>
            <a:ext cx="1784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3" name="object 123"/>
          <p:cNvSpPr/>
          <p:nvPr/>
        </p:nvSpPr>
        <p:spPr>
          <a:xfrm>
            <a:off x="1219200" y="48768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219200" y="4953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219200" y="5105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133600" y="48768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133600" y="49530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133600" y="51054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715000" y="4953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5715000" y="50292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5715000" y="51816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629400" y="4953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629400" y="50292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629400" y="51816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172200" y="6019800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172200" y="6362700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1219200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133600" y="45720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133600" y="40386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286000" y="37338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5410200" y="3810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0"/>
                </a:moveTo>
                <a:lnTo>
                  <a:pt x="152400" y="76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81800" y="3810000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657975" y="4648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5715000" y="4648200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 txBox="1"/>
          <p:nvPr/>
        </p:nvSpPr>
        <p:spPr>
          <a:xfrm>
            <a:off x="5719064" y="5857138"/>
            <a:ext cx="3194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TK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313170" y="5640019"/>
            <a:ext cx="335280" cy="492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10"/>
              </a:lnSpc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  <a:p>
            <a:pPr marL="27940">
              <a:lnSpc>
                <a:spcPts val="1770"/>
              </a:lnSpc>
            </a:pPr>
            <a:r>
              <a:rPr sz="1600" b="1" spc="-5" dirty="0">
                <a:latin typeface="Times New Roman"/>
                <a:cs typeface="Times New Roman"/>
              </a:rPr>
              <a:t>TK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2921635" y="4902834"/>
            <a:ext cx="3530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TM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7064120" y="4979034"/>
            <a:ext cx="3530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TM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903467" y="5320791"/>
            <a:ext cx="61849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2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[</a:t>
            </a:r>
            <a:r>
              <a:rPr sz="1400" b="1" spc="-114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T</a:t>
            </a:r>
            <a:r>
              <a:rPr sz="1400" b="1" spc="-10" dirty="0">
                <a:latin typeface="Times New Roman"/>
                <a:cs typeface="Times New Roman"/>
              </a:rPr>
              <a:t>P</a:t>
            </a:r>
            <a:r>
              <a:rPr sz="1400" b="1" dirty="0"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2369057" y="5588609"/>
            <a:ext cx="90551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cytopl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sm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6863842" y="5679135"/>
            <a:ext cx="90551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cytopl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sm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6541389" y="6274714"/>
            <a:ext cx="152908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Cell</a:t>
            </a:r>
            <a:r>
              <a:rPr sz="1600" b="1" spc="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p</a:t>
            </a:r>
            <a:r>
              <a:rPr sz="1600" b="1" spc="-35" dirty="0">
                <a:solidFill>
                  <a:srgbClr val="FF0066"/>
                </a:solidFill>
                <a:latin typeface="Times New Roman"/>
                <a:cs typeface="Times New Roman"/>
              </a:rPr>
              <a:t>r</a:t>
            </a:r>
            <a:r>
              <a:rPr sz="16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oli</a:t>
            </a:r>
            <a:r>
              <a:rPr sz="16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f</a:t>
            </a:r>
            <a:r>
              <a:rPr sz="16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eration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53" name="object 1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292" rIns="0" bIns="0" rtlCol="0">
            <a:spAutoFit/>
          </a:bodyPr>
          <a:lstStyle/>
          <a:p>
            <a:pPr marL="1346200" marR="5080" indent="-977265">
              <a:lnSpc>
                <a:spcPct val="100000"/>
              </a:lnSpc>
            </a:pP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FGF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-1</a:t>
            </a:r>
            <a:r>
              <a:rPr spc="1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exhib</a:t>
            </a:r>
            <a:r>
              <a:rPr spc="-10" dirty="0">
                <a:solidFill>
                  <a:srgbClr val="000066"/>
                </a:solidFill>
                <a:latin typeface="Verdana"/>
                <a:cs typeface="Verdana"/>
              </a:rPr>
              <a:t>i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ts</a:t>
            </a:r>
            <a:r>
              <a:rPr spc="1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its </a:t>
            </a:r>
            <a:r>
              <a:rPr spc="5" dirty="0">
                <a:solidFill>
                  <a:srgbClr val="000066"/>
                </a:solidFill>
                <a:latin typeface="Verdana"/>
                <a:cs typeface="Verdana"/>
              </a:rPr>
              <a:t>c</a:t>
            </a:r>
            <a:r>
              <a:rPr spc="-10" dirty="0">
                <a:solidFill>
                  <a:srgbClr val="000066"/>
                </a:solidFill>
                <a:latin typeface="Verdana"/>
                <a:cs typeface="Verdana"/>
              </a:rPr>
              <a:t>el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l</a:t>
            </a:r>
            <a:r>
              <a:rPr spc="1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pr</a:t>
            </a:r>
            <a:r>
              <a:rPr spc="-10" dirty="0">
                <a:solidFill>
                  <a:srgbClr val="000066"/>
                </a:solidFill>
                <a:latin typeface="Verdana"/>
                <a:cs typeface="Verdana"/>
              </a:rPr>
              <a:t>o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l</a:t>
            </a:r>
            <a:r>
              <a:rPr spc="-15" dirty="0">
                <a:solidFill>
                  <a:srgbClr val="000066"/>
                </a:solidFill>
                <a:latin typeface="Verdana"/>
                <a:cs typeface="Verdana"/>
              </a:rPr>
              <a:t>i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ferati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on</a:t>
            </a:r>
            <a:r>
              <a:rPr spc="3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a</a:t>
            </a:r>
            <a:r>
              <a:rPr spc="5" dirty="0">
                <a:solidFill>
                  <a:srgbClr val="000066"/>
                </a:solidFill>
                <a:latin typeface="Verdana"/>
                <a:cs typeface="Verdana"/>
              </a:rPr>
              <a:t>c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tiv</a:t>
            </a:r>
            <a:r>
              <a:rPr spc="-20" dirty="0">
                <a:solidFill>
                  <a:srgbClr val="000066"/>
                </a:solidFill>
                <a:latin typeface="Verdana"/>
                <a:cs typeface="Verdana"/>
              </a:rPr>
              <a:t>i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ty by bi</a:t>
            </a:r>
            <a:r>
              <a:rPr spc="-10" dirty="0">
                <a:solidFill>
                  <a:srgbClr val="000066"/>
                </a:solidFill>
                <a:latin typeface="Verdana"/>
                <a:cs typeface="Verdana"/>
              </a:rPr>
              <a:t>n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di</a:t>
            </a:r>
            <a:r>
              <a:rPr spc="-10" dirty="0">
                <a:solidFill>
                  <a:srgbClr val="000066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g</a:t>
            </a:r>
            <a:r>
              <a:rPr spc="1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to</a:t>
            </a:r>
            <a:r>
              <a:rPr spc="-1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its</a:t>
            </a:r>
            <a:r>
              <a:rPr spc="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c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e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ll</a:t>
            </a:r>
            <a:r>
              <a:rPr spc="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sur</a:t>
            </a:r>
            <a:r>
              <a:rPr spc="-15" dirty="0">
                <a:solidFill>
                  <a:srgbClr val="000066"/>
                </a:solidFill>
                <a:latin typeface="Verdana"/>
                <a:cs typeface="Verdana"/>
              </a:rPr>
              <a:t>f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a</a:t>
            </a:r>
            <a:r>
              <a:rPr spc="5" dirty="0">
                <a:solidFill>
                  <a:srgbClr val="000066"/>
                </a:solidFill>
                <a:latin typeface="Verdana"/>
                <a:cs typeface="Verdana"/>
              </a:rPr>
              <a:t>c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e</a:t>
            </a:r>
            <a:r>
              <a:rPr spc="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rece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p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t</a:t>
            </a:r>
            <a:r>
              <a:rPr spc="-15" dirty="0">
                <a:solidFill>
                  <a:srgbClr val="000066"/>
                </a:solidFill>
                <a:latin typeface="Verdana"/>
                <a:cs typeface="Verdana"/>
              </a:rPr>
              <a:t>o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r</a:t>
            </a:r>
          </a:p>
        </p:txBody>
      </p:sp>
      <p:sp>
        <p:nvSpPr>
          <p:cNvPr id="154" name="object 154"/>
          <p:cNvSpPr txBox="1"/>
          <p:nvPr/>
        </p:nvSpPr>
        <p:spPr>
          <a:xfrm>
            <a:off x="1094028" y="6404864"/>
            <a:ext cx="129984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1600" b="1" spc="-20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1600" b="1" spc="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recep</a:t>
            </a:r>
            <a:r>
              <a:rPr sz="1600" b="1" spc="-15" dirty="0">
                <a:solidFill>
                  <a:srgbClr val="CC00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CC0000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5" name="object 155"/>
          <p:cNvSpPr/>
          <p:nvPr/>
        </p:nvSpPr>
        <p:spPr>
          <a:xfrm>
            <a:off x="533400" y="1524000"/>
            <a:ext cx="8077200" cy="228600"/>
          </a:xfrm>
          <a:custGeom>
            <a:avLst/>
            <a:gdLst/>
            <a:ahLst/>
            <a:cxnLst/>
            <a:rect l="l" t="t" r="r" b="b"/>
            <a:pathLst>
              <a:path w="8077200" h="228600">
                <a:moveTo>
                  <a:pt x="0" y="228600"/>
                </a:moveTo>
                <a:lnTo>
                  <a:pt x="8077200" y="228600"/>
                </a:lnTo>
                <a:lnTo>
                  <a:pt x="807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 txBox="1"/>
          <p:nvPr/>
        </p:nvSpPr>
        <p:spPr>
          <a:xfrm>
            <a:off x="381000" y="1143000"/>
            <a:ext cx="8305800" cy="106680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vert="horz" wrap="square" lIns="0" tIns="115570" rIns="0" bIns="0" rtlCol="0">
            <a:spAutoFit/>
          </a:bodyPr>
          <a:lstStyle/>
          <a:p>
            <a:pPr marL="506095" indent="-343535">
              <a:lnSpc>
                <a:spcPct val="100000"/>
              </a:lnSpc>
              <a:spcBef>
                <a:spcPts val="910"/>
              </a:spcBef>
              <a:buClr>
                <a:srgbClr val="CC0000"/>
              </a:buClr>
              <a:buFont typeface="Wingdings"/>
              <a:buChar char=""/>
              <a:tabLst>
                <a:tab pos="506095" algn="l"/>
              </a:tabLst>
            </a:pPr>
            <a:r>
              <a:rPr sz="1800" spc="-5" dirty="0">
                <a:latin typeface="Verdana"/>
                <a:cs typeface="Verdana"/>
              </a:rPr>
              <a:t>Hepar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dirty="0">
                <a:latin typeface="Verdana"/>
                <a:cs typeface="Verdana"/>
              </a:rPr>
              <a:t>el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ev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dirty="0">
                <a:latin typeface="Verdana"/>
                <a:cs typeface="Verdana"/>
              </a:rPr>
              <a:t>d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o </a:t>
            </a:r>
            <a:r>
              <a:rPr sz="1800" spc="-5" dirty="0">
                <a:latin typeface="Verdana"/>
                <a:cs typeface="Verdana"/>
              </a:rPr>
              <a:t>be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the</a:t>
            </a:r>
            <a:r>
              <a:rPr sz="1800" spc="5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s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5" dirty="0">
                <a:latin typeface="Verdana"/>
                <a:cs typeface="Verdana"/>
              </a:rPr>
              <a:t>con</a:t>
            </a:r>
            <a:r>
              <a:rPr sz="1800" spc="-15" dirty="0">
                <a:latin typeface="Verdana"/>
                <a:cs typeface="Verdana"/>
              </a:rPr>
              <a:t>d</a:t>
            </a:r>
            <a:r>
              <a:rPr sz="1800" spc="-5" dirty="0">
                <a:latin typeface="Verdana"/>
                <a:cs typeface="Verdana"/>
              </a:rPr>
              <a:t>ary rec</a:t>
            </a:r>
            <a:r>
              <a:rPr sz="1800" spc="-1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pto</a:t>
            </a:r>
            <a:r>
              <a:rPr sz="1800" spc="-5" dirty="0">
                <a:latin typeface="Verdana"/>
                <a:cs typeface="Verdana"/>
              </a:rPr>
              <a:t>r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for FG</a:t>
            </a:r>
            <a:r>
              <a:rPr sz="1800" spc="0" dirty="0">
                <a:latin typeface="Verdana"/>
                <a:cs typeface="Verdana"/>
              </a:rPr>
              <a:t>F</a:t>
            </a:r>
            <a:r>
              <a:rPr sz="1800" spc="-5" dirty="0">
                <a:latin typeface="Verdana"/>
                <a:cs typeface="Verdana"/>
              </a:rPr>
              <a:t>-</a:t>
            </a:r>
            <a:r>
              <a:rPr sz="1800" spc="-10" dirty="0">
                <a:latin typeface="Verdana"/>
                <a:cs typeface="Verdana"/>
              </a:rPr>
              <a:t>1.</a:t>
            </a:r>
            <a:endParaRPr sz="1800">
              <a:latin typeface="Verdana"/>
              <a:cs typeface="Verdana"/>
            </a:endParaRPr>
          </a:p>
          <a:p>
            <a:pPr marL="506095" indent="-343535">
              <a:lnSpc>
                <a:spcPct val="100000"/>
              </a:lnSpc>
              <a:spcBef>
                <a:spcPts val="430"/>
              </a:spcBef>
              <a:buClr>
                <a:srgbClr val="CC0000"/>
              </a:buClr>
              <a:buFont typeface="Wingdings"/>
              <a:buChar char=""/>
              <a:tabLst>
                <a:tab pos="506095" algn="l"/>
              </a:tabLst>
            </a:pPr>
            <a:r>
              <a:rPr sz="1800" dirty="0">
                <a:latin typeface="Verdana"/>
                <a:cs typeface="Verdana"/>
              </a:rPr>
              <a:t>D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merizat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on</a:t>
            </a:r>
            <a:r>
              <a:rPr sz="1800" spc="-25" dirty="0">
                <a:latin typeface="Verdana"/>
                <a:cs typeface="Verdana"/>
              </a:rPr>
              <a:t> 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ndu</a:t>
            </a:r>
            <a:r>
              <a:rPr sz="1800" spc="-15" dirty="0">
                <a:latin typeface="Verdana"/>
                <a:cs typeface="Verdana"/>
              </a:rPr>
              <a:t>c</a:t>
            </a:r>
            <a:r>
              <a:rPr sz="1800" spc="-5" dirty="0">
                <a:latin typeface="Verdana"/>
                <a:cs typeface="Verdana"/>
              </a:rPr>
              <a:t>ed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b</a:t>
            </a:r>
            <a:r>
              <a:rPr sz="1800" spc="-5" dirty="0">
                <a:latin typeface="Verdana"/>
                <a:cs typeface="Verdana"/>
              </a:rPr>
              <a:t>y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hep</a:t>
            </a:r>
            <a:r>
              <a:rPr sz="1800" spc="-15" dirty="0">
                <a:latin typeface="Verdana"/>
                <a:cs typeface="Verdana"/>
              </a:rPr>
              <a:t>a</a:t>
            </a:r>
            <a:r>
              <a:rPr sz="1800" dirty="0">
                <a:latin typeface="Verdana"/>
                <a:cs typeface="Verdana"/>
              </a:rPr>
              <a:t>r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n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10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s cons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10" dirty="0">
                <a:latin typeface="Verdana"/>
                <a:cs typeface="Verdana"/>
              </a:rPr>
              <a:t>d</a:t>
            </a:r>
            <a:r>
              <a:rPr sz="1800" spc="-5" dirty="0">
                <a:latin typeface="Verdana"/>
                <a:cs typeface="Verdana"/>
              </a:rPr>
              <a:t>e</a:t>
            </a:r>
            <a:r>
              <a:rPr sz="1800" spc="-10" dirty="0">
                <a:latin typeface="Verdana"/>
                <a:cs typeface="Verdana"/>
              </a:rPr>
              <a:t>r</a:t>
            </a:r>
            <a:r>
              <a:rPr sz="1800" spc="-5" dirty="0">
                <a:latin typeface="Verdana"/>
                <a:cs typeface="Verdana"/>
              </a:rPr>
              <a:t>ed</a:t>
            </a:r>
            <a:r>
              <a:rPr sz="1800" spc="10" dirty="0">
                <a:latin typeface="Verdana"/>
                <a:cs typeface="Verdana"/>
              </a:rPr>
              <a:t> </a:t>
            </a:r>
            <a:r>
              <a:rPr sz="1800" spc="-5" dirty="0">
                <a:latin typeface="Verdana"/>
                <a:cs typeface="Verdana"/>
              </a:rPr>
              <a:t>t</a:t>
            </a:r>
            <a:r>
              <a:rPr sz="1800" dirty="0">
                <a:latin typeface="Verdana"/>
                <a:cs typeface="Verdana"/>
              </a:rPr>
              <a:t>o </a:t>
            </a:r>
            <a:r>
              <a:rPr sz="1800" spc="-5" dirty="0">
                <a:latin typeface="Verdana"/>
                <a:cs typeface="Verdana"/>
              </a:rPr>
              <a:t>be</a:t>
            </a:r>
            <a:r>
              <a:rPr sz="1800" dirty="0">
                <a:latin typeface="Verdana"/>
                <a:cs typeface="Verdana"/>
              </a:rPr>
              <a:t> </a:t>
            </a:r>
            <a:r>
              <a:rPr sz="1800" spc="-10" dirty="0">
                <a:latin typeface="Verdana"/>
                <a:cs typeface="Verdana"/>
              </a:rPr>
              <a:t>p</a:t>
            </a:r>
            <a:r>
              <a:rPr sz="1800" spc="-5" dirty="0">
                <a:latin typeface="Verdana"/>
                <a:cs typeface="Verdana"/>
              </a:rPr>
              <a:t>r</a:t>
            </a:r>
            <a:r>
              <a:rPr sz="1800" spc="10" dirty="0">
                <a:latin typeface="Verdana"/>
                <a:cs typeface="Verdana"/>
              </a:rPr>
              <a:t>e</a:t>
            </a:r>
            <a:r>
              <a:rPr sz="1800" spc="-5" dirty="0">
                <a:latin typeface="Verdana"/>
                <a:cs typeface="Verdana"/>
              </a:rPr>
              <a:t>-r</a:t>
            </a:r>
            <a:r>
              <a:rPr sz="1800" spc="-10" dirty="0">
                <a:latin typeface="Verdana"/>
                <a:cs typeface="Verdana"/>
              </a:rPr>
              <a:t>eq</a:t>
            </a:r>
            <a:r>
              <a:rPr sz="1800" dirty="0">
                <a:latin typeface="Verdana"/>
                <a:cs typeface="Verdana"/>
              </a:rPr>
              <a:t>u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dirty="0">
                <a:latin typeface="Verdana"/>
                <a:cs typeface="Verdana"/>
              </a:rPr>
              <a:t>s</a:t>
            </a:r>
            <a:r>
              <a:rPr sz="1800" spc="5" dirty="0">
                <a:latin typeface="Verdana"/>
                <a:cs typeface="Verdana"/>
              </a:rPr>
              <a:t>i</a:t>
            </a:r>
            <a:r>
              <a:rPr sz="1800" spc="-5" dirty="0">
                <a:latin typeface="Verdana"/>
                <a:cs typeface="Verdana"/>
              </a:rPr>
              <a:t>te</a:t>
            </a:r>
            <a:endParaRPr sz="1800">
              <a:latin typeface="Verdana"/>
              <a:cs typeface="Verdana"/>
            </a:endParaRPr>
          </a:p>
          <a:p>
            <a:pPr marL="505459">
              <a:lnSpc>
                <a:spcPct val="100000"/>
              </a:lnSpc>
            </a:pPr>
            <a:r>
              <a:rPr sz="1800" dirty="0">
                <a:latin typeface="Verdana"/>
                <a:cs typeface="Verdana"/>
              </a:rPr>
              <a:t>for</a:t>
            </a:r>
            <a:r>
              <a:rPr sz="1800" spc="-15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F</a:t>
            </a:r>
            <a:r>
              <a:rPr sz="1800" spc="-10" dirty="0">
                <a:latin typeface="Verdana"/>
                <a:cs typeface="Verdana"/>
              </a:rPr>
              <a:t>G</a:t>
            </a:r>
            <a:r>
              <a:rPr sz="1800" spc="-5" dirty="0">
                <a:latin typeface="Verdana"/>
                <a:cs typeface="Verdana"/>
              </a:rPr>
              <a:t>F-</a:t>
            </a:r>
            <a:r>
              <a:rPr sz="1800" dirty="0">
                <a:latin typeface="Verdana"/>
                <a:cs typeface="Verdana"/>
              </a:rPr>
              <a:t>1</a:t>
            </a:r>
            <a:r>
              <a:rPr sz="1800" spc="30" dirty="0">
                <a:latin typeface="Verdana"/>
                <a:cs typeface="Verdana"/>
              </a:rPr>
              <a:t> </a:t>
            </a:r>
            <a:r>
              <a:rPr sz="1800" dirty="0">
                <a:latin typeface="Verdana"/>
                <a:cs typeface="Verdana"/>
              </a:rPr>
              <a:t>a</a:t>
            </a:r>
            <a:r>
              <a:rPr sz="1800" spc="-10" dirty="0">
                <a:latin typeface="Verdana"/>
                <a:cs typeface="Verdana"/>
              </a:rPr>
              <a:t>c</a:t>
            </a:r>
            <a:r>
              <a:rPr sz="1800" dirty="0">
                <a:latin typeface="Verdana"/>
                <a:cs typeface="Verdana"/>
              </a:rPr>
              <a:t>tion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150734" y="2649982"/>
            <a:ext cx="84963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ste</a:t>
            </a:r>
            <a:r>
              <a:rPr sz="1800" b="1" dirty="0">
                <a:latin typeface="Verdana"/>
                <a:cs typeface="Verdana"/>
              </a:rPr>
              <a:t>p-</a:t>
            </a:r>
            <a:r>
              <a:rPr sz="1800" b="1" spc="-5" dirty="0">
                <a:latin typeface="Verdana"/>
                <a:cs typeface="Verdana"/>
              </a:rPr>
              <a:t>1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684134" y="3963034"/>
            <a:ext cx="84963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ste</a:t>
            </a:r>
            <a:r>
              <a:rPr sz="1800" b="1" spc="5" dirty="0">
                <a:latin typeface="Verdana"/>
                <a:cs typeface="Verdana"/>
              </a:rPr>
              <a:t>p</a:t>
            </a:r>
            <a:r>
              <a:rPr sz="1800" b="1" dirty="0">
                <a:latin typeface="Verdana"/>
                <a:cs typeface="Verdana"/>
              </a:rPr>
              <a:t>-</a:t>
            </a:r>
            <a:r>
              <a:rPr sz="1800" b="1" spc="-5" dirty="0">
                <a:latin typeface="Verdana"/>
                <a:cs typeface="Verdana"/>
              </a:rPr>
              <a:t>2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742188"/>
            <a:ext cx="7171055" cy="73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Is</a:t>
            </a:r>
            <a:r>
              <a:rPr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t</a:t>
            </a:r>
            <a:r>
              <a:rPr spc="-10" dirty="0">
                <a:solidFill>
                  <a:srgbClr val="003366"/>
                </a:solidFill>
                <a:latin typeface="Verdana"/>
                <a:cs typeface="Verdana"/>
              </a:rPr>
              <a:t>h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hepari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n-i</a:t>
            </a:r>
            <a:r>
              <a:rPr spc="-15" dirty="0">
                <a:solidFill>
                  <a:srgbClr val="003366"/>
                </a:solidFill>
                <a:latin typeface="Verdana"/>
                <a:cs typeface="Verdana"/>
              </a:rPr>
              <a:t>n</a:t>
            </a: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duce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d</a:t>
            </a:r>
            <a:r>
              <a:rPr spc="4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pc="-15" dirty="0">
                <a:solidFill>
                  <a:srgbClr val="003366"/>
                </a:solidFill>
                <a:latin typeface="Verdana"/>
                <a:cs typeface="Verdana"/>
              </a:rPr>
              <a:t>l</a:t>
            </a: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ig</a:t>
            </a:r>
            <a:r>
              <a:rPr spc="-15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m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pc="-10" dirty="0">
                <a:solidFill>
                  <a:srgbClr val="003366"/>
                </a:solidFill>
                <a:latin typeface="Verdana"/>
                <a:cs typeface="Verdana"/>
              </a:rPr>
              <a:t>r</a:t>
            </a:r>
            <a:r>
              <a:rPr spc="-15" dirty="0">
                <a:solidFill>
                  <a:srgbClr val="003366"/>
                </a:solidFill>
                <a:latin typeface="Verdana"/>
                <a:cs typeface="Verdana"/>
              </a:rPr>
              <a:t>i</a:t>
            </a: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zati</a:t>
            </a:r>
            <a:r>
              <a:rPr spc="-20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n</a:t>
            </a:r>
            <a:r>
              <a:rPr spc="4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of</a:t>
            </a:r>
          </a:p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FG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F</a:t>
            </a:r>
            <a:r>
              <a:rPr spc="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mandato</a:t>
            </a:r>
            <a:r>
              <a:rPr spc="-10" dirty="0">
                <a:solidFill>
                  <a:srgbClr val="003366"/>
                </a:solidFill>
                <a:latin typeface="Verdana"/>
                <a:cs typeface="Verdana"/>
              </a:rPr>
              <a:t>r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y</a:t>
            </a:r>
            <a:r>
              <a:rPr spc="-2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f</a:t>
            </a:r>
            <a:r>
              <a:rPr spc="-15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r</a:t>
            </a:r>
            <a:r>
              <a:rPr spc="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i</a:t>
            </a:r>
            <a:r>
              <a:rPr spc="-10" dirty="0">
                <a:solidFill>
                  <a:srgbClr val="003366"/>
                </a:solidFill>
                <a:latin typeface="Verdana"/>
                <a:cs typeface="Verdana"/>
              </a:rPr>
              <a:t>t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s</a:t>
            </a:r>
            <a:r>
              <a:rPr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mit</a:t>
            </a:r>
            <a:r>
              <a:rPr spc="-15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gen</a:t>
            </a:r>
            <a:r>
              <a:rPr spc="-10" dirty="0">
                <a:solidFill>
                  <a:srgbClr val="003366"/>
                </a:solidFill>
                <a:latin typeface="Verdana"/>
                <a:cs typeface="Verdana"/>
              </a:rPr>
              <a:t>i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c</a:t>
            </a:r>
            <a:r>
              <a:rPr spc="1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activ</a:t>
            </a:r>
            <a:r>
              <a:rPr spc="-10" dirty="0">
                <a:solidFill>
                  <a:srgbClr val="003366"/>
                </a:solidFill>
                <a:latin typeface="Verdana"/>
                <a:cs typeface="Verdana"/>
              </a:rPr>
              <a:t>i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t</a:t>
            </a:r>
            <a:r>
              <a:rPr spc="-10" dirty="0">
                <a:solidFill>
                  <a:srgbClr val="003366"/>
                </a:solidFill>
                <a:latin typeface="Verdana"/>
                <a:cs typeface="Verdana"/>
              </a:rPr>
              <a:t>y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96290" y="2516870"/>
            <a:ext cx="7711440" cy="1508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3675" marR="115570" indent="-180975" algn="just">
              <a:lnSpc>
                <a:spcPct val="101099"/>
              </a:lnSpc>
              <a:buClr>
                <a:srgbClr val="000000"/>
              </a:buClr>
              <a:buSzPct val="112500"/>
              <a:buFont typeface="Wingdings"/>
              <a:buChar char=""/>
              <a:tabLst>
                <a:tab pos="271780" algn="l"/>
              </a:tabLst>
            </a:pP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FGF exh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bi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ts</a:t>
            </a:r>
            <a:r>
              <a:rPr sz="1600" b="1" spc="4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mitogeni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c</a:t>
            </a:r>
            <a:r>
              <a:rPr sz="1600" b="1" spc="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acti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vi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ty</a:t>
            </a:r>
            <a:r>
              <a:rPr sz="1600" b="1" spc="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v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n</a:t>
            </a:r>
            <a:r>
              <a:rPr sz="1600" b="1" spc="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n</a:t>
            </a:r>
            <a:r>
              <a:rPr sz="1600" b="1" spc="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m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uta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n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Ch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nes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600" b="1" spc="3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Hams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er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O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v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ary</a:t>
            </a:r>
            <a:r>
              <a:rPr sz="1600" b="1" spc="2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Ce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ll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600" b="1" spc="3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d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f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c</a:t>
            </a:r>
            <a:r>
              <a:rPr sz="1600" b="1" spc="-20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en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600" b="1" spc="4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n</a:t>
            </a:r>
            <a:r>
              <a:rPr sz="1600" b="1" spc="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hepar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n</a:t>
            </a:r>
            <a:r>
              <a:rPr sz="1600" b="1" spc="2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(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Rog</a:t>
            </a:r>
            <a:r>
              <a:rPr sz="1400" b="1" spc="-10" dirty="0">
                <a:solidFill>
                  <a:srgbClr val="003300"/>
                </a:solidFill>
                <a:latin typeface="Verdana"/>
                <a:cs typeface="Verdana"/>
              </a:rPr>
              <a:t>h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400" b="1" spc="-10" dirty="0">
                <a:solidFill>
                  <a:srgbClr val="003300"/>
                </a:solidFill>
                <a:latin typeface="Verdana"/>
                <a:cs typeface="Verdana"/>
              </a:rPr>
              <a:t>n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i et</a:t>
            </a:r>
            <a:r>
              <a:rPr sz="1400" b="1" spc="-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l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.</a:t>
            </a:r>
            <a:r>
              <a:rPr sz="1400" b="1" spc="-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i="1" spc="-5" dirty="0">
                <a:solidFill>
                  <a:srgbClr val="003300"/>
                </a:solidFill>
                <a:latin typeface="Verdana"/>
                <a:cs typeface="Verdana"/>
              </a:rPr>
              <a:t>J</a:t>
            </a:r>
            <a:r>
              <a:rPr sz="1400" b="1" i="1" dirty="0">
                <a:solidFill>
                  <a:srgbClr val="003300"/>
                </a:solidFill>
                <a:latin typeface="Verdana"/>
                <a:cs typeface="Verdana"/>
              </a:rPr>
              <a:t>.</a:t>
            </a:r>
            <a:r>
              <a:rPr sz="1400" b="1" i="1" spc="-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i="1" dirty="0">
                <a:solidFill>
                  <a:srgbClr val="003300"/>
                </a:solidFill>
                <a:latin typeface="Verdana"/>
                <a:cs typeface="Verdana"/>
              </a:rPr>
              <a:t>B</a:t>
            </a:r>
            <a:r>
              <a:rPr sz="1400" b="1" i="1" spc="-5" dirty="0">
                <a:solidFill>
                  <a:srgbClr val="003300"/>
                </a:solidFill>
                <a:latin typeface="Verdana"/>
                <a:cs typeface="Verdana"/>
              </a:rPr>
              <a:t>io</a:t>
            </a:r>
            <a:r>
              <a:rPr sz="1400" b="1" i="1" dirty="0">
                <a:solidFill>
                  <a:srgbClr val="003300"/>
                </a:solidFill>
                <a:latin typeface="Verdana"/>
                <a:cs typeface="Verdana"/>
              </a:rPr>
              <a:t>l.</a:t>
            </a:r>
            <a:r>
              <a:rPr sz="1400" b="1" i="1" spc="-3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i="1" dirty="0">
                <a:solidFill>
                  <a:srgbClr val="003300"/>
                </a:solidFill>
                <a:latin typeface="Verdana"/>
                <a:cs typeface="Verdana"/>
              </a:rPr>
              <a:t>Chem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.</a:t>
            </a:r>
            <a:r>
              <a:rPr sz="1400" b="1" spc="-3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(1</a:t>
            </a:r>
            <a:r>
              <a:rPr sz="1400" b="1" spc="-10" dirty="0">
                <a:solidFill>
                  <a:srgbClr val="003300"/>
                </a:solidFill>
                <a:latin typeface="Verdana"/>
                <a:cs typeface="Verdana"/>
              </a:rPr>
              <a:t>9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9</a:t>
            </a:r>
            <a:r>
              <a:rPr sz="1400" b="1" spc="-10" dirty="0">
                <a:solidFill>
                  <a:srgbClr val="003300"/>
                </a:solidFill>
                <a:latin typeface="Verdana"/>
                <a:cs typeface="Verdana"/>
              </a:rPr>
              <a:t>7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) 2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6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9,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3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9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7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6-84</a:t>
            </a:r>
            <a:r>
              <a:rPr sz="1800" b="1" dirty="0">
                <a:solidFill>
                  <a:srgbClr val="003300"/>
                </a:solidFill>
                <a:latin typeface="Verdana"/>
                <a:cs typeface="Verdana"/>
              </a:rPr>
              <a:t>)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8"/>
              </a:spcBef>
              <a:buFont typeface="Wingdings"/>
              <a:buChar char=""/>
            </a:pPr>
            <a:endParaRPr sz="1650">
              <a:latin typeface="Times New Roman"/>
              <a:cs typeface="Times New Roman"/>
            </a:endParaRPr>
          </a:p>
          <a:p>
            <a:pPr marL="291465" marR="5080" indent="-278765">
              <a:lnSpc>
                <a:spcPct val="100000"/>
              </a:lnSpc>
              <a:buFont typeface="Wingdings"/>
              <a:buChar char=""/>
              <a:tabLst>
                <a:tab pos="244475" algn="l"/>
              </a:tabLst>
            </a:pP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Mutants of</a:t>
            </a:r>
            <a:r>
              <a:rPr sz="16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FGF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whi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c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h</a:t>
            </a:r>
            <a:r>
              <a:rPr sz="16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l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ack</a:t>
            </a:r>
            <a:r>
              <a:rPr sz="1600" b="1" spc="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hepari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n</a:t>
            </a:r>
            <a:r>
              <a:rPr sz="1600" b="1" spc="4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bindin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g</a:t>
            </a:r>
            <a:r>
              <a:rPr sz="1600" b="1" spc="4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aff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nit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y</a:t>
            </a:r>
            <a:r>
              <a:rPr sz="1600" b="1" spc="3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exh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bi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mitogeni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c</a:t>
            </a:r>
            <a:r>
              <a:rPr sz="1600" b="1" spc="3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acti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vi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ty</a:t>
            </a:r>
            <a:r>
              <a:rPr sz="1600" b="1" spc="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n</a:t>
            </a:r>
            <a:r>
              <a:rPr sz="16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N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H3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T3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c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ell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600" b="1" spc="2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10" dirty="0">
                <a:solidFill>
                  <a:srgbClr val="003300"/>
                </a:solidFill>
                <a:latin typeface="Verdana"/>
                <a:cs typeface="Verdana"/>
              </a:rPr>
              <a:t>(</a:t>
            </a:r>
            <a:r>
              <a:rPr sz="1400" b="1" i="1" spc="-5" dirty="0">
                <a:solidFill>
                  <a:srgbClr val="003300"/>
                </a:solidFill>
                <a:latin typeface="Verdana"/>
                <a:cs typeface="Verdana"/>
              </a:rPr>
              <a:t>J</a:t>
            </a:r>
            <a:r>
              <a:rPr sz="1400" b="1" i="1" dirty="0">
                <a:solidFill>
                  <a:srgbClr val="003300"/>
                </a:solidFill>
                <a:latin typeface="Verdana"/>
                <a:cs typeface="Verdana"/>
              </a:rPr>
              <a:t>. </a:t>
            </a:r>
            <a:r>
              <a:rPr sz="1400" b="1" i="1" spc="-10" dirty="0">
                <a:solidFill>
                  <a:srgbClr val="003300"/>
                </a:solidFill>
                <a:latin typeface="Verdana"/>
                <a:cs typeface="Verdana"/>
              </a:rPr>
              <a:t>V</a:t>
            </a:r>
            <a:r>
              <a:rPr sz="1400" b="1" i="1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400" b="1" i="1" spc="-10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400" b="1" i="1" dirty="0">
                <a:solidFill>
                  <a:srgbClr val="003300"/>
                </a:solidFill>
                <a:latin typeface="Verdana"/>
                <a:cs typeface="Verdana"/>
              </a:rPr>
              <a:t>c </a:t>
            </a:r>
            <a:r>
              <a:rPr sz="1400" b="1" i="1" spc="-5" dirty="0">
                <a:solidFill>
                  <a:srgbClr val="003300"/>
                </a:solidFill>
                <a:latin typeface="Verdana"/>
                <a:cs typeface="Verdana"/>
              </a:rPr>
              <a:t>Surg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.</a:t>
            </a:r>
            <a:r>
              <a:rPr sz="1400" b="1" spc="-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(1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9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9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8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)</a:t>
            </a:r>
            <a:r>
              <a:rPr sz="14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3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1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, </a:t>
            </a:r>
            <a:r>
              <a:rPr sz="1400" b="1" spc="-10" dirty="0">
                <a:solidFill>
                  <a:srgbClr val="003300"/>
                </a:solidFill>
                <a:latin typeface="Verdana"/>
                <a:cs typeface="Verdana"/>
              </a:rPr>
              <a:t>3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82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-90</a:t>
            </a:r>
            <a:r>
              <a:rPr sz="1400" b="1" spc="5" dirty="0">
                <a:solidFill>
                  <a:srgbClr val="003300"/>
                </a:solidFill>
                <a:latin typeface="Verdana"/>
                <a:cs typeface="Verdana"/>
              </a:rPr>
              <a:t>)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6019800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5750" y="67754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7337" y="60045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1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05750" y="60026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66187" y="60039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0"/>
                </a:moveTo>
                <a:lnTo>
                  <a:pt x="0" y="76993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2100" y="67671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5275" y="60134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2100" y="60102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58250" y="60134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4">
                <a:moveTo>
                  <a:pt x="0" y="0"/>
                </a:moveTo>
                <a:lnTo>
                  <a:pt x="0" y="750886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21625" y="67595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3212" y="60198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21625" y="60185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50312" y="60198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4">
                <a:moveTo>
                  <a:pt x="0" y="0"/>
                </a:moveTo>
                <a:lnTo>
                  <a:pt x="0" y="73818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535940" y="6157772"/>
            <a:ext cx="6863080" cy="43560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These</a:t>
            </a:r>
            <a:r>
              <a:rPr sz="1400" b="1" spc="-40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studie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s</a:t>
            </a:r>
            <a:r>
              <a:rPr sz="1400" b="1" spc="-3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sugg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e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s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t</a:t>
            </a:r>
            <a:r>
              <a:rPr sz="1400" b="1" spc="-30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th</a:t>
            </a:r>
            <a:r>
              <a:rPr sz="1400" b="1" spc="-10" dirty="0">
                <a:solidFill>
                  <a:srgbClr val="800000"/>
                </a:solidFill>
                <a:latin typeface="Verdana"/>
                <a:cs typeface="Verdana"/>
              </a:rPr>
              <a:t>a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t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 hepari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n</a:t>
            </a:r>
            <a:r>
              <a:rPr sz="1400" b="1" spc="-10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400" b="1" i="1" spc="-5" dirty="0">
                <a:solidFill>
                  <a:srgbClr val="800000"/>
                </a:solidFill>
                <a:latin typeface="Verdana"/>
                <a:cs typeface="Verdana"/>
              </a:rPr>
              <a:t>p</a:t>
            </a:r>
            <a:r>
              <a:rPr sz="1400" b="1" i="1" spc="5" dirty="0">
                <a:solidFill>
                  <a:srgbClr val="800000"/>
                </a:solidFill>
                <a:latin typeface="Verdana"/>
                <a:cs typeface="Verdana"/>
              </a:rPr>
              <a:t>e</a:t>
            </a:r>
            <a:r>
              <a:rPr sz="1400" b="1" i="1" dirty="0">
                <a:solidFill>
                  <a:srgbClr val="800000"/>
                </a:solidFill>
                <a:latin typeface="Verdana"/>
                <a:cs typeface="Verdana"/>
              </a:rPr>
              <a:t>r</a:t>
            </a:r>
            <a:r>
              <a:rPr sz="1400" b="1" i="1" spc="-2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400" b="1" i="1" spc="-5" dirty="0">
                <a:solidFill>
                  <a:srgbClr val="800000"/>
                </a:solidFill>
                <a:latin typeface="Verdana"/>
                <a:cs typeface="Verdana"/>
              </a:rPr>
              <a:t>s</a:t>
            </a:r>
            <a:r>
              <a:rPr sz="1400" b="1" i="1" dirty="0">
                <a:solidFill>
                  <a:srgbClr val="800000"/>
                </a:solidFill>
                <a:latin typeface="Verdana"/>
                <a:cs typeface="Verdana"/>
              </a:rPr>
              <a:t>e</a:t>
            </a:r>
            <a:r>
              <a:rPr sz="1400" b="1" i="1" spc="-20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is</a:t>
            </a:r>
            <a:r>
              <a:rPr sz="1400" b="1" spc="-20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n</a:t>
            </a:r>
            <a:r>
              <a:rPr sz="1400" b="1" spc="-10" dirty="0">
                <a:solidFill>
                  <a:srgbClr val="800000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t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req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uir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ed</a:t>
            </a:r>
            <a:r>
              <a:rPr sz="1400" b="1" spc="-30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fo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r 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th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e</a:t>
            </a:r>
            <a:r>
              <a:rPr sz="1400" b="1" spc="-1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c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ell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pr</a:t>
            </a:r>
            <a:r>
              <a:rPr sz="1400" b="1" spc="-10" dirty="0">
                <a:solidFill>
                  <a:srgbClr val="800000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li</a:t>
            </a:r>
            <a:r>
              <a:rPr sz="1400" b="1" spc="-10" dirty="0">
                <a:solidFill>
                  <a:srgbClr val="800000"/>
                </a:solidFill>
                <a:latin typeface="Verdana"/>
                <a:cs typeface="Verdana"/>
              </a:rPr>
              <a:t>f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er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at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i</a:t>
            </a:r>
            <a:r>
              <a:rPr sz="1400" b="1" spc="-10" dirty="0">
                <a:solidFill>
                  <a:srgbClr val="800000"/>
                </a:solidFill>
                <a:latin typeface="Verdana"/>
                <a:cs typeface="Verdana"/>
              </a:rPr>
              <a:t>o</a:t>
            </a:r>
            <a:r>
              <a:rPr sz="1400" b="1" spc="5" dirty="0">
                <a:solidFill>
                  <a:srgbClr val="800000"/>
                </a:solidFill>
                <a:latin typeface="Verdana"/>
                <a:cs typeface="Verdana"/>
              </a:rPr>
              <a:t>n</a:t>
            </a:r>
            <a:r>
              <a:rPr sz="1400" b="1" spc="-30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ac</a:t>
            </a:r>
            <a:r>
              <a:rPr sz="1400" b="1" spc="-10" dirty="0">
                <a:solidFill>
                  <a:srgbClr val="800000"/>
                </a:solidFill>
                <a:latin typeface="Verdana"/>
                <a:cs typeface="Verdana"/>
              </a:rPr>
              <a:t>t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ivi</a:t>
            </a:r>
            <a:r>
              <a:rPr sz="1400" b="1" spc="-10" dirty="0">
                <a:solidFill>
                  <a:srgbClr val="800000"/>
                </a:solidFill>
                <a:latin typeface="Verdana"/>
                <a:cs typeface="Verdana"/>
              </a:rPr>
              <a:t>t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y</a:t>
            </a:r>
            <a:r>
              <a:rPr sz="1400" b="1" spc="-1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f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 FGF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40130" y="1094485"/>
            <a:ext cx="7461884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spc="-5" dirty="0">
                <a:solidFill>
                  <a:srgbClr val="336699"/>
                </a:solidFill>
                <a:latin typeface="Verdana"/>
                <a:cs typeface="Verdana"/>
              </a:rPr>
              <a:t>Structure</a:t>
            </a:r>
            <a:r>
              <a:rPr sz="2000" dirty="0">
                <a:solidFill>
                  <a:srgbClr val="336699"/>
                </a:solidFill>
                <a:latin typeface="Verdana"/>
                <a:cs typeface="Verdana"/>
              </a:rPr>
              <a:t>s</a:t>
            </a:r>
            <a:r>
              <a:rPr sz="2000" spc="15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6699"/>
                </a:solidFill>
                <a:latin typeface="Verdana"/>
                <a:cs typeface="Verdana"/>
              </a:rPr>
              <a:t>of</a:t>
            </a:r>
            <a:r>
              <a:rPr sz="2000" spc="-10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6699"/>
                </a:solidFill>
                <a:latin typeface="Verdana"/>
                <a:cs typeface="Verdana"/>
              </a:rPr>
              <a:t>hep</a:t>
            </a:r>
            <a:r>
              <a:rPr sz="2000" spc="10" dirty="0">
                <a:solidFill>
                  <a:srgbClr val="336699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336699"/>
                </a:solidFill>
                <a:latin typeface="Verdana"/>
                <a:cs typeface="Verdana"/>
              </a:rPr>
              <a:t>ri</a:t>
            </a:r>
            <a:r>
              <a:rPr sz="2000" dirty="0">
                <a:solidFill>
                  <a:srgbClr val="336699"/>
                </a:solidFill>
                <a:latin typeface="Verdana"/>
                <a:cs typeface="Verdana"/>
              </a:rPr>
              <a:t>n</a:t>
            </a:r>
            <a:r>
              <a:rPr sz="2000" spc="-15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6699"/>
                </a:solidFill>
                <a:latin typeface="Verdana"/>
                <a:cs typeface="Verdana"/>
              </a:rPr>
              <a:t>and</a:t>
            </a:r>
            <a:r>
              <a:rPr sz="2000" spc="-10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6699"/>
                </a:solidFill>
                <a:latin typeface="Verdana"/>
                <a:cs typeface="Verdana"/>
              </a:rPr>
              <a:t>sucros</a:t>
            </a:r>
            <a:r>
              <a:rPr sz="2000" dirty="0">
                <a:solidFill>
                  <a:srgbClr val="336699"/>
                </a:solidFill>
                <a:latin typeface="Verdana"/>
                <a:cs typeface="Verdana"/>
              </a:rPr>
              <a:t>e</a:t>
            </a:r>
            <a:r>
              <a:rPr sz="2000" spc="5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336699"/>
                </a:solidFill>
                <a:latin typeface="Verdana"/>
                <a:cs typeface="Verdana"/>
              </a:rPr>
              <a:t>octas</a:t>
            </a:r>
            <a:r>
              <a:rPr sz="2000" spc="-5" dirty="0">
                <a:solidFill>
                  <a:srgbClr val="336699"/>
                </a:solidFill>
                <a:latin typeface="Verdana"/>
                <a:cs typeface="Verdana"/>
              </a:rPr>
              <a:t>u</a:t>
            </a:r>
            <a:r>
              <a:rPr sz="2000" dirty="0">
                <a:solidFill>
                  <a:srgbClr val="336699"/>
                </a:solidFill>
                <a:latin typeface="Verdana"/>
                <a:cs typeface="Verdana"/>
              </a:rPr>
              <a:t>lf</a:t>
            </a:r>
            <a:r>
              <a:rPr sz="2000" spc="5" dirty="0">
                <a:solidFill>
                  <a:srgbClr val="336699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336699"/>
                </a:solidFill>
                <a:latin typeface="Verdana"/>
                <a:cs typeface="Verdana"/>
              </a:rPr>
              <a:t>te</a:t>
            </a:r>
            <a:r>
              <a:rPr sz="2000" spc="-30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336699"/>
                </a:solidFill>
                <a:latin typeface="Verdana"/>
                <a:cs typeface="Verdana"/>
              </a:rPr>
              <a:t>(</a:t>
            </a:r>
            <a:r>
              <a:rPr sz="2000" spc="5" dirty="0">
                <a:solidFill>
                  <a:srgbClr val="336699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336699"/>
                </a:solidFill>
                <a:latin typeface="Verdana"/>
                <a:cs typeface="Verdana"/>
              </a:rPr>
              <a:t>0</a:t>
            </a:r>
            <a:r>
              <a:rPr sz="2000" spc="5" dirty="0">
                <a:solidFill>
                  <a:srgbClr val="336699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336699"/>
                </a:solidFill>
                <a:latin typeface="Verdana"/>
                <a:cs typeface="Verdana"/>
              </a:rPr>
              <a:t>)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1654" y="1868678"/>
            <a:ext cx="760603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SOS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ha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bee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ho</a:t>
            </a:r>
            <a:r>
              <a:rPr sz="1800" spc="-45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4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to</a:t>
            </a:r>
            <a:r>
              <a:rPr sz="1800" spc="-1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spc="-10" dirty="0">
                <a:latin typeface="Arial"/>
                <a:cs typeface="Arial"/>
              </a:rPr>
              <a:t>goo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stru</a:t>
            </a:r>
            <a:r>
              <a:rPr sz="1800" spc="-10" dirty="0">
                <a:latin typeface="Arial"/>
                <a:cs typeface="Arial"/>
              </a:rPr>
              <a:t>c</a:t>
            </a:r>
            <a:r>
              <a:rPr sz="1800" dirty="0">
                <a:latin typeface="Arial"/>
                <a:cs typeface="Arial"/>
              </a:rPr>
              <a:t>tur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 </a:t>
            </a:r>
            <a:r>
              <a:rPr sz="1800" spc="-10" dirty="0">
                <a:latin typeface="Arial"/>
                <a:cs typeface="Arial"/>
              </a:rPr>
              <a:t>an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fu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cti</a:t>
            </a:r>
            <a:r>
              <a:rPr sz="1800" spc="-10" dirty="0">
                <a:latin typeface="Arial"/>
                <a:cs typeface="Arial"/>
              </a:rPr>
              <a:t>ona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 of h</a:t>
            </a:r>
            <a:r>
              <a:rPr sz="1800" spc="-15" dirty="0">
                <a:latin typeface="Arial"/>
                <a:cs typeface="Arial"/>
              </a:rPr>
              <a:t>e</a:t>
            </a:r>
            <a:r>
              <a:rPr sz="1800" spc="-10" dirty="0">
                <a:latin typeface="Arial"/>
                <a:cs typeface="Arial"/>
              </a:rPr>
              <a:t>pa</a:t>
            </a:r>
            <a:r>
              <a:rPr sz="1800" dirty="0">
                <a:latin typeface="Arial"/>
                <a:cs typeface="Arial"/>
              </a:rPr>
              <a:t>rin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011172" y="6442455"/>
            <a:ext cx="436943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10" dirty="0">
                <a:latin typeface="Arial"/>
                <a:cs typeface="Arial"/>
              </a:rPr>
              <a:t>V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lkin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et</a:t>
            </a:r>
            <a:r>
              <a:rPr sz="1400" b="1" i="1" spc="-20" dirty="0">
                <a:latin typeface="Arial"/>
                <a:cs typeface="Arial"/>
              </a:rPr>
              <a:t> </a:t>
            </a:r>
            <a:r>
              <a:rPr sz="1400" b="1" i="1" dirty="0">
                <a:latin typeface="Arial"/>
                <a:cs typeface="Arial"/>
              </a:rPr>
              <a:t>al</a:t>
            </a:r>
            <a:r>
              <a:rPr sz="1400" b="1" i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(1</a:t>
            </a:r>
            <a:r>
              <a:rPr sz="1400" b="1" spc="-5" dirty="0">
                <a:latin typeface="Arial"/>
                <a:cs typeface="Arial"/>
              </a:rPr>
              <a:t>9</a:t>
            </a:r>
            <a:r>
              <a:rPr sz="1400" b="1" dirty="0">
                <a:latin typeface="Arial"/>
                <a:cs typeface="Arial"/>
              </a:rPr>
              <a:t>93)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B</a:t>
            </a:r>
            <a:r>
              <a:rPr sz="1400" b="1" i="1" dirty="0">
                <a:latin typeface="Arial"/>
                <a:cs typeface="Arial"/>
              </a:rPr>
              <a:t>i</a:t>
            </a:r>
            <a:r>
              <a:rPr sz="1400" b="1" i="1" spc="-10" dirty="0">
                <a:latin typeface="Arial"/>
                <a:cs typeface="Arial"/>
              </a:rPr>
              <a:t>o</a:t>
            </a:r>
            <a:r>
              <a:rPr sz="1400" b="1" i="1" dirty="0">
                <a:latin typeface="Arial"/>
                <a:cs typeface="Arial"/>
              </a:rPr>
              <a:t>c</a:t>
            </a:r>
            <a:r>
              <a:rPr sz="1400" b="1" i="1" spc="-10" dirty="0">
                <a:latin typeface="Arial"/>
                <a:cs typeface="Arial"/>
              </a:rPr>
              <a:t>h</a:t>
            </a:r>
            <a:r>
              <a:rPr sz="1400" b="1" i="1" dirty="0">
                <a:latin typeface="Arial"/>
                <a:cs typeface="Arial"/>
              </a:rPr>
              <a:t>im.</a:t>
            </a:r>
            <a:r>
              <a:rPr sz="1400" b="1" i="1" spc="-3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B</a:t>
            </a:r>
            <a:r>
              <a:rPr sz="1400" b="1" i="1" dirty="0">
                <a:latin typeface="Arial"/>
                <a:cs typeface="Arial"/>
              </a:rPr>
              <a:t>i</a:t>
            </a:r>
            <a:r>
              <a:rPr sz="1400" b="1" i="1" spc="-10" dirty="0">
                <a:latin typeface="Arial"/>
                <a:cs typeface="Arial"/>
              </a:rPr>
              <a:t>oph</a:t>
            </a:r>
            <a:r>
              <a:rPr sz="1400" b="1" i="1" dirty="0">
                <a:latin typeface="Arial"/>
                <a:cs typeface="Arial"/>
              </a:rPr>
              <a:t>ys.</a:t>
            </a:r>
            <a:r>
              <a:rPr sz="1400" b="1" i="1" spc="-90" dirty="0">
                <a:latin typeface="Arial"/>
                <a:cs typeface="Arial"/>
              </a:rPr>
              <a:t> </a:t>
            </a:r>
            <a:r>
              <a:rPr sz="1400" b="1" i="1" spc="-10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ct</a:t>
            </a:r>
            <a:r>
              <a:rPr sz="1400" b="1" i="1" spc="-5" dirty="0">
                <a:latin typeface="Arial"/>
                <a:cs typeface="Arial"/>
              </a:rPr>
              <a:t>a</a:t>
            </a:r>
            <a:r>
              <a:rPr sz="1400" b="1" i="1" dirty="0">
                <a:latin typeface="Arial"/>
                <a:cs typeface="Arial"/>
              </a:rPr>
              <a:t>.</a:t>
            </a:r>
            <a:r>
              <a:rPr sz="1400" b="1" i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12</a:t>
            </a:r>
            <a:r>
              <a:rPr sz="1400" b="1" spc="-10" dirty="0">
                <a:latin typeface="Arial"/>
                <a:cs typeface="Arial"/>
              </a:rPr>
              <a:t>0</a:t>
            </a:r>
            <a:r>
              <a:rPr sz="1400" b="1" dirty="0">
                <a:latin typeface="Arial"/>
                <a:cs typeface="Arial"/>
              </a:rPr>
              <a:t>3,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18.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31827" y="3805913"/>
            <a:ext cx="133985" cy="226695"/>
          </a:xfrm>
          <a:custGeom>
            <a:avLst/>
            <a:gdLst/>
            <a:ahLst/>
            <a:cxnLst/>
            <a:rect l="l" t="t" r="r" b="b"/>
            <a:pathLst>
              <a:path w="133985" h="226695">
                <a:moveTo>
                  <a:pt x="0" y="226438"/>
                </a:moveTo>
                <a:lnTo>
                  <a:pt x="133782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519408" y="3788077"/>
            <a:ext cx="145415" cy="243204"/>
          </a:xfrm>
          <a:custGeom>
            <a:avLst/>
            <a:gdLst/>
            <a:ahLst/>
            <a:cxnLst/>
            <a:rect l="l" t="t" r="r" b="b"/>
            <a:pathLst>
              <a:path w="145414" h="243204">
                <a:moveTo>
                  <a:pt x="145016" y="0"/>
                </a:moveTo>
                <a:lnTo>
                  <a:pt x="136503" y="8221"/>
                </a:lnTo>
                <a:lnTo>
                  <a:pt x="0" y="243090"/>
                </a:lnTo>
                <a:lnTo>
                  <a:pt x="2721" y="243090"/>
                </a:lnTo>
                <a:lnTo>
                  <a:pt x="10884" y="237307"/>
                </a:lnTo>
                <a:lnTo>
                  <a:pt x="145016" y="5434"/>
                </a:lnTo>
                <a:lnTo>
                  <a:pt x="1450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537270" y="3962665"/>
            <a:ext cx="257175" cy="75565"/>
          </a:xfrm>
          <a:custGeom>
            <a:avLst/>
            <a:gdLst/>
            <a:ahLst/>
            <a:cxnLst/>
            <a:rect l="l" t="t" r="r" b="b"/>
            <a:pathLst>
              <a:path w="257175" h="75564">
                <a:moveTo>
                  <a:pt x="257029" y="0"/>
                </a:moveTo>
                <a:lnTo>
                  <a:pt x="0" y="7547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524850" y="3952980"/>
            <a:ext cx="267970" cy="83820"/>
          </a:xfrm>
          <a:custGeom>
            <a:avLst/>
            <a:gdLst/>
            <a:ahLst/>
            <a:cxnLst/>
            <a:rect l="l" t="t" r="r" b="b"/>
            <a:pathLst>
              <a:path w="267969" h="83820">
                <a:moveTo>
                  <a:pt x="267914" y="0"/>
                </a:moveTo>
                <a:lnTo>
                  <a:pt x="262472" y="0"/>
                </a:lnTo>
                <a:lnTo>
                  <a:pt x="5442" y="72404"/>
                </a:lnTo>
                <a:lnTo>
                  <a:pt x="0" y="78187"/>
                </a:lnTo>
                <a:lnTo>
                  <a:pt x="0" y="83622"/>
                </a:lnTo>
                <a:lnTo>
                  <a:pt x="267914" y="8151"/>
                </a:lnTo>
                <a:lnTo>
                  <a:pt x="26791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802477" y="3962665"/>
            <a:ext cx="257175" cy="73025"/>
          </a:xfrm>
          <a:custGeom>
            <a:avLst/>
            <a:gdLst/>
            <a:ahLst/>
            <a:cxnLst/>
            <a:rect l="l" t="t" r="r" b="b"/>
            <a:pathLst>
              <a:path w="257175" h="73025">
                <a:moveTo>
                  <a:pt x="0" y="0"/>
                </a:moveTo>
                <a:lnTo>
                  <a:pt x="257015" y="72752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92764" y="3952980"/>
            <a:ext cx="271145" cy="78740"/>
          </a:xfrm>
          <a:custGeom>
            <a:avLst/>
            <a:gdLst/>
            <a:ahLst/>
            <a:cxnLst/>
            <a:rect l="l" t="t" r="r" b="b"/>
            <a:pathLst>
              <a:path w="271144" h="78739">
                <a:moveTo>
                  <a:pt x="2721" y="0"/>
                </a:moveTo>
                <a:lnTo>
                  <a:pt x="0" y="2717"/>
                </a:lnTo>
                <a:lnTo>
                  <a:pt x="0" y="8151"/>
                </a:lnTo>
                <a:lnTo>
                  <a:pt x="262472" y="78187"/>
                </a:lnTo>
                <a:lnTo>
                  <a:pt x="270649" y="78187"/>
                </a:lnTo>
                <a:lnTo>
                  <a:pt x="267928" y="75470"/>
                </a:lnTo>
                <a:lnTo>
                  <a:pt x="272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070392" y="3800479"/>
            <a:ext cx="134620" cy="232410"/>
          </a:xfrm>
          <a:custGeom>
            <a:avLst/>
            <a:gdLst/>
            <a:ahLst/>
            <a:cxnLst/>
            <a:rect l="l" t="t" r="r" b="b"/>
            <a:pathLst>
              <a:path w="134619" h="232410">
                <a:moveTo>
                  <a:pt x="134131" y="0"/>
                </a:moveTo>
                <a:lnTo>
                  <a:pt x="0" y="23187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60693" y="3788077"/>
            <a:ext cx="145415" cy="246379"/>
          </a:xfrm>
          <a:custGeom>
            <a:avLst/>
            <a:gdLst/>
            <a:ahLst/>
            <a:cxnLst/>
            <a:rect l="l" t="t" r="r" b="b"/>
            <a:pathLst>
              <a:path w="145414" h="246379">
                <a:moveTo>
                  <a:pt x="145016" y="0"/>
                </a:moveTo>
                <a:lnTo>
                  <a:pt x="139574" y="0"/>
                </a:lnTo>
                <a:lnTo>
                  <a:pt x="131061" y="8221"/>
                </a:lnTo>
                <a:lnTo>
                  <a:pt x="0" y="240373"/>
                </a:lnTo>
                <a:lnTo>
                  <a:pt x="2721" y="243090"/>
                </a:lnTo>
                <a:lnTo>
                  <a:pt x="5777" y="245807"/>
                </a:lnTo>
                <a:lnTo>
                  <a:pt x="14501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95148" y="3797831"/>
            <a:ext cx="201295" cy="58419"/>
          </a:xfrm>
          <a:custGeom>
            <a:avLst/>
            <a:gdLst/>
            <a:ahLst/>
            <a:cxnLst/>
            <a:rect l="l" t="t" r="r" b="b"/>
            <a:pathLst>
              <a:path w="201294" h="58420">
                <a:moveTo>
                  <a:pt x="0" y="58386"/>
                </a:moveTo>
                <a:lnTo>
                  <a:pt x="200862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88171" y="3785011"/>
            <a:ext cx="212090" cy="70485"/>
          </a:xfrm>
          <a:custGeom>
            <a:avLst/>
            <a:gdLst/>
            <a:ahLst/>
            <a:cxnLst/>
            <a:rect l="l" t="t" r="r" b="b"/>
            <a:pathLst>
              <a:path w="212089" h="70485">
                <a:moveTo>
                  <a:pt x="209374" y="0"/>
                </a:moveTo>
                <a:lnTo>
                  <a:pt x="0" y="61591"/>
                </a:lnTo>
                <a:lnTo>
                  <a:pt x="0" y="70091"/>
                </a:lnTo>
                <a:lnTo>
                  <a:pt x="203583" y="11287"/>
                </a:lnTo>
                <a:lnTo>
                  <a:pt x="212096" y="3065"/>
                </a:lnTo>
                <a:lnTo>
                  <a:pt x="20937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71401" y="3795044"/>
            <a:ext cx="203835" cy="59055"/>
          </a:xfrm>
          <a:custGeom>
            <a:avLst/>
            <a:gdLst/>
            <a:ahLst/>
            <a:cxnLst/>
            <a:rect l="l" t="t" r="r" b="b"/>
            <a:pathLst>
              <a:path w="203835" h="59054">
                <a:moveTo>
                  <a:pt x="0" y="0"/>
                </a:moveTo>
                <a:lnTo>
                  <a:pt x="203583" y="5852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64424" y="3782364"/>
            <a:ext cx="209550" cy="70485"/>
          </a:xfrm>
          <a:custGeom>
            <a:avLst/>
            <a:gdLst/>
            <a:ahLst/>
            <a:cxnLst/>
            <a:rect l="l" t="t" r="r" b="b"/>
            <a:pathLst>
              <a:path w="209550" h="70485">
                <a:moveTo>
                  <a:pt x="0" y="0"/>
                </a:moveTo>
                <a:lnTo>
                  <a:pt x="0" y="11147"/>
                </a:lnTo>
                <a:lnTo>
                  <a:pt x="209361" y="69952"/>
                </a:lnTo>
                <a:lnTo>
                  <a:pt x="209361" y="61451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645321" y="3518301"/>
            <a:ext cx="142875" cy="223520"/>
          </a:xfrm>
          <a:custGeom>
            <a:avLst/>
            <a:gdLst/>
            <a:ahLst/>
            <a:cxnLst/>
            <a:rect l="l" t="t" r="r" b="b"/>
            <a:pathLst>
              <a:path w="142875" h="223520">
                <a:moveTo>
                  <a:pt x="142337" y="223372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632902" y="3500186"/>
            <a:ext cx="153670" cy="240665"/>
          </a:xfrm>
          <a:custGeom>
            <a:avLst/>
            <a:gdLst/>
            <a:ahLst/>
            <a:cxnLst/>
            <a:rect l="l" t="t" r="r" b="b"/>
            <a:pathLst>
              <a:path w="153669" h="240664">
                <a:moveTo>
                  <a:pt x="0" y="0"/>
                </a:moveTo>
                <a:lnTo>
                  <a:pt x="0" y="5434"/>
                </a:lnTo>
                <a:lnTo>
                  <a:pt x="145127" y="240373"/>
                </a:lnTo>
                <a:lnTo>
                  <a:pt x="153640" y="240373"/>
                </a:lnTo>
                <a:lnTo>
                  <a:pt x="153640" y="234520"/>
                </a:lnTo>
                <a:lnTo>
                  <a:pt x="11303" y="8082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793519" y="3666288"/>
            <a:ext cx="257175" cy="81280"/>
          </a:xfrm>
          <a:custGeom>
            <a:avLst/>
            <a:gdLst/>
            <a:ahLst/>
            <a:cxnLst/>
            <a:rect l="l" t="t" r="r" b="b"/>
            <a:pathLst>
              <a:path w="257175" h="81279">
                <a:moveTo>
                  <a:pt x="0" y="81239"/>
                </a:moveTo>
                <a:lnTo>
                  <a:pt x="256625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86542" y="3653886"/>
            <a:ext cx="267970" cy="92710"/>
          </a:xfrm>
          <a:custGeom>
            <a:avLst/>
            <a:gdLst/>
            <a:ahLst/>
            <a:cxnLst/>
            <a:rect l="l" t="t" r="r" b="b"/>
            <a:pathLst>
              <a:path w="267969" h="92710">
                <a:moveTo>
                  <a:pt x="267928" y="0"/>
                </a:moveTo>
                <a:lnTo>
                  <a:pt x="0" y="80821"/>
                </a:lnTo>
                <a:lnTo>
                  <a:pt x="0" y="92108"/>
                </a:lnTo>
                <a:lnTo>
                  <a:pt x="259416" y="11147"/>
                </a:lnTo>
                <a:lnTo>
                  <a:pt x="267928" y="5434"/>
                </a:lnTo>
                <a:lnTo>
                  <a:pt x="2679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3066890" y="3666288"/>
            <a:ext cx="215265" cy="84455"/>
          </a:xfrm>
          <a:custGeom>
            <a:avLst/>
            <a:gdLst/>
            <a:ahLst/>
            <a:cxnLst/>
            <a:rect l="l" t="t" r="r" b="b"/>
            <a:pathLst>
              <a:path w="215264" h="84454">
                <a:moveTo>
                  <a:pt x="215040" y="83886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57122" y="3653886"/>
            <a:ext cx="226060" cy="95250"/>
          </a:xfrm>
          <a:custGeom>
            <a:avLst/>
            <a:gdLst/>
            <a:ahLst/>
            <a:cxnLst/>
            <a:rect l="l" t="t" r="r" b="b"/>
            <a:pathLst>
              <a:path w="226060" h="95250">
                <a:moveTo>
                  <a:pt x="0" y="0"/>
                </a:moveTo>
                <a:lnTo>
                  <a:pt x="0" y="11147"/>
                </a:lnTo>
                <a:lnTo>
                  <a:pt x="223273" y="94755"/>
                </a:lnTo>
                <a:lnTo>
                  <a:pt x="226064" y="92108"/>
                </a:lnTo>
                <a:lnTo>
                  <a:pt x="217831" y="83886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06436" y="3554671"/>
            <a:ext cx="81280" cy="187325"/>
          </a:xfrm>
          <a:custGeom>
            <a:avLst/>
            <a:gdLst/>
            <a:ahLst/>
            <a:cxnLst/>
            <a:rect l="l" t="t" r="r" b="b"/>
            <a:pathLst>
              <a:path w="81279" h="187325">
                <a:moveTo>
                  <a:pt x="0" y="0"/>
                </a:moveTo>
                <a:lnTo>
                  <a:pt x="80936" y="187003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196668" y="3547703"/>
            <a:ext cx="92710" cy="195580"/>
          </a:xfrm>
          <a:custGeom>
            <a:avLst/>
            <a:gdLst/>
            <a:ahLst/>
            <a:cxnLst/>
            <a:rect l="l" t="t" r="r" b="b"/>
            <a:pathLst>
              <a:path w="92710" h="195579">
                <a:moveTo>
                  <a:pt x="8512" y="0"/>
                </a:moveTo>
                <a:lnTo>
                  <a:pt x="0" y="0"/>
                </a:lnTo>
                <a:lnTo>
                  <a:pt x="78285" y="190069"/>
                </a:lnTo>
                <a:lnTo>
                  <a:pt x="86518" y="195503"/>
                </a:lnTo>
                <a:lnTo>
                  <a:pt x="92239" y="195503"/>
                </a:lnTo>
                <a:lnTo>
                  <a:pt x="85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913250" y="3509801"/>
            <a:ext cx="204470" cy="64769"/>
          </a:xfrm>
          <a:custGeom>
            <a:avLst/>
            <a:gdLst/>
            <a:ahLst/>
            <a:cxnLst/>
            <a:rect l="l" t="t" r="r" b="b"/>
            <a:pathLst>
              <a:path w="204469" h="64770">
                <a:moveTo>
                  <a:pt x="0" y="64238"/>
                </a:moveTo>
                <a:lnTo>
                  <a:pt x="204016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906273" y="3500186"/>
            <a:ext cx="209550" cy="73025"/>
          </a:xfrm>
          <a:custGeom>
            <a:avLst/>
            <a:gdLst/>
            <a:ahLst/>
            <a:cxnLst/>
            <a:rect l="l" t="t" r="r" b="b"/>
            <a:pathLst>
              <a:path w="209550" h="73025">
                <a:moveTo>
                  <a:pt x="209458" y="0"/>
                </a:moveTo>
                <a:lnTo>
                  <a:pt x="0" y="64238"/>
                </a:lnTo>
                <a:lnTo>
                  <a:pt x="0" y="72739"/>
                </a:lnTo>
                <a:lnTo>
                  <a:pt x="209458" y="8082"/>
                </a:lnTo>
                <a:lnTo>
                  <a:pt x="20945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651182" y="3509801"/>
            <a:ext cx="254000" cy="64769"/>
          </a:xfrm>
          <a:custGeom>
            <a:avLst/>
            <a:gdLst/>
            <a:ahLst/>
            <a:cxnLst/>
            <a:rect l="l" t="t" r="r" b="b"/>
            <a:pathLst>
              <a:path w="254000" h="64770">
                <a:moveTo>
                  <a:pt x="253973" y="64238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635693" y="3497399"/>
            <a:ext cx="271145" cy="75565"/>
          </a:xfrm>
          <a:custGeom>
            <a:avLst/>
            <a:gdLst/>
            <a:ahLst/>
            <a:cxnLst/>
            <a:rect l="l" t="t" r="r" b="b"/>
            <a:pathLst>
              <a:path w="271144" h="75564">
                <a:moveTo>
                  <a:pt x="0" y="0"/>
                </a:moveTo>
                <a:lnTo>
                  <a:pt x="0" y="2786"/>
                </a:lnTo>
                <a:lnTo>
                  <a:pt x="8512" y="10869"/>
                </a:lnTo>
                <a:lnTo>
                  <a:pt x="270579" y="75525"/>
                </a:lnTo>
                <a:lnTo>
                  <a:pt x="270579" y="72460"/>
                </a:lnTo>
                <a:lnTo>
                  <a:pt x="262486" y="64238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209966" y="3604975"/>
            <a:ext cx="106680" cy="184785"/>
          </a:xfrm>
          <a:custGeom>
            <a:avLst/>
            <a:gdLst/>
            <a:ahLst/>
            <a:cxnLst/>
            <a:rect l="l" t="t" r="r" b="b"/>
            <a:pathLst>
              <a:path w="106680" h="184785">
                <a:moveTo>
                  <a:pt x="106166" y="0"/>
                </a:moveTo>
                <a:lnTo>
                  <a:pt x="0" y="18435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200267" y="3598008"/>
            <a:ext cx="114935" cy="193040"/>
          </a:xfrm>
          <a:custGeom>
            <a:avLst/>
            <a:gdLst/>
            <a:ahLst/>
            <a:cxnLst/>
            <a:rect l="l" t="t" r="r" b="b"/>
            <a:pathLst>
              <a:path w="114935" h="193039">
                <a:moveTo>
                  <a:pt x="114330" y="0"/>
                </a:moveTo>
                <a:lnTo>
                  <a:pt x="106236" y="0"/>
                </a:lnTo>
                <a:lnTo>
                  <a:pt x="0" y="187003"/>
                </a:lnTo>
                <a:lnTo>
                  <a:pt x="0" y="192856"/>
                </a:lnTo>
                <a:lnTo>
                  <a:pt x="5442" y="192856"/>
                </a:lnTo>
                <a:lnTo>
                  <a:pt x="11433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408093" y="3507154"/>
            <a:ext cx="229235" cy="36830"/>
          </a:xfrm>
          <a:custGeom>
            <a:avLst/>
            <a:gdLst/>
            <a:ahLst/>
            <a:cxnLst/>
            <a:rect l="l" t="t" r="r" b="b"/>
            <a:pathLst>
              <a:path w="229235" h="36829">
                <a:moveTo>
                  <a:pt x="0" y="36369"/>
                </a:moveTo>
                <a:lnTo>
                  <a:pt x="22913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401116" y="3497399"/>
            <a:ext cx="234950" cy="45085"/>
          </a:xfrm>
          <a:custGeom>
            <a:avLst/>
            <a:gdLst/>
            <a:ahLst/>
            <a:cxnLst/>
            <a:rect l="l" t="t" r="r" b="b"/>
            <a:pathLst>
              <a:path w="234950" h="45085">
                <a:moveTo>
                  <a:pt x="234576" y="0"/>
                </a:moveTo>
                <a:lnTo>
                  <a:pt x="0" y="36090"/>
                </a:lnTo>
                <a:lnTo>
                  <a:pt x="0" y="44590"/>
                </a:lnTo>
                <a:lnTo>
                  <a:pt x="234576" y="8221"/>
                </a:lnTo>
                <a:lnTo>
                  <a:pt x="23457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72842" y="4040852"/>
            <a:ext cx="153670" cy="153670"/>
          </a:xfrm>
          <a:custGeom>
            <a:avLst/>
            <a:gdLst/>
            <a:ahLst/>
            <a:cxnLst/>
            <a:rect l="l" t="t" r="r" b="b"/>
            <a:pathLst>
              <a:path w="153669" h="153670">
                <a:moveTo>
                  <a:pt x="0" y="153657"/>
                </a:moveTo>
                <a:lnTo>
                  <a:pt x="153542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2809" y="4028450"/>
            <a:ext cx="162560" cy="165100"/>
          </a:xfrm>
          <a:custGeom>
            <a:avLst/>
            <a:gdLst/>
            <a:ahLst/>
            <a:cxnLst/>
            <a:rect l="l" t="t" r="r" b="b"/>
            <a:pathLst>
              <a:path w="162559" h="165100">
                <a:moveTo>
                  <a:pt x="156598" y="0"/>
                </a:moveTo>
                <a:lnTo>
                  <a:pt x="0" y="159092"/>
                </a:lnTo>
                <a:lnTo>
                  <a:pt x="5777" y="164875"/>
                </a:lnTo>
                <a:lnTo>
                  <a:pt x="162040" y="5434"/>
                </a:lnTo>
                <a:lnTo>
                  <a:pt x="1565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290164" y="3755609"/>
            <a:ext cx="55880" cy="201295"/>
          </a:xfrm>
          <a:custGeom>
            <a:avLst/>
            <a:gdLst/>
            <a:ahLst/>
            <a:cxnLst/>
            <a:rect l="l" t="t" r="r" b="b"/>
            <a:pathLst>
              <a:path w="55879" h="201295">
                <a:moveTo>
                  <a:pt x="0" y="0"/>
                </a:moveTo>
                <a:lnTo>
                  <a:pt x="55818" y="201272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280396" y="3745994"/>
            <a:ext cx="64769" cy="210185"/>
          </a:xfrm>
          <a:custGeom>
            <a:avLst/>
            <a:gdLst/>
            <a:ahLst/>
            <a:cxnLst/>
            <a:rect l="l" t="t" r="r" b="b"/>
            <a:pathLst>
              <a:path w="64770" h="210185">
                <a:moveTo>
                  <a:pt x="8512" y="0"/>
                </a:moveTo>
                <a:lnTo>
                  <a:pt x="2790" y="0"/>
                </a:lnTo>
                <a:lnTo>
                  <a:pt x="0" y="2647"/>
                </a:lnTo>
                <a:lnTo>
                  <a:pt x="55818" y="209703"/>
                </a:lnTo>
                <a:lnTo>
                  <a:pt x="64330" y="209703"/>
                </a:lnTo>
                <a:lnTo>
                  <a:pt x="85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453528" y="3795044"/>
            <a:ext cx="207010" cy="59055"/>
          </a:xfrm>
          <a:custGeom>
            <a:avLst/>
            <a:gdLst/>
            <a:ahLst/>
            <a:cxnLst/>
            <a:rect l="l" t="t" r="r" b="b"/>
            <a:pathLst>
              <a:path w="207010" h="59054">
                <a:moveTo>
                  <a:pt x="0" y="58525"/>
                </a:moveTo>
                <a:lnTo>
                  <a:pt x="206639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446551" y="3782364"/>
            <a:ext cx="218440" cy="70485"/>
          </a:xfrm>
          <a:custGeom>
            <a:avLst/>
            <a:gdLst/>
            <a:ahLst/>
            <a:cxnLst/>
            <a:rect l="l" t="t" r="r" b="b"/>
            <a:pathLst>
              <a:path w="218439" h="70485">
                <a:moveTo>
                  <a:pt x="217873" y="0"/>
                </a:moveTo>
                <a:lnTo>
                  <a:pt x="0" y="61451"/>
                </a:lnTo>
                <a:lnTo>
                  <a:pt x="0" y="69952"/>
                </a:lnTo>
                <a:lnTo>
                  <a:pt x="209361" y="13934"/>
                </a:lnTo>
                <a:lnTo>
                  <a:pt x="217873" y="5713"/>
                </a:lnTo>
                <a:lnTo>
                  <a:pt x="21787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64855" y="3807446"/>
            <a:ext cx="53340" cy="36830"/>
          </a:xfrm>
          <a:custGeom>
            <a:avLst/>
            <a:gdLst/>
            <a:ahLst/>
            <a:cxnLst/>
            <a:rect l="l" t="t" r="r" b="b"/>
            <a:pathLst>
              <a:path w="53339" h="36829">
                <a:moveTo>
                  <a:pt x="0" y="0"/>
                </a:moveTo>
                <a:lnTo>
                  <a:pt x="0" y="19787"/>
                </a:lnTo>
                <a:lnTo>
                  <a:pt x="53111" y="36369"/>
                </a:lnTo>
                <a:lnTo>
                  <a:pt x="53111" y="16721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797021" y="3747527"/>
            <a:ext cx="0" cy="209550"/>
          </a:xfrm>
          <a:custGeom>
            <a:avLst/>
            <a:gdLst/>
            <a:ahLst/>
            <a:cxnLst/>
            <a:rect l="l" t="t" r="r" b="b"/>
            <a:pathLst>
              <a:path h="209550">
                <a:moveTo>
                  <a:pt x="0" y="209354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791404" y="3737773"/>
            <a:ext cx="0" cy="218440"/>
          </a:xfrm>
          <a:custGeom>
            <a:avLst/>
            <a:gdLst/>
            <a:ahLst/>
            <a:cxnLst/>
            <a:rect l="l" t="t" r="r" b="b"/>
            <a:pathLst>
              <a:path h="218439">
                <a:moveTo>
                  <a:pt x="0" y="0"/>
                </a:moveTo>
                <a:lnTo>
                  <a:pt x="0" y="217924"/>
                </a:lnTo>
              </a:path>
            </a:pathLst>
          </a:custGeom>
          <a:ln w="816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928082" y="4040852"/>
            <a:ext cx="139700" cy="238125"/>
          </a:xfrm>
          <a:custGeom>
            <a:avLst/>
            <a:gdLst/>
            <a:ahLst/>
            <a:cxnLst/>
            <a:rect l="l" t="t" r="r" b="b"/>
            <a:pathLst>
              <a:path w="139700" h="238125">
                <a:moveTo>
                  <a:pt x="139587" y="0"/>
                </a:moveTo>
                <a:lnTo>
                  <a:pt x="0" y="237628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18384" y="4033885"/>
            <a:ext cx="148590" cy="243204"/>
          </a:xfrm>
          <a:custGeom>
            <a:avLst/>
            <a:gdLst/>
            <a:ahLst/>
            <a:cxnLst/>
            <a:rect l="l" t="t" r="r" b="b"/>
            <a:pathLst>
              <a:path w="148589" h="243204">
                <a:moveTo>
                  <a:pt x="148086" y="0"/>
                </a:moveTo>
                <a:lnTo>
                  <a:pt x="136852" y="0"/>
                </a:lnTo>
                <a:lnTo>
                  <a:pt x="0" y="243062"/>
                </a:lnTo>
                <a:lnTo>
                  <a:pt x="5456" y="243062"/>
                </a:lnTo>
                <a:lnTo>
                  <a:pt x="14808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804683" y="3389824"/>
            <a:ext cx="103505" cy="173355"/>
          </a:xfrm>
          <a:custGeom>
            <a:avLst/>
            <a:gdLst/>
            <a:ahLst/>
            <a:cxnLst/>
            <a:rect l="l" t="t" r="r" b="b"/>
            <a:pathLst>
              <a:path w="103505" h="173354">
                <a:moveTo>
                  <a:pt x="0" y="0"/>
                </a:moveTo>
                <a:lnTo>
                  <a:pt x="103124" y="173068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94636" y="3382856"/>
            <a:ext cx="111760" cy="187325"/>
          </a:xfrm>
          <a:custGeom>
            <a:avLst/>
            <a:gdLst/>
            <a:ahLst/>
            <a:cxnLst/>
            <a:rect l="l" t="t" r="r" b="b"/>
            <a:pathLst>
              <a:path w="111760" h="187325">
                <a:moveTo>
                  <a:pt x="5860" y="0"/>
                </a:moveTo>
                <a:lnTo>
                  <a:pt x="0" y="0"/>
                </a:lnTo>
                <a:lnTo>
                  <a:pt x="103543" y="178781"/>
                </a:lnTo>
                <a:lnTo>
                  <a:pt x="111636" y="187003"/>
                </a:lnTo>
                <a:lnTo>
                  <a:pt x="111636" y="181568"/>
                </a:lnTo>
                <a:lnTo>
                  <a:pt x="58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002838" y="3674788"/>
            <a:ext cx="53340" cy="198755"/>
          </a:xfrm>
          <a:custGeom>
            <a:avLst/>
            <a:gdLst/>
            <a:ahLst/>
            <a:cxnLst/>
            <a:rect l="l" t="t" r="r" b="b"/>
            <a:pathLst>
              <a:path w="53339" h="198754">
                <a:moveTo>
                  <a:pt x="0" y="198429"/>
                </a:moveTo>
                <a:lnTo>
                  <a:pt x="52748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93070" y="3659320"/>
            <a:ext cx="61594" cy="210185"/>
          </a:xfrm>
          <a:custGeom>
            <a:avLst/>
            <a:gdLst/>
            <a:ahLst/>
            <a:cxnLst/>
            <a:rect l="l" t="t" r="r" b="b"/>
            <a:pathLst>
              <a:path w="61594" h="210185">
                <a:moveTo>
                  <a:pt x="61400" y="0"/>
                </a:moveTo>
                <a:lnTo>
                  <a:pt x="52887" y="5713"/>
                </a:lnTo>
                <a:lnTo>
                  <a:pt x="0" y="209716"/>
                </a:lnTo>
                <a:lnTo>
                  <a:pt x="8233" y="209716"/>
                </a:lnTo>
                <a:lnTo>
                  <a:pt x="61400" y="5713"/>
                </a:lnTo>
                <a:lnTo>
                  <a:pt x="61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927205" y="4007200"/>
            <a:ext cx="39370" cy="142875"/>
          </a:xfrm>
          <a:custGeom>
            <a:avLst/>
            <a:gdLst/>
            <a:ahLst/>
            <a:cxnLst/>
            <a:rect l="l" t="t" r="r" b="b"/>
            <a:pathLst>
              <a:path w="39369" h="142875">
                <a:moveTo>
                  <a:pt x="0" y="142774"/>
                </a:moveTo>
                <a:lnTo>
                  <a:pt x="39212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17576" y="3997515"/>
            <a:ext cx="47625" cy="148590"/>
          </a:xfrm>
          <a:custGeom>
            <a:avLst/>
            <a:gdLst/>
            <a:ahLst/>
            <a:cxnLst/>
            <a:rect l="l" t="t" r="r" b="b"/>
            <a:pathLst>
              <a:path w="47625" h="148589">
                <a:moveTo>
                  <a:pt x="47585" y="0"/>
                </a:moveTo>
                <a:lnTo>
                  <a:pt x="39072" y="0"/>
                </a:lnTo>
                <a:lnTo>
                  <a:pt x="0" y="148209"/>
                </a:lnTo>
                <a:lnTo>
                  <a:pt x="8512" y="148209"/>
                </a:lnTo>
                <a:lnTo>
                  <a:pt x="4758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418546" y="4054786"/>
            <a:ext cx="187325" cy="109220"/>
          </a:xfrm>
          <a:custGeom>
            <a:avLst/>
            <a:gdLst/>
            <a:ahLst/>
            <a:cxnLst/>
            <a:rect l="l" t="t" r="r" b="b"/>
            <a:pathLst>
              <a:path w="187325" h="109220">
                <a:moveTo>
                  <a:pt x="187131" y="109136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406127" y="4045102"/>
            <a:ext cx="195580" cy="117475"/>
          </a:xfrm>
          <a:custGeom>
            <a:avLst/>
            <a:gdLst/>
            <a:ahLst/>
            <a:cxnLst/>
            <a:rect l="l" t="t" r="r" b="b"/>
            <a:pathLst>
              <a:path w="195579" h="117475">
                <a:moveTo>
                  <a:pt x="5442" y="0"/>
                </a:moveTo>
                <a:lnTo>
                  <a:pt x="0" y="5434"/>
                </a:lnTo>
                <a:lnTo>
                  <a:pt x="195364" y="117288"/>
                </a:lnTo>
                <a:lnTo>
                  <a:pt x="195364" y="109122"/>
                </a:lnTo>
                <a:lnTo>
                  <a:pt x="54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961095" y="3008292"/>
            <a:ext cx="95250" cy="1545590"/>
          </a:xfrm>
          <a:custGeom>
            <a:avLst/>
            <a:gdLst/>
            <a:ahLst/>
            <a:cxnLst/>
            <a:rect l="l" t="t" r="r" b="b"/>
            <a:pathLst>
              <a:path w="95250" h="1545589">
                <a:moveTo>
                  <a:pt x="94977" y="0"/>
                </a:moveTo>
                <a:lnTo>
                  <a:pt x="0" y="0"/>
                </a:lnTo>
                <a:lnTo>
                  <a:pt x="0" y="1545384"/>
                </a:lnTo>
                <a:lnTo>
                  <a:pt x="94977" y="1545384"/>
                </a:lnTo>
              </a:path>
            </a:pathLst>
          </a:custGeom>
          <a:ln w="851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08778" y="3008292"/>
            <a:ext cx="95250" cy="1545590"/>
          </a:xfrm>
          <a:custGeom>
            <a:avLst/>
            <a:gdLst/>
            <a:ahLst/>
            <a:cxnLst/>
            <a:rect l="l" t="t" r="r" b="b"/>
            <a:pathLst>
              <a:path w="95250" h="1545589">
                <a:moveTo>
                  <a:pt x="0" y="0"/>
                </a:moveTo>
                <a:lnTo>
                  <a:pt x="95030" y="0"/>
                </a:lnTo>
                <a:lnTo>
                  <a:pt x="95030" y="1545384"/>
                </a:lnTo>
                <a:lnTo>
                  <a:pt x="0" y="1545384"/>
                </a:lnTo>
              </a:path>
            </a:pathLst>
          </a:custGeom>
          <a:ln w="851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84328" y="4253328"/>
            <a:ext cx="379730" cy="103505"/>
          </a:xfrm>
          <a:custGeom>
            <a:avLst/>
            <a:gdLst/>
            <a:ahLst/>
            <a:cxnLst/>
            <a:rect l="l" t="t" r="r" b="b"/>
            <a:pathLst>
              <a:path w="379730" h="103504">
                <a:moveTo>
                  <a:pt x="0" y="103339"/>
                </a:moveTo>
                <a:lnTo>
                  <a:pt x="37958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877349" y="4243644"/>
            <a:ext cx="385445" cy="111760"/>
          </a:xfrm>
          <a:custGeom>
            <a:avLst/>
            <a:gdLst/>
            <a:ahLst/>
            <a:cxnLst/>
            <a:rect l="l" t="t" r="r" b="b"/>
            <a:pathLst>
              <a:path w="385444" h="111760">
                <a:moveTo>
                  <a:pt x="385028" y="0"/>
                </a:moveTo>
                <a:lnTo>
                  <a:pt x="0" y="103339"/>
                </a:lnTo>
                <a:lnTo>
                  <a:pt x="0" y="111491"/>
                </a:lnTo>
                <a:lnTo>
                  <a:pt x="385028" y="8151"/>
                </a:lnTo>
                <a:lnTo>
                  <a:pt x="38502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04117" y="3467997"/>
            <a:ext cx="217804" cy="360680"/>
          </a:xfrm>
          <a:custGeom>
            <a:avLst/>
            <a:gdLst/>
            <a:ahLst/>
            <a:cxnLst/>
            <a:rect l="l" t="t" r="r" b="b"/>
            <a:pathLst>
              <a:path w="217804" h="360679">
                <a:moveTo>
                  <a:pt x="0" y="0"/>
                </a:moveTo>
                <a:lnTo>
                  <a:pt x="217412" y="36035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594349" y="3461030"/>
            <a:ext cx="231775" cy="382905"/>
          </a:xfrm>
          <a:custGeom>
            <a:avLst/>
            <a:gdLst/>
            <a:ahLst/>
            <a:cxnLst/>
            <a:rect l="l" t="t" r="r" b="b"/>
            <a:pathLst>
              <a:path w="231775" h="382904">
                <a:moveTo>
                  <a:pt x="8233" y="0"/>
                </a:moveTo>
                <a:lnTo>
                  <a:pt x="0" y="0"/>
                </a:lnTo>
                <a:lnTo>
                  <a:pt x="209319" y="357703"/>
                </a:lnTo>
                <a:lnTo>
                  <a:pt x="231506" y="382785"/>
                </a:lnTo>
                <a:lnTo>
                  <a:pt x="231506" y="377351"/>
                </a:lnTo>
                <a:lnTo>
                  <a:pt x="82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084866" y="3425914"/>
            <a:ext cx="424815" cy="114935"/>
          </a:xfrm>
          <a:custGeom>
            <a:avLst/>
            <a:gdLst/>
            <a:ahLst/>
            <a:cxnLst/>
            <a:rect l="l" t="t" r="r" b="b"/>
            <a:pathLst>
              <a:path w="424814" h="114935">
                <a:moveTo>
                  <a:pt x="0" y="114543"/>
                </a:moveTo>
                <a:lnTo>
                  <a:pt x="42422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075237" y="3416160"/>
            <a:ext cx="433070" cy="123189"/>
          </a:xfrm>
          <a:custGeom>
            <a:avLst/>
            <a:gdLst/>
            <a:ahLst/>
            <a:cxnLst/>
            <a:rect l="l" t="t" r="r" b="b"/>
            <a:pathLst>
              <a:path w="433070" h="123189">
                <a:moveTo>
                  <a:pt x="432592" y="0"/>
                </a:moveTo>
                <a:lnTo>
                  <a:pt x="0" y="114543"/>
                </a:lnTo>
                <a:lnTo>
                  <a:pt x="0" y="123043"/>
                </a:lnTo>
                <a:lnTo>
                  <a:pt x="5442" y="123043"/>
                </a:lnTo>
                <a:lnTo>
                  <a:pt x="432592" y="8500"/>
                </a:lnTo>
                <a:lnTo>
                  <a:pt x="43259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607619" y="3411980"/>
            <a:ext cx="466090" cy="128905"/>
          </a:xfrm>
          <a:custGeom>
            <a:avLst/>
            <a:gdLst/>
            <a:ahLst/>
            <a:cxnLst/>
            <a:rect l="l" t="t" r="r" b="b"/>
            <a:pathLst>
              <a:path w="466089" h="128904">
                <a:moveTo>
                  <a:pt x="466083" y="128477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592129" y="3402226"/>
            <a:ext cx="483234" cy="137160"/>
          </a:xfrm>
          <a:custGeom>
            <a:avLst/>
            <a:gdLst/>
            <a:ahLst/>
            <a:cxnLst/>
            <a:rect l="l" t="t" r="r" b="b"/>
            <a:pathLst>
              <a:path w="483235" h="137160">
                <a:moveTo>
                  <a:pt x="3070" y="0"/>
                </a:moveTo>
                <a:lnTo>
                  <a:pt x="0" y="2786"/>
                </a:lnTo>
                <a:lnTo>
                  <a:pt x="8512" y="8500"/>
                </a:lnTo>
                <a:lnTo>
                  <a:pt x="480317" y="136977"/>
                </a:lnTo>
                <a:lnTo>
                  <a:pt x="483108" y="134330"/>
                </a:lnTo>
                <a:lnTo>
                  <a:pt x="474596" y="125830"/>
                </a:lnTo>
                <a:lnTo>
                  <a:pt x="30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867035" y="3719657"/>
            <a:ext cx="474980" cy="128905"/>
          </a:xfrm>
          <a:custGeom>
            <a:avLst/>
            <a:gdLst/>
            <a:ahLst/>
            <a:cxnLst/>
            <a:rect l="l" t="t" r="r" b="b"/>
            <a:pathLst>
              <a:path w="474979" h="128904">
                <a:moveTo>
                  <a:pt x="474596" y="0"/>
                </a:moveTo>
                <a:lnTo>
                  <a:pt x="0" y="12847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49173" y="3692903"/>
            <a:ext cx="494030" cy="156845"/>
          </a:xfrm>
          <a:custGeom>
            <a:avLst/>
            <a:gdLst/>
            <a:ahLst/>
            <a:cxnLst/>
            <a:rect l="l" t="t" r="r" b="b"/>
            <a:pathLst>
              <a:path w="494029" h="156845">
                <a:moveTo>
                  <a:pt x="482689" y="0"/>
                </a:moveTo>
                <a:lnTo>
                  <a:pt x="13954" y="142412"/>
                </a:lnTo>
                <a:lnTo>
                  <a:pt x="0" y="150912"/>
                </a:lnTo>
                <a:lnTo>
                  <a:pt x="0" y="156347"/>
                </a:lnTo>
                <a:lnTo>
                  <a:pt x="493993" y="41804"/>
                </a:lnTo>
                <a:lnTo>
                  <a:pt x="488132" y="22434"/>
                </a:lnTo>
                <a:lnTo>
                  <a:pt x="48268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52795" y="3722305"/>
            <a:ext cx="461009" cy="126364"/>
          </a:xfrm>
          <a:custGeom>
            <a:avLst/>
            <a:gdLst/>
            <a:ahLst/>
            <a:cxnLst/>
            <a:rect l="l" t="t" r="r" b="b"/>
            <a:pathLst>
              <a:path w="461010" h="126364">
                <a:moveTo>
                  <a:pt x="460641" y="12583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37305" y="3712690"/>
            <a:ext cx="485775" cy="153670"/>
          </a:xfrm>
          <a:custGeom>
            <a:avLst/>
            <a:gdLst/>
            <a:ahLst/>
            <a:cxnLst/>
            <a:rect l="l" t="t" r="r" b="b"/>
            <a:pathLst>
              <a:path w="485775" h="153670">
                <a:moveTo>
                  <a:pt x="3070" y="0"/>
                </a:moveTo>
                <a:lnTo>
                  <a:pt x="0" y="2647"/>
                </a:lnTo>
                <a:lnTo>
                  <a:pt x="8512" y="8082"/>
                </a:lnTo>
                <a:lnTo>
                  <a:pt x="480317" y="153560"/>
                </a:lnTo>
                <a:lnTo>
                  <a:pt x="485759" y="131125"/>
                </a:lnTo>
                <a:lnTo>
                  <a:pt x="466363" y="106042"/>
                </a:lnTo>
                <a:lnTo>
                  <a:pt x="30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835624" y="3853570"/>
            <a:ext cx="212725" cy="123189"/>
          </a:xfrm>
          <a:custGeom>
            <a:avLst/>
            <a:gdLst/>
            <a:ahLst/>
            <a:cxnLst/>
            <a:rect l="l" t="t" r="r" b="b"/>
            <a:pathLst>
              <a:path w="212725" h="123189">
                <a:moveTo>
                  <a:pt x="212389" y="123029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820414" y="3843816"/>
            <a:ext cx="223520" cy="131445"/>
          </a:xfrm>
          <a:custGeom>
            <a:avLst/>
            <a:gdLst/>
            <a:ahLst/>
            <a:cxnLst/>
            <a:rect l="l" t="t" r="r" b="b"/>
            <a:pathLst>
              <a:path w="223520" h="131445">
                <a:moveTo>
                  <a:pt x="11163" y="0"/>
                </a:moveTo>
                <a:lnTo>
                  <a:pt x="0" y="0"/>
                </a:lnTo>
                <a:lnTo>
                  <a:pt x="0" y="5434"/>
                </a:lnTo>
                <a:lnTo>
                  <a:pt x="223273" y="131250"/>
                </a:lnTo>
                <a:lnTo>
                  <a:pt x="223273" y="123098"/>
                </a:lnTo>
                <a:lnTo>
                  <a:pt x="1116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159650" y="3906577"/>
            <a:ext cx="301625" cy="84455"/>
          </a:xfrm>
          <a:custGeom>
            <a:avLst/>
            <a:gdLst/>
            <a:ahLst/>
            <a:cxnLst/>
            <a:rect l="l" t="t" r="r" b="b"/>
            <a:pathLst>
              <a:path w="301625" h="84454">
                <a:moveTo>
                  <a:pt x="0" y="83970"/>
                </a:moveTo>
                <a:lnTo>
                  <a:pt x="30128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152673" y="3896879"/>
            <a:ext cx="307340" cy="92710"/>
          </a:xfrm>
          <a:custGeom>
            <a:avLst/>
            <a:gdLst/>
            <a:ahLst/>
            <a:cxnLst/>
            <a:rect l="l" t="t" r="r" b="b"/>
            <a:pathLst>
              <a:path w="307339" h="92710">
                <a:moveTo>
                  <a:pt x="306722" y="0"/>
                </a:moveTo>
                <a:lnTo>
                  <a:pt x="0" y="83970"/>
                </a:lnTo>
                <a:lnTo>
                  <a:pt x="0" y="92470"/>
                </a:lnTo>
                <a:lnTo>
                  <a:pt x="306722" y="8500"/>
                </a:lnTo>
                <a:lnTo>
                  <a:pt x="30672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596455" y="3244345"/>
            <a:ext cx="0" cy="162560"/>
          </a:xfrm>
          <a:custGeom>
            <a:avLst/>
            <a:gdLst/>
            <a:ahLst/>
            <a:cxnLst/>
            <a:rect l="l" t="t" r="r" b="b"/>
            <a:pathLst>
              <a:path h="162560">
                <a:moveTo>
                  <a:pt x="0" y="162199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590943" y="3234591"/>
            <a:ext cx="0" cy="170815"/>
          </a:xfrm>
          <a:custGeom>
            <a:avLst/>
            <a:gdLst/>
            <a:ahLst/>
            <a:cxnLst/>
            <a:rect l="l" t="t" r="r" b="b"/>
            <a:pathLst>
              <a:path h="170814">
                <a:moveTo>
                  <a:pt x="0" y="0"/>
                </a:moveTo>
                <a:lnTo>
                  <a:pt x="0" y="170421"/>
                </a:lnTo>
              </a:path>
            </a:pathLst>
          </a:custGeom>
          <a:ln w="85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70724" y="3415045"/>
            <a:ext cx="120650" cy="123189"/>
          </a:xfrm>
          <a:custGeom>
            <a:avLst/>
            <a:gdLst/>
            <a:ahLst/>
            <a:cxnLst/>
            <a:rect l="l" t="t" r="r" b="b"/>
            <a:pathLst>
              <a:path w="120650" h="123189">
                <a:moveTo>
                  <a:pt x="0" y="122625"/>
                </a:moveTo>
                <a:lnTo>
                  <a:pt x="120149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461095" y="3402226"/>
            <a:ext cx="131445" cy="131445"/>
          </a:xfrm>
          <a:custGeom>
            <a:avLst/>
            <a:gdLst/>
            <a:ahLst/>
            <a:cxnLst/>
            <a:rect l="l" t="t" r="r" b="b"/>
            <a:pathLst>
              <a:path w="131445" h="131445">
                <a:moveTo>
                  <a:pt x="131033" y="0"/>
                </a:moveTo>
                <a:lnTo>
                  <a:pt x="125591" y="0"/>
                </a:lnTo>
                <a:lnTo>
                  <a:pt x="0" y="125830"/>
                </a:lnTo>
                <a:lnTo>
                  <a:pt x="5442" y="131264"/>
                </a:lnTo>
                <a:lnTo>
                  <a:pt x="131033" y="8500"/>
                </a:lnTo>
                <a:lnTo>
                  <a:pt x="131033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621573" y="3850783"/>
            <a:ext cx="212725" cy="0"/>
          </a:xfrm>
          <a:custGeom>
            <a:avLst/>
            <a:gdLst/>
            <a:ahLst/>
            <a:cxnLst/>
            <a:rect l="l" t="t" r="r" b="b"/>
            <a:pathLst>
              <a:path w="212725">
                <a:moveTo>
                  <a:pt x="21211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4611944" y="3845209"/>
            <a:ext cx="234315" cy="0"/>
          </a:xfrm>
          <a:custGeom>
            <a:avLst/>
            <a:gdLst/>
            <a:ahLst/>
            <a:cxnLst/>
            <a:rect l="l" t="t" r="r" b="b"/>
            <a:pathLst>
              <a:path w="234314">
                <a:moveTo>
                  <a:pt x="0" y="0"/>
                </a:moveTo>
                <a:lnTo>
                  <a:pt x="234158" y="0"/>
                </a:lnTo>
              </a:path>
            </a:pathLst>
          </a:custGeom>
          <a:ln w="808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4850289" y="3856217"/>
            <a:ext cx="0" cy="165100"/>
          </a:xfrm>
          <a:custGeom>
            <a:avLst/>
            <a:gdLst/>
            <a:ahLst/>
            <a:cxnLst/>
            <a:rect l="l" t="t" r="r" b="b"/>
            <a:pathLst>
              <a:path h="165100">
                <a:moveTo>
                  <a:pt x="0" y="0"/>
                </a:moveTo>
                <a:lnTo>
                  <a:pt x="0" y="164916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844917" y="3843816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0"/>
                </a:moveTo>
                <a:lnTo>
                  <a:pt x="0" y="176134"/>
                </a:lnTo>
              </a:path>
            </a:pathLst>
          </a:custGeom>
          <a:ln w="85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001138" y="3400693"/>
            <a:ext cx="78740" cy="128905"/>
          </a:xfrm>
          <a:custGeom>
            <a:avLst/>
            <a:gdLst/>
            <a:ahLst/>
            <a:cxnLst/>
            <a:rect l="l" t="t" r="r" b="b"/>
            <a:pathLst>
              <a:path w="78739" h="128904">
                <a:moveTo>
                  <a:pt x="0" y="0"/>
                </a:moveTo>
                <a:lnTo>
                  <a:pt x="78285" y="128895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991510" y="3391078"/>
            <a:ext cx="86995" cy="146050"/>
          </a:xfrm>
          <a:custGeom>
            <a:avLst/>
            <a:gdLst/>
            <a:ahLst/>
            <a:cxnLst/>
            <a:rect l="l" t="t" r="r" b="b"/>
            <a:pathLst>
              <a:path w="86995" h="146050">
                <a:moveTo>
                  <a:pt x="5442" y="0"/>
                </a:moveTo>
                <a:lnTo>
                  <a:pt x="0" y="5713"/>
                </a:lnTo>
                <a:lnTo>
                  <a:pt x="75215" y="136977"/>
                </a:lnTo>
                <a:lnTo>
                  <a:pt x="86379" y="145478"/>
                </a:lnTo>
                <a:lnTo>
                  <a:pt x="86379" y="139625"/>
                </a:lnTo>
                <a:lnTo>
                  <a:pt x="54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049980" y="3757142"/>
            <a:ext cx="53340" cy="50800"/>
          </a:xfrm>
          <a:custGeom>
            <a:avLst/>
            <a:gdLst/>
            <a:ahLst/>
            <a:cxnLst/>
            <a:rect l="l" t="t" r="r" b="b"/>
            <a:pathLst>
              <a:path w="53339" h="50800">
                <a:moveTo>
                  <a:pt x="53167" y="0"/>
                </a:moveTo>
                <a:lnTo>
                  <a:pt x="0" y="16721"/>
                </a:lnTo>
                <a:lnTo>
                  <a:pt x="0" y="50304"/>
                </a:lnTo>
                <a:lnTo>
                  <a:pt x="53167" y="39156"/>
                </a:lnTo>
                <a:lnTo>
                  <a:pt x="5316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082215" y="3546171"/>
            <a:ext cx="0" cy="282575"/>
          </a:xfrm>
          <a:custGeom>
            <a:avLst/>
            <a:gdLst/>
            <a:ahLst/>
            <a:cxnLst/>
            <a:rect l="l" t="t" r="r" b="b"/>
            <a:pathLst>
              <a:path h="282575">
                <a:moveTo>
                  <a:pt x="0" y="0"/>
                </a:moveTo>
                <a:lnTo>
                  <a:pt x="0" y="28217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076563" y="3536556"/>
            <a:ext cx="0" cy="290830"/>
          </a:xfrm>
          <a:custGeom>
            <a:avLst/>
            <a:gdLst/>
            <a:ahLst/>
            <a:cxnLst/>
            <a:rect l="l" t="t" r="r" b="b"/>
            <a:pathLst>
              <a:path h="290829">
                <a:moveTo>
                  <a:pt x="0" y="0"/>
                </a:moveTo>
                <a:lnTo>
                  <a:pt x="0" y="290677"/>
                </a:lnTo>
              </a:path>
            </a:pathLst>
          </a:custGeom>
          <a:ln w="823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347353" y="3730805"/>
            <a:ext cx="67310" cy="111760"/>
          </a:xfrm>
          <a:custGeom>
            <a:avLst/>
            <a:gdLst/>
            <a:ahLst/>
            <a:cxnLst/>
            <a:rect l="l" t="t" r="r" b="b"/>
            <a:pathLst>
              <a:path w="67310" h="111760">
                <a:moveTo>
                  <a:pt x="0" y="0"/>
                </a:moveTo>
                <a:lnTo>
                  <a:pt x="66703" y="111477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337305" y="3712690"/>
            <a:ext cx="76200" cy="131445"/>
          </a:xfrm>
          <a:custGeom>
            <a:avLst/>
            <a:gdLst/>
            <a:ahLst/>
            <a:cxnLst/>
            <a:rect l="l" t="t" r="r" b="b"/>
            <a:pathLst>
              <a:path w="76200" h="131445">
                <a:moveTo>
                  <a:pt x="3070" y="0"/>
                </a:moveTo>
                <a:lnTo>
                  <a:pt x="0" y="2647"/>
                </a:lnTo>
                <a:lnTo>
                  <a:pt x="5860" y="22016"/>
                </a:lnTo>
                <a:lnTo>
                  <a:pt x="67121" y="131125"/>
                </a:lnTo>
                <a:lnTo>
                  <a:pt x="75633" y="125690"/>
                </a:lnTo>
                <a:lnTo>
                  <a:pt x="307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835624" y="3750174"/>
            <a:ext cx="162560" cy="98425"/>
          </a:xfrm>
          <a:custGeom>
            <a:avLst/>
            <a:gdLst/>
            <a:ahLst/>
            <a:cxnLst/>
            <a:rect l="l" t="t" r="r" b="b"/>
            <a:pathLst>
              <a:path w="162560" h="98425">
                <a:moveTo>
                  <a:pt x="0" y="97960"/>
                </a:moveTo>
                <a:lnTo>
                  <a:pt x="162013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823065" y="3740560"/>
            <a:ext cx="173355" cy="103505"/>
          </a:xfrm>
          <a:custGeom>
            <a:avLst/>
            <a:gdLst/>
            <a:ahLst/>
            <a:cxnLst/>
            <a:rect l="l" t="t" r="r" b="b"/>
            <a:pathLst>
              <a:path w="173354" h="103504">
                <a:moveTo>
                  <a:pt x="173037" y="0"/>
                </a:moveTo>
                <a:lnTo>
                  <a:pt x="0" y="97821"/>
                </a:lnTo>
                <a:lnTo>
                  <a:pt x="0" y="103255"/>
                </a:lnTo>
                <a:lnTo>
                  <a:pt x="8512" y="103255"/>
                </a:lnTo>
                <a:lnTo>
                  <a:pt x="173037" y="8082"/>
                </a:lnTo>
                <a:lnTo>
                  <a:pt x="1730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602176" y="3417693"/>
            <a:ext cx="245745" cy="422275"/>
          </a:xfrm>
          <a:custGeom>
            <a:avLst/>
            <a:gdLst/>
            <a:ahLst/>
            <a:cxnLst/>
            <a:rect l="l" t="t" r="r" b="b"/>
            <a:pathLst>
              <a:path w="245745" h="422275">
                <a:moveTo>
                  <a:pt x="0" y="0"/>
                </a:moveTo>
                <a:lnTo>
                  <a:pt x="245461" y="421942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589478" y="3405012"/>
            <a:ext cx="273685" cy="439420"/>
          </a:xfrm>
          <a:custGeom>
            <a:avLst/>
            <a:gdLst/>
            <a:ahLst/>
            <a:cxnLst/>
            <a:rect l="l" t="t" r="r" b="b"/>
            <a:pathLst>
              <a:path w="273685" h="439420">
                <a:moveTo>
                  <a:pt x="0" y="0"/>
                </a:moveTo>
                <a:lnTo>
                  <a:pt x="0" y="5713"/>
                </a:lnTo>
                <a:lnTo>
                  <a:pt x="228995" y="438803"/>
                </a:lnTo>
                <a:lnTo>
                  <a:pt x="256625" y="438803"/>
                </a:lnTo>
                <a:lnTo>
                  <a:pt x="273649" y="430303"/>
                </a:lnTo>
                <a:lnTo>
                  <a:pt x="11163" y="5713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344283" y="3727740"/>
            <a:ext cx="90170" cy="148590"/>
          </a:xfrm>
          <a:custGeom>
            <a:avLst/>
            <a:gdLst/>
            <a:ahLst/>
            <a:cxnLst/>
            <a:rect l="l" t="t" r="r" b="b"/>
            <a:pathLst>
              <a:path w="90170" h="148589">
                <a:moveTo>
                  <a:pt x="89588" y="148265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331863" y="3718125"/>
            <a:ext cx="100965" cy="153670"/>
          </a:xfrm>
          <a:custGeom>
            <a:avLst/>
            <a:gdLst/>
            <a:ahLst/>
            <a:cxnLst/>
            <a:rect l="l" t="t" r="r" b="b"/>
            <a:pathLst>
              <a:path w="100964" h="153670">
                <a:moveTo>
                  <a:pt x="13954" y="0"/>
                </a:moveTo>
                <a:lnTo>
                  <a:pt x="0" y="0"/>
                </a:lnTo>
                <a:lnTo>
                  <a:pt x="92239" y="153560"/>
                </a:lnTo>
                <a:lnTo>
                  <a:pt x="100473" y="153560"/>
                </a:lnTo>
                <a:lnTo>
                  <a:pt x="1395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918781" y="3666288"/>
            <a:ext cx="320675" cy="234950"/>
          </a:xfrm>
          <a:custGeom>
            <a:avLst/>
            <a:gdLst/>
            <a:ahLst/>
            <a:cxnLst/>
            <a:rect l="l" t="t" r="r" b="b"/>
            <a:pathLst>
              <a:path w="320675" h="234950">
                <a:moveTo>
                  <a:pt x="0" y="0"/>
                </a:moveTo>
                <a:lnTo>
                  <a:pt x="320676" y="234841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908734" y="3656533"/>
            <a:ext cx="335280" cy="246379"/>
          </a:xfrm>
          <a:custGeom>
            <a:avLst/>
            <a:gdLst/>
            <a:ahLst/>
            <a:cxnLst/>
            <a:rect l="l" t="t" r="r" b="b"/>
            <a:pathLst>
              <a:path w="335279" h="246379">
                <a:moveTo>
                  <a:pt x="5860" y="0"/>
                </a:moveTo>
                <a:lnTo>
                  <a:pt x="0" y="8500"/>
                </a:lnTo>
                <a:lnTo>
                  <a:pt x="323746" y="240345"/>
                </a:lnTo>
                <a:lnTo>
                  <a:pt x="335050" y="246128"/>
                </a:lnTo>
                <a:lnTo>
                  <a:pt x="335050" y="240345"/>
                </a:lnTo>
                <a:lnTo>
                  <a:pt x="586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48511" y="3891444"/>
            <a:ext cx="17145" cy="19685"/>
          </a:xfrm>
          <a:custGeom>
            <a:avLst/>
            <a:gdLst/>
            <a:ahLst/>
            <a:cxnLst/>
            <a:rect l="l" t="t" r="r" b="b"/>
            <a:pathLst>
              <a:path w="17145" h="19685">
                <a:moveTo>
                  <a:pt x="10884" y="0"/>
                </a:moveTo>
                <a:lnTo>
                  <a:pt x="0" y="2717"/>
                </a:lnTo>
                <a:lnTo>
                  <a:pt x="13954" y="19383"/>
                </a:lnTo>
                <a:lnTo>
                  <a:pt x="16605" y="19383"/>
                </a:lnTo>
                <a:lnTo>
                  <a:pt x="10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97352" y="3672001"/>
            <a:ext cx="315595" cy="229235"/>
          </a:xfrm>
          <a:custGeom>
            <a:avLst/>
            <a:gdLst/>
            <a:ahLst/>
            <a:cxnLst/>
            <a:rect l="l" t="t" r="r" b="b"/>
            <a:pathLst>
              <a:path w="315595" h="229235">
                <a:moveTo>
                  <a:pt x="0" y="229127"/>
                </a:moveTo>
                <a:lnTo>
                  <a:pt x="31523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481862" y="3659320"/>
            <a:ext cx="332740" cy="243840"/>
          </a:xfrm>
          <a:custGeom>
            <a:avLst/>
            <a:gdLst/>
            <a:ahLst/>
            <a:cxnLst/>
            <a:rect l="l" t="t" r="r" b="b"/>
            <a:pathLst>
              <a:path w="332740" h="243839">
                <a:moveTo>
                  <a:pt x="326537" y="0"/>
                </a:moveTo>
                <a:lnTo>
                  <a:pt x="0" y="234841"/>
                </a:lnTo>
                <a:lnTo>
                  <a:pt x="0" y="243341"/>
                </a:lnTo>
                <a:lnTo>
                  <a:pt x="13954" y="237558"/>
                </a:lnTo>
                <a:lnTo>
                  <a:pt x="332259" y="5713"/>
                </a:lnTo>
                <a:lnTo>
                  <a:pt x="326537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636898" y="4146923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0"/>
                </a:moveTo>
                <a:lnTo>
                  <a:pt x="0" y="16794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28455" y="4139955"/>
            <a:ext cx="0" cy="210185"/>
          </a:xfrm>
          <a:custGeom>
            <a:avLst/>
            <a:gdLst/>
            <a:ahLst/>
            <a:cxnLst/>
            <a:rect l="l" t="t" r="r" b="b"/>
            <a:pathLst>
              <a:path h="210185">
                <a:moveTo>
                  <a:pt x="0" y="0"/>
                </a:moveTo>
                <a:lnTo>
                  <a:pt x="0" y="209744"/>
                </a:lnTo>
              </a:path>
            </a:pathLst>
          </a:custGeom>
          <a:ln w="85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36898" y="4356668"/>
            <a:ext cx="469265" cy="0"/>
          </a:xfrm>
          <a:custGeom>
            <a:avLst/>
            <a:gdLst/>
            <a:ahLst/>
            <a:cxnLst/>
            <a:rect l="l" t="t" r="r" b="b"/>
            <a:pathLst>
              <a:path w="469265">
                <a:moveTo>
                  <a:pt x="468874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18757" y="4349700"/>
            <a:ext cx="488950" cy="0"/>
          </a:xfrm>
          <a:custGeom>
            <a:avLst/>
            <a:gdLst/>
            <a:ahLst/>
            <a:cxnLst/>
            <a:rect l="l" t="t" r="r" b="b"/>
            <a:pathLst>
              <a:path w="488950">
                <a:moveTo>
                  <a:pt x="0" y="0"/>
                </a:moveTo>
                <a:lnTo>
                  <a:pt x="488411" y="0"/>
                </a:lnTo>
              </a:path>
            </a:pathLst>
          </a:custGeom>
          <a:ln w="27869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42650" y="3891444"/>
            <a:ext cx="22860" cy="25400"/>
          </a:xfrm>
          <a:custGeom>
            <a:avLst/>
            <a:gdLst/>
            <a:ahLst/>
            <a:cxnLst/>
            <a:rect l="l" t="t" r="r" b="b"/>
            <a:pathLst>
              <a:path w="22860" h="25400">
                <a:moveTo>
                  <a:pt x="16745" y="0"/>
                </a:moveTo>
                <a:lnTo>
                  <a:pt x="0" y="5434"/>
                </a:lnTo>
                <a:lnTo>
                  <a:pt x="5860" y="25152"/>
                </a:lnTo>
                <a:lnTo>
                  <a:pt x="22466" y="19383"/>
                </a:lnTo>
                <a:lnTo>
                  <a:pt x="167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488839" y="3912346"/>
            <a:ext cx="137160" cy="416559"/>
          </a:xfrm>
          <a:custGeom>
            <a:avLst/>
            <a:gdLst/>
            <a:ahLst/>
            <a:cxnLst/>
            <a:rect l="l" t="t" r="r" b="b"/>
            <a:pathLst>
              <a:path w="137159" h="416560">
                <a:moveTo>
                  <a:pt x="136894" y="416451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467907" y="3896879"/>
            <a:ext cx="156845" cy="461645"/>
          </a:xfrm>
          <a:custGeom>
            <a:avLst/>
            <a:gdLst/>
            <a:ahLst/>
            <a:cxnLst/>
            <a:rect l="l" t="t" r="r" b="b"/>
            <a:pathLst>
              <a:path w="156845" h="461645">
                <a:moveTo>
                  <a:pt x="27909" y="0"/>
                </a:moveTo>
                <a:lnTo>
                  <a:pt x="13954" y="8500"/>
                </a:lnTo>
                <a:lnTo>
                  <a:pt x="0" y="8500"/>
                </a:lnTo>
                <a:lnTo>
                  <a:pt x="148058" y="461321"/>
                </a:lnTo>
                <a:lnTo>
                  <a:pt x="156291" y="452821"/>
                </a:lnTo>
                <a:lnTo>
                  <a:pt x="156291" y="394017"/>
                </a:lnTo>
                <a:lnTo>
                  <a:pt x="2790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7114146" y="3912346"/>
            <a:ext cx="137160" cy="414020"/>
          </a:xfrm>
          <a:custGeom>
            <a:avLst/>
            <a:gdLst/>
            <a:ahLst/>
            <a:cxnLst/>
            <a:rect l="l" t="t" r="r" b="b"/>
            <a:pathLst>
              <a:path w="137159" h="414020">
                <a:moveTo>
                  <a:pt x="136615" y="0"/>
                </a:moveTo>
                <a:lnTo>
                  <a:pt x="0" y="41373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7098656" y="3896879"/>
            <a:ext cx="156845" cy="461645"/>
          </a:xfrm>
          <a:custGeom>
            <a:avLst/>
            <a:gdLst/>
            <a:ahLst/>
            <a:cxnLst/>
            <a:rect l="l" t="t" r="r" b="b"/>
            <a:pathLst>
              <a:path w="156845" h="461645">
                <a:moveTo>
                  <a:pt x="133824" y="0"/>
                </a:moveTo>
                <a:lnTo>
                  <a:pt x="5581" y="394017"/>
                </a:lnTo>
                <a:lnTo>
                  <a:pt x="0" y="452821"/>
                </a:lnTo>
                <a:lnTo>
                  <a:pt x="14094" y="461321"/>
                </a:lnTo>
                <a:lnTo>
                  <a:pt x="156291" y="17000"/>
                </a:lnTo>
                <a:lnTo>
                  <a:pt x="145127" y="5782"/>
                </a:lnTo>
                <a:lnTo>
                  <a:pt x="1338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7256483" y="3797831"/>
            <a:ext cx="103505" cy="106045"/>
          </a:xfrm>
          <a:custGeom>
            <a:avLst/>
            <a:gdLst/>
            <a:ahLst/>
            <a:cxnLst/>
            <a:rect l="l" t="t" r="r" b="b"/>
            <a:pathLst>
              <a:path w="103504" h="106045">
                <a:moveTo>
                  <a:pt x="0" y="106015"/>
                </a:moveTo>
                <a:lnTo>
                  <a:pt x="103124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7243784" y="3785011"/>
            <a:ext cx="117475" cy="114935"/>
          </a:xfrm>
          <a:custGeom>
            <a:avLst/>
            <a:gdLst/>
            <a:ahLst/>
            <a:cxnLst/>
            <a:rect l="l" t="t" r="r" b="b"/>
            <a:pathLst>
              <a:path w="117475" h="114935">
                <a:moveTo>
                  <a:pt x="111636" y="0"/>
                </a:moveTo>
                <a:lnTo>
                  <a:pt x="0" y="111867"/>
                </a:lnTo>
                <a:lnTo>
                  <a:pt x="0" y="114598"/>
                </a:lnTo>
                <a:lnTo>
                  <a:pt x="8512" y="114598"/>
                </a:lnTo>
                <a:lnTo>
                  <a:pt x="117358" y="5852"/>
                </a:lnTo>
                <a:lnTo>
                  <a:pt x="1116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7261924" y="3915078"/>
            <a:ext cx="153670" cy="89535"/>
          </a:xfrm>
          <a:custGeom>
            <a:avLst/>
            <a:gdLst/>
            <a:ahLst/>
            <a:cxnLst/>
            <a:rect l="l" t="t" r="r" b="b"/>
            <a:pathLst>
              <a:path w="153670" h="89535">
                <a:moveTo>
                  <a:pt x="0" y="0"/>
                </a:moveTo>
                <a:lnTo>
                  <a:pt x="153640" y="89404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7243784" y="3902662"/>
            <a:ext cx="173355" cy="100965"/>
          </a:xfrm>
          <a:custGeom>
            <a:avLst/>
            <a:gdLst/>
            <a:ahLst/>
            <a:cxnLst/>
            <a:rect l="l" t="t" r="r" b="b"/>
            <a:pathLst>
              <a:path w="173354" h="100964">
                <a:moveTo>
                  <a:pt x="8512" y="0"/>
                </a:moveTo>
                <a:lnTo>
                  <a:pt x="0" y="0"/>
                </a:lnTo>
                <a:lnTo>
                  <a:pt x="11163" y="11217"/>
                </a:lnTo>
                <a:lnTo>
                  <a:pt x="167455" y="100622"/>
                </a:lnTo>
                <a:lnTo>
                  <a:pt x="173176" y="92122"/>
                </a:lnTo>
                <a:lnTo>
                  <a:pt x="851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19728" y="4370616"/>
            <a:ext cx="61594" cy="64769"/>
          </a:xfrm>
          <a:custGeom>
            <a:avLst/>
            <a:gdLst/>
            <a:ahLst/>
            <a:cxnLst/>
            <a:rect l="l" t="t" r="r" b="b"/>
            <a:pathLst>
              <a:path w="61595" h="64770">
                <a:moveTo>
                  <a:pt x="61260" y="64238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7098656" y="4349700"/>
            <a:ext cx="81280" cy="81280"/>
          </a:xfrm>
          <a:custGeom>
            <a:avLst/>
            <a:gdLst/>
            <a:ahLst/>
            <a:cxnLst/>
            <a:rect l="l" t="t" r="r" b="b"/>
            <a:pathLst>
              <a:path w="81279" h="81279">
                <a:moveTo>
                  <a:pt x="0" y="0"/>
                </a:moveTo>
                <a:lnTo>
                  <a:pt x="8512" y="13934"/>
                </a:lnTo>
                <a:lnTo>
                  <a:pt x="75354" y="80904"/>
                </a:lnTo>
                <a:lnTo>
                  <a:pt x="81076" y="75470"/>
                </a:lnTo>
                <a:lnTo>
                  <a:pt x="14094" y="8500"/>
                </a:lnTo>
                <a:lnTo>
                  <a:pt x="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533495" y="4370616"/>
            <a:ext cx="83820" cy="86995"/>
          </a:xfrm>
          <a:custGeom>
            <a:avLst/>
            <a:gdLst/>
            <a:ahLst/>
            <a:cxnLst/>
            <a:rect l="l" t="t" r="r" b="b"/>
            <a:pathLst>
              <a:path w="83820" h="86995">
                <a:moveTo>
                  <a:pt x="0" y="86687"/>
                </a:moveTo>
                <a:lnTo>
                  <a:pt x="83727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523726" y="4349700"/>
            <a:ext cx="103505" cy="103505"/>
          </a:xfrm>
          <a:custGeom>
            <a:avLst/>
            <a:gdLst/>
            <a:ahLst/>
            <a:cxnLst/>
            <a:rect l="l" t="t" r="r" b="b"/>
            <a:pathLst>
              <a:path w="103504" h="103504">
                <a:moveTo>
                  <a:pt x="103124" y="0"/>
                </a:moveTo>
                <a:lnTo>
                  <a:pt x="92239" y="8500"/>
                </a:lnTo>
                <a:lnTo>
                  <a:pt x="0" y="97905"/>
                </a:lnTo>
                <a:lnTo>
                  <a:pt x="5442" y="103353"/>
                </a:lnTo>
                <a:lnTo>
                  <a:pt x="95030" y="13934"/>
                </a:lnTo>
                <a:lnTo>
                  <a:pt x="103124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05773" y="4132988"/>
            <a:ext cx="0" cy="184785"/>
          </a:xfrm>
          <a:custGeom>
            <a:avLst/>
            <a:gdLst/>
            <a:ahLst/>
            <a:cxnLst/>
            <a:rect l="l" t="t" r="r" b="b"/>
            <a:pathLst>
              <a:path h="184785">
                <a:moveTo>
                  <a:pt x="0" y="184592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7100121" y="4123290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410"/>
                </a:lnTo>
              </a:path>
            </a:pathLst>
          </a:custGeom>
          <a:ln w="8233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5341631" y="3604975"/>
            <a:ext cx="0" cy="97790"/>
          </a:xfrm>
          <a:custGeom>
            <a:avLst/>
            <a:gdLst/>
            <a:ahLst/>
            <a:cxnLst/>
            <a:rect l="l" t="t" r="r" b="b"/>
            <a:pathLst>
              <a:path h="97789">
                <a:moveTo>
                  <a:pt x="0" y="0"/>
                </a:moveTo>
                <a:lnTo>
                  <a:pt x="0" y="97682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5336119" y="3598008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330"/>
                </a:lnTo>
              </a:path>
            </a:pathLst>
          </a:custGeom>
          <a:ln w="8512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448511" y="3891444"/>
            <a:ext cx="17145" cy="22860"/>
          </a:xfrm>
          <a:custGeom>
            <a:avLst/>
            <a:gdLst/>
            <a:ahLst/>
            <a:cxnLst/>
            <a:rect l="l" t="t" r="r" b="b"/>
            <a:pathLst>
              <a:path w="17145" h="22860">
                <a:moveTo>
                  <a:pt x="10884" y="0"/>
                </a:moveTo>
                <a:lnTo>
                  <a:pt x="0" y="2717"/>
                </a:lnTo>
                <a:lnTo>
                  <a:pt x="8093" y="22434"/>
                </a:lnTo>
                <a:lnTo>
                  <a:pt x="16605" y="19383"/>
                </a:lnTo>
                <a:lnTo>
                  <a:pt x="1088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332548" y="3641066"/>
            <a:ext cx="153670" cy="260350"/>
          </a:xfrm>
          <a:custGeom>
            <a:avLst/>
            <a:gdLst/>
            <a:ahLst/>
            <a:cxnLst/>
            <a:rect l="l" t="t" r="r" b="b"/>
            <a:pathLst>
              <a:path w="153670" h="260350">
                <a:moveTo>
                  <a:pt x="153640" y="260062"/>
                </a:moveTo>
                <a:lnTo>
                  <a:pt x="0" y="0"/>
                </a:lnTo>
              </a:path>
            </a:pathLst>
          </a:custGeom>
          <a:ln w="317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322919" y="3631312"/>
            <a:ext cx="159385" cy="271780"/>
          </a:xfrm>
          <a:custGeom>
            <a:avLst/>
            <a:gdLst/>
            <a:ahLst/>
            <a:cxnLst/>
            <a:rect l="l" t="t" r="r" b="b"/>
            <a:pathLst>
              <a:path w="159385" h="271779">
                <a:moveTo>
                  <a:pt x="5442" y="0"/>
                </a:moveTo>
                <a:lnTo>
                  <a:pt x="0" y="0"/>
                </a:lnTo>
                <a:lnTo>
                  <a:pt x="156152" y="271350"/>
                </a:lnTo>
                <a:lnTo>
                  <a:pt x="158943" y="271350"/>
                </a:lnTo>
                <a:lnTo>
                  <a:pt x="158943" y="262849"/>
                </a:lnTo>
                <a:lnTo>
                  <a:pt x="5442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3119637" y="3422753"/>
            <a:ext cx="11239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1266354" y="4168997"/>
            <a:ext cx="11239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3301047" y="3953818"/>
            <a:ext cx="11239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1165936" y="3797429"/>
            <a:ext cx="27940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4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850" spc="-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50" baseline="-1587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endParaRPr sz="85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1735466" y="3610174"/>
            <a:ext cx="252095" cy="332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50">
              <a:latin typeface="Arial"/>
              <a:cs typeface="Arial"/>
            </a:endParaRPr>
          </a:p>
          <a:p>
            <a:pPr marL="151765">
              <a:lnSpc>
                <a:spcPct val="100000"/>
              </a:lnSpc>
              <a:spcBef>
                <a:spcPts val="475"/>
              </a:spcBef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2246079" y="3169367"/>
            <a:ext cx="579120" cy="5829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 marR="11430" indent="-39370">
              <a:lnSpc>
                <a:spcPct val="170500"/>
              </a:lnSpc>
            </a:pPr>
            <a:r>
              <a:rPr sz="850" spc="4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850" spc="-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50" baseline="-15873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850" spc="-2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50" spc="7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0" baseline="-1587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850" spc="15" dirty="0">
                <a:solidFill>
                  <a:srgbClr val="FF0000"/>
                </a:solidFill>
                <a:latin typeface="Arial"/>
                <a:cs typeface="Arial"/>
              </a:rPr>
              <a:t> O</a:t>
            </a:r>
            <a:endParaRPr sz="850">
              <a:latin typeface="Arial"/>
              <a:cs typeface="Arial"/>
            </a:endParaRPr>
          </a:p>
          <a:p>
            <a:pPr marL="258445">
              <a:lnSpc>
                <a:spcPts val="1015"/>
              </a:lnSpc>
              <a:tabLst>
                <a:tab pos="565785" algn="l"/>
              </a:tabLst>
            </a:pPr>
            <a:r>
              <a:rPr sz="850" u="sng" spc="5" dirty="0">
                <a:solidFill>
                  <a:srgbClr val="FF0000"/>
                </a:solidFill>
                <a:latin typeface="Arial"/>
                <a:cs typeface="Arial"/>
              </a:rPr>
              <a:t> 	</a:t>
            </a:r>
            <a:endParaRPr sz="850">
              <a:latin typeface="Arial"/>
              <a:cs typeface="Arial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2927343" y="3867116"/>
            <a:ext cx="18986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3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50">
              <a:latin typeface="Arial"/>
              <a:cs typeface="Arial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2684253" y="4138410"/>
            <a:ext cx="27368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4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850" spc="-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50" baseline="-15873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850" spc="1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endParaRPr sz="850">
              <a:latin typeface="Arial"/>
              <a:cs typeface="Arial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5511876" y="3339145"/>
            <a:ext cx="11239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6039220" y="3937152"/>
            <a:ext cx="11239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4537565" y="3106993"/>
            <a:ext cx="10604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50">
              <a:latin typeface="Arial"/>
              <a:cs typeface="Arial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4241727" y="3553699"/>
            <a:ext cx="75565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700">
              <a:latin typeface="Arial"/>
              <a:cs typeface="Arial"/>
            </a:endParaRPr>
          </a:p>
        </p:txBody>
      </p:sp>
      <p:sp>
        <p:nvSpPr>
          <p:cNvPr id="135" name="object 135"/>
          <p:cNvSpPr txBox="1"/>
          <p:nvPr/>
        </p:nvSpPr>
        <p:spPr>
          <a:xfrm>
            <a:off x="4119206" y="3509427"/>
            <a:ext cx="35496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4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50" spc="1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50" spc="-2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36" name="object 136"/>
          <p:cNvSpPr txBox="1"/>
          <p:nvPr/>
        </p:nvSpPr>
        <p:spPr>
          <a:xfrm>
            <a:off x="4250240" y="3780777"/>
            <a:ext cx="35496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4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850" spc="-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50" baseline="-15873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850" spc="-2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37" name="object 137"/>
          <p:cNvSpPr txBox="1"/>
          <p:nvPr/>
        </p:nvSpPr>
        <p:spPr>
          <a:xfrm>
            <a:off x="5023325" y="3822595"/>
            <a:ext cx="10604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5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6005869" y="3643757"/>
            <a:ext cx="10604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50">
              <a:latin typeface="Arial"/>
              <a:cs typeface="Arial"/>
            </a:endParaRPr>
          </a:p>
        </p:txBody>
      </p:sp>
      <p:sp>
        <p:nvSpPr>
          <p:cNvPr id="139" name="object 139"/>
          <p:cNvSpPr txBox="1"/>
          <p:nvPr/>
        </p:nvSpPr>
        <p:spPr>
          <a:xfrm>
            <a:off x="5402890" y="3861682"/>
            <a:ext cx="36131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50" spc="-2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50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50" spc="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850">
              <a:latin typeface="Arial"/>
              <a:cs typeface="Arial"/>
            </a:endParaRPr>
          </a:p>
        </p:txBody>
      </p:sp>
      <p:sp>
        <p:nvSpPr>
          <p:cNvPr id="140" name="object 140"/>
          <p:cNvSpPr txBox="1"/>
          <p:nvPr/>
        </p:nvSpPr>
        <p:spPr>
          <a:xfrm>
            <a:off x="6806864" y="3559871"/>
            <a:ext cx="11239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41" name="object 141"/>
          <p:cNvSpPr txBox="1"/>
          <p:nvPr/>
        </p:nvSpPr>
        <p:spPr>
          <a:xfrm>
            <a:off x="6575356" y="4012622"/>
            <a:ext cx="10604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50">
              <a:latin typeface="Arial"/>
              <a:cs typeface="Arial"/>
            </a:endParaRPr>
          </a:p>
        </p:txBody>
      </p:sp>
      <p:sp>
        <p:nvSpPr>
          <p:cNvPr id="142" name="object 142"/>
          <p:cNvSpPr txBox="1"/>
          <p:nvPr/>
        </p:nvSpPr>
        <p:spPr>
          <a:xfrm>
            <a:off x="7356675" y="3668979"/>
            <a:ext cx="10604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50">
              <a:latin typeface="Arial"/>
              <a:cs typeface="Arial"/>
            </a:endParaRPr>
          </a:p>
        </p:txBody>
      </p:sp>
      <p:sp>
        <p:nvSpPr>
          <p:cNvPr id="143" name="object 143"/>
          <p:cNvSpPr txBox="1"/>
          <p:nvPr/>
        </p:nvSpPr>
        <p:spPr>
          <a:xfrm>
            <a:off x="7175265" y="4415125"/>
            <a:ext cx="10604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50">
              <a:latin typeface="Arial"/>
              <a:cs typeface="Arial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6181837" y="4429060"/>
            <a:ext cx="354965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3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850" spc="-3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50" baseline="-15873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850" spc="-2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282741" y="3470410"/>
            <a:ext cx="106045" cy="1422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50">
              <a:latin typeface="Arial"/>
              <a:cs typeface="Arial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3568976" y="4444429"/>
            <a:ext cx="134620" cy="2406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00" spc="2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endParaRPr sz="1500">
              <a:latin typeface="Arial"/>
              <a:cs typeface="Arial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809654" y="3992905"/>
            <a:ext cx="35052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850" spc="-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975" spc="7" baseline="-17094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50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endParaRPr sz="850">
              <a:latin typeface="Arial"/>
              <a:cs typeface="Arial"/>
            </a:endParaRPr>
          </a:p>
        </p:txBody>
      </p:sp>
      <p:sp>
        <p:nvSpPr>
          <p:cNvPr id="148" name="object 148"/>
          <p:cNvSpPr txBox="1"/>
          <p:nvPr/>
        </p:nvSpPr>
        <p:spPr>
          <a:xfrm>
            <a:off x="5651422" y="3895334"/>
            <a:ext cx="206375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aseline="3968" dirty="0">
                <a:solidFill>
                  <a:srgbClr val="FF0000"/>
                </a:solidFill>
                <a:latin typeface="Arial"/>
                <a:cs typeface="Arial"/>
              </a:rPr>
              <a:t>3  </a:t>
            </a:r>
            <a:r>
              <a:rPr sz="1050" spc="-52" baseline="3968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endParaRPr sz="850">
              <a:latin typeface="Arial"/>
              <a:cs typeface="Arial"/>
            </a:endParaRPr>
          </a:p>
        </p:txBody>
      </p:sp>
      <p:sp>
        <p:nvSpPr>
          <p:cNvPr id="149" name="object 149"/>
          <p:cNvSpPr txBox="1"/>
          <p:nvPr/>
        </p:nvSpPr>
        <p:spPr>
          <a:xfrm>
            <a:off x="5372330" y="3593453"/>
            <a:ext cx="8636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endParaRPr sz="850">
              <a:latin typeface="Arial"/>
              <a:cs typeface="Arial"/>
            </a:endParaRPr>
          </a:p>
        </p:txBody>
      </p:sp>
      <p:sp>
        <p:nvSpPr>
          <p:cNvPr id="150" name="object 150"/>
          <p:cNvSpPr txBox="1"/>
          <p:nvPr/>
        </p:nvSpPr>
        <p:spPr>
          <a:xfrm>
            <a:off x="4758187" y="3841964"/>
            <a:ext cx="139700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endParaRPr sz="850">
              <a:latin typeface="Arial"/>
              <a:cs typeface="Arial"/>
            </a:endParaRPr>
          </a:p>
          <a:p>
            <a:pPr marL="45720">
              <a:lnSpc>
                <a:spcPct val="100000"/>
              </a:lnSpc>
              <a:spcBef>
                <a:spcPts val="345"/>
              </a:spcBef>
            </a:pPr>
            <a:r>
              <a:rPr sz="850" spc="2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endParaRPr sz="850">
              <a:latin typeface="Arial"/>
              <a:cs typeface="Arial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4476304" y="3322145"/>
            <a:ext cx="8636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endParaRPr sz="850">
              <a:latin typeface="Arial"/>
              <a:cs typeface="Arial"/>
            </a:endParaRPr>
          </a:p>
        </p:txBody>
      </p:sp>
      <p:sp>
        <p:nvSpPr>
          <p:cNvPr id="152" name="object 152"/>
          <p:cNvSpPr txBox="1"/>
          <p:nvPr/>
        </p:nvSpPr>
        <p:spPr>
          <a:xfrm>
            <a:off x="4972949" y="3517927"/>
            <a:ext cx="8636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endParaRPr sz="850">
              <a:latin typeface="Arial"/>
              <a:cs typeface="Arial"/>
            </a:endParaRPr>
          </a:p>
        </p:txBody>
      </p:sp>
      <p:sp>
        <p:nvSpPr>
          <p:cNvPr id="153" name="object 153"/>
          <p:cNvSpPr txBox="1"/>
          <p:nvPr/>
        </p:nvSpPr>
        <p:spPr>
          <a:xfrm>
            <a:off x="4897733" y="3126641"/>
            <a:ext cx="487045" cy="291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>
              <a:lnSpc>
                <a:spcPts val="1015"/>
              </a:lnSpc>
            </a:pP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1015"/>
              </a:lnSpc>
            </a:pPr>
            <a:r>
              <a:rPr sz="850" spc="3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0" baseline="-1587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850" spc="-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50" spc="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50" baseline="-15873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850" spc="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850">
              <a:latin typeface="Arial"/>
              <a:cs typeface="Arial"/>
            </a:endParaRPr>
          </a:p>
        </p:txBody>
      </p:sp>
      <p:sp>
        <p:nvSpPr>
          <p:cNvPr id="154" name="object 154"/>
          <p:cNvSpPr txBox="1"/>
          <p:nvPr/>
        </p:nvSpPr>
        <p:spPr>
          <a:xfrm>
            <a:off x="6229143" y="3386383"/>
            <a:ext cx="487045" cy="266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1435">
              <a:lnSpc>
                <a:spcPts val="919"/>
              </a:lnSpc>
            </a:pPr>
            <a:r>
              <a:rPr sz="850" spc="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  <a:p>
            <a:pPr marL="12700">
              <a:lnSpc>
                <a:spcPts val="919"/>
              </a:lnSpc>
            </a:pPr>
            <a:r>
              <a:rPr sz="850" spc="3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850" spc="-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0" baseline="-1587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50" spc="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50" baseline="-15873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850" spc="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850">
              <a:latin typeface="Arial"/>
              <a:cs typeface="Arial"/>
            </a:endParaRPr>
          </a:p>
        </p:txBody>
      </p:sp>
      <p:sp>
        <p:nvSpPr>
          <p:cNvPr id="155" name="object 155"/>
          <p:cNvSpPr txBox="1"/>
          <p:nvPr/>
        </p:nvSpPr>
        <p:spPr>
          <a:xfrm>
            <a:off x="6324174" y="3800146"/>
            <a:ext cx="10795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</p:txBody>
      </p:sp>
      <p:sp>
        <p:nvSpPr>
          <p:cNvPr id="156" name="object 156"/>
          <p:cNvSpPr txBox="1"/>
          <p:nvPr/>
        </p:nvSpPr>
        <p:spPr>
          <a:xfrm>
            <a:off x="6614151" y="4372973"/>
            <a:ext cx="10795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</p:txBody>
      </p:sp>
      <p:sp>
        <p:nvSpPr>
          <p:cNvPr id="157" name="object 157"/>
          <p:cNvSpPr txBox="1"/>
          <p:nvPr/>
        </p:nvSpPr>
        <p:spPr>
          <a:xfrm>
            <a:off x="7024695" y="4362090"/>
            <a:ext cx="10795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solidFill>
                  <a:srgbClr val="FF0000"/>
                </a:solidFill>
                <a:latin typeface="Arial"/>
                <a:cs typeface="Arial"/>
              </a:rPr>
              <a:t>4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</p:txBody>
      </p:sp>
      <p:sp>
        <p:nvSpPr>
          <p:cNvPr id="158" name="object 158"/>
          <p:cNvSpPr txBox="1"/>
          <p:nvPr/>
        </p:nvSpPr>
        <p:spPr>
          <a:xfrm>
            <a:off x="7186429" y="3744366"/>
            <a:ext cx="107950" cy="1416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50" spc="5" dirty="0">
                <a:solidFill>
                  <a:srgbClr val="FF0000"/>
                </a:solidFill>
                <a:latin typeface="Arial"/>
                <a:cs typeface="Arial"/>
              </a:rPr>
              <a:t>5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7412494" y="3965035"/>
            <a:ext cx="487045" cy="245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915"/>
              </a:lnSpc>
            </a:pPr>
            <a:r>
              <a:rPr sz="850" spc="35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050" baseline="-15873" dirty="0">
                <a:solidFill>
                  <a:srgbClr val="FF0000"/>
                </a:solidFill>
                <a:latin typeface="Arial"/>
                <a:cs typeface="Arial"/>
              </a:rPr>
              <a:t>2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850" spc="3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050" baseline="-15873" dirty="0">
                <a:solidFill>
                  <a:srgbClr val="FF0000"/>
                </a:solidFill>
                <a:latin typeface="Arial"/>
                <a:cs typeface="Arial"/>
              </a:rPr>
              <a:t>3</a:t>
            </a:r>
            <a:r>
              <a:rPr sz="850" spc="5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endParaRPr sz="850">
              <a:latin typeface="Arial"/>
              <a:cs typeface="Arial"/>
            </a:endParaRPr>
          </a:p>
          <a:p>
            <a:pPr marL="23495">
              <a:lnSpc>
                <a:spcPts val="915"/>
              </a:lnSpc>
            </a:pPr>
            <a:r>
              <a:rPr sz="850" spc="5" dirty="0">
                <a:solidFill>
                  <a:srgbClr val="FF0000"/>
                </a:solidFill>
                <a:latin typeface="Arial"/>
                <a:cs typeface="Arial"/>
              </a:rPr>
              <a:t>6</a:t>
            </a:r>
            <a:r>
              <a:rPr sz="850" dirty="0">
                <a:solidFill>
                  <a:srgbClr val="FF0000"/>
                </a:solidFill>
                <a:latin typeface="Arial"/>
                <a:cs typeface="Arial"/>
              </a:rPr>
              <a:t>'</a:t>
            </a:r>
            <a:endParaRPr sz="8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5029200" y="4876800"/>
            <a:ext cx="3058795" cy="304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3495">
              <a:lnSpc>
                <a:spcPts val="2075"/>
              </a:lnSpc>
            </a:pPr>
            <a:r>
              <a:rPr sz="1850" b="1" spc="1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50" b="1" spc="5" dirty="0">
                <a:solidFill>
                  <a:srgbClr val="FF0000"/>
                </a:solidFill>
                <a:latin typeface="Arial"/>
                <a:cs typeface="Arial"/>
              </a:rPr>
              <a:t>u</a:t>
            </a:r>
            <a:r>
              <a:rPr sz="1850" b="1" spc="20" dirty="0">
                <a:solidFill>
                  <a:srgbClr val="FF0000"/>
                </a:solidFill>
                <a:latin typeface="Arial"/>
                <a:cs typeface="Arial"/>
              </a:rPr>
              <a:t>c</a:t>
            </a:r>
            <a:r>
              <a:rPr sz="1850" b="1" spc="5" dirty="0">
                <a:solidFill>
                  <a:srgbClr val="FF0000"/>
                </a:solidFill>
                <a:latin typeface="Arial"/>
                <a:cs typeface="Arial"/>
              </a:rPr>
              <a:t>ro</a:t>
            </a:r>
            <a:r>
              <a:rPr sz="1850" b="1" spc="2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50" b="1" spc="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50" b="1" spc="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b="1" spc="2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50" b="1" spc="-5" dirty="0">
                <a:solidFill>
                  <a:srgbClr val="FF0000"/>
                </a:solidFill>
                <a:latin typeface="Arial"/>
                <a:cs typeface="Arial"/>
              </a:rPr>
              <a:t>ct</a:t>
            </a:r>
            <a:r>
              <a:rPr sz="1850" b="1" spc="2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850" b="1" spc="2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50" b="1" spc="10" dirty="0">
                <a:solidFill>
                  <a:srgbClr val="FF0000"/>
                </a:solidFill>
                <a:latin typeface="Arial"/>
                <a:cs typeface="Arial"/>
              </a:rPr>
              <a:t>ul</a:t>
            </a:r>
            <a:r>
              <a:rPr sz="1850" b="1" spc="-5" dirty="0">
                <a:solidFill>
                  <a:srgbClr val="FF0000"/>
                </a:solidFill>
                <a:latin typeface="Arial"/>
                <a:cs typeface="Arial"/>
              </a:rPr>
              <a:t>fat</a:t>
            </a:r>
            <a:r>
              <a:rPr sz="1850" b="1" spc="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850" b="1" spc="2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50" b="1" spc="-5" dirty="0">
                <a:solidFill>
                  <a:srgbClr val="FF0000"/>
                </a:solidFill>
                <a:latin typeface="Arial"/>
                <a:cs typeface="Arial"/>
              </a:rPr>
              <a:t>(</a:t>
            </a:r>
            <a:r>
              <a:rPr sz="1850" b="1" spc="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50" b="1" spc="5" dirty="0">
                <a:solidFill>
                  <a:srgbClr val="FF0000"/>
                </a:solidFill>
                <a:latin typeface="Arial"/>
                <a:cs typeface="Arial"/>
              </a:rPr>
              <a:t>O</a:t>
            </a:r>
            <a:r>
              <a:rPr sz="1850" b="1" spc="35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50" b="1" spc="5" dirty="0">
                <a:solidFill>
                  <a:srgbClr val="FF0000"/>
                </a:solidFill>
                <a:latin typeface="Arial"/>
                <a:cs typeface="Arial"/>
              </a:rPr>
              <a:t>)</a:t>
            </a:r>
            <a:endParaRPr sz="185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1066800" y="4876351"/>
            <a:ext cx="2438400" cy="305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6675">
              <a:lnSpc>
                <a:spcPts val="1789"/>
              </a:lnSpc>
            </a:pPr>
            <a:r>
              <a:rPr sz="1750" b="1" spc="5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750" b="1" spc="10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750" b="1" spc="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50" b="1" spc="2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750" b="1" spc="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750" b="1" spc="1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750" b="1" spc="-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750" b="1" spc="15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750" b="1" spc="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750" b="1" spc="2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50" b="1" spc="10" dirty="0">
                <a:solidFill>
                  <a:srgbClr val="FF0000"/>
                </a:solidFill>
                <a:latin typeface="Arial"/>
                <a:cs typeface="Arial"/>
              </a:rPr>
              <a:t>cc</a:t>
            </a:r>
            <a:r>
              <a:rPr sz="175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750" b="1" spc="10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750" b="1" spc="20" dirty="0">
                <a:solidFill>
                  <a:srgbClr val="FF0000"/>
                </a:solidFill>
                <a:latin typeface="Arial"/>
                <a:cs typeface="Arial"/>
              </a:rPr>
              <a:t>r</a:t>
            </a:r>
            <a:r>
              <a:rPr sz="1750" b="1" spc="-10" dirty="0">
                <a:solidFill>
                  <a:srgbClr val="FF0000"/>
                </a:solidFill>
                <a:latin typeface="Arial"/>
                <a:cs typeface="Arial"/>
              </a:rPr>
              <a:t>i</a:t>
            </a:r>
            <a:r>
              <a:rPr sz="1750" b="1" spc="20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750" b="1" spc="15" dirty="0">
                <a:solidFill>
                  <a:srgbClr val="FF0000"/>
                </a:solidFill>
                <a:latin typeface="Arial"/>
                <a:cs typeface="Arial"/>
              </a:rPr>
              <a:t>e</a:t>
            </a:r>
            <a:endParaRPr sz="1750">
              <a:latin typeface="Arial"/>
              <a:cs typeface="Arial"/>
            </a:endParaRPr>
          </a:p>
        </p:txBody>
      </p:sp>
      <p:sp>
        <p:nvSpPr>
          <p:cNvPr id="162" name="object 162"/>
          <p:cNvSpPr/>
          <p:nvPr/>
        </p:nvSpPr>
        <p:spPr>
          <a:xfrm>
            <a:off x="1066800" y="4876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>
                <a:moveTo>
                  <a:pt x="0" y="304800"/>
                </a:moveTo>
                <a:lnTo>
                  <a:pt x="2438400" y="304800"/>
                </a:lnTo>
                <a:lnTo>
                  <a:pt x="2438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66800" y="4876800"/>
            <a:ext cx="2438400" cy="304800"/>
          </a:xfrm>
          <a:custGeom>
            <a:avLst/>
            <a:gdLst/>
            <a:ahLst/>
            <a:cxnLst/>
            <a:rect l="l" t="t" r="r" b="b"/>
            <a:pathLst>
              <a:path w="2438400" h="304800">
                <a:moveTo>
                  <a:pt x="0" y="304800"/>
                </a:moveTo>
                <a:lnTo>
                  <a:pt x="2438400" y="304800"/>
                </a:lnTo>
                <a:lnTo>
                  <a:pt x="2438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029200" y="4876800"/>
            <a:ext cx="3048000" cy="304800"/>
          </a:xfrm>
          <a:custGeom>
            <a:avLst/>
            <a:gdLst/>
            <a:ahLst/>
            <a:cxnLst/>
            <a:rect l="l" t="t" r="r" b="b"/>
            <a:pathLst>
              <a:path w="3048000" h="304800">
                <a:moveTo>
                  <a:pt x="0" y="304800"/>
                </a:moveTo>
                <a:lnTo>
                  <a:pt x="3048000" y="304800"/>
                </a:lnTo>
                <a:lnTo>
                  <a:pt x="3048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5029200" y="4876800"/>
            <a:ext cx="3048000" cy="304800"/>
          </a:xfrm>
          <a:custGeom>
            <a:avLst/>
            <a:gdLst/>
            <a:ahLst/>
            <a:cxnLst/>
            <a:rect l="l" t="t" r="r" b="b"/>
            <a:pathLst>
              <a:path w="3048000" h="304800">
                <a:moveTo>
                  <a:pt x="0" y="304800"/>
                </a:moveTo>
                <a:lnTo>
                  <a:pt x="3048000" y="304800"/>
                </a:lnTo>
                <a:lnTo>
                  <a:pt x="3048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924800" y="6019800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7905750" y="67754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907337" y="60045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1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905750" y="60026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8866187" y="60039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0"/>
                </a:moveTo>
                <a:lnTo>
                  <a:pt x="0" y="76993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7912100" y="67671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7915275" y="60134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7912100" y="60102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858250" y="60134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4">
                <a:moveTo>
                  <a:pt x="0" y="0"/>
                </a:moveTo>
                <a:lnTo>
                  <a:pt x="0" y="750886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7921625" y="67595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7923212" y="60198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7921625" y="60185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8850312" y="60198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4">
                <a:moveTo>
                  <a:pt x="0" y="0"/>
                </a:moveTo>
                <a:lnTo>
                  <a:pt x="0" y="73818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 txBox="1"/>
          <p:nvPr/>
        </p:nvSpPr>
        <p:spPr>
          <a:xfrm>
            <a:off x="672490" y="4891785"/>
            <a:ext cx="7156450" cy="8718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06805">
              <a:lnSpc>
                <a:spcPct val="100000"/>
              </a:lnSpc>
              <a:tabLst>
                <a:tab pos="4618355" algn="l"/>
              </a:tabLst>
            </a:pP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H</a:t>
            </a:r>
            <a:r>
              <a:rPr sz="1800" b="1" spc="5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pari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n	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Sucros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r>
              <a:rPr sz="18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FF0000"/>
                </a:solidFill>
                <a:latin typeface="Verdana"/>
                <a:cs typeface="Verdana"/>
              </a:rPr>
              <a:t>o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c</a:t>
            </a:r>
            <a:r>
              <a:rPr sz="1800" b="1" spc="-10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asu</a:t>
            </a:r>
            <a:r>
              <a:rPr sz="1800" b="1" spc="-10" dirty="0">
                <a:solidFill>
                  <a:srgbClr val="FF0000"/>
                </a:solidFill>
                <a:latin typeface="Verdana"/>
                <a:cs typeface="Verdana"/>
              </a:rPr>
              <a:t>l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f</a:t>
            </a:r>
            <a:r>
              <a:rPr sz="1800" b="1" spc="-10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t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e</a:t>
            </a:r>
            <a:endParaRPr sz="1800">
              <a:latin typeface="Verdana"/>
              <a:cs typeface="Verdana"/>
            </a:endParaRPr>
          </a:p>
          <a:p>
            <a:pPr marL="88900">
              <a:lnSpc>
                <a:spcPct val="100000"/>
              </a:lnSpc>
              <a:spcBef>
                <a:spcPts val="730"/>
              </a:spcBef>
            </a:pPr>
            <a:r>
              <a:rPr sz="1200" b="1" i="1" spc="-5" dirty="0">
                <a:solidFill>
                  <a:srgbClr val="333300"/>
                </a:solidFill>
                <a:latin typeface="Verdana"/>
                <a:cs typeface="Verdana"/>
              </a:rPr>
              <a:t>Sulfa</a:t>
            </a:r>
            <a:r>
              <a:rPr sz="1200" b="1" i="1" dirty="0">
                <a:solidFill>
                  <a:srgbClr val="333300"/>
                </a:solidFill>
                <a:latin typeface="Verdana"/>
                <a:cs typeface="Verdana"/>
              </a:rPr>
              <a:t>t</a:t>
            </a:r>
            <a:r>
              <a:rPr sz="1200" b="1" i="1" spc="-5" dirty="0">
                <a:solidFill>
                  <a:srgbClr val="333300"/>
                </a:solidFill>
                <a:latin typeface="Verdana"/>
                <a:cs typeface="Verdana"/>
              </a:rPr>
              <a:t>e</a:t>
            </a:r>
            <a:r>
              <a:rPr sz="1200" b="1" i="1" dirty="0">
                <a:solidFill>
                  <a:srgbClr val="333300"/>
                </a:solidFill>
                <a:latin typeface="Verdana"/>
                <a:cs typeface="Verdana"/>
              </a:rPr>
              <a:t>d</a:t>
            </a:r>
            <a:r>
              <a:rPr sz="1200" b="1" i="1" spc="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1200" b="1" i="1" spc="-5" dirty="0">
                <a:solidFill>
                  <a:srgbClr val="333300"/>
                </a:solidFill>
                <a:latin typeface="Verdana"/>
                <a:cs typeface="Verdana"/>
              </a:rPr>
              <a:t>gluc</a:t>
            </a:r>
            <a:r>
              <a:rPr sz="1200" b="1" i="1" spc="5" dirty="0">
                <a:solidFill>
                  <a:srgbClr val="333300"/>
                </a:solidFill>
                <a:latin typeface="Verdana"/>
                <a:cs typeface="Verdana"/>
              </a:rPr>
              <a:t>o</a:t>
            </a:r>
            <a:r>
              <a:rPr sz="1200" b="1" i="1" spc="-5" dirty="0">
                <a:solidFill>
                  <a:srgbClr val="333300"/>
                </a:solidFill>
                <a:latin typeface="Verdana"/>
                <a:cs typeface="Verdana"/>
              </a:rPr>
              <a:t>samine</a:t>
            </a:r>
            <a:r>
              <a:rPr sz="1200" b="1" i="1" dirty="0">
                <a:solidFill>
                  <a:srgbClr val="333300"/>
                </a:solidFill>
                <a:latin typeface="Verdana"/>
                <a:cs typeface="Verdana"/>
              </a:rPr>
              <a:t>-id</a:t>
            </a:r>
            <a:r>
              <a:rPr sz="1200" b="1" i="1" spc="-5" dirty="0">
                <a:solidFill>
                  <a:srgbClr val="333300"/>
                </a:solidFill>
                <a:latin typeface="Verdana"/>
                <a:cs typeface="Verdana"/>
              </a:rPr>
              <a:t>ur</a:t>
            </a:r>
            <a:r>
              <a:rPr sz="1200" b="1" i="1" dirty="0">
                <a:solidFill>
                  <a:srgbClr val="333300"/>
                </a:solidFill>
                <a:latin typeface="Verdana"/>
                <a:cs typeface="Verdana"/>
              </a:rPr>
              <a:t>o</a:t>
            </a:r>
            <a:r>
              <a:rPr sz="1200" b="1" i="1" spc="-5" dirty="0">
                <a:solidFill>
                  <a:srgbClr val="333300"/>
                </a:solidFill>
                <a:latin typeface="Verdana"/>
                <a:cs typeface="Verdana"/>
              </a:rPr>
              <a:t>ni</a:t>
            </a:r>
            <a:r>
              <a:rPr sz="1200" b="1" i="1" dirty="0">
                <a:solidFill>
                  <a:srgbClr val="333300"/>
                </a:solidFill>
                <a:latin typeface="Verdana"/>
                <a:cs typeface="Verdana"/>
              </a:rPr>
              <a:t>c</a:t>
            </a:r>
            <a:r>
              <a:rPr sz="1200" b="1" i="1" spc="-5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1200" b="1" i="1" dirty="0">
                <a:solidFill>
                  <a:srgbClr val="333300"/>
                </a:solidFill>
                <a:latin typeface="Verdana"/>
                <a:cs typeface="Verdana"/>
              </a:rPr>
              <a:t>acid</a:t>
            </a:r>
            <a:r>
              <a:rPr sz="1200" b="1" i="1" spc="-20" dirty="0">
                <a:solidFill>
                  <a:srgbClr val="333300"/>
                </a:solidFill>
                <a:latin typeface="Verdana"/>
                <a:cs typeface="Verdana"/>
              </a:rPr>
              <a:t> </a:t>
            </a:r>
            <a:r>
              <a:rPr sz="1200" b="1" i="1" spc="-10" dirty="0">
                <a:solidFill>
                  <a:srgbClr val="333300"/>
                </a:solidFill>
                <a:latin typeface="Verdana"/>
                <a:cs typeface="Verdana"/>
              </a:rPr>
              <a:t>p</a:t>
            </a:r>
            <a:r>
              <a:rPr sz="1200" b="1" i="1" dirty="0">
                <a:solidFill>
                  <a:srgbClr val="333300"/>
                </a:solidFill>
                <a:latin typeface="Verdana"/>
                <a:cs typeface="Verdana"/>
              </a:rPr>
              <a:t>o</a:t>
            </a:r>
            <a:r>
              <a:rPr sz="1200" b="1" i="1" spc="-5" dirty="0">
                <a:solidFill>
                  <a:srgbClr val="333300"/>
                </a:solidFill>
                <a:latin typeface="Verdana"/>
                <a:cs typeface="Verdana"/>
              </a:rPr>
              <a:t>l</a:t>
            </a:r>
            <a:r>
              <a:rPr sz="1200" b="1" i="1" spc="-10" dirty="0">
                <a:solidFill>
                  <a:srgbClr val="333300"/>
                </a:solidFill>
                <a:latin typeface="Verdana"/>
                <a:cs typeface="Verdana"/>
              </a:rPr>
              <a:t>y</a:t>
            </a:r>
            <a:r>
              <a:rPr sz="1200" b="1" i="1" spc="-5" dirty="0">
                <a:solidFill>
                  <a:srgbClr val="333300"/>
                </a:solidFill>
                <a:latin typeface="Verdana"/>
                <a:cs typeface="Verdana"/>
              </a:rPr>
              <a:t>mer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55"/>
              </a:spcBef>
            </a:pPr>
            <a:r>
              <a:rPr sz="1600" b="1" spc="-10" dirty="0">
                <a:latin typeface="Verdana"/>
                <a:cs typeface="Verdana"/>
              </a:rPr>
              <a:t>H</a:t>
            </a:r>
            <a:r>
              <a:rPr sz="1600" b="1" spc="-15" dirty="0">
                <a:latin typeface="Verdana"/>
                <a:cs typeface="Verdana"/>
              </a:rPr>
              <a:t>o</a:t>
            </a:r>
            <a:r>
              <a:rPr sz="1600" b="1" spc="-10" dirty="0">
                <a:latin typeface="Verdana"/>
                <a:cs typeface="Verdana"/>
              </a:rPr>
              <a:t>mogene</a:t>
            </a:r>
            <a:r>
              <a:rPr sz="1600" b="1" spc="-15" dirty="0">
                <a:latin typeface="Verdana"/>
                <a:cs typeface="Verdana"/>
              </a:rPr>
              <a:t>o</a:t>
            </a:r>
            <a:r>
              <a:rPr sz="1600" b="1" spc="-10" dirty="0">
                <a:latin typeface="Verdana"/>
                <a:cs typeface="Verdana"/>
              </a:rPr>
              <a:t>u</a:t>
            </a:r>
            <a:r>
              <a:rPr sz="1600" b="1" spc="-5" dirty="0">
                <a:latin typeface="Verdana"/>
                <a:cs typeface="Verdana"/>
              </a:rPr>
              <a:t>s</a:t>
            </a:r>
            <a:r>
              <a:rPr sz="1600" b="1" spc="5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hepari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sa</a:t>
            </a:r>
            <a:r>
              <a:rPr sz="1600" b="1" dirty="0">
                <a:latin typeface="Verdana"/>
                <a:cs typeface="Verdana"/>
              </a:rPr>
              <a:t>m</a:t>
            </a:r>
            <a:r>
              <a:rPr sz="1600" b="1" spc="-10" dirty="0">
                <a:latin typeface="Verdana"/>
                <a:cs typeface="Verdana"/>
              </a:rPr>
              <a:t>ple</a:t>
            </a:r>
            <a:r>
              <a:rPr sz="1600" b="1" spc="-5" dirty="0">
                <a:latin typeface="Verdana"/>
                <a:cs typeface="Verdana"/>
              </a:rPr>
              <a:t>s</a:t>
            </a:r>
            <a:r>
              <a:rPr sz="1600" b="1" spc="3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are</a:t>
            </a:r>
            <a:r>
              <a:rPr sz="1600" b="1" spc="1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diff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cul</a:t>
            </a:r>
            <a:r>
              <a:rPr sz="1600" b="1" spc="-5" dirty="0">
                <a:latin typeface="Verdana"/>
                <a:cs typeface="Verdana"/>
              </a:rPr>
              <a:t>t</a:t>
            </a:r>
            <a:r>
              <a:rPr sz="1600" b="1" spc="4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to</a:t>
            </a:r>
            <a:r>
              <a:rPr sz="1600" b="1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prepar</a:t>
            </a:r>
            <a:r>
              <a:rPr sz="1600" b="1" spc="5" dirty="0"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352800" y="53340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1524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78251" y="53340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95800" y="44196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419600" y="44196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38800" y="3124200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228600"/>
                </a:moveTo>
                <a:lnTo>
                  <a:pt x="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562600" y="31242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781800" y="3352800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705600" y="3352800"/>
            <a:ext cx="152400" cy="0"/>
          </a:xfrm>
          <a:custGeom>
            <a:avLst/>
            <a:gdLst/>
            <a:ahLst/>
            <a:cxnLst/>
            <a:rect l="l" t="t" r="r" b="b"/>
            <a:pathLst>
              <a:path w="152400">
                <a:moveTo>
                  <a:pt x="0" y="0"/>
                </a:moveTo>
                <a:lnTo>
                  <a:pt x="152400" y="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003550" y="5502275"/>
            <a:ext cx="698500" cy="3429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003550" y="5489575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3302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003550" y="5502275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85800" y="0"/>
                </a:lnTo>
                <a:lnTo>
                  <a:pt x="698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689350" y="5502275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17500"/>
                </a:lnTo>
                <a:lnTo>
                  <a:pt x="0" y="3302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46550" y="4625975"/>
            <a:ext cx="698500" cy="12192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46550" y="4613275"/>
            <a:ext cx="0" cy="1206500"/>
          </a:xfrm>
          <a:custGeom>
            <a:avLst/>
            <a:gdLst/>
            <a:ahLst/>
            <a:cxnLst/>
            <a:rect l="l" t="t" r="r" b="b"/>
            <a:pathLst>
              <a:path h="1206500">
                <a:moveTo>
                  <a:pt x="0" y="12065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46550" y="4625975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85800" y="0"/>
                </a:lnTo>
                <a:lnTo>
                  <a:pt x="698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32350" y="4625975"/>
            <a:ext cx="0" cy="1206500"/>
          </a:xfrm>
          <a:custGeom>
            <a:avLst/>
            <a:gdLst/>
            <a:ahLst/>
            <a:cxnLst/>
            <a:rect l="l" t="t" r="r" b="b"/>
            <a:pathLst>
              <a:path h="1206500">
                <a:moveTo>
                  <a:pt x="0" y="0"/>
                </a:moveTo>
                <a:lnTo>
                  <a:pt x="0" y="1193800"/>
                </a:lnTo>
                <a:lnTo>
                  <a:pt x="0" y="12065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289550" y="3317875"/>
            <a:ext cx="698500" cy="25273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289550" y="3305175"/>
            <a:ext cx="0" cy="2514600"/>
          </a:xfrm>
          <a:custGeom>
            <a:avLst/>
            <a:gdLst/>
            <a:ahLst/>
            <a:cxnLst/>
            <a:rect l="l" t="t" r="r" b="b"/>
            <a:pathLst>
              <a:path h="2514600">
                <a:moveTo>
                  <a:pt x="0" y="25146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289550" y="3317875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85800" y="0"/>
                </a:lnTo>
                <a:lnTo>
                  <a:pt x="698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75350" y="3317875"/>
            <a:ext cx="0" cy="2514600"/>
          </a:xfrm>
          <a:custGeom>
            <a:avLst/>
            <a:gdLst/>
            <a:ahLst/>
            <a:cxnLst/>
            <a:rect l="l" t="t" r="r" b="b"/>
            <a:pathLst>
              <a:path h="2514600">
                <a:moveTo>
                  <a:pt x="0" y="0"/>
                </a:moveTo>
                <a:lnTo>
                  <a:pt x="0" y="2501900"/>
                </a:lnTo>
                <a:lnTo>
                  <a:pt x="0" y="25146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6432550" y="3432175"/>
            <a:ext cx="698500" cy="241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432550" y="3419475"/>
            <a:ext cx="0" cy="2400300"/>
          </a:xfrm>
          <a:custGeom>
            <a:avLst/>
            <a:gdLst/>
            <a:ahLst/>
            <a:cxnLst/>
            <a:rect l="l" t="t" r="r" b="b"/>
            <a:pathLst>
              <a:path h="2400300">
                <a:moveTo>
                  <a:pt x="0" y="24003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432550" y="3432175"/>
            <a:ext cx="698500" cy="0"/>
          </a:xfrm>
          <a:custGeom>
            <a:avLst/>
            <a:gdLst/>
            <a:ahLst/>
            <a:cxnLst/>
            <a:rect l="l" t="t" r="r" b="b"/>
            <a:pathLst>
              <a:path w="698500">
                <a:moveTo>
                  <a:pt x="0" y="0"/>
                </a:moveTo>
                <a:lnTo>
                  <a:pt x="685800" y="0"/>
                </a:lnTo>
                <a:lnTo>
                  <a:pt x="6985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118350" y="3432175"/>
            <a:ext cx="0" cy="2400300"/>
          </a:xfrm>
          <a:custGeom>
            <a:avLst/>
            <a:gdLst/>
            <a:ahLst/>
            <a:cxnLst/>
            <a:rect l="l" t="t" r="r" b="b"/>
            <a:pathLst>
              <a:path h="2400300">
                <a:moveTo>
                  <a:pt x="0" y="0"/>
                </a:moveTo>
                <a:lnTo>
                  <a:pt x="0" y="2387600"/>
                </a:lnTo>
                <a:lnTo>
                  <a:pt x="0" y="24003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774950" y="5832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76200" y="0"/>
                </a:lnTo>
                <a:lnTo>
                  <a:pt x="88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774950" y="51085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76200" y="0"/>
                </a:lnTo>
                <a:lnTo>
                  <a:pt x="88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2774950" y="43719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76200" y="0"/>
                </a:lnTo>
                <a:lnTo>
                  <a:pt x="88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774950" y="3648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76200" y="0"/>
                </a:lnTo>
                <a:lnTo>
                  <a:pt x="88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774950" y="2911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76200" y="0"/>
                </a:lnTo>
                <a:lnTo>
                  <a:pt x="88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774950" y="21875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0" y="0"/>
                </a:moveTo>
                <a:lnTo>
                  <a:pt x="76200" y="0"/>
                </a:lnTo>
                <a:lnTo>
                  <a:pt x="889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774950" y="56546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74950" y="54641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74950" y="52863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74950" y="49180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774950" y="47402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774950" y="45624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774950" y="41941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774950" y="40163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774950" y="38258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2774950" y="34575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2774950" y="32797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774950" y="31019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774950" y="27336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774950" y="25558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74950" y="23653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0" y="0"/>
                </a:moveTo>
                <a:lnTo>
                  <a:pt x="38100" y="0"/>
                </a:lnTo>
                <a:lnTo>
                  <a:pt x="508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7258050" y="5832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9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7258050" y="51085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9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7258050" y="43719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9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58050" y="36480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9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7258050" y="29114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9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258050" y="2187575"/>
            <a:ext cx="88900" cy="0"/>
          </a:xfrm>
          <a:custGeom>
            <a:avLst/>
            <a:gdLst/>
            <a:ahLst/>
            <a:cxnLst/>
            <a:rect l="l" t="t" r="r" b="b"/>
            <a:pathLst>
              <a:path w="88900">
                <a:moveTo>
                  <a:pt x="889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296150" y="56546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296150" y="54641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296150" y="52863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296150" y="49180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296150" y="47402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296150" y="45624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296150" y="41941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296150" y="40163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96150" y="38258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296150" y="34575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7296150" y="32797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296150" y="31019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296150" y="27336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296150" y="25558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7296150" y="2365375"/>
            <a:ext cx="50800" cy="0"/>
          </a:xfrm>
          <a:custGeom>
            <a:avLst/>
            <a:gdLst/>
            <a:ahLst/>
            <a:cxnLst/>
            <a:rect l="l" t="t" r="r" b="b"/>
            <a:pathLst>
              <a:path w="50800">
                <a:moveTo>
                  <a:pt x="50800" y="0"/>
                </a:moveTo>
                <a:lnTo>
                  <a:pt x="12700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774950" y="583247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76200"/>
                </a:lnTo>
                <a:lnTo>
                  <a:pt x="0" y="88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917950" y="583247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76200"/>
                </a:lnTo>
                <a:lnTo>
                  <a:pt x="0" y="88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060950" y="583247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76200"/>
                </a:lnTo>
                <a:lnTo>
                  <a:pt x="0" y="88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6203950" y="583247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76200"/>
                </a:lnTo>
                <a:lnTo>
                  <a:pt x="0" y="88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346950" y="583247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0"/>
                </a:moveTo>
                <a:lnTo>
                  <a:pt x="0" y="76200"/>
                </a:lnTo>
                <a:lnTo>
                  <a:pt x="0" y="889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9972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2258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4544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830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402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43688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45974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8260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2832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5118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7404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9690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4262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6548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8834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112000" y="58578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774950" y="209867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917950" y="209867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060950" y="209867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203950" y="209867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7346950" y="2098675"/>
            <a:ext cx="0" cy="88900"/>
          </a:xfrm>
          <a:custGeom>
            <a:avLst/>
            <a:gdLst/>
            <a:ahLst/>
            <a:cxnLst/>
            <a:rect l="l" t="t" r="r" b="b"/>
            <a:pathLst>
              <a:path h="88900">
                <a:moveTo>
                  <a:pt x="0" y="889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972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32258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34544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36830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1402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688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5974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260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2832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5118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7404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59690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4262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6548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8834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7112000" y="21621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74950" y="2174875"/>
            <a:ext cx="0" cy="3657600"/>
          </a:xfrm>
          <a:custGeom>
            <a:avLst/>
            <a:gdLst/>
            <a:ahLst/>
            <a:cxnLst/>
            <a:rect l="l" t="t" r="r" b="b"/>
            <a:pathLst>
              <a:path h="3657600">
                <a:moveTo>
                  <a:pt x="0" y="36576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346950" y="2174875"/>
            <a:ext cx="0" cy="3657600"/>
          </a:xfrm>
          <a:custGeom>
            <a:avLst/>
            <a:gdLst/>
            <a:ahLst/>
            <a:cxnLst/>
            <a:rect l="l" t="t" r="r" b="b"/>
            <a:pathLst>
              <a:path h="3657600">
                <a:moveTo>
                  <a:pt x="0" y="3657600"/>
                </a:moveTo>
                <a:lnTo>
                  <a:pt x="0" y="1270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774950" y="5832475"/>
            <a:ext cx="4584700" cy="0"/>
          </a:xfrm>
          <a:custGeom>
            <a:avLst/>
            <a:gdLst/>
            <a:ahLst/>
            <a:cxnLst/>
            <a:rect l="l" t="t" r="r" b="b"/>
            <a:pathLst>
              <a:path w="4584700">
                <a:moveTo>
                  <a:pt x="0" y="0"/>
                </a:moveTo>
                <a:lnTo>
                  <a:pt x="4572000" y="0"/>
                </a:lnTo>
                <a:lnTo>
                  <a:pt x="4584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774950" y="2187575"/>
            <a:ext cx="4584700" cy="0"/>
          </a:xfrm>
          <a:custGeom>
            <a:avLst/>
            <a:gdLst/>
            <a:ahLst/>
            <a:cxnLst/>
            <a:rect l="l" t="t" r="r" b="b"/>
            <a:pathLst>
              <a:path w="4584700">
                <a:moveTo>
                  <a:pt x="0" y="0"/>
                </a:moveTo>
                <a:lnTo>
                  <a:pt x="4572000" y="0"/>
                </a:lnTo>
                <a:lnTo>
                  <a:pt x="458470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 txBox="1"/>
          <p:nvPr/>
        </p:nvSpPr>
        <p:spPr>
          <a:xfrm>
            <a:off x="2445257" y="4989829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8" name="object 118"/>
          <p:cNvSpPr txBox="1"/>
          <p:nvPr/>
        </p:nvSpPr>
        <p:spPr>
          <a:xfrm>
            <a:off x="2445257" y="4265929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2445257" y="2804921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2343657" y="2068321"/>
            <a:ext cx="3225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1" name="object 121"/>
          <p:cNvSpPr/>
          <p:nvPr/>
        </p:nvSpPr>
        <p:spPr>
          <a:xfrm>
            <a:off x="2127250" y="4346562"/>
            <a:ext cx="215684" cy="17768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 txBox="1"/>
          <p:nvPr/>
        </p:nvSpPr>
        <p:spPr>
          <a:xfrm>
            <a:off x="3036823" y="5070602"/>
            <a:ext cx="61722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C</a:t>
            </a:r>
            <a:r>
              <a:rPr sz="1400" b="1" dirty="0">
                <a:latin typeface="Times New Roman"/>
                <a:cs typeface="Times New Roman"/>
              </a:rPr>
              <a:t>ont</a:t>
            </a:r>
            <a:r>
              <a:rPr sz="1400" b="1" spc="-25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ol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4346828" y="4155820"/>
            <a:ext cx="38163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F</a:t>
            </a:r>
            <a:r>
              <a:rPr sz="1400" b="1" dirty="0">
                <a:latin typeface="Times New Roman"/>
                <a:cs typeface="Times New Roman"/>
              </a:rPr>
              <a:t>GF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 txBox="1"/>
          <p:nvPr/>
        </p:nvSpPr>
        <p:spPr>
          <a:xfrm>
            <a:off x="5108828" y="2860166"/>
            <a:ext cx="115887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F</a:t>
            </a:r>
            <a:r>
              <a:rPr sz="1400" b="1" dirty="0">
                <a:latin typeface="Times New Roman"/>
                <a:cs typeface="Times New Roman"/>
              </a:rPr>
              <a:t>GF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+ heparin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5" name="object 125"/>
          <p:cNvSpPr txBox="1"/>
          <p:nvPr/>
        </p:nvSpPr>
        <p:spPr>
          <a:xfrm>
            <a:off x="2445257" y="3088766"/>
            <a:ext cx="4786630" cy="664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98900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F</a:t>
            </a:r>
            <a:r>
              <a:rPr sz="1400" b="1" dirty="0">
                <a:latin typeface="Times New Roman"/>
                <a:cs typeface="Times New Roman"/>
              </a:rPr>
              <a:t>GF</a:t>
            </a:r>
            <a:r>
              <a:rPr sz="1400" b="1" spc="-7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+ SOS</a:t>
            </a: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6" name="object 126"/>
          <p:cNvSpPr txBox="1">
            <a:spLocks noGrp="1"/>
          </p:cNvSpPr>
          <p:nvPr>
            <p:ph type="title"/>
          </p:nvPr>
        </p:nvSpPr>
        <p:spPr>
          <a:xfrm>
            <a:off x="540816" y="660780"/>
            <a:ext cx="814578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98700" marR="5080" indent="-2286635">
              <a:lnSpc>
                <a:spcPct val="100000"/>
              </a:lnSpc>
            </a:pP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SOS supports</a:t>
            </a:r>
            <a:r>
              <a:rPr spc="10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the </a:t>
            </a:r>
            <a:r>
              <a:rPr spc="5" dirty="0">
                <a:solidFill>
                  <a:srgbClr val="000066"/>
                </a:solidFill>
                <a:latin typeface="Times New Roman"/>
                <a:cs typeface="Times New Roman"/>
              </a:rPr>
              <a:t>m</a:t>
            </a: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i</a:t>
            </a:r>
            <a:r>
              <a:rPr spc="5" dirty="0">
                <a:solidFill>
                  <a:srgbClr val="000066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ogenic</a:t>
            </a:r>
            <a:r>
              <a:rPr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activ</a:t>
            </a:r>
            <a:r>
              <a:rPr spc="5" dirty="0">
                <a:solidFill>
                  <a:srgbClr val="000066"/>
                </a:solidFill>
                <a:latin typeface="Times New Roman"/>
                <a:cs typeface="Times New Roman"/>
              </a:rPr>
              <a:t>i</a:t>
            </a: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ty</a:t>
            </a:r>
            <a:r>
              <a:rPr spc="-3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of FG</a:t>
            </a:r>
            <a:r>
              <a:rPr spc="25" dirty="0">
                <a:solidFill>
                  <a:srgbClr val="000066"/>
                </a:solidFill>
                <a:latin typeface="Times New Roman"/>
                <a:cs typeface="Times New Roman"/>
              </a:rPr>
              <a:t>F</a:t>
            </a: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-1</a:t>
            </a:r>
            <a:r>
              <a:rPr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on NIH3T3 cel</a:t>
            </a:r>
            <a:r>
              <a:rPr spc="5" dirty="0">
                <a:solidFill>
                  <a:srgbClr val="000066"/>
                </a:solidFill>
                <a:latin typeface="Times New Roman"/>
                <a:cs typeface="Times New Roman"/>
              </a:rPr>
              <a:t>l</a:t>
            </a: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s t</a:t>
            </a:r>
            <a:r>
              <a:rPr spc="-45" dirty="0">
                <a:solidFill>
                  <a:srgbClr val="000066"/>
                </a:solidFill>
                <a:latin typeface="Times New Roman"/>
                <a:cs typeface="Times New Roman"/>
              </a:rPr>
              <a:t>r</a:t>
            </a: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eated</a:t>
            </a:r>
            <a:r>
              <a:rPr spc="-1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spc="-20" dirty="0">
                <a:solidFill>
                  <a:srgbClr val="000066"/>
                </a:solidFill>
                <a:latin typeface="Times New Roman"/>
                <a:cs typeface="Times New Roman"/>
              </a:rPr>
              <a:t>w</a:t>
            </a: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i</a:t>
            </a:r>
            <a:r>
              <a:rPr spc="5" dirty="0">
                <a:solidFill>
                  <a:srgbClr val="000066"/>
                </a:solidFill>
                <a:latin typeface="Times New Roman"/>
                <a:cs typeface="Times New Roman"/>
              </a:rPr>
              <a:t>t</a:t>
            </a: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h</a:t>
            </a:r>
            <a:r>
              <a:rPr spc="5" dirty="0">
                <a:solidFill>
                  <a:srgbClr val="000066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000066"/>
                </a:solidFill>
                <a:latin typeface="Times New Roman"/>
                <a:cs typeface="Times New Roman"/>
              </a:rPr>
              <a:t>heparinase</a:t>
            </a:r>
          </a:p>
        </p:txBody>
      </p:sp>
      <p:sp>
        <p:nvSpPr>
          <p:cNvPr id="127" name="object 127"/>
          <p:cNvSpPr/>
          <p:nvPr/>
        </p:nvSpPr>
        <p:spPr>
          <a:xfrm>
            <a:off x="7924800" y="6019800"/>
            <a:ext cx="923925" cy="7381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7905750" y="67754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7907337" y="60045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1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905750" y="60026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8866187" y="60039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0"/>
                </a:moveTo>
                <a:lnTo>
                  <a:pt x="0" y="76993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7912100" y="67671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7915275" y="60134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912100" y="60102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8858250" y="60134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4">
                <a:moveTo>
                  <a:pt x="0" y="0"/>
                </a:moveTo>
                <a:lnTo>
                  <a:pt x="0" y="750886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7921625" y="67595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7923212" y="60198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7921625" y="60185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850312" y="60198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4">
                <a:moveTo>
                  <a:pt x="0" y="0"/>
                </a:moveTo>
                <a:lnTo>
                  <a:pt x="0" y="73818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 txBox="1"/>
          <p:nvPr/>
        </p:nvSpPr>
        <p:spPr>
          <a:xfrm>
            <a:off x="383540" y="5713983"/>
            <a:ext cx="5236845" cy="1104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777240" algn="ctr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"/>
              </a:spcBef>
            </a:pPr>
            <a:endParaRPr sz="1950">
              <a:latin typeface="Times New Roman"/>
              <a:cs typeface="Times New Roman"/>
            </a:endParaRPr>
          </a:p>
          <a:p>
            <a:pPr marL="606425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Cont</a:t>
            </a:r>
            <a:r>
              <a:rPr sz="1600" b="1" spc="-35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ol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–</a:t>
            </a:r>
            <a:r>
              <a:rPr sz="1600" b="1" spc="-5" dirty="0">
                <a:latin typeface="Times New Roman"/>
                <a:cs typeface="Times New Roman"/>
              </a:rPr>
              <a:t>deheparini</a:t>
            </a:r>
            <a:r>
              <a:rPr sz="1600" b="1" spc="-20" dirty="0">
                <a:latin typeface="Times New Roman"/>
                <a:cs typeface="Times New Roman"/>
              </a:rPr>
              <a:t>z</a:t>
            </a:r>
            <a:r>
              <a:rPr sz="1600" b="1" spc="-5" dirty="0">
                <a:latin typeface="Times New Roman"/>
                <a:cs typeface="Times New Roman"/>
              </a:rPr>
              <a:t>ed</a:t>
            </a:r>
            <a:r>
              <a:rPr sz="1600" b="1" spc="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cells</a:t>
            </a:r>
            <a:r>
              <a:rPr sz="1600" b="1" spc="2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g</a:t>
            </a:r>
            <a:r>
              <a:rPr sz="1600" b="1" spc="-30" dirty="0">
                <a:latin typeface="Times New Roman"/>
                <a:cs typeface="Times New Roman"/>
              </a:rPr>
              <a:t>r</a:t>
            </a:r>
            <a:r>
              <a:rPr sz="1600" b="1" spc="-5" dirty="0">
                <a:latin typeface="Times New Roman"/>
                <a:cs typeface="Times New Roman"/>
              </a:rPr>
              <a:t>o</a:t>
            </a:r>
            <a:r>
              <a:rPr sz="1600" b="1" spc="10" dirty="0">
                <a:latin typeface="Times New Roman"/>
                <a:cs typeface="Times New Roman"/>
              </a:rPr>
              <a:t>w</a:t>
            </a:r>
            <a:r>
              <a:rPr sz="1600" b="1" spc="-5" dirty="0">
                <a:latin typeface="Times New Roman"/>
                <a:cs typeface="Times New Roman"/>
              </a:rPr>
              <a:t>n</a:t>
            </a:r>
            <a:r>
              <a:rPr sz="1600" b="1" spc="-3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in 5%</a:t>
            </a:r>
            <a:r>
              <a:rPr sz="1600" b="1" spc="10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calf</a:t>
            </a:r>
            <a:r>
              <a:rPr sz="1600" b="1" dirty="0">
                <a:latin typeface="Times New Roman"/>
                <a:cs typeface="Times New Roman"/>
              </a:rPr>
              <a:t> </a:t>
            </a:r>
            <a:r>
              <a:rPr sz="1600" b="1" spc="-5" dirty="0">
                <a:latin typeface="Times New Roman"/>
                <a:cs typeface="Times New Roman"/>
              </a:rPr>
              <a:t>serum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sz="1600" i="1" spc="-5" dirty="0">
                <a:latin typeface="Verdana"/>
                <a:cs typeface="Verdana"/>
              </a:rPr>
              <a:t>K</a:t>
            </a:r>
            <a:r>
              <a:rPr sz="1600" i="1" spc="-15" dirty="0">
                <a:latin typeface="Verdana"/>
                <a:cs typeface="Verdana"/>
              </a:rPr>
              <a:t>um</a:t>
            </a:r>
            <a:r>
              <a:rPr sz="1600" i="1" spc="-5" dirty="0">
                <a:latin typeface="Verdana"/>
                <a:cs typeface="Verdana"/>
              </a:rPr>
              <a:t>ar</a:t>
            </a:r>
            <a:r>
              <a:rPr sz="1600" i="1" spc="3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et</a:t>
            </a:r>
            <a:r>
              <a:rPr sz="1600" i="1" spc="-1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a</a:t>
            </a:r>
            <a:r>
              <a:rPr sz="1600" i="1" spc="-15" dirty="0">
                <a:latin typeface="Verdana"/>
                <a:cs typeface="Verdana"/>
              </a:rPr>
              <a:t>l</a:t>
            </a:r>
            <a:r>
              <a:rPr sz="1600" i="1" spc="-5" dirty="0">
                <a:latin typeface="Verdana"/>
                <a:cs typeface="Verdana"/>
              </a:rPr>
              <a:t>,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Pro</a:t>
            </a:r>
            <a:r>
              <a:rPr sz="1600" i="1" spc="-15" dirty="0">
                <a:latin typeface="Verdana"/>
                <a:cs typeface="Verdana"/>
              </a:rPr>
              <a:t>t</a:t>
            </a:r>
            <a:r>
              <a:rPr sz="1600" i="1" spc="-5" dirty="0">
                <a:latin typeface="Verdana"/>
                <a:cs typeface="Verdana"/>
              </a:rPr>
              <a:t>e</a:t>
            </a:r>
            <a:r>
              <a:rPr sz="1600" i="1" spc="-20" dirty="0">
                <a:latin typeface="Verdana"/>
                <a:cs typeface="Verdana"/>
              </a:rPr>
              <a:t>i</a:t>
            </a:r>
            <a:r>
              <a:rPr sz="1600" i="1" spc="-5" dirty="0">
                <a:latin typeface="Verdana"/>
                <a:cs typeface="Verdana"/>
              </a:rPr>
              <a:t>n</a:t>
            </a:r>
            <a:r>
              <a:rPr sz="1600" i="1" spc="1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S</a:t>
            </a:r>
            <a:r>
              <a:rPr sz="1600" i="1" spc="-15" dirty="0">
                <a:latin typeface="Verdana"/>
                <a:cs typeface="Verdana"/>
              </a:rPr>
              <a:t>c</a:t>
            </a:r>
            <a:r>
              <a:rPr sz="1600" i="1" spc="-10" dirty="0">
                <a:latin typeface="Verdana"/>
                <a:cs typeface="Verdana"/>
              </a:rPr>
              <a:t>i</a:t>
            </a:r>
            <a:r>
              <a:rPr sz="1600" i="1" spc="-5" dirty="0">
                <a:latin typeface="Verdana"/>
                <a:cs typeface="Verdana"/>
              </a:rPr>
              <a:t>.</a:t>
            </a:r>
            <a:r>
              <a:rPr sz="1600" i="1" spc="45" dirty="0">
                <a:latin typeface="Verdana"/>
                <a:cs typeface="Verdana"/>
              </a:rPr>
              <a:t> </a:t>
            </a:r>
            <a:r>
              <a:rPr sz="1600" spc="-15" dirty="0">
                <a:latin typeface="Verdana"/>
                <a:cs typeface="Verdana"/>
              </a:rPr>
              <a:t>(</a:t>
            </a:r>
            <a:r>
              <a:rPr sz="1600" b="1" spc="-5" dirty="0">
                <a:latin typeface="Verdana"/>
                <a:cs typeface="Verdana"/>
              </a:rPr>
              <a:t>2002</a:t>
            </a:r>
            <a:r>
              <a:rPr sz="1600" spc="-5" dirty="0">
                <a:latin typeface="Verdana"/>
                <a:cs typeface="Verdana"/>
              </a:rPr>
              <a:t>)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1</a:t>
            </a:r>
            <a:r>
              <a:rPr sz="1600" dirty="0">
                <a:latin typeface="Verdana"/>
                <a:cs typeface="Verdana"/>
              </a:rPr>
              <a:t>1</a:t>
            </a:r>
            <a:r>
              <a:rPr sz="1600" spc="-5" dirty="0">
                <a:latin typeface="Verdana"/>
                <a:cs typeface="Verdana"/>
              </a:rPr>
              <a:t>,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1</a:t>
            </a:r>
            <a:r>
              <a:rPr sz="1600" dirty="0">
                <a:latin typeface="Verdana"/>
                <a:cs typeface="Verdana"/>
              </a:rPr>
              <a:t>1</a:t>
            </a:r>
            <a:r>
              <a:rPr sz="1600" spc="-5" dirty="0">
                <a:latin typeface="Verdana"/>
                <a:cs typeface="Verdana"/>
              </a:rPr>
              <a:t>0</a:t>
            </a:r>
            <a:r>
              <a:rPr sz="1600" dirty="0">
                <a:latin typeface="Verdana"/>
                <a:cs typeface="Verdana"/>
              </a:rPr>
              <a:t>5</a:t>
            </a:r>
            <a:r>
              <a:rPr sz="1600" spc="0" dirty="0">
                <a:latin typeface="Verdana"/>
                <a:cs typeface="Verdana"/>
              </a:rPr>
              <a:t>0</a:t>
            </a:r>
            <a:r>
              <a:rPr sz="1600" spc="-15" dirty="0">
                <a:latin typeface="Verdana"/>
                <a:cs typeface="Verdana"/>
              </a:rPr>
              <a:t>-</a:t>
            </a:r>
            <a:r>
              <a:rPr sz="1600" spc="-5" dirty="0">
                <a:latin typeface="Verdana"/>
                <a:cs typeface="Verdana"/>
              </a:rPr>
              <a:t>1</a:t>
            </a:r>
            <a:r>
              <a:rPr sz="1600" spc="-10" dirty="0">
                <a:latin typeface="Verdana"/>
                <a:cs typeface="Verdana"/>
              </a:rPr>
              <a:t>1</a:t>
            </a:r>
            <a:r>
              <a:rPr sz="1600" spc="-5" dirty="0">
                <a:latin typeface="Verdana"/>
                <a:cs typeface="Verdana"/>
              </a:rPr>
              <a:t>0</a:t>
            </a:r>
            <a:r>
              <a:rPr sz="1600" spc="-10" dirty="0">
                <a:latin typeface="Verdana"/>
                <a:cs typeface="Verdana"/>
              </a:rPr>
              <a:t>6</a:t>
            </a:r>
            <a:r>
              <a:rPr sz="1600" spc="-5" dirty="0">
                <a:latin typeface="Verdana"/>
                <a:cs typeface="Verdana"/>
              </a:rPr>
              <a:t>1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292" rIns="0" bIns="0" rtlCol="0">
            <a:spAutoFit/>
          </a:bodyPr>
          <a:lstStyle/>
          <a:p>
            <a:pPr marL="381635">
              <a:lnSpc>
                <a:spcPct val="100000"/>
              </a:lnSpc>
            </a:pPr>
            <a:r>
              <a:rPr spc="-5" dirty="0">
                <a:solidFill>
                  <a:srgbClr val="759338"/>
                </a:solidFill>
                <a:latin typeface="Verdana"/>
                <a:cs typeface="Verdana"/>
              </a:rPr>
              <a:t>FGF</a:t>
            </a:r>
            <a:r>
              <a:rPr dirty="0">
                <a:solidFill>
                  <a:srgbClr val="759338"/>
                </a:solidFill>
                <a:latin typeface="Verdana"/>
                <a:cs typeface="Verdana"/>
              </a:rPr>
              <a:t>-1</a:t>
            </a:r>
            <a:r>
              <a:rPr spc="10" dirty="0">
                <a:solidFill>
                  <a:srgbClr val="759338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759338"/>
                </a:solidFill>
                <a:latin typeface="Verdana"/>
                <a:cs typeface="Verdana"/>
              </a:rPr>
              <a:t>is a</a:t>
            </a:r>
            <a:r>
              <a:rPr spc="5" dirty="0">
                <a:solidFill>
                  <a:srgbClr val="759338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759338"/>
                </a:solidFill>
                <a:latin typeface="Verdana"/>
                <a:cs typeface="Verdana"/>
              </a:rPr>
              <a:t>mon</a:t>
            </a:r>
            <a:r>
              <a:rPr spc="-10" dirty="0">
                <a:solidFill>
                  <a:srgbClr val="759338"/>
                </a:solidFill>
                <a:latin typeface="Verdana"/>
                <a:cs typeface="Verdana"/>
              </a:rPr>
              <a:t>o</a:t>
            </a:r>
            <a:r>
              <a:rPr spc="-5" dirty="0">
                <a:solidFill>
                  <a:srgbClr val="759338"/>
                </a:solidFill>
                <a:latin typeface="Verdana"/>
                <a:cs typeface="Verdana"/>
              </a:rPr>
              <a:t>m</a:t>
            </a:r>
            <a:r>
              <a:rPr dirty="0">
                <a:solidFill>
                  <a:srgbClr val="759338"/>
                </a:solidFill>
                <a:latin typeface="Verdana"/>
                <a:cs typeface="Verdana"/>
              </a:rPr>
              <a:t>er</a:t>
            </a:r>
            <a:r>
              <a:rPr spc="-5" dirty="0">
                <a:solidFill>
                  <a:srgbClr val="759338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759338"/>
                </a:solidFill>
                <a:latin typeface="Verdana"/>
                <a:cs typeface="Verdana"/>
              </a:rPr>
              <a:t>in</a:t>
            </a:r>
            <a:r>
              <a:rPr spc="5" dirty="0">
                <a:solidFill>
                  <a:srgbClr val="759338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759338"/>
                </a:solidFill>
                <a:latin typeface="Verdana"/>
                <a:cs typeface="Verdana"/>
              </a:rPr>
              <a:t>t</a:t>
            </a:r>
            <a:r>
              <a:rPr spc="-10" dirty="0">
                <a:solidFill>
                  <a:srgbClr val="759338"/>
                </a:solidFill>
                <a:latin typeface="Verdana"/>
                <a:cs typeface="Verdana"/>
              </a:rPr>
              <a:t>h</a:t>
            </a:r>
            <a:r>
              <a:rPr dirty="0">
                <a:solidFill>
                  <a:srgbClr val="759338"/>
                </a:solidFill>
                <a:latin typeface="Verdana"/>
                <a:cs typeface="Verdana"/>
              </a:rPr>
              <a:t>e</a:t>
            </a:r>
            <a:r>
              <a:rPr spc="15" dirty="0">
                <a:solidFill>
                  <a:srgbClr val="759338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759338"/>
                </a:solidFill>
                <a:latin typeface="Verdana"/>
                <a:cs typeface="Verdana"/>
              </a:rPr>
              <a:t>pres</a:t>
            </a:r>
            <a:r>
              <a:rPr spc="5" dirty="0">
                <a:solidFill>
                  <a:srgbClr val="759338"/>
                </a:solidFill>
                <a:latin typeface="Verdana"/>
                <a:cs typeface="Verdana"/>
              </a:rPr>
              <a:t>e</a:t>
            </a:r>
            <a:r>
              <a:rPr spc="-5" dirty="0">
                <a:solidFill>
                  <a:srgbClr val="759338"/>
                </a:solidFill>
                <a:latin typeface="Verdana"/>
                <a:cs typeface="Verdana"/>
              </a:rPr>
              <a:t>nc</a:t>
            </a:r>
            <a:r>
              <a:rPr dirty="0">
                <a:solidFill>
                  <a:srgbClr val="759338"/>
                </a:solidFill>
                <a:latin typeface="Verdana"/>
                <a:cs typeface="Verdana"/>
              </a:rPr>
              <a:t>e</a:t>
            </a:r>
            <a:r>
              <a:rPr spc="5" dirty="0">
                <a:solidFill>
                  <a:srgbClr val="759338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759338"/>
                </a:solidFill>
                <a:latin typeface="Verdana"/>
                <a:cs typeface="Verdana"/>
              </a:rPr>
              <a:t>of</a:t>
            </a:r>
            <a:r>
              <a:rPr spc="5" dirty="0">
                <a:solidFill>
                  <a:srgbClr val="759338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759338"/>
                </a:solidFill>
                <a:latin typeface="Verdana"/>
                <a:cs typeface="Verdana"/>
              </a:rPr>
              <a:t>SOS</a:t>
            </a:r>
          </a:p>
        </p:txBody>
      </p:sp>
      <p:sp>
        <p:nvSpPr>
          <p:cNvPr id="4" name="object 4"/>
          <p:cNvSpPr/>
          <p:nvPr/>
        </p:nvSpPr>
        <p:spPr>
          <a:xfrm>
            <a:off x="2514600" y="4800600"/>
            <a:ext cx="4800600" cy="1371600"/>
          </a:xfrm>
          <a:custGeom>
            <a:avLst/>
            <a:gdLst/>
            <a:ahLst/>
            <a:cxnLst/>
            <a:rect l="l" t="t" r="r" b="b"/>
            <a:pathLst>
              <a:path w="4800600" h="1371600">
                <a:moveTo>
                  <a:pt x="0" y="1371600"/>
                </a:moveTo>
                <a:lnTo>
                  <a:pt x="4800600" y="1371600"/>
                </a:lnTo>
                <a:lnTo>
                  <a:pt x="4800600" y="0"/>
                </a:lnTo>
                <a:lnTo>
                  <a:pt x="0" y="0"/>
                </a:lnTo>
                <a:lnTo>
                  <a:pt x="0" y="1371600"/>
                </a:lnTo>
                <a:close/>
              </a:path>
            </a:pathLst>
          </a:custGeom>
          <a:ln w="9525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71500" y="1524000"/>
            <a:ext cx="8001000" cy="152400"/>
          </a:xfrm>
          <a:custGeom>
            <a:avLst/>
            <a:gdLst/>
            <a:ahLst/>
            <a:cxnLst/>
            <a:rect l="l" t="t" r="r" b="b"/>
            <a:pathLst>
              <a:path w="8001000" h="152400">
                <a:moveTo>
                  <a:pt x="0" y="152400"/>
                </a:moveTo>
                <a:lnTo>
                  <a:pt x="8001000" y="152400"/>
                </a:lnTo>
                <a:lnTo>
                  <a:pt x="8001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24050" y="132715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152400"/>
                </a:moveTo>
                <a:lnTo>
                  <a:pt x="228600" y="152400"/>
                </a:lnTo>
                <a:lnTo>
                  <a:pt x="228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028801" y="930528"/>
            <a:ext cx="2134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Size e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x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clusion data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925067" y="1299717"/>
            <a:ext cx="21336" cy="243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58075" y="1310766"/>
            <a:ext cx="287655" cy="0"/>
          </a:xfrm>
          <a:custGeom>
            <a:avLst/>
            <a:gdLst/>
            <a:ahLst/>
            <a:cxnLst/>
            <a:rect l="l" t="t" r="r" b="b"/>
            <a:pathLst>
              <a:path w="287655">
                <a:moveTo>
                  <a:pt x="0" y="0"/>
                </a:moveTo>
                <a:lnTo>
                  <a:pt x="287464" y="0"/>
                </a:lnTo>
              </a:path>
            </a:pathLst>
          </a:custGeom>
          <a:ln w="1473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15161" y="1289811"/>
            <a:ext cx="2210435" cy="0"/>
          </a:xfrm>
          <a:custGeom>
            <a:avLst/>
            <a:gdLst/>
            <a:ahLst/>
            <a:cxnLst/>
            <a:rect l="l" t="t" r="r" b="b"/>
            <a:pathLst>
              <a:path w="2210435">
                <a:moveTo>
                  <a:pt x="0" y="0"/>
                </a:moveTo>
                <a:lnTo>
                  <a:pt x="22099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15161" y="1289811"/>
            <a:ext cx="0" cy="996315"/>
          </a:xfrm>
          <a:custGeom>
            <a:avLst/>
            <a:gdLst/>
            <a:ahLst/>
            <a:cxnLst/>
            <a:rect l="l" t="t" r="r" b="b"/>
            <a:pathLst>
              <a:path h="996314">
                <a:moveTo>
                  <a:pt x="0" y="0"/>
                </a:moveTo>
                <a:lnTo>
                  <a:pt x="0" y="9961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915161" y="3567048"/>
            <a:ext cx="0" cy="1080770"/>
          </a:xfrm>
          <a:custGeom>
            <a:avLst/>
            <a:gdLst/>
            <a:ahLst/>
            <a:cxnLst/>
            <a:rect l="l" t="t" r="r" b="b"/>
            <a:pathLst>
              <a:path h="1080770">
                <a:moveTo>
                  <a:pt x="0" y="0"/>
                </a:moveTo>
                <a:lnTo>
                  <a:pt x="0" y="10803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15161" y="4647438"/>
            <a:ext cx="2210435" cy="0"/>
          </a:xfrm>
          <a:custGeom>
            <a:avLst/>
            <a:gdLst/>
            <a:ahLst/>
            <a:cxnLst/>
            <a:rect l="l" t="t" r="r" b="b"/>
            <a:pathLst>
              <a:path w="2210435">
                <a:moveTo>
                  <a:pt x="0" y="0"/>
                </a:moveTo>
                <a:lnTo>
                  <a:pt x="22099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125089" y="1289811"/>
            <a:ext cx="0" cy="3357879"/>
          </a:xfrm>
          <a:custGeom>
            <a:avLst/>
            <a:gdLst/>
            <a:ahLst/>
            <a:cxnLst/>
            <a:rect l="l" t="t" r="r" b="b"/>
            <a:pathLst>
              <a:path h="3357879">
                <a:moveTo>
                  <a:pt x="0" y="3357626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38200" y="2286000"/>
            <a:ext cx="214629" cy="1281430"/>
          </a:xfrm>
          <a:custGeom>
            <a:avLst/>
            <a:gdLst/>
            <a:ahLst/>
            <a:cxnLst/>
            <a:rect l="l" t="t" r="r" b="b"/>
            <a:pathLst>
              <a:path w="214630" h="1281429">
                <a:moveTo>
                  <a:pt x="0" y="1281049"/>
                </a:moveTo>
                <a:lnTo>
                  <a:pt x="214312" y="1281049"/>
                </a:lnTo>
                <a:lnTo>
                  <a:pt x="214312" y="0"/>
                </a:lnTo>
                <a:lnTo>
                  <a:pt x="0" y="0"/>
                </a:lnTo>
                <a:lnTo>
                  <a:pt x="0" y="1281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87845" y="2362052"/>
            <a:ext cx="127635" cy="112776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z="800" b="1" spc="-40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bsorbance</a:t>
            </a:r>
            <a:r>
              <a:rPr sz="800" b="1" spc="35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@ 280</a:t>
            </a:r>
            <a:r>
              <a:rPr sz="800" b="1" spc="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nm</a:t>
            </a:r>
            <a:endParaRPr sz="8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130300" y="1778000"/>
            <a:ext cx="641350" cy="101600"/>
          </a:xfrm>
          <a:custGeom>
            <a:avLst/>
            <a:gdLst/>
            <a:ahLst/>
            <a:cxnLst/>
            <a:rect l="l" t="t" r="r" b="b"/>
            <a:pathLst>
              <a:path w="641350" h="101600">
                <a:moveTo>
                  <a:pt x="0" y="101600"/>
                </a:moveTo>
                <a:lnTo>
                  <a:pt x="641350" y="101600"/>
                </a:lnTo>
                <a:lnTo>
                  <a:pt x="64135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130300" y="2990850"/>
            <a:ext cx="641350" cy="101600"/>
          </a:xfrm>
          <a:custGeom>
            <a:avLst/>
            <a:gdLst/>
            <a:ahLst/>
            <a:cxnLst/>
            <a:rect l="l" t="t" r="r" b="b"/>
            <a:pathLst>
              <a:path w="641350" h="101600">
                <a:moveTo>
                  <a:pt x="0" y="101600"/>
                </a:moveTo>
                <a:lnTo>
                  <a:pt x="641350" y="101600"/>
                </a:lnTo>
                <a:lnTo>
                  <a:pt x="641350" y="0"/>
                </a:lnTo>
                <a:lnTo>
                  <a:pt x="0" y="0"/>
                </a:lnTo>
                <a:lnTo>
                  <a:pt x="0" y="101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3950" y="4114800"/>
            <a:ext cx="685800" cy="76200"/>
          </a:xfrm>
          <a:custGeom>
            <a:avLst/>
            <a:gdLst/>
            <a:ahLst/>
            <a:cxnLst/>
            <a:rect l="l" t="t" r="r" b="b"/>
            <a:pathLst>
              <a:path w="685800" h="76200">
                <a:moveTo>
                  <a:pt x="0" y="76200"/>
                </a:moveTo>
                <a:lnTo>
                  <a:pt x="685800" y="76200"/>
                </a:lnTo>
                <a:lnTo>
                  <a:pt x="6858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222044" y="4082669"/>
            <a:ext cx="53975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FGF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(</a:t>
            </a:r>
            <a:r>
              <a:rPr sz="800" b="1" dirty="0">
                <a:latin typeface="Arial"/>
                <a:cs typeface="Arial"/>
              </a:rPr>
              <a:t>Fr</a:t>
            </a:r>
            <a:r>
              <a:rPr sz="800" b="1" spc="-5" dirty="0">
                <a:latin typeface="Arial"/>
                <a:cs typeface="Arial"/>
              </a:rPr>
              <a:t>ee</a:t>
            </a:r>
            <a:r>
              <a:rPr sz="800" b="1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146300" y="323215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76200"/>
                </a:moveTo>
                <a:lnTo>
                  <a:pt x="228600" y="76200"/>
                </a:lnTo>
                <a:lnTo>
                  <a:pt x="228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222044" y="2939415"/>
            <a:ext cx="1198245" cy="387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FGF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+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SOS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9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94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6</a:t>
            </a:r>
            <a:endParaRPr sz="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1981200" y="2000186"/>
            <a:ext cx="441325" cy="214629"/>
          </a:xfrm>
          <a:custGeom>
            <a:avLst/>
            <a:gdLst/>
            <a:ahLst/>
            <a:cxnLst/>
            <a:rect l="l" t="t" r="r" b="b"/>
            <a:pathLst>
              <a:path w="441325" h="214630">
                <a:moveTo>
                  <a:pt x="0" y="214312"/>
                </a:moveTo>
                <a:lnTo>
                  <a:pt x="441325" y="214312"/>
                </a:lnTo>
                <a:lnTo>
                  <a:pt x="441325" y="0"/>
                </a:lnTo>
                <a:lnTo>
                  <a:pt x="0" y="0"/>
                </a:lnTo>
                <a:lnTo>
                  <a:pt x="0" y="214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82141" y="1753361"/>
            <a:ext cx="1258570" cy="4248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Arial"/>
                <a:cs typeface="Arial"/>
              </a:rPr>
              <a:t>FGF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+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spc="-5" dirty="0">
                <a:latin typeface="Arial"/>
                <a:cs typeface="Arial"/>
              </a:rPr>
              <a:t>He</a:t>
            </a:r>
            <a:r>
              <a:rPr sz="800" b="1" dirty="0">
                <a:latin typeface="Arial"/>
                <a:cs typeface="Arial"/>
              </a:rPr>
              <a:t>pa</a:t>
            </a:r>
            <a:r>
              <a:rPr sz="800" b="1" spc="-5" dirty="0">
                <a:latin typeface="Arial"/>
                <a:cs typeface="Arial"/>
              </a:rPr>
              <a:t>r</a:t>
            </a:r>
            <a:r>
              <a:rPr sz="800" b="1" dirty="0">
                <a:latin typeface="Arial"/>
                <a:cs typeface="Arial"/>
              </a:rPr>
              <a:t>in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15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90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6</a:t>
            </a:r>
            <a:r>
              <a:rPr sz="800" b="1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1911350" y="14097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76200"/>
                </a:moveTo>
                <a:lnTo>
                  <a:pt x="228600" y="76200"/>
                </a:lnTo>
                <a:lnTo>
                  <a:pt x="228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1901444" y="1376934"/>
            <a:ext cx="28067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73</a:t>
            </a:r>
            <a:r>
              <a:rPr sz="800" b="1" dirty="0">
                <a:latin typeface="Arial"/>
                <a:cs typeface="Arial"/>
              </a:rPr>
              <a:t>.</a:t>
            </a:r>
            <a:r>
              <a:rPr sz="800" b="1" spc="-5" dirty="0">
                <a:latin typeface="Arial"/>
                <a:cs typeface="Arial"/>
              </a:rPr>
              <a:t>1</a:t>
            </a:r>
            <a:r>
              <a:rPr sz="800" b="1" dirty="0">
                <a:latin typeface="Arial"/>
                <a:cs typeface="Arial"/>
              </a:rPr>
              <a:t>7</a:t>
            </a:r>
            <a:endParaRPr sz="8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397000" y="4433887"/>
            <a:ext cx="1524000" cy="214629"/>
          </a:xfrm>
          <a:custGeom>
            <a:avLst/>
            <a:gdLst/>
            <a:ahLst/>
            <a:cxnLst/>
            <a:rect l="l" t="t" r="r" b="b"/>
            <a:pathLst>
              <a:path w="1524000" h="214629">
                <a:moveTo>
                  <a:pt x="0" y="214312"/>
                </a:moveTo>
                <a:lnTo>
                  <a:pt x="1524000" y="214312"/>
                </a:lnTo>
                <a:lnTo>
                  <a:pt x="1524000" y="0"/>
                </a:lnTo>
                <a:lnTo>
                  <a:pt x="0" y="0"/>
                </a:lnTo>
                <a:lnTo>
                  <a:pt x="0" y="21431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1475994" y="4478020"/>
            <a:ext cx="136652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latin typeface="Arial"/>
                <a:cs typeface="Arial"/>
              </a:rPr>
              <a:t>Rete</a:t>
            </a:r>
            <a:r>
              <a:rPr sz="800" b="1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ion</a:t>
            </a:r>
            <a:r>
              <a:rPr sz="800" b="1" spc="-5" dirty="0">
                <a:latin typeface="Arial"/>
                <a:cs typeface="Arial"/>
              </a:rPr>
              <a:t> </a:t>
            </a:r>
            <a:r>
              <a:rPr sz="800" b="1" spc="-15" dirty="0">
                <a:latin typeface="Arial"/>
                <a:cs typeface="Arial"/>
              </a:rPr>
              <a:t>T</a:t>
            </a:r>
            <a:r>
              <a:rPr sz="800" b="1" dirty="0">
                <a:latin typeface="Arial"/>
                <a:cs typeface="Arial"/>
              </a:rPr>
              <a:t>ime </a:t>
            </a:r>
            <a:r>
              <a:rPr sz="800" b="1" spc="-5" dirty="0">
                <a:latin typeface="Arial"/>
                <a:cs typeface="Arial"/>
              </a:rPr>
              <a:t>(</a:t>
            </a:r>
            <a:r>
              <a:rPr sz="800" b="1" dirty="0">
                <a:latin typeface="Arial"/>
                <a:cs typeface="Arial"/>
              </a:rPr>
              <a:t>in</a:t>
            </a:r>
            <a:r>
              <a:rPr sz="800" b="1" spc="-10" dirty="0">
                <a:latin typeface="Arial"/>
                <a:cs typeface="Arial"/>
              </a:rPr>
              <a:t> </a:t>
            </a:r>
            <a:r>
              <a:rPr sz="800" b="1" dirty="0">
                <a:latin typeface="Arial"/>
                <a:cs typeface="Arial"/>
              </a:rPr>
              <a:t>minut</a:t>
            </a:r>
            <a:r>
              <a:rPr sz="800" b="1" spc="-10" dirty="0">
                <a:latin typeface="Arial"/>
                <a:cs typeface="Arial"/>
              </a:rPr>
              <a:t>e</a:t>
            </a:r>
            <a:r>
              <a:rPr sz="800" b="1" spc="-5" dirty="0">
                <a:latin typeface="Arial"/>
                <a:cs typeface="Arial"/>
              </a:rPr>
              <a:t>s</a:t>
            </a:r>
            <a:r>
              <a:rPr sz="800" b="1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4114800" y="16764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114800" y="1676400"/>
            <a:ext cx="381000" cy="304800"/>
          </a:xfrm>
          <a:custGeom>
            <a:avLst/>
            <a:gdLst/>
            <a:ahLst/>
            <a:cxnLst/>
            <a:rect l="l" t="t" r="r" b="b"/>
            <a:pathLst>
              <a:path w="381000" h="304800">
                <a:moveTo>
                  <a:pt x="0" y="304800"/>
                </a:moveTo>
                <a:lnTo>
                  <a:pt x="381000" y="304800"/>
                </a:lnTo>
                <a:lnTo>
                  <a:pt x="381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562600" y="16764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152400"/>
                </a:moveTo>
                <a:lnTo>
                  <a:pt x="381000" y="152400"/>
                </a:lnTo>
                <a:lnTo>
                  <a:pt x="381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562600" y="1676400"/>
            <a:ext cx="381000" cy="152400"/>
          </a:xfrm>
          <a:custGeom>
            <a:avLst/>
            <a:gdLst/>
            <a:ahLst/>
            <a:cxnLst/>
            <a:rect l="l" t="t" r="r" b="b"/>
            <a:pathLst>
              <a:path w="381000" h="152400">
                <a:moveTo>
                  <a:pt x="0" y="152400"/>
                </a:moveTo>
                <a:lnTo>
                  <a:pt x="381000" y="152400"/>
                </a:lnTo>
                <a:lnTo>
                  <a:pt x="381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162800" y="167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162800" y="16764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228600"/>
                </a:moveTo>
                <a:lnTo>
                  <a:pt x="228600" y="228600"/>
                </a:lnTo>
                <a:lnTo>
                  <a:pt x="228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4113910" y="1282446"/>
            <a:ext cx="40449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b="1" spc="-5" dirty="0">
                <a:latin typeface="Arial"/>
                <a:cs typeface="Arial"/>
              </a:rPr>
              <a:t>F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5302884" y="1269619"/>
            <a:ext cx="269049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  <a:tabLst>
                <a:tab pos="1318895" algn="l"/>
              </a:tabLst>
            </a:pPr>
            <a:r>
              <a:rPr sz="1600" b="1" spc="-5" dirty="0">
                <a:latin typeface="Arial"/>
                <a:cs typeface="Arial"/>
              </a:rPr>
              <a:t>F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F+SOS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2400" b="1" spc="-7" baseline="3472" dirty="0">
                <a:latin typeface="Arial"/>
                <a:cs typeface="Arial"/>
              </a:rPr>
              <a:t>F</a:t>
            </a:r>
            <a:r>
              <a:rPr sz="2400" b="1" spc="-22" baseline="3472" dirty="0">
                <a:latin typeface="Arial"/>
                <a:cs typeface="Arial"/>
              </a:rPr>
              <a:t>G</a:t>
            </a:r>
            <a:r>
              <a:rPr sz="2400" b="1" spc="-7" baseline="3472" dirty="0">
                <a:latin typeface="Arial"/>
                <a:cs typeface="Arial"/>
              </a:rPr>
              <a:t>F</a:t>
            </a:r>
            <a:r>
              <a:rPr sz="2400" b="1" spc="22" baseline="3472" dirty="0">
                <a:latin typeface="Arial"/>
                <a:cs typeface="Arial"/>
              </a:rPr>
              <a:t> </a:t>
            </a:r>
            <a:r>
              <a:rPr sz="2400" b="1" spc="-7" baseline="3472" dirty="0">
                <a:latin typeface="Arial"/>
                <a:cs typeface="Arial"/>
              </a:rPr>
              <a:t>+</a:t>
            </a:r>
            <a:r>
              <a:rPr sz="2400" b="1" spc="15" baseline="3472" dirty="0">
                <a:latin typeface="Arial"/>
                <a:cs typeface="Arial"/>
              </a:rPr>
              <a:t> </a:t>
            </a:r>
            <a:r>
              <a:rPr sz="2400" b="1" spc="-7" baseline="3472" dirty="0">
                <a:latin typeface="Arial"/>
                <a:cs typeface="Arial"/>
              </a:rPr>
              <a:t>he</a:t>
            </a:r>
            <a:r>
              <a:rPr sz="2400" b="1" spc="-22" baseline="3472" dirty="0">
                <a:latin typeface="Arial"/>
                <a:cs typeface="Arial"/>
              </a:rPr>
              <a:t>p</a:t>
            </a:r>
            <a:r>
              <a:rPr sz="2400" b="1" spc="-7" baseline="3472" dirty="0">
                <a:latin typeface="Arial"/>
                <a:cs typeface="Arial"/>
              </a:rPr>
              <a:t>arin</a:t>
            </a:r>
            <a:endParaRPr sz="2400" baseline="3472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3581400" y="1219200"/>
            <a:ext cx="4572000" cy="3352800"/>
          </a:xfrm>
          <a:custGeom>
            <a:avLst/>
            <a:gdLst/>
            <a:ahLst/>
            <a:cxnLst/>
            <a:rect l="l" t="t" r="r" b="b"/>
            <a:pathLst>
              <a:path w="4572000" h="3352800">
                <a:moveTo>
                  <a:pt x="0" y="3352800"/>
                </a:moveTo>
                <a:lnTo>
                  <a:pt x="4572000" y="3352800"/>
                </a:lnTo>
                <a:lnTo>
                  <a:pt x="4572000" y="0"/>
                </a:lnTo>
                <a:lnTo>
                  <a:pt x="0" y="0"/>
                </a:lnTo>
                <a:lnTo>
                  <a:pt x="0" y="33528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3649726" y="3368675"/>
            <a:ext cx="66675" cy="57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4355338" y="898525"/>
            <a:ext cx="304800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di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me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ntation </a:t>
            </a:r>
            <a:r>
              <a:rPr sz="1800" b="1" spc="-50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lo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ity</a:t>
            </a:r>
            <a:r>
              <a:rPr sz="18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data</a:t>
            </a:r>
            <a:endParaRPr sz="1800">
              <a:latin typeface="Arial"/>
              <a:cs typeface="Arial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3629025" y="259080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0" y="457200"/>
                </a:moveTo>
                <a:lnTo>
                  <a:pt x="76200" y="457200"/>
                </a:lnTo>
                <a:lnTo>
                  <a:pt x="76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048250" y="259080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0" y="457200"/>
                </a:moveTo>
                <a:lnTo>
                  <a:pt x="76200" y="457200"/>
                </a:lnTo>
                <a:lnTo>
                  <a:pt x="76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6581775" y="259080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0" y="457200"/>
                </a:moveTo>
                <a:lnTo>
                  <a:pt x="76200" y="457200"/>
                </a:lnTo>
                <a:lnTo>
                  <a:pt x="76200" y="0"/>
                </a:lnTo>
                <a:lnTo>
                  <a:pt x="0" y="0"/>
                </a:lnTo>
                <a:lnTo>
                  <a:pt x="0" y="457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 txBox="1"/>
          <p:nvPr/>
        </p:nvSpPr>
        <p:spPr>
          <a:xfrm>
            <a:off x="3588456" y="2294849"/>
            <a:ext cx="128270" cy="610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15"/>
              </a:lnSpc>
            </a:pPr>
            <a:r>
              <a:rPr sz="800" b="1" spc="-4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b</a:t>
            </a:r>
            <a:r>
              <a:rPr sz="800" b="1" spc="-5" dirty="0">
                <a:latin typeface="Arial"/>
                <a:cs typeface="Arial"/>
              </a:rPr>
              <a:t>s</a:t>
            </a:r>
            <a:r>
              <a:rPr sz="800" b="1" dirty="0">
                <a:latin typeface="Arial"/>
                <a:cs typeface="Arial"/>
              </a:rPr>
              <a:t>or</a:t>
            </a:r>
            <a:r>
              <a:rPr sz="800" b="1" spc="-5" dirty="0">
                <a:latin typeface="Arial"/>
                <a:cs typeface="Arial"/>
              </a:rPr>
              <a:t>ba</a:t>
            </a:r>
            <a:r>
              <a:rPr sz="800" b="1" dirty="0">
                <a:latin typeface="Arial"/>
                <a:cs typeface="Arial"/>
              </a:rPr>
              <a:t>n</a:t>
            </a:r>
            <a:r>
              <a:rPr sz="800" b="1" spc="-5" dirty="0">
                <a:latin typeface="Arial"/>
                <a:cs typeface="Arial"/>
              </a:rPr>
              <a:t>c</a:t>
            </a:r>
            <a:r>
              <a:rPr sz="800" b="1" dirty="0">
                <a:latin typeface="Arial"/>
                <a:cs typeface="Arial"/>
              </a:rPr>
              <a:t>e</a:t>
            </a:r>
            <a:endParaRPr sz="8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4988878" y="2317077"/>
            <a:ext cx="127635" cy="610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z="800" b="1" spc="-45" dirty="0">
                <a:latin typeface="Arial"/>
                <a:cs typeface="Arial"/>
                <a:hlinkClick r:id="rId4"/>
              </a:rPr>
              <a:t>A</a:t>
            </a:r>
            <a:r>
              <a:rPr sz="800" b="1" dirty="0">
                <a:latin typeface="Arial"/>
                <a:cs typeface="Arial"/>
                <a:hlinkClick r:id="rId4"/>
              </a:rPr>
              <a:t>bsorb</a:t>
            </a:r>
            <a:r>
              <a:rPr sz="800" b="1" spc="-5" dirty="0">
                <a:latin typeface="Arial"/>
                <a:cs typeface="Arial"/>
                <a:hlinkClick r:id="rId4"/>
              </a:rPr>
              <a:t>a</a:t>
            </a:r>
            <a:r>
              <a:rPr sz="800" b="1" dirty="0">
                <a:latin typeface="Arial"/>
                <a:cs typeface="Arial"/>
                <a:hlinkClick r:id="rId4"/>
              </a:rPr>
              <a:t>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6465634" y="2304631"/>
            <a:ext cx="127635" cy="610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z="800" b="1" spc="-4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bsorb</a:t>
            </a:r>
            <a:r>
              <a:rPr sz="800" b="1" spc="-5" dirty="0">
                <a:latin typeface="Arial"/>
                <a:cs typeface="Arial"/>
              </a:rPr>
              <a:t>a</a:t>
            </a:r>
            <a:r>
              <a:rPr sz="800" b="1" dirty="0">
                <a:latin typeface="Arial"/>
                <a:cs typeface="Arial"/>
              </a:rPr>
              <a:t>nce</a:t>
            </a:r>
            <a:endParaRPr sz="800">
              <a:latin typeface="Arial"/>
              <a:cs typeface="Arial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4267200" y="38100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76200"/>
                </a:moveTo>
                <a:lnTo>
                  <a:pt x="228600" y="76200"/>
                </a:lnTo>
                <a:lnTo>
                  <a:pt x="228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7120001" y="382905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76200"/>
                </a:moveTo>
                <a:lnTo>
                  <a:pt x="228600" y="76200"/>
                </a:lnTo>
                <a:lnTo>
                  <a:pt x="228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38800" y="3810000"/>
            <a:ext cx="228600" cy="76200"/>
          </a:xfrm>
          <a:custGeom>
            <a:avLst/>
            <a:gdLst/>
            <a:ahLst/>
            <a:cxnLst/>
            <a:rect l="l" t="t" r="r" b="b"/>
            <a:pathLst>
              <a:path w="228600" h="76200">
                <a:moveTo>
                  <a:pt x="0" y="76200"/>
                </a:moveTo>
                <a:lnTo>
                  <a:pt x="228600" y="76200"/>
                </a:lnTo>
                <a:lnTo>
                  <a:pt x="228600" y="0"/>
                </a:lnTo>
                <a:lnTo>
                  <a:pt x="0" y="0"/>
                </a:lnTo>
                <a:lnTo>
                  <a:pt x="0" y="762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 txBox="1"/>
          <p:nvPr/>
        </p:nvSpPr>
        <p:spPr>
          <a:xfrm>
            <a:off x="3867658" y="3806190"/>
            <a:ext cx="3999229" cy="746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5725" algn="ctr">
              <a:lnSpc>
                <a:spcPts val="905"/>
              </a:lnSpc>
              <a:tabLst>
                <a:tab pos="1409700" algn="l"/>
                <a:tab pos="2886075" algn="l"/>
              </a:tabLst>
            </a:pPr>
            <a:r>
              <a:rPr sz="1200" b="1" baseline="3472" dirty="0">
                <a:latin typeface="Arial"/>
                <a:cs typeface="Arial"/>
              </a:rPr>
              <a:t>R</a:t>
            </a:r>
            <a:r>
              <a:rPr sz="1200" b="1" spc="-7" baseline="3472" dirty="0">
                <a:latin typeface="Arial"/>
                <a:cs typeface="Arial"/>
              </a:rPr>
              <a:t>a</a:t>
            </a:r>
            <a:r>
              <a:rPr sz="1200" b="1" baseline="3472" dirty="0">
                <a:latin typeface="Arial"/>
                <a:cs typeface="Arial"/>
              </a:rPr>
              <a:t>dius	</a:t>
            </a:r>
            <a:r>
              <a:rPr sz="800" b="1" spc="-5" dirty="0">
                <a:latin typeface="Arial"/>
                <a:cs typeface="Arial"/>
              </a:rPr>
              <a:t>Ra</a:t>
            </a:r>
            <a:r>
              <a:rPr sz="800" b="1" dirty="0">
                <a:latin typeface="Arial"/>
                <a:cs typeface="Arial"/>
              </a:rPr>
              <a:t>dius	</a:t>
            </a:r>
            <a:r>
              <a:rPr sz="1200" b="1" spc="-7" baseline="3472" dirty="0">
                <a:latin typeface="Arial"/>
                <a:cs typeface="Arial"/>
              </a:rPr>
              <a:t>Ra</a:t>
            </a:r>
            <a:r>
              <a:rPr sz="1200" b="1" baseline="3472" dirty="0">
                <a:latin typeface="Arial"/>
                <a:cs typeface="Arial"/>
              </a:rPr>
              <a:t>dius</a:t>
            </a:r>
            <a:endParaRPr sz="1200" baseline="3472">
              <a:latin typeface="Arial"/>
              <a:cs typeface="Arial"/>
            </a:endParaRPr>
          </a:p>
          <a:p>
            <a:pPr indent="1905" algn="ctr">
              <a:lnSpc>
                <a:spcPts val="1680"/>
              </a:lnSpc>
            </a:pP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Estimati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on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1400" b="1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fr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m</a:t>
            </a:r>
            <a:r>
              <a:rPr sz="1400" b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Se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fi</a:t>
            </a:r>
            <a:r>
              <a:rPr sz="1400" b="1" spc="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:</a:t>
            </a:r>
            <a:r>
              <a:rPr sz="1400" b="1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(1</a:t>
            </a: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5</a:t>
            </a:r>
            <a:r>
              <a:rPr sz="1400" b="1" spc="5" dirty="0">
                <a:solidFill>
                  <a:srgbClr val="CC0000"/>
                </a:solidFill>
                <a:latin typeface="Symbol"/>
                <a:cs typeface="Symbol"/>
              </a:rPr>
              <a:t>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1400" b="1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k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a); 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G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OS</a:t>
            </a:r>
            <a:r>
              <a:rPr sz="14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(17</a:t>
            </a:r>
            <a:r>
              <a:rPr sz="1400" b="1" spc="5" dirty="0">
                <a:solidFill>
                  <a:srgbClr val="CC0000"/>
                </a:solidFill>
                <a:latin typeface="Symbol"/>
                <a:cs typeface="Symbol"/>
              </a:rPr>
              <a:t>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1</a:t>
            </a:r>
            <a:r>
              <a:rPr sz="1400" b="1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k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a);</a:t>
            </a:r>
            <a:r>
              <a:rPr sz="14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GF</a:t>
            </a:r>
            <a:r>
              <a:rPr sz="1400" b="1" spc="-1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+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 h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arin</a:t>
            </a:r>
            <a:r>
              <a:rPr sz="1400" b="1" spc="-4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(39</a:t>
            </a:r>
            <a:r>
              <a:rPr sz="1400" b="1" spc="5" dirty="0">
                <a:solidFill>
                  <a:srgbClr val="CC0000"/>
                </a:solidFill>
                <a:latin typeface="Symbol"/>
                <a:cs typeface="Symbol"/>
              </a:rPr>
              <a:t>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1400" b="1" spc="-3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k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a, 70</a:t>
            </a:r>
            <a:r>
              <a:rPr sz="14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k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a,</a:t>
            </a:r>
            <a:r>
              <a:rPr sz="1400" b="1" spc="-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1400" b="1" spc="-25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92</a:t>
            </a:r>
            <a:r>
              <a:rPr sz="1400" b="1" spc="5" dirty="0">
                <a:solidFill>
                  <a:srgbClr val="CC0000"/>
                </a:solidFill>
                <a:latin typeface="Symbol"/>
                <a:cs typeface="Symbol"/>
              </a:rPr>
              <a:t>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2</a:t>
            </a:r>
            <a:r>
              <a:rPr sz="1400" b="1" spc="-20" dirty="0">
                <a:solidFill>
                  <a:srgbClr val="CC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k</a:t>
            </a:r>
            <a:r>
              <a:rPr sz="1400" b="1" spc="-10" dirty="0">
                <a:solidFill>
                  <a:srgbClr val="CC00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CC0000"/>
                </a:solidFill>
                <a:latin typeface="Arial"/>
                <a:cs typeface="Arial"/>
              </a:rPr>
              <a:t>a)</a:t>
            </a:r>
            <a:endParaRPr sz="14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8040751" y="6096000"/>
            <a:ext cx="950912" cy="6651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8002523" y="6796405"/>
            <a:ext cx="1027430" cy="0"/>
          </a:xfrm>
          <a:custGeom>
            <a:avLst/>
            <a:gdLst/>
            <a:ahLst/>
            <a:cxnLst/>
            <a:rect l="l" t="t" r="r" b="b"/>
            <a:pathLst>
              <a:path w="1027429">
                <a:moveTo>
                  <a:pt x="0" y="0"/>
                </a:moveTo>
                <a:lnTo>
                  <a:pt x="1027176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8005698" y="606425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98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8002523" y="6061075"/>
            <a:ext cx="1027430" cy="0"/>
          </a:xfrm>
          <a:custGeom>
            <a:avLst/>
            <a:gdLst/>
            <a:ahLst/>
            <a:cxnLst/>
            <a:rect l="l" t="t" r="r" b="b"/>
            <a:pathLst>
              <a:path w="1027429">
                <a:moveTo>
                  <a:pt x="0" y="0"/>
                </a:moveTo>
                <a:lnTo>
                  <a:pt x="1027176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9026525" y="606425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79">
                <a:moveTo>
                  <a:pt x="0" y="0"/>
                </a:moveTo>
                <a:lnTo>
                  <a:pt x="0" y="728661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8015223" y="6780530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>
                <a:moveTo>
                  <a:pt x="0" y="0"/>
                </a:moveTo>
                <a:lnTo>
                  <a:pt x="1001776" y="0"/>
                </a:lnTo>
              </a:path>
            </a:pathLst>
          </a:custGeom>
          <a:ln w="127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8021573" y="608330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880"/>
                </a:lnTo>
              </a:path>
            </a:pathLst>
          </a:custGeom>
          <a:ln w="127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8015223" y="6076950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>
                <a:moveTo>
                  <a:pt x="0" y="0"/>
                </a:moveTo>
                <a:lnTo>
                  <a:pt x="1001776" y="0"/>
                </a:lnTo>
              </a:path>
            </a:pathLst>
          </a:custGeom>
          <a:ln w="127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9010650" y="608330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79">
                <a:moveTo>
                  <a:pt x="0" y="0"/>
                </a:moveTo>
                <a:lnTo>
                  <a:pt x="0" y="690561"/>
                </a:lnTo>
              </a:path>
            </a:pathLst>
          </a:custGeom>
          <a:ln w="127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8034273" y="6764655"/>
            <a:ext cx="963930" cy="0"/>
          </a:xfrm>
          <a:custGeom>
            <a:avLst/>
            <a:gdLst/>
            <a:ahLst/>
            <a:cxnLst/>
            <a:rect l="l" t="t" r="r" b="b"/>
            <a:pathLst>
              <a:path w="963929">
                <a:moveTo>
                  <a:pt x="0" y="0"/>
                </a:moveTo>
                <a:lnTo>
                  <a:pt x="963676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8037448" y="6096000"/>
            <a:ext cx="0" cy="665480"/>
          </a:xfrm>
          <a:custGeom>
            <a:avLst/>
            <a:gdLst/>
            <a:ahLst/>
            <a:cxnLst/>
            <a:rect l="l" t="t" r="r" b="b"/>
            <a:pathLst>
              <a:path h="665479">
                <a:moveTo>
                  <a:pt x="0" y="0"/>
                </a:moveTo>
                <a:lnTo>
                  <a:pt x="0" y="66548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8034273" y="6092825"/>
            <a:ext cx="963930" cy="0"/>
          </a:xfrm>
          <a:custGeom>
            <a:avLst/>
            <a:gdLst/>
            <a:ahLst/>
            <a:cxnLst/>
            <a:rect l="l" t="t" r="r" b="b"/>
            <a:pathLst>
              <a:path w="963929">
                <a:moveTo>
                  <a:pt x="0" y="0"/>
                </a:moveTo>
                <a:lnTo>
                  <a:pt x="963676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994775" y="6096000"/>
            <a:ext cx="0" cy="665480"/>
          </a:xfrm>
          <a:custGeom>
            <a:avLst/>
            <a:gdLst/>
            <a:ahLst/>
            <a:cxnLst/>
            <a:rect l="l" t="t" r="r" b="b"/>
            <a:pathLst>
              <a:path h="665479">
                <a:moveTo>
                  <a:pt x="0" y="0"/>
                </a:moveTo>
                <a:lnTo>
                  <a:pt x="0" y="665161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 txBox="1"/>
          <p:nvPr/>
        </p:nvSpPr>
        <p:spPr>
          <a:xfrm>
            <a:off x="340868" y="4845177"/>
            <a:ext cx="7202170" cy="2000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36395" algn="ctr">
              <a:lnSpc>
                <a:spcPts val="1880"/>
              </a:lnSpc>
            </a:pPr>
            <a:r>
              <a:rPr sz="1600" b="1" spc="-5" dirty="0">
                <a:solidFill>
                  <a:srgbClr val="000066"/>
                </a:solidFill>
                <a:latin typeface="Verdana"/>
                <a:cs typeface="Verdana"/>
              </a:rPr>
              <a:t>NMR</a:t>
            </a:r>
            <a:r>
              <a:rPr sz="1600" b="1" spc="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0066"/>
                </a:solidFill>
                <a:latin typeface="Verdana"/>
                <a:cs typeface="Verdana"/>
              </a:rPr>
              <a:t>re</a:t>
            </a:r>
            <a:r>
              <a:rPr sz="1600" b="1" spc="-15" dirty="0">
                <a:solidFill>
                  <a:srgbClr val="000066"/>
                </a:solidFill>
                <a:latin typeface="Verdana"/>
                <a:cs typeface="Verdana"/>
              </a:rPr>
              <a:t>l</a:t>
            </a:r>
            <a:r>
              <a:rPr sz="1600" b="1" spc="-5" dirty="0">
                <a:solidFill>
                  <a:srgbClr val="000066"/>
                </a:solidFill>
                <a:latin typeface="Verdana"/>
                <a:cs typeface="Verdana"/>
              </a:rPr>
              <a:t>axa</a:t>
            </a:r>
            <a:r>
              <a:rPr sz="1600" b="1" dirty="0">
                <a:solidFill>
                  <a:srgbClr val="000066"/>
                </a:solidFill>
                <a:latin typeface="Verdana"/>
                <a:cs typeface="Verdana"/>
              </a:rPr>
              <a:t>t</a:t>
            </a:r>
            <a:r>
              <a:rPr sz="1600" b="1" spc="-15" dirty="0">
                <a:solidFill>
                  <a:srgbClr val="000066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0066"/>
                </a:solidFill>
                <a:latin typeface="Verdana"/>
                <a:cs typeface="Verdana"/>
              </a:rPr>
              <a:t>on</a:t>
            </a:r>
            <a:r>
              <a:rPr sz="1600" b="1" spc="4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0066"/>
                </a:solidFill>
                <a:latin typeface="Verdana"/>
                <a:cs typeface="Verdana"/>
              </a:rPr>
              <a:t>da</a:t>
            </a:r>
            <a:r>
              <a:rPr sz="1600" b="1" dirty="0">
                <a:solidFill>
                  <a:srgbClr val="000066"/>
                </a:solidFill>
                <a:latin typeface="Verdana"/>
                <a:cs typeface="Verdana"/>
              </a:rPr>
              <a:t>t</a:t>
            </a:r>
            <a:r>
              <a:rPr sz="1600" b="1" spc="-5" dirty="0">
                <a:solidFill>
                  <a:srgbClr val="000066"/>
                </a:solidFill>
                <a:latin typeface="Verdana"/>
                <a:cs typeface="Verdana"/>
              </a:rPr>
              <a:t>a</a:t>
            </a:r>
            <a:endParaRPr sz="1600">
              <a:latin typeface="Verdana"/>
              <a:cs typeface="Verdana"/>
            </a:endParaRPr>
          </a:p>
          <a:p>
            <a:pPr marL="2397125">
              <a:lnSpc>
                <a:spcPts val="1880"/>
              </a:lnSpc>
            </a:pPr>
            <a:r>
              <a:rPr sz="1600" b="1" spc="-10" dirty="0">
                <a:latin typeface="Verdana"/>
                <a:cs typeface="Verdana"/>
              </a:rPr>
              <a:t>O</a:t>
            </a:r>
            <a:r>
              <a:rPr sz="1600" b="1" spc="-15" dirty="0">
                <a:latin typeface="Verdana"/>
                <a:cs typeface="Verdana"/>
              </a:rPr>
              <a:t>v</a:t>
            </a:r>
            <a:r>
              <a:rPr sz="1600" b="1" spc="-5" dirty="0">
                <a:latin typeface="Verdana"/>
                <a:cs typeface="Verdana"/>
              </a:rPr>
              <a:t>e</a:t>
            </a:r>
            <a:r>
              <a:rPr sz="1600" b="1" spc="-10" dirty="0">
                <a:latin typeface="Verdana"/>
                <a:cs typeface="Verdana"/>
              </a:rPr>
              <a:t>r</a:t>
            </a:r>
            <a:r>
              <a:rPr sz="1600" b="1" spc="-5" dirty="0">
                <a:latin typeface="Verdana"/>
                <a:cs typeface="Verdana"/>
              </a:rPr>
              <a:t>all</a:t>
            </a:r>
            <a:r>
              <a:rPr sz="1600" b="1" spc="4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c</a:t>
            </a:r>
            <a:r>
              <a:rPr sz="1600" b="1" spc="-15" dirty="0">
                <a:latin typeface="Verdana"/>
                <a:cs typeface="Verdana"/>
              </a:rPr>
              <a:t>o</a:t>
            </a:r>
            <a:r>
              <a:rPr sz="1600" b="1" spc="-10" dirty="0">
                <a:latin typeface="Verdana"/>
                <a:cs typeface="Verdana"/>
              </a:rPr>
              <a:t>rr</a:t>
            </a:r>
            <a:r>
              <a:rPr sz="1600" b="1" spc="-15" dirty="0">
                <a:latin typeface="Verdana"/>
                <a:cs typeface="Verdana"/>
              </a:rPr>
              <a:t>el</a:t>
            </a:r>
            <a:r>
              <a:rPr sz="1600" b="1" spc="-5" dirty="0">
                <a:latin typeface="Verdana"/>
                <a:cs typeface="Verdana"/>
              </a:rPr>
              <a:t>a</a:t>
            </a:r>
            <a:r>
              <a:rPr sz="1600" b="1" dirty="0">
                <a:latin typeface="Verdana"/>
                <a:cs typeface="Verdana"/>
              </a:rPr>
              <a:t>t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on</a:t>
            </a:r>
            <a:r>
              <a:rPr sz="1600" b="1" spc="6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time </a:t>
            </a:r>
            <a:r>
              <a:rPr sz="1600" b="1" spc="0" dirty="0">
                <a:latin typeface="Verdana"/>
                <a:cs typeface="Verdana"/>
              </a:rPr>
              <a:t>(</a:t>
            </a:r>
            <a:r>
              <a:rPr sz="1600" b="1" spc="-25" dirty="0">
                <a:latin typeface="Symbol"/>
                <a:cs typeface="Symbol"/>
              </a:rPr>
              <a:t></a:t>
            </a:r>
            <a:r>
              <a:rPr sz="1575" b="1" spc="15" baseline="-21164" dirty="0">
                <a:latin typeface="Verdana"/>
                <a:cs typeface="Verdana"/>
              </a:rPr>
              <a:t>m</a:t>
            </a:r>
            <a:r>
              <a:rPr sz="1600" b="1" spc="-5" dirty="0">
                <a:latin typeface="Verdana"/>
                <a:cs typeface="Verdana"/>
              </a:rPr>
              <a:t>)</a:t>
            </a:r>
            <a:r>
              <a:rPr sz="1600" b="1" spc="3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= </a:t>
            </a:r>
            <a:r>
              <a:rPr sz="1600" b="1" dirty="0">
                <a:latin typeface="Verdana"/>
                <a:cs typeface="Verdana"/>
              </a:rPr>
              <a:t>T</a:t>
            </a:r>
            <a:r>
              <a:rPr sz="1575" b="1" spc="7" baseline="-21164" dirty="0">
                <a:latin typeface="Verdana"/>
                <a:cs typeface="Verdana"/>
              </a:rPr>
              <a:t>1</a:t>
            </a:r>
            <a:r>
              <a:rPr sz="1600" b="1" spc="-5" dirty="0">
                <a:latin typeface="Verdana"/>
                <a:cs typeface="Verdana"/>
              </a:rPr>
              <a:t>/T</a:t>
            </a:r>
            <a:r>
              <a:rPr sz="1575" b="1" spc="15" baseline="-21164" dirty="0">
                <a:latin typeface="Verdana"/>
                <a:cs typeface="Verdana"/>
              </a:rPr>
              <a:t>2</a:t>
            </a:r>
            <a:endParaRPr sz="1575" baseline="-21164">
              <a:latin typeface="Verdana"/>
              <a:cs typeface="Verdana"/>
            </a:endParaRPr>
          </a:p>
          <a:p>
            <a:pPr marL="2397125">
              <a:lnSpc>
                <a:spcPct val="100000"/>
              </a:lnSpc>
            </a:pPr>
            <a:r>
              <a:rPr sz="1600" spc="-35" dirty="0">
                <a:latin typeface="Symbol"/>
                <a:cs typeface="Symbol"/>
              </a:rPr>
              <a:t></a:t>
            </a:r>
            <a:r>
              <a:rPr sz="1575" spc="30" baseline="-21164" dirty="0">
                <a:latin typeface="Verdana"/>
                <a:cs typeface="Verdana"/>
              </a:rPr>
              <a:t>m</a:t>
            </a:r>
            <a:r>
              <a:rPr sz="1600" spc="-5" dirty="0">
                <a:latin typeface="Verdana"/>
                <a:cs typeface="Verdana"/>
              </a:rPr>
              <a:t>=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9</a:t>
            </a:r>
            <a:r>
              <a:rPr sz="1600" spc="-10" dirty="0">
                <a:latin typeface="Verdana"/>
                <a:cs typeface="Verdana"/>
              </a:rPr>
              <a:t>.</a:t>
            </a:r>
            <a:r>
              <a:rPr sz="1600" spc="-5" dirty="0">
                <a:latin typeface="Verdana"/>
                <a:cs typeface="Verdana"/>
              </a:rPr>
              <a:t>3</a:t>
            </a:r>
            <a:r>
              <a:rPr sz="1600" spc="0" dirty="0">
                <a:latin typeface="Verdana"/>
                <a:cs typeface="Verdana"/>
              </a:rPr>
              <a:t>5</a:t>
            </a:r>
            <a:r>
              <a:rPr sz="1600" spc="-5" dirty="0">
                <a:latin typeface="Verdana"/>
                <a:cs typeface="Verdana"/>
              </a:rPr>
              <a:t>±0</a:t>
            </a:r>
            <a:r>
              <a:rPr sz="1600" spc="-10" dirty="0">
                <a:latin typeface="Verdana"/>
                <a:cs typeface="Verdana"/>
              </a:rPr>
              <a:t>.</a:t>
            </a:r>
            <a:r>
              <a:rPr sz="1600" spc="-5" dirty="0">
                <a:latin typeface="Verdana"/>
                <a:cs typeface="Verdana"/>
              </a:rPr>
              <a:t>1</a:t>
            </a:r>
            <a:r>
              <a:rPr sz="1600" spc="-1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ns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(</a:t>
            </a:r>
            <a:r>
              <a:rPr sz="1600" spc="-15" dirty="0">
                <a:latin typeface="Verdana"/>
                <a:cs typeface="Verdana"/>
              </a:rPr>
              <a:t>F</a:t>
            </a:r>
            <a:r>
              <a:rPr sz="1600" spc="-10" dirty="0">
                <a:latin typeface="Verdana"/>
                <a:cs typeface="Verdana"/>
              </a:rPr>
              <a:t>G</a:t>
            </a:r>
            <a:r>
              <a:rPr sz="1600" spc="-15" dirty="0">
                <a:latin typeface="Verdana"/>
                <a:cs typeface="Verdana"/>
              </a:rPr>
              <a:t>F</a:t>
            </a:r>
            <a:r>
              <a:rPr sz="1600" spc="-5" dirty="0">
                <a:latin typeface="Verdana"/>
                <a:cs typeface="Verdana"/>
              </a:rPr>
              <a:t>)</a:t>
            </a:r>
            <a:endParaRPr sz="1600">
              <a:latin typeface="Verdana"/>
              <a:cs typeface="Verdana"/>
            </a:endParaRPr>
          </a:p>
          <a:p>
            <a:pPr marL="2397125">
              <a:lnSpc>
                <a:spcPct val="100000"/>
              </a:lnSpc>
            </a:pPr>
            <a:r>
              <a:rPr sz="1600" spc="-35" dirty="0">
                <a:latin typeface="Symbol"/>
                <a:cs typeface="Symbol"/>
              </a:rPr>
              <a:t></a:t>
            </a:r>
            <a:r>
              <a:rPr sz="1575" spc="22" baseline="-21164" dirty="0">
                <a:latin typeface="Verdana"/>
                <a:cs typeface="Verdana"/>
              </a:rPr>
              <a:t>m</a:t>
            </a:r>
            <a:r>
              <a:rPr sz="1575" baseline="-21164" dirty="0">
                <a:latin typeface="Verdana"/>
                <a:cs typeface="Verdana"/>
              </a:rPr>
              <a:t> </a:t>
            </a:r>
            <a:r>
              <a:rPr sz="1575" spc="-225" baseline="-21164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= </a:t>
            </a:r>
            <a:r>
              <a:rPr sz="1600" dirty="0">
                <a:latin typeface="Verdana"/>
                <a:cs typeface="Verdana"/>
              </a:rPr>
              <a:t>1</a:t>
            </a:r>
            <a:r>
              <a:rPr sz="1600" spc="-5" dirty="0">
                <a:latin typeface="Verdana"/>
                <a:cs typeface="Verdana"/>
              </a:rPr>
              <a:t>0</a:t>
            </a:r>
            <a:r>
              <a:rPr sz="1600" spc="-10" dirty="0">
                <a:latin typeface="Verdana"/>
                <a:cs typeface="Verdana"/>
              </a:rPr>
              <a:t>.</a:t>
            </a:r>
            <a:r>
              <a:rPr sz="1600" spc="-5" dirty="0">
                <a:latin typeface="Verdana"/>
                <a:cs typeface="Verdana"/>
              </a:rPr>
              <a:t>5</a:t>
            </a:r>
            <a:r>
              <a:rPr sz="1600" spc="0" dirty="0">
                <a:latin typeface="Verdana"/>
                <a:cs typeface="Verdana"/>
              </a:rPr>
              <a:t>5</a:t>
            </a:r>
            <a:r>
              <a:rPr sz="1600" spc="-5" dirty="0">
                <a:latin typeface="Verdana"/>
                <a:cs typeface="Verdana"/>
              </a:rPr>
              <a:t>±0</a:t>
            </a:r>
            <a:r>
              <a:rPr sz="1600" spc="-10" dirty="0">
                <a:latin typeface="Verdana"/>
                <a:cs typeface="Verdana"/>
              </a:rPr>
              <a:t>.</a:t>
            </a:r>
            <a:r>
              <a:rPr sz="1600" spc="-5" dirty="0">
                <a:latin typeface="Verdana"/>
                <a:cs typeface="Verdana"/>
              </a:rPr>
              <a:t>2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ns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(</a:t>
            </a:r>
            <a:r>
              <a:rPr sz="1600" spc="-15" dirty="0">
                <a:latin typeface="Verdana"/>
                <a:cs typeface="Verdana"/>
              </a:rPr>
              <a:t>F</a:t>
            </a:r>
            <a:r>
              <a:rPr sz="1600" spc="-10" dirty="0">
                <a:latin typeface="Verdana"/>
                <a:cs typeface="Verdana"/>
              </a:rPr>
              <a:t>G</a:t>
            </a:r>
            <a:r>
              <a:rPr sz="1600" spc="-5" dirty="0">
                <a:latin typeface="Verdana"/>
                <a:cs typeface="Verdana"/>
              </a:rPr>
              <a:t>F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+ S</a:t>
            </a:r>
            <a:r>
              <a:rPr sz="1600" spc="-10" dirty="0">
                <a:latin typeface="Verdana"/>
                <a:cs typeface="Verdana"/>
              </a:rPr>
              <a:t>OS)</a:t>
            </a:r>
            <a:endParaRPr sz="1600">
              <a:latin typeface="Verdana"/>
              <a:cs typeface="Verdana"/>
            </a:endParaRPr>
          </a:p>
          <a:p>
            <a:pPr marL="2397125">
              <a:lnSpc>
                <a:spcPct val="100000"/>
              </a:lnSpc>
            </a:pPr>
            <a:r>
              <a:rPr sz="1600" spc="-35" dirty="0">
                <a:latin typeface="Symbol"/>
                <a:cs typeface="Symbol"/>
              </a:rPr>
              <a:t></a:t>
            </a:r>
            <a:r>
              <a:rPr sz="1575" spc="22" baseline="-21164" dirty="0">
                <a:latin typeface="Verdana"/>
                <a:cs typeface="Verdana"/>
              </a:rPr>
              <a:t>m</a:t>
            </a:r>
            <a:r>
              <a:rPr sz="1575" baseline="-21164" dirty="0">
                <a:latin typeface="Verdana"/>
                <a:cs typeface="Verdana"/>
              </a:rPr>
              <a:t> </a:t>
            </a:r>
            <a:r>
              <a:rPr sz="1575" spc="-225" baseline="-21164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= </a:t>
            </a:r>
            <a:r>
              <a:rPr sz="1600" dirty="0">
                <a:latin typeface="Verdana"/>
                <a:cs typeface="Verdana"/>
              </a:rPr>
              <a:t>2</a:t>
            </a:r>
            <a:r>
              <a:rPr sz="1600" spc="-5" dirty="0">
                <a:latin typeface="Verdana"/>
                <a:cs typeface="Verdana"/>
              </a:rPr>
              <a:t>4</a:t>
            </a:r>
            <a:r>
              <a:rPr sz="1600" spc="-10" dirty="0">
                <a:latin typeface="Verdana"/>
                <a:cs typeface="Verdana"/>
              </a:rPr>
              <a:t>.</a:t>
            </a:r>
            <a:r>
              <a:rPr sz="1600" spc="-5" dirty="0">
                <a:latin typeface="Verdana"/>
                <a:cs typeface="Verdana"/>
              </a:rPr>
              <a:t>1</a:t>
            </a:r>
            <a:r>
              <a:rPr sz="1600" spc="0" dirty="0">
                <a:latin typeface="Verdana"/>
                <a:cs typeface="Verdana"/>
              </a:rPr>
              <a:t>3</a:t>
            </a:r>
            <a:r>
              <a:rPr sz="1600" spc="-5" dirty="0">
                <a:latin typeface="Verdana"/>
                <a:cs typeface="Verdana"/>
              </a:rPr>
              <a:t>±0</a:t>
            </a:r>
            <a:r>
              <a:rPr sz="1600" spc="-10" dirty="0">
                <a:latin typeface="Verdana"/>
                <a:cs typeface="Verdana"/>
              </a:rPr>
              <a:t>.</a:t>
            </a:r>
            <a:r>
              <a:rPr sz="1600" spc="-5" dirty="0">
                <a:latin typeface="Verdana"/>
                <a:cs typeface="Verdana"/>
              </a:rPr>
              <a:t>4</a:t>
            </a:r>
            <a:r>
              <a:rPr sz="1600" spc="-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ns</a:t>
            </a:r>
            <a:r>
              <a:rPr sz="1600" spc="5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(</a:t>
            </a:r>
            <a:r>
              <a:rPr sz="1600" spc="-15" dirty="0">
                <a:latin typeface="Verdana"/>
                <a:cs typeface="Verdana"/>
              </a:rPr>
              <a:t>F</a:t>
            </a:r>
            <a:r>
              <a:rPr sz="1600" spc="-10" dirty="0">
                <a:latin typeface="Verdana"/>
                <a:cs typeface="Verdana"/>
              </a:rPr>
              <a:t>G</a:t>
            </a:r>
            <a:r>
              <a:rPr sz="1600" spc="-5" dirty="0">
                <a:latin typeface="Verdana"/>
                <a:cs typeface="Verdana"/>
              </a:rPr>
              <a:t>F</a:t>
            </a:r>
            <a:r>
              <a:rPr sz="1600" spc="25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+ heparin)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20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</a:pP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O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li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gomer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z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ti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on</a:t>
            </a:r>
            <a:r>
              <a:rPr sz="1600" b="1" spc="6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of FG</a:t>
            </a:r>
            <a:r>
              <a:rPr sz="1600" b="1" spc="5" dirty="0">
                <a:solidFill>
                  <a:srgbClr val="003300"/>
                </a:solidFill>
                <a:latin typeface="Verdana"/>
                <a:cs typeface="Verdana"/>
              </a:rPr>
              <a:t>F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-1 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nd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u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c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d</a:t>
            </a:r>
            <a:r>
              <a:rPr sz="1600" b="1" spc="2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hepari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n</a:t>
            </a:r>
            <a:r>
              <a:rPr sz="1600" b="1" spc="4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600" b="1" spc="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no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600" b="1" spc="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m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nd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tory</a:t>
            </a:r>
            <a:r>
              <a:rPr sz="1600" b="1" spc="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f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r 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ts</a:t>
            </a:r>
            <a:r>
              <a:rPr sz="16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c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el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l</a:t>
            </a:r>
            <a:r>
              <a:rPr sz="1600" b="1" spc="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pro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li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f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ra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on</a:t>
            </a:r>
            <a:r>
              <a:rPr sz="1600" b="1" spc="6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acti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vi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ty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707644" rIns="0" bIns="0" rtlCol="0">
            <a:spAutoFit/>
          </a:bodyPr>
          <a:lstStyle/>
          <a:p>
            <a:pPr marL="339725">
              <a:lnSpc>
                <a:spcPct val="100000"/>
              </a:lnSpc>
            </a:pP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Both</a:t>
            </a:r>
            <a:r>
              <a:rPr spc="5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he</a:t>
            </a:r>
            <a:r>
              <a:rPr spc="5" dirty="0">
                <a:solidFill>
                  <a:srgbClr val="0000FF"/>
                </a:solidFill>
                <a:latin typeface="Verdana"/>
                <a:cs typeface="Verdana"/>
              </a:rPr>
              <a:t>p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a</a:t>
            </a:r>
            <a:r>
              <a:rPr spc="-10" dirty="0">
                <a:solidFill>
                  <a:srgbClr val="0000FF"/>
                </a:solidFill>
                <a:latin typeface="Verdana"/>
                <a:cs typeface="Verdana"/>
              </a:rPr>
              <a:t>r</a:t>
            </a:r>
            <a:r>
              <a:rPr spc="-15" dirty="0">
                <a:solidFill>
                  <a:srgbClr val="0000FF"/>
                </a:solidFill>
                <a:latin typeface="Verdana"/>
                <a:cs typeface="Verdana"/>
              </a:rPr>
              <a:t>i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n</a:t>
            </a:r>
            <a:r>
              <a:rPr spc="1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a</a:t>
            </a: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d </a:t>
            </a: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SO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S s</a:t>
            </a: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ta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b</a:t>
            </a: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i</a:t>
            </a:r>
            <a:r>
              <a:rPr spc="-15" dirty="0">
                <a:solidFill>
                  <a:srgbClr val="0000FF"/>
                </a:solidFill>
                <a:latin typeface="Verdana"/>
                <a:cs typeface="Verdana"/>
              </a:rPr>
              <a:t>l</a:t>
            </a: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i</a:t>
            </a:r>
            <a:r>
              <a:rPr spc="-15" dirty="0">
                <a:solidFill>
                  <a:srgbClr val="0000FF"/>
                </a:solidFill>
                <a:latin typeface="Verdana"/>
                <a:cs typeface="Verdana"/>
              </a:rPr>
              <a:t>z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e</a:t>
            </a:r>
            <a:r>
              <a:rPr spc="20" dirty="0">
                <a:solidFill>
                  <a:srgbClr val="0000FF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FF"/>
                </a:solidFill>
                <a:latin typeface="Verdana"/>
                <a:cs typeface="Verdana"/>
              </a:rPr>
              <a:t>FG</a:t>
            </a:r>
            <a:r>
              <a:rPr spc="-20" dirty="0">
                <a:solidFill>
                  <a:srgbClr val="0000FF"/>
                </a:solidFill>
                <a:latin typeface="Verdana"/>
                <a:cs typeface="Verdana"/>
              </a:rPr>
              <a:t>F</a:t>
            </a:r>
            <a:r>
              <a:rPr dirty="0">
                <a:solidFill>
                  <a:srgbClr val="0000FF"/>
                </a:solidFill>
                <a:latin typeface="Verdana"/>
                <a:cs typeface="Verdana"/>
              </a:rPr>
              <a:t>-1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660775" y="2947289"/>
            <a:ext cx="90170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CC0000"/>
                </a:solidFill>
                <a:latin typeface="Verdana"/>
                <a:cs typeface="Verdana"/>
              </a:rPr>
              <a:t>Fre</a:t>
            </a:r>
            <a:r>
              <a:rPr sz="1400" b="1" dirty="0">
                <a:solidFill>
                  <a:srgbClr val="CC0000"/>
                </a:solidFill>
                <a:latin typeface="Verdana"/>
                <a:cs typeface="Verdana"/>
              </a:rPr>
              <a:t>e</a:t>
            </a:r>
            <a:r>
              <a:rPr sz="1400" b="1" spc="-2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CC0000"/>
                </a:solidFill>
                <a:latin typeface="Verdana"/>
                <a:cs typeface="Verdana"/>
              </a:rPr>
              <a:t>FGF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149088" y="4312792"/>
            <a:ext cx="960119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3366"/>
                </a:solidFill>
                <a:latin typeface="Verdana"/>
                <a:cs typeface="Verdana"/>
              </a:rPr>
              <a:t>FGF</a:t>
            </a:r>
            <a:r>
              <a:rPr sz="1400" b="1" spc="-10" dirty="0">
                <a:solidFill>
                  <a:srgbClr val="003366"/>
                </a:solidFill>
                <a:latin typeface="Verdana"/>
                <a:cs typeface="Verdana"/>
              </a:rPr>
              <a:t>+</a:t>
            </a:r>
            <a:r>
              <a:rPr sz="1400" b="1" spc="-5" dirty="0">
                <a:solidFill>
                  <a:srgbClr val="003366"/>
                </a:solidFill>
                <a:latin typeface="Verdana"/>
                <a:cs typeface="Verdana"/>
              </a:rPr>
              <a:t>S</a:t>
            </a:r>
            <a:r>
              <a:rPr sz="1400" b="1" spc="-10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8157" y="3093339"/>
            <a:ext cx="132143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006600"/>
                </a:solidFill>
                <a:latin typeface="Verdana"/>
                <a:cs typeface="Verdana"/>
              </a:rPr>
              <a:t>FGF</a:t>
            </a:r>
            <a:r>
              <a:rPr sz="1400" b="1" spc="-10" dirty="0">
                <a:solidFill>
                  <a:srgbClr val="006600"/>
                </a:solidFill>
                <a:latin typeface="Verdana"/>
                <a:cs typeface="Verdana"/>
              </a:rPr>
              <a:t>+</a:t>
            </a:r>
            <a:r>
              <a:rPr sz="1400" b="1" spc="-5" dirty="0">
                <a:solidFill>
                  <a:srgbClr val="006600"/>
                </a:solidFill>
                <a:latin typeface="Verdana"/>
                <a:cs typeface="Verdana"/>
              </a:rPr>
              <a:t>heparin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00600" y="4038600"/>
            <a:ext cx="311785" cy="311785"/>
          </a:xfrm>
          <a:custGeom>
            <a:avLst/>
            <a:gdLst/>
            <a:ahLst/>
            <a:cxnLst/>
            <a:rect l="l" t="t" r="r" b="b"/>
            <a:pathLst>
              <a:path w="311785" h="311785">
                <a:moveTo>
                  <a:pt x="60578" y="47117"/>
                </a:moveTo>
                <a:lnTo>
                  <a:pt x="47117" y="60579"/>
                </a:lnTo>
                <a:lnTo>
                  <a:pt x="298069" y="311531"/>
                </a:lnTo>
                <a:lnTo>
                  <a:pt x="311530" y="298069"/>
                </a:lnTo>
                <a:lnTo>
                  <a:pt x="60578" y="47117"/>
                </a:lnTo>
                <a:close/>
              </a:path>
              <a:path w="311785" h="311785">
                <a:moveTo>
                  <a:pt x="0" y="0"/>
                </a:moveTo>
                <a:lnTo>
                  <a:pt x="26924" y="80772"/>
                </a:lnTo>
                <a:lnTo>
                  <a:pt x="47117" y="60579"/>
                </a:lnTo>
                <a:lnTo>
                  <a:pt x="38226" y="51688"/>
                </a:lnTo>
                <a:lnTo>
                  <a:pt x="51688" y="38226"/>
                </a:lnTo>
                <a:lnTo>
                  <a:pt x="69469" y="38226"/>
                </a:lnTo>
                <a:lnTo>
                  <a:pt x="80772" y="26924"/>
                </a:lnTo>
                <a:lnTo>
                  <a:pt x="0" y="0"/>
                </a:lnTo>
                <a:close/>
              </a:path>
              <a:path w="311785" h="311785">
                <a:moveTo>
                  <a:pt x="51688" y="38226"/>
                </a:moveTo>
                <a:lnTo>
                  <a:pt x="38226" y="51688"/>
                </a:lnTo>
                <a:lnTo>
                  <a:pt x="47117" y="60579"/>
                </a:lnTo>
                <a:lnTo>
                  <a:pt x="60578" y="47117"/>
                </a:lnTo>
                <a:lnTo>
                  <a:pt x="51688" y="38226"/>
                </a:lnTo>
                <a:close/>
              </a:path>
              <a:path w="311785" h="311785">
                <a:moveTo>
                  <a:pt x="69469" y="38226"/>
                </a:moveTo>
                <a:lnTo>
                  <a:pt x="51688" y="38226"/>
                </a:lnTo>
                <a:lnTo>
                  <a:pt x="60578" y="47117"/>
                </a:lnTo>
                <a:lnTo>
                  <a:pt x="69469" y="38226"/>
                </a:lnTo>
                <a:close/>
              </a:path>
            </a:pathLst>
          </a:custGeom>
          <a:solidFill>
            <a:srgbClr val="000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01000" y="228663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81950" y="9842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3537" y="2133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81950" y="2114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42387" y="2127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88300" y="9759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91475" y="2222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88300" y="2190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34450" y="2222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97825" y="9683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99412" y="2286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97825" y="2273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26512" y="2286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0090" y="5830722"/>
            <a:ext cx="8311515" cy="9385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321050">
              <a:lnSpc>
                <a:spcPct val="100000"/>
              </a:lnSpc>
            </a:pPr>
            <a:r>
              <a:rPr sz="1400" b="1" i="1" dirty="0">
                <a:latin typeface="Verdana"/>
                <a:cs typeface="Verdana"/>
              </a:rPr>
              <a:t>K</a:t>
            </a:r>
            <a:r>
              <a:rPr sz="1400" b="1" i="1" spc="-10" dirty="0">
                <a:latin typeface="Verdana"/>
                <a:cs typeface="Verdana"/>
              </a:rPr>
              <a:t>u</a:t>
            </a:r>
            <a:r>
              <a:rPr sz="1400" b="1" i="1" spc="-5" dirty="0">
                <a:latin typeface="Verdana"/>
                <a:cs typeface="Verdana"/>
              </a:rPr>
              <a:t>ma</a:t>
            </a:r>
            <a:r>
              <a:rPr sz="1400" b="1" i="1" dirty="0">
                <a:latin typeface="Verdana"/>
                <a:cs typeface="Verdana"/>
              </a:rPr>
              <a:t>r </a:t>
            </a:r>
            <a:r>
              <a:rPr sz="1400" b="1" i="1" spc="-5" dirty="0">
                <a:latin typeface="Verdana"/>
                <a:cs typeface="Verdana"/>
              </a:rPr>
              <a:t>e</a:t>
            </a:r>
            <a:r>
              <a:rPr sz="1400" b="1" i="1" dirty="0">
                <a:latin typeface="Verdana"/>
                <a:cs typeface="Verdana"/>
              </a:rPr>
              <a:t>t</a:t>
            </a:r>
            <a:r>
              <a:rPr sz="1400" b="1" i="1" spc="-15" dirty="0">
                <a:latin typeface="Verdana"/>
                <a:cs typeface="Verdana"/>
              </a:rPr>
              <a:t> </a:t>
            </a:r>
            <a:r>
              <a:rPr sz="1400" b="1" i="1" dirty="0">
                <a:latin typeface="Verdana"/>
                <a:cs typeface="Verdana"/>
              </a:rPr>
              <a:t>al,</a:t>
            </a:r>
            <a:r>
              <a:rPr sz="1400" b="1" i="1" spc="-20" dirty="0">
                <a:latin typeface="Verdana"/>
                <a:cs typeface="Verdana"/>
              </a:rPr>
              <a:t> </a:t>
            </a:r>
            <a:r>
              <a:rPr sz="1400" b="1" i="1" dirty="0">
                <a:latin typeface="Verdana"/>
                <a:cs typeface="Verdana"/>
              </a:rPr>
              <a:t>Pro</a:t>
            </a:r>
            <a:r>
              <a:rPr sz="1400" b="1" i="1" spc="-5" dirty="0">
                <a:latin typeface="Verdana"/>
                <a:cs typeface="Verdana"/>
              </a:rPr>
              <a:t>tei</a:t>
            </a:r>
            <a:r>
              <a:rPr sz="1400" b="1" i="1" dirty="0">
                <a:latin typeface="Verdana"/>
                <a:cs typeface="Verdana"/>
              </a:rPr>
              <a:t>n</a:t>
            </a:r>
            <a:r>
              <a:rPr sz="1400" b="1" i="1" spc="-25" dirty="0">
                <a:latin typeface="Verdana"/>
                <a:cs typeface="Verdana"/>
              </a:rPr>
              <a:t> </a:t>
            </a:r>
            <a:r>
              <a:rPr sz="1400" b="1" i="1" spc="-5" dirty="0">
                <a:latin typeface="Verdana"/>
                <a:cs typeface="Verdana"/>
              </a:rPr>
              <a:t>Sci</a:t>
            </a:r>
            <a:r>
              <a:rPr sz="1400" b="1" i="1" dirty="0">
                <a:latin typeface="Verdana"/>
                <a:cs typeface="Verdana"/>
              </a:rPr>
              <a:t>.</a:t>
            </a:r>
            <a:r>
              <a:rPr sz="1400" b="1" i="1" spc="-1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(2</a:t>
            </a:r>
            <a:r>
              <a:rPr sz="1400" b="1" spc="-5" dirty="0">
                <a:latin typeface="Verdana"/>
                <a:cs typeface="Verdana"/>
              </a:rPr>
              <a:t>0</a:t>
            </a:r>
            <a:r>
              <a:rPr sz="1400" b="1" dirty="0">
                <a:latin typeface="Verdana"/>
                <a:cs typeface="Verdana"/>
              </a:rPr>
              <a:t>0</a:t>
            </a:r>
            <a:r>
              <a:rPr sz="1400" b="1" spc="-5" dirty="0">
                <a:latin typeface="Verdana"/>
                <a:cs typeface="Verdana"/>
              </a:rPr>
              <a:t>2</a:t>
            </a:r>
            <a:r>
              <a:rPr sz="1400" b="1" dirty="0">
                <a:latin typeface="Verdana"/>
                <a:cs typeface="Verdana"/>
              </a:rPr>
              <a:t>)</a:t>
            </a:r>
            <a:r>
              <a:rPr sz="1400" b="1" spc="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1</a:t>
            </a:r>
            <a:r>
              <a:rPr sz="1400" b="1" spc="-5" dirty="0">
                <a:latin typeface="Verdana"/>
                <a:cs typeface="Verdana"/>
              </a:rPr>
              <a:t>1</a:t>
            </a:r>
            <a:r>
              <a:rPr sz="1400" b="1" dirty="0">
                <a:latin typeface="Verdana"/>
                <a:cs typeface="Verdana"/>
              </a:rPr>
              <a:t>, </a:t>
            </a:r>
            <a:r>
              <a:rPr sz="1400" b="1" spc="-10" dirty="0">
                <a:latin typeface="Verdana"/>
                <a:cs typeface="Verdana"/>
              </a:rPr>
              <a:t>1</a:t>
            </a:r>
            <a:r>
              <a:rPr sz="1400" b="1" dirty="0">
                <a:latin typeface="Verdana"/>
                <a:cs typeface="Verdana"/>
              </a:rPr>
              <a:t>1</a:t>
            </a:r>
            <a:r>
              <a:rPr sz="1400" b="1" spc="-5" dirty="0">
                <a:latin typeface="Verdana"/>
                <a:cs typeface="Verdana"/>
              </a:rPr>
              <a:t>0</a:t>
            </a:r>
            <a:r>
              <a:rPr sz="1400" b="1" dirty="0">
                <a:latin typeface="Verdana"/>
                <a:cs typeface="Verdana"/>
              </a:rPr>
              <a:t>50</a:t>
            </a:r>
            <a:r>
              <a:rPr sz="1400" b="1" spc="-5" dirty="0">
                <a:latin typeface="Verdana"/>
                <a:cs typeface="Verdana"/>
              </a:rPr>
              <a:t>-11061</a:t>
            </a:r>
            <a:endParaRPr sz="1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sz="1550">
              <a:latin typeface="Times New Roman"/>
              <a:cs typeface="Times New Roman"/>
            </a:endParaRPr>
          </a:p>
          <a:p>
            <a:pPr marL="12700" marR="381635">
              <a:lnSpc>
                <a:spcPct val="100000"/>
              </a:lnSpc>
            </a:pP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600" b="1" spc="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and</a:t>
            </a:r>
            <a:r>
              <a:rPr sz="1600" b="1" spc="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hepari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n</a:t>
            </a:r>
            <a:r>
              <a:rPr sz="1600" b="1" spc="4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appear</a:t>
            </a:r>
            <a:r>
              <a:rPr sz="1600" b="1" spc="3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to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u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ppor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600" b="1" spc="3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h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e m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togen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c</a:t>
            </a:r>
            <a:r>
              <a:rPr sz="1600" b="1" spc="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acti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vi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ty</a:t>
            </a:r>
            <a:r>
              <a:rPr sz="1600" b="1" spc="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of</a:t>
            </a:r>
            <a:r>
              <a:rPr sz="16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FG</a:t>
            </a:r>
            <a:r>
              <a:rPr sz="1600" b="1" spc="35" dirty="0">
                <a:solidFill>
                  <a:srgbClr val="003300"/>
                </a:solidFill>
                <a:latin typeface="Verdana"/>
                <a:cs typeface="Verdana"/>
              </a:rPr>
              <a:t>F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-1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b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y</a:t>
            </a:r>
            <a:r>
              <a:rPr sz="16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pro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tecting</a:t>
            </a:r>
            <a:r>
              <a:rPr sz="1600" b="1" spc="3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6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against</a:t>
            </a:r>
            <a:r>
              <a:rPr sz="1600" b="1" spc="3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pro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teo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l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ytic</a:t>
            </a:r>
            <a:r>
              <a:rPr sz="1600" b="1" spc="3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en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z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y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me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6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acti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v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600" b="1" spc="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at</a:t>
            </a:r>
            <a:r>
              <a:rPr sz="16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h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c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el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l</a:t>
            </a:r>
            <a:r>
              <a:rPr sz="1600" b="1" spc="3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u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rface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329487" y="6172200"/>
            <a:ext cx="1205230" cy="0"/>
          </a:xfrm>
          <a:custGeom>
            <a:avLst/>
            <a:gdLst/>
            <a:ahLst/>
            <a:cxnLst/>
            <a:rect l="l" t="t" r="r" b="b"/>
            <a:pathLst>
              <a:path w="1205229">
                <a:moveTo>
                  <a:pt x="0" y="0"/>
                </a:moveTo>
                <a:lnTo>
                  <a:pt x="1204912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287" y="831850"/>
            <a:ext cx="9130030" cy="4959350"/>
          </a:xfrm>
          <a:custGeom>
            <a:avLst/>
            <a:gdLst/>
            <a:ahLst/>
            <a:cxnLst/>
            <a:rect l="l" t="t" r="r" b="b"/>
            <a:pathLst>
              <a:path w="9130030" h="4959350">
                <a:moveTo>
                  <a:pt x="7608125" y="0"/>
                </a:moveTo>
                <a:lnTo>
                  <a:pt x="1521650" y="0"/>
                </a:lnTo>
                <a:lnTo>
                  <a:pt x="0" y="2479675"/>
                </a:lnTo>
                <a:lnTo>
                  <a:pt x="1521650" y="4959350"/>
                </a:lnTo>
                <a:lnTo>
                  <a:pt x="7608125" y="4959350"/>
                </a:lnTo>
                <a:lnTo>
                  <a:pt x="7680786" y="4956572"/>
                </a:lnTo>
                <a:lnTo>
                  <a:pt x="7752568" y="4948322"/>
                </a:lnTo>
                <a:lnTo>
                  <a:pt x="7823396" y="4934724"/>
                </a:lnTo>
                <a:lnTo>
                  <a:pt x="7893193" y="4915903"/>
                </a:lnTo>
                <a:lnTo>
                  <a:pt x="7961882" y="4891982"/>
                </a:lnTo>
                <a:lnTo>
                  <a:pt x="8029388" y="4863086"/>
                </a:lnTo>
                <a:lnTo>
                  <a:pt x="8095634" y="4829340"/>
                </a:lnTo>
                <a:lnTo>
                  <a:pt x="8160543" y="4790868"/>
                </a:lnTo>
                <a:lnTo>
                  <a:pt x="8192473" y="4769898"/>
                </a:lnTo>
                <a:lnTo>
                  <a:pt x="8224041" y="4747794"/>
                </a:lnTo>
                <a:lnTo>
                  <a:pt x="8255236" y="4724570"/>
                </a:lnTo>
                <a:lnTo>
                  <a:pt x="8286049" y="4700242"/>
                </a:lnTo>
                <a:lnTo>
                  <a:pt x="8316471" y="4674826"/>
                </a:lnTo>
                <a:lnTo>
                  <a:pt x="8346492" y="4648337"/>
                </a:lnTo>
                <a:lnTo>
                  <a:pt x="8376103" y="4620791"/>
                </a:lnTo>
                <a:lnTo>
                  <a:pt x="8405295" y="4592203"/>
                </a:lnTo>
                <a:lnTo>
                  <a:pt x="8434056" y="4562590"/>
                </a:lnTo>
                <a:lnTo>
                  <a:pt x="8462379" y="4531965"/>
                </a:lnTo>
                <a:lnTo>
                  <a:pt x="8490253" y="4500346"/>
                </a:lnTo>
                <a:lnTo>
                  <a:pt x="8517670" y="4467747"/>
                </a:lnTo>
                <a:lnTo>
                  <a:pt x="8544618" y="4434184"/>
                </a:lnTo>
                <a:lnTo>
                  <a:pt x="8571090" y="4399673"/>
                </a:lnTo>
                <a:lnTo>
                  <a:pt x="8597075" y="4364229"/>
                </a:lnTo>
                <a:lnTo>
                  <a:pt x="8622564" y="4327867"/>
                </a:lnTo>
                <a:lnTo>
                  <a:pt x="8647547" y="4290604"/>
                </a:lnTo>
                <a:lnTo>
                  <a:pt x="8672015" y="4252455"/>
                </a:lnTo>
                <a:lnTo>
                  <a:pt x="8695959" y="4213434"/>
                </a:lnTo>
                <a:lnTo>
                  <a:pt x="8719368" y="4173559"/>
                </a:lnTo>
                <a:lnTo>
                  <a:pt x="8742233" y="4132844"/>
                </a:lnTo>
                <a:lnTo>
                  <a:pt x="8764544" y="4091305"/>
                </a:lnTo>
                <a:lnTo>
                  <a:pt x="8786293" y="4048958"/>
                </a:lnTo>
                <a:lnTo>
                  <a:pt x="8807470" y="4005818"/>
                </a:lnTo>
                <a:lnTo>
                  <a:pt x="8828064" y="3961900"/>
                </a:lnTo>
                <a:lnTo>
                  <a:pt x="8848067" y="3917220"/>
                </a:lnTo>
                <a:lnTo>
                  <a:pt x="8867469" y="3871794"/>
                </a:lnTo>
                <a:lnTo>
                  <a:pt x="8886260" y="3825637"/>
                </a:lnTo>
                <a:lnTo>
                  <a:pt x="8904431" y="3778765"/>
                </a:lnTo>
                <a:lnTo>
                  <a:pt x="8921973" y="3731194"/>
                </a:lnTo>
                <a:lnTo>
                  <a:pt x="8938875" y="3682938"/>
                </a:lnTo>
                <a:lnTo>
                  <a:pt x="8955129" y="3634013"/>
                </a:lnTo>
                <a:lnTo>
                  <a:pt x="8970724" y="3584436"/>
                </a:lnTo>
                <a:lnTo>
                  <a:pt x="8985652" y="3534220"/>
                </a:lnTo>
                <a:lnTo>
                  <a:pt x="8999902" y="3483383"/>
                </a:lnTo>
                <a:lnTo>
                  <a:pt x="9013465" y="3431940"/>
                </a:lnTo>
                <a:lnTo>
                  <a:pt x="9026332" y="3379905"/>
                </a:lnTo>
                <a:lnTo>
                  <a:pt x="9038493" y="3327295"/>
                </a:lnTo>
                <a:lnTo>
                  <a:pt x="9049939" y="3274126"/>
                </a:lnTo>
                <a:lnTo>
                  <a:pt x="9060660" y="3220412"/>
                </a:lnTo>
                <a:lnTo>
                  <a:pt x="9070646" y="3166169"/>
                </a:lnTo>
                <a:lnTo>
                  <a:pt x="9079887" y="3111413"/>
                </a:lnTo>
                <a:lnTo>
                  <a:pt x="9088376" y="3056160"/>
                </a:lnTo>
                <a:lnTo>
                  <a:pt x="9096101" y="3000424"/>
                </a:lnTo>
                <a:lnTo>
                  <a:pt x="9103053" y="2944222"/>
                </a:lnTo>
                <a:lnTo>
                  <a:pt x="9109224" y="2887569"/>
                </a:lnTo>
                <a:lnTo>
                  <a:pt x="9114602" y="2830480"/>
                </a:lnTo>
                <a:lnTo>
                  <a:pt x="9119179" y="2772972"/>
                </a:lnTo>
                <a:lnTo>
                  <a:pt x="9122946" y="2715059"/>
                </a:lnTo>
                <a:lnTo>
                  <a:pt x="9125892" y="2656757"/>
                </a:lnTo>
                <a:lnTo>
                  <a:pt x="9128008" y="2598082"/>
                </a:lnTo>
                <a:lnTo>
                  <a:pt x="9129284" y="2539049"/>
                </a:lnTo>
                <a:lnTo>
                  <a:pt x="9129712" y="2479675"/>
                </a:lnTo>
                <a:lnTo>
                  <a:pt x="9129284" y="2420300"/>
                </a:lnTo>
                <a:lnTo>
                  <a:pt x="9128008" y="2361267"/>
                </a:lnTo>
                <a:lnTo>
                  <a:pt x="9125892" y="2302592"/>
                </a:lnTo>
                <a:lnTo>
                  <a:pt x="9122946" y="2244290"/>
                </a:lnTo>
                <a:lnTo>
                  <a:pt x="9119179" y="2186377"/>
                </a:lnTo>
                <a:lnTo>
                  <a:pt x="9114602" y="2128869"/>
                </a:lnTo>
                <a:lnTo>
                  <a:pt x="9109224" y="2071780"/>
                </a:lnTo>
                <a:lnTo>
                  <a:pt x="9103053" y="2015127"/>
                </a:lnTo>
                <a:lnTo>
                  <a:pt x="9096101" y="1958925"/>
                </a:lnTo>
                <a:lnTo>
                  <a:pt x="9088376" y="1903189"/>
                </a:lnTo>
                <a:lnTo>
                  <a:pt x="9079887" y="1847936"/>
                </a:lnTo>
                <a:lnTo>
                  <a:pt x="9070646" y="1793180"/>
                </a:lnTo>
                <a:lnTo>
                  <a:pt x="9060660" y="1738937"/>
                </a:lnTo>
                <a:lnTo>
                  <a:pt x="9049939" y="1685223"/>
                </a:lnTo>
                <a:lnTo>
                  <a:pt x="9038493" y="1632054"/>
                </a:lnTo>
                <a:lnTo>
                  <a:pt x="9026332" y="1579444"/>
                </a:lnTo>
                <a:lnTo>
                  <a:pt x="9013465" y="1527409"/>
                </a:lnTo>
                <a:lnTo>
                  <a:pt x="8999902" y="1475966"/>
                </a:lnTo>
                <a:lnTo>
                  <a:pt x="8985652" y="1425129"/>
                </a:lnTo>
                <a:lnTo>
                  <a:pt x="8970724" y="1374913"/>
                </a:lnTo>
                <a:lnTo>
                  <a:pt x="8955129" y="1325336"/>
                </a:lnTo>
                <a:lnTo>
                  <a:pt x="8938875" y="1276411"/>
                </a:lnTo>
                <a:lnTo>
                  <a:pt x="8921973" y="1228155"/>
                </a:lnTo>
                <a:lnTo>
                  <a:pt x="8904431" y="1180584"/>
                </a:lnTo>
                <a:lnTo>
                  <a:pt x="8886260" y="1133712"/>
                </a:lnTo>
                <a:lnTo>
                  <a:pt x="8867469" y="1087555"/>
                </a:lnTo>
                <a:lnTo>
                  <a:pt x="8848067" y="1042129"/>
                </a:lnTo>
                <a:lnTo>
                  <a:pt x="8828064" y="997449"/>
                </a:lnTo>
                <a:lnTo>
                  <a:pt x="8807470" y="953531"/>
                </a:lnTo>
                <a:lnTo>
                  <a:pt x="8786293" y="910391"/>
                </a:lnTo>
                <a:lnTo>
                  <a:pt x="8764544" y="868044"/>
                </a:lnTo>
                <a:lnTo>
                  <a:pt x="8742233" y="826505"/>
                </a:lnTo>
                <a:lnTo>
                  <a:pt x="8719368" y="785790"/>
                </a:lnTo>
                <a:lnTo>
                  <a:pt x="8695959" y="745915"/>
                </a:lnTo>
                <a:lnTo>
                  <a:pt x="8672015" y="706894"/>
                </a:lnTo>
                <a:lnTo>
                  <a:pt x="8647547" y="668745"/>
                </a:lnTo>
                <a:lnTo>
                  <a:pt x="8622564" y="631482"/>
                </a:lnTo>
                <a:lnTo>
                  <a:pt x="8597075" y="595120"/>
                </a:lnTo>
                <a:lnTo>
                  <a:pt x="8571090" y="559676"/>
                </a:lnTo>
                <a:lnTo>
                  <a:pt x="8544618" y="525165"/>
                </a:lnTo>
                <a:lnTo>
                  <a:pt x="8517670" y="491602"/>
                </a:lnTo>
                <a:lnTo>
                  <a:pt x="8490253" y="459003"/>
                </a:lnTo>
                <a:lnTo>
                  <a:pt x="8462379" y="427384"/>
                </a:lnTo>
                <a:lnTo>
                  <a:pt x="8434056" y="396759"/>
                </a:lnTo>
                <a:lnTo>
                  <a:pt x="8405295" y="367146"/>
                </a:lnTo>
                <a:lnTo>
                  <a:pt x="8376103" y="338558"/>
                </a:lnTo>
                <a:lnTo>
                  <a:pt x="8346492" y="311012"/>
                </a:lnTo>
                <a:lnTo>
                  <a:pt x="8316471" y="284523"/>
                </a:lnTo>
                <a:lnTo>
                  <a:pt x="8286049" y="259107"/>
                </a:lnTo>
                <a:lnTo>
                  <a:pt x="8255236" y="234779"/>
                </a:lnTo>
                <a:lnTo>
                  <a:pt x="8224041" y="211555"/>
                </a:lnTo>
                <a:lnTo>
                  <a:pt x="8192473" y="189451"/>
                </a:lnTo>
                <a:lnTo>
                  <a:pt x="8160543" y="168481"/>
                </a:lnTo>
                <a:lnTo>
                  <a:pt x="8095634" y="130009"/>
                </a:lnTo>
                <a:lnTo>
                  <a:pt x="8029388" y="96263"/>
                </a:lnTo>
                <a:lnTo>
                  <a:pt x="7961882" y="67367"/>
                </a:lnTo>
                <a:lnTo>
                  <a:pt x="7893193" y="43446"/>
                </a:lnTo>
                <a:lnTo>
                  <a:pt x="7823396" y="24625"/>
                </a:lnTo>
                <a:lnTo>
                  <a:pt x="7752568" y="11027"/>
                </a:lnTo>
                <a:lnTo>
                  <a:pt x="7680786" y="2777"/>
                </a:lnTo>
                <a:lnTo>
                  <a:pt x="76081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287" y="831850"/>
            <a:ext cx="9130030" cy="4959350"/>
          </a:xfrm>
          <a:custGeom>
            <a:avLst/>
            <a:gdLst/>
            <a:ahLst/>
            <a:cxnLst/>
            <a:rect l="l" t="t" r="r" b="b"/>
            <a:pathLst>
              <a:path w="9130030" h="4959350">
                <a:moveTo>
                  <a:pt x="0" y="2479675"/>
                </a:moveTo>
                <a:lnTo>
                  <a:pt x="1521650" y="0"/>
                </a:lnTo>
                <a:lnTo>
                  <a:pt x="7608125" y="0"/>
                </a:lnTo>
                <a:lnTo>
                  <a:pt x="7680786" y="2777"/>
                </a:lnTo>
                <a:lnTo>
                  <a:pt x="7752568" y="11027"/>
                </a:lnTo>
                <a:lnTo>
                  <a:pt x="7823396" y="24625"/>
                </a:lnTo>
                <a:lnTo>
                  <a:pt x="7893193" y="43446"/>
                </a:lnTo>
                <a:lnTo>
                  <a:pt x="7961882" y="67367"/>
                </a:lnTo>
                <a:lnTo>
                  <a:pt x="8029388" y="96263"/>
                </a:lnTo>
                <a:lnTo>
                  <a:pt x="8095634" y="130009"/>
                </a:lnTo>
                <a:lnTo>
                  <a:pt x="8160543" y="168481"/>
                </a:lnTo>
                <a:lnTo>
                  <a:pt x="8192473" y="189451"/>
                </a:lnTo>
                <a:lnTo>
                  <a:pt x="8224041" y="211555"/>
                </a:lnTo>
                <a:lnTo>
                  <a:pt x="8255236" y="234779"/>
                </a:lnTo>
                <a:lnTo>
                  <a:pt x="8286049" y="259107"/>
                </a:lnTo>
                <a:lnTo>
                  <a:pt x="8316471" y="284523"/>
                </a:lnTo>
                <a:lnTo>
                  <a:pt x="8346492" y="311012"/>
                </a:lnTo>
                <a:lnTo>
                  <a:pt x="8376103" y="338558"/>
                </a:lnTo>
                <a:lnTo>
                  <a:pt x="8405295" y="367146"/>
                </a:lnTo>
                <a:lnTo>
                  <a:pt x="8434056" y="396759"/>
                </a:lnTo>
                <a:lnTo>
                  <a:pt x="8462379" y="427384"/>
                </a:lnTo>
                <a:lnTo>
                  <a:pt x="8490253" y="459003"/>
                </a:lnTo>
                <a:lnTo>
                  <a:pt x="8517670" y="491602"/>
                </a:lnTo>
                <a:lnTo>
                  <a:pt x="8544618" y="525165"/>
                </a:lnTo>
                <a:lnTo>
                  <a:pt x="8571090" y="559676"/>
                </a:lnTo>
                <a:lnTo>
                  <a:pt x="8597075" y="595120"/>
                </a:lnTo>
                <a:lnTo>
                  <a:pt x="8622564" y="631482"/>
                </a:lnTo>
                <a:lnTo>
                  <a:pt x="8647547" y="668745"/>
                </a:lnTo>
                <a:lnTo>
                  <a:pt x="8672015" y="706894"/>
                </a:lnTo>
                <a:lnTo>
                  <a:pt x="8695959" y="745915"/>
                </a:lnTo>
                <a:lnTo>
                  <a:pt x="8719368" y="785790"/>
                </a:lnTo>
                <a:lnTo>
                  <a:pt x="8742233" y="826505"/>
                </a:lnTo>
                <a:lnTo>
                  <a:pt x="8764544" y="868044"/>
                </a:lnTo>
                <a:lnTo>
                  <a:pt x="8786293" y="910391"/>
                </a:lnTo>
                <a:lnTo>
                  <a:pt x="8807470" y="953531"/>
                </a:lnTo>
                <a:lnTo>
                  <a:pt x="8828064" y="997449"/>
                </a:lnTo>
                <a:lnTo>
                  <a:pt x="8848067" y="1042129"/>
                </a:lnTo>
                <a:lnTo>
                  <a:pt x="8867469" y="1087555"/>
                </a:lnTo>
                <a:lnTo>
                  <a:pt x="8886260" y="1133712"/>
                </a:lnTo>
                <a:lnTo>
                  <a:pt x="8904431" y="1180584"/>
                </a:lnTo>
                <a:lnTo>
                  <a:pt x="8921973" y="1228155"/>
                </a:lnTo>
                <a:lnTo>
                  <a:pt x="8938875" y="1276411"/>
                </a:lnTo>
                <a:lnTo>
                  <a:pt x="8955129" y="1325336"/>
                </a:lnTo>
                <a:lnTo>
                  <a:pt x="8970724" y="1374913"/>
                </a:lnTo>
                <a:lnTo>
                  <a:pt x="8985652" y="1425129"/>
                </a:lnTo>
                <a:lnTo>
                  <a:pt x="8999902" y="1475966"/>
                </a:lnTo>
                <a:lnTo>
                  <a:pt x="9013465" y="1527409"/>
                </a:lnTo>
                <a:lnTo>
                  <a:pt x="9026332" y="1579444"/>
                </a:lnTo>
                <a:lnTo>
                  <a:pt x="9038493" y="1632054"/>
                </a:lnTo>
                <a:lnTo>
                  <a:pt x="9049939" y="1685223"/>
                </a:lnTo>
                <a:lnTo>
                  <a:pt x="9060660" y="1738937"/>
                </a:lnTo>
                <a:lnTo>
                  <a:pt x="9070646" y="1793180"/>
                </a:lnTo>
                <a:lnTo>
                  <a:pt x="9079887" y="1847936"/>
                </a:lnTo>
                <a:lnTo>
                  <a:pt x="9088376" y="1903189"/>
                </a:lnTo>
                <a:lnTo>
                  <a:pt x="9096101" y="1958925"/>
                </a:lnTo>
                <a:lnTo>
                  <a:pt x="9103053" y="2015127"/>
                </a:lnTo>
                <a:lnTo>
                  <a:pt x="9109224" y="2071780"/>
                </a:lnTo>
                <a:lnTo>
                  <a:pt x="9114602" y="2128869"/>
                </a:lnTo>
                <a:lnTo>
                  <a:pt x="9119179" y="2186377"/>
                </a:lnTo>
                <a:lnTo>
                  <a:pt x="9122946" y="2244290"/>
                </a:lnTo>
                <a:lnTo>
                  <a:pt x="9125892" y="2302592"/>
                </a:lnTo>
                <a:lnTo>
                  <a:pt x="9128008" y="2361267"/>
                </a:lnTo>
                <a:lnTo>
                  <a:pt x="9129284" y="2420300"/>
                </a:lnTo>
                <a:lnTo>
                  <a:pt x="9129712" y="2479675"/>
                </a:lnTo>
                <a:lnTo>
                  <a:pt x="9129284" y="2539049"/>
                </a:lnTo>
                <a:lnTo>
                  <a:pt x="9128008" y="2598082"/>
                </a:lnTo>
                <a:lnTo>
                  <a:pt x="9125892" y="2656757"/>
                </a:lnTo>
                <a:lnTo>
                  <a:pt x="9122946" y="2715059"/>
                </a:lnTo>
                <a:lnTo>
                  <a:pt x="9119179" y="2772972"/>
                </a:lnTo>
                <a:lnTo>
                  <a:pt x="9114602" y="2830480"/>
                </a:lnTo>
                <a:lnTo>
                  <a:pt x="9109224" y="2887569"/>
                </a:lnTo>
                <a:lnTo>
                  <a:pt x="9103053" y="2944222"/>
                </a:lnTo>
                <a:lnTo>
                  <a:pt x="9096101" y="3000424"/>
                </a:lnTo>
                <a:lnTo>
                  <a:pt x="9088376" y="3056160"/>
                </a:lnTo>
                <a:lnTo>
                  <a:pt x="9079887" y="3111413"/>
                </a:lnTo>
                <a:lnTo>
                  <a:pt x="9070646" y="3166169"/>
                </a:lnTo>
                <a:lnTo>
                  <a:pt x="9060660" y="3220412"/>
                </a:lnTo>
                <a:lnTo>
                  <a:pt x="9049939" y="3274126"/>
                </a:lnTo>
                <a:lnTo>
                  <a:pt x="9038493" y="3327295"/>
                </a:lnTo>
                <a:lnTo>
                  <a:pt x="9026332" y="3379905"/>
                </a:lnTo>
                <a:lnTo>
                  <a:pt x="9013465" y="3431940"/>
                </a:lnTo>
                <a:lnTo>
                  <a:pt x="8999902" y="3483383"/>
                </a:lnTo>
                <a:lnTo>
                  <a:pt x="8985652" y="3534220"/>
                </a:lnTo>
                <a:lnTo>
                  <a:pt x="8970724" y="3584436"/>
                </a:lnTo>
                <a:lnTo>
                  <a:pt x="8955129" y="3634013"/>
                </a:lnTo>
                <a:lnTo>
                  <a:pt x="8938875" y="3682938"/>
                </a:lnTo>
                <a:lnTo>
                  <a:pt x="8921973" y="3731194"/>
                </a:lnTo>
                <a:lnTo>
                  <a:pt x="8904431" y="3778765"/>
                </a:lnTo>
                <a:lnTo>
                  <a:pt x="8886260" y="3825637"/>
                </a:lnTo>
                <a:lnTo>
                  <a:pt x="8867469" y="3871794"/>
                </a:lnTo>
                <a:lnTo>
                  <a:pt x="8848067" y="3917220"/>
                </a:lnTo>
                <a:lnTo>
                  <a:pt x="8828064" y="3961900"/>
                </a:lnTo>
                <a:lnTo>
                  <a:pt x="8807470" y="4005818"/>
                </a:lnTo>
                <a:lnTo>
                  <a:pt x="8786293" y="4048958"/>
                </a:lnTo>
                <a:lnTo>
                  <a:pt x="8764544" y="4091305"/>
                </a:lnTo>
                <a:lnTo>
                  <a:pt x="8742233" y="4132844"/>
                </a:lnTo>
                <a:lnTo>
                  <a:pt x="8719368" y="4173559"/>
                </a:lnTo>
                <a:lnTo>
                  <a:pt x="8695959" y="4213434"/>
                </a:lnTo>
                <a:lnTo>
                  <a:pt x="8672015" y="4252455"/>
                </a:lnTo>
                <a:lnTo>
                  <a:pt x="8647547" y="4290604"/>
                </a:lnTo>
                <a:lnTo>
                  <a:pt x="8622564" y="4327867"/>
                </a:lnTo>
                <a:lnTo>
                  <a:pt x="8597075" y="4364229"/>
                </a:lnTo>
                <a:lnTo>
                  <a:pt x="8571090" y="4399673"/>
                </a:lnTo>
                <a:lnTo>
                  <a:pt x="8544618" y="4434184"/>
                </a:lnTo>
                <a:lnTo>
                  <a:pt x="8517670" y="4467747"/>
                </a:lnTo>
                <a:lnTo>
                  <a:pt x="8490253" y="4500346"/>
                </a:lnTo>
                <a:lnTo>
                  <a:pt x="8462379" y="4531965"/>
                </a:lnTo>
                <a:lnTo>
                  <a:pt x="8434056" y="4562590"/>
                </a:lnTo>
                <a:lnTo>
                  <a:pt x="8405295" y="4592203"/>
                </a:lnTo>
                <a:lnTo>
                  <a:pt x="8376103" y="4620791"/>
                </a:lnTo>
                <a:lnTo>
                  <a:pt x="8346492" y="4648337"/>
                </a:lnTo>
                <a:lnTo>
                  <a:pt x="8316471" y="4674826"/>
                </a:lnTo>
                <a:lnTo>
                  <a:pt x="8286049" y="4700242"/>
                </a:lnTo>
                <a:lnTo>
                  <a:pt x="8255236" y="4724570"/>
                </a:lnTo>
                <a:lnTo>
                  <a:pt x="8224041" y="4747794"/>
                </a:lnTo>
                <a:lnTo>
                  <a:pt x="8192473" y="4769898"/>
                </a:lnTo>
                <a:lnTo>
                  <a:pt x="8160543" y="4790868"/>
                </a:lnTo>
                <a:lnTo>
                  <a:pt x="8095634" y="4829340"/>
                </a:lnTo>
                <a:lnTo>
                  <a:pt x="8029388" y="4863086"/>
                </a:lnTo>
                <a:lnTo>
                  <a:pt x="7961882" y="4891982"/>
                </a:lnTo>
                <a:lnTo>
                  <a:pt x="7893193" y="4915903"/>
                </a:lnTo>
                <a:lnTo>
                  <a:pt x="7823396" y="4934724"/>
                </a:lnTo>
                <a:lnTo>
                  <a:pt x="7752568" y="4948322"/>
                </a:lnTo>
                <a:lnTo>
                  <a:pt x="7680786" y="4956572"/>
                </a:lnTo>
                <a:lnTo>
                  <a:pt x="7608125" y="4959350"/>
                </a:lnTo>
                <a:lnTo>
                  <a:pt x="1521650" y="4959350"/>
                </a:lnTo>
                <a:lnTo>
                  <a:pt x="0" y="2479675"/>
                </a:lnTo>
                <a:close/>
              </a:path>
            </a:pathLst>
          </a:custGeom>
          <a:ln w="254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19087" y="5910262"/>
            <a:ext cx="7010400" cy="922655"/>
          </a:xfrm>
          <a:custGeom>
            <a:avLst/>
            <a:gdLst/>
            <a:ahLst/>
            <a:cxnLst/>
            <a:rect l="l" t="t" r="r" b="b"/>
            <a:pathLst>
              <a:path w="7010400" h="922654">
                <a:moveTo>
                  <a:pt x="0" y="922337"/>
                </a:moveTo>
                <a:lnTo>
                  <a:pt x="7010400" y="922337"/>
                </a:lnTo>
                <a:lnTo>
                  <a:pt x="7010400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19087" y="5910262"/>
            <a:ext cx="7010400" cy="922655"/>
          </a:xfrm>
          <a:custGeom>
            <a:avLst/>
            <a:gdLst/>
            <a:ahLst/>
            <a:cxnLst/>
            <a:rect l="l" t="t" r="r" b="b"/>
            <a:pathLst>
              <a:path w="7010400" h="922654">
                <a:moveTo>
                  <a:pt x="0" y="922337"/>
                </a:moveTo>
                <a:lnTo>
                  <a:pt x="7010400" y="922337"/>
                </a:lnTo>
                <a:lnTo>
                  <a:pt x="7010400" y="0"/>
                </a:lnTo>
                <a:lnTo>
                  <a:pt x="0" y="0"/>
                </a:lnTo>
                <a:lnTo>
                  <a:pt x="0" y="922337"/>
                </a:lnTo>
                <a:close/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97865" y="847852"/>
            <a:ext cx="7114540" cy="59016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49070" marR="201930" algn="ctr">
              <a:lnSpc>
                <a:spcPct val="100000"/>
              </a:lnSpc>
            </a:pP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CS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90" dirty="0" smtClean="0">
                <a:solidFill>
                  <a:srgbClr val="161616"/>
                </a:solidFill>
                <a:latin typeface="Times New Roman"/>
                <a:cs typeface="Times New Roman"/>
              </a:rPr>
              <a:t>International</a:t>
            </a:r>
            <a:r>
              <a:rPr sz="2000" b="1" spc="-45" dirty="0" smtClean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60" dirty="0">
                <a:solidFill>
                  <a:srgbClr val="161616"/>
                </a:solidFill>
                <a:latin typeface="Times New Roman"/>
                <a:cs typeface="Times New Roman"/>
              </a:rPr>
              <a:t>w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12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204" dirty="0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b</a:t>
            </a:r>
            <a:r>
              <a:rPr sz="2000" b="1" spc="-245" dirty="0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sz="2000" b="1" spc="-8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95" dirty="0">
                <a:solidFill>
                  <a:srgbClr val="161616"/>
                </a:solidFill>
                <a:latin typeface="Times New Roman"/>
                <a:cs typeface="Times New Roman"/>
              </a:rPr>
              <a:t>ssi</a:t>
            </a:r>
            <a:r>
              <a:rPr sz="2000" b="1" spc="-12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2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165" dirty="0">
                <a:solidFill>
                  <a:srgbClr val="161616"/>
                </a:solidFill>
                <a:latin typeface="Times New Roman"/>
                <a:cs typeface="Times New Roman"/>
              </a:rPr>
              <a:t>at</a:t>
            </a:r>
            <a:r>
              <a:rPr sz="2000" b="1" spc="-4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26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g</a:t>
            </a:r>
            <a:r>
              <a:rPr sz="2000" b="1" spc="-165" dirty="0">
                <a:solidFill>
                  <a:srgbClr val="161616"/>
                </a:solidFill>
                <a:latin typeface="Times New Roman"/>
                <a:cs typeface="Times New Roman"/>
              </a:rPr>
              <a:t>ina</a:t>
            </a:r>
            <a:r>
              <a:rPr sz="2000" b="1" spc="-10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ch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95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cal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y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2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3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2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22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225" dirty="0">
                <a:solidFill>
                  <a:srgbClr val="161616"/>
                </a:solidFill>
                <a:latin typeface="Times New Roman"/>
                <a:cs typeface="Times New Roman"/>
              </a:rPr>
              <a:t>v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b</a:t>
            </a: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v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20" dirty="0">
                <a:solidFill>
                  <a:srgbClr val="161616"/>
                </a:solidFill>
                <a:latin typeface="Times New Roman"/>
                <a:cs typeface="Times New Roman"/>
              </a:rPr>
              <a:t>lopin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g</a:t>
            </a:r>
            <a:r>
              <a:rPr sz="2000" b="1" spc="-4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60" dirty="0">
                <a:solidFill>
                  <a:srgbClr val="161616"/>
                </a:solidFill>
                <a:latin typeface="Times New Roman"/>
                <a:cs typeface="Times New Roman"/>
              </a:rPr>
              <a:t>w</a:t>
            </a: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28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v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ped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ntr</a:t>
            </a:r>
            <a:r>
              <a:rPr sz="2000" b="1" spc="-105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3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b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2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220" dirty="0">
                <a:solidFill>
                  <a:srgbClr val="161616"/>
                </a:solidFill>
                <a:latin typeface="Times New Roman"/>
                <a:cs typeface="Times New Roman"/>
              </a:rPr>
              <a:t>b</a:t>
            </a:r>
            <a:r>
              <a:rPr sz="2000" b="1" spc="-9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60" dirty="0">
                <a:solidFill>
                  <a:srgbClr val="161616"/>
                </a:solidFill>
                <a:latin typeface="Times New Roman"/>
                <a:cs typeface="Times New Roman"/>
              </a:rPr>
              <a:t>w</a:t>
            </a:r>
            <a:r>
              <a:rPr sz="2000" b="1" spc="-27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y</a:t>
            </a:r>
            <a:r>
              <a:rPr sz="2000" b="1" spc="-105" dirty="0">
                <a:solidFill>
                  <a:srgbClr val="161616"/>
                </a:solidFill>
                <a:latin typeface="Times New Roman"/>
                <a:cs typeface="Times New Roman"/>
              </a:rPr>
              <a:t>.</a:t>
            </a:r>
            <a:endParaRPr sz="2000" dirty="0">
              <a:latin typeface="Times New Roman"/>
              <a:cs typeface="Times New Roman"/>
            </a:endParaRPr>
          </a:p>
          <a:p>
            <a:pPr marL="1346835" marR="98425" indent="-1270" algn="ctr">
              <a:lnSpc>
                <a:spcPct val="100000"/>
              </a:lnSpc>
            </a:pP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CS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465" dirty="0">
                <a:solidFill>
                  <a:srgbClr val="161616"/>
                </a:solidFill>
                <a:latin typeface="Times New Roman"/>
                <a:cs typeface="Times New Roman"/>
              </a:rPr>
              <a:t>J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sz="2000" b="1" spc="-20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229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215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29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3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x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9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4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8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161616"/>
                </a:solidFill>
                <a:latin typeface="Times New Roman"/>
                <a:cs typeface="Times New Roman"/>
              </a:rPr>
              <a:t>b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y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sz="2000" b="1" spc="-220" dirty="0">
                <a:solidFill>
                  <a:srgbClr val="161616"/>
                </a:solidFill>
                <a:latin typeface="Times New Roman"/>
                <a:cs typeface="Times New Roman"/>
              </a:rPr>
              <a:t>b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li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sh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g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g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8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q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8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ty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235" dirty="0">
                <a:solidFill>
                  <a:srgbClr val="161616"/>
                </a:solidFill>
                <a:latin typeface="Times New Roman"/>
                <a:cs typeface="Times New Roman"/>
              </a:rPr>
              <a:t>ea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90" dirty="0">
                <a:solidFill>
                  <a:srgbClr val="161616"/>
                </a:solidFill>
                <a:latin typeface="Times New Roman"/>
                <a:cs typeface="Times New Roman"/>
              </a:rPr>
              <a:t>.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CS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lang="en-US" sz="2000" b="1" spc="-190" dirty="0" smtClean="0">
                <a:solidFill>
                  <a:srgbClr val="161616"/>
                </a:solidFill>
                <a:latin typeface="Times New Roman"/>
                <a:cs typeface="Times New Roman"/>
              </a:rPr>
              <a:t>International</a:t>
            </a:r>
            <a:r>
              <a:rPr sz="2000" b="1" spc="-45" dirty="0" smtClean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95" dirty="0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ll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229" dirty="0">
                <a:solidFill>
                  <a:srgbClr val="161616"/>
                </a:solidFill>
                <a:latin typeface="Times New Roman"/>
                <a:cs typeface="Times New Roman"/>
              </a:rPr>
              <a:t>w</a:t>
            </a:r>
            <a:r>
              <a:rPr sz="2000" b="1" spc="-12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4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4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0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6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40" dirty="0">
                <a:solidFill>
                  <a:srgbClr val="161616"/>
                </a:solidFill>
                <a:latin typeface="Times New Roman"/>
                <a:cs typeface="Times New Roman"/>
              </a:rPr>
              <a:t>ial</a:t>
            </a:r>
            <a:r>
              <a:rPr sz="2000" b="1" spc="-10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204" dirty="0">
                <a:solidFill>
                  <a:srgbClr val="161616"/>
                </a:solidFill>
                <a:latin typeface="Times New Roman"/>
                <a:cs typeface="Times New Roman"/>
              </a:rPr>
              <a:t>na</a:t>
            </a:r>
            <a:r>
              <a:rPr sz="2000" b="1" spc="-220" dirty="0">
                <a:solidFill>
                  <a:srgbClr val="161616"/>
                </a:solidFill>
                <a:latin typeface="Times New Roman"/>
                <a:cs typeface="Times New Roman"/>
              </a:rPr>
              <a:t>g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65" dirty="0">
                <a:solidFill>
                  <a:srgbClr val="161616"/>
                </a:solidFill>
                <a:latin typeface="Times New Roman"/>
                <a:cs typeface="Times New Roman"/>
              </a:rPr>
              <a:t>r®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80" dirty="0">
                <a:solidFill>
                  <a:srgbClr val="161616"/>
                </a:solidFill>
                <a:latin typeface="Times New Roman"/>
                <a:cs typeface="Times New Roman"/>
              </a:rPr>
              <a:t>y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65" dirty="0">
                <a:solidFill>
                  <a:srgbClr val="161616"/>
                </a:solidFill>
                <a:latin typeface="Times New Roman"/>
                <a:cs typeface="Times New Roman"/>
              </a:rPr>
              <a:t>tem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ee</a:t>
            </a:r>
            <a:r>
              <a:rPr sz="2000" b="1" spc="-26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4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40" dirty="0">
                <a:solidFill>
                  <a:srgbClr val="161616"/>
                </a:solidFill>
                <a:latin typeface="Times New Roman"/>
                <a:cs typeface="Times New Roman"/>
              </a:rPr>
              <a:t>vi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215" dirty="0">
                <a:solidFill>
                  <a:srgbClr val="161616"/>
                </a:solidFill>
                <a:latin typeface="Times New Roman"/>
                <a:cs typeface="Times New Roman"/>
              </a:rPr>
              <a:t>w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25" dirty="0">
                <a:solidFill>
                  <a:srgbClr val="161616"/>
                </a:solidFill>
                <a:latin typeface="Times New Roman"/>
                <a:cs typeface="Times New Roman"/>
              </a:rPr>
              <a:t>oc</a:t>
            </a:r>
            <a:r>
              <a:rPr sz="2000" b="1" spc="-10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4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b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20" dirty="0">
                <a:solidFill>
                  <a:srgbClr val="161616"/>
                </a:solidFill>
                <a:latin typeface="Times New Roman"/>
                <a:cs typeface="Times New Roman"/>
              </a:rPr>
              <a:t>sts</a:t>
            </a:r>
            <a:r>
              <a:rPr sz="2000" b="1" spc="-4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65" dirty="0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sz="2000" b="1" spc="16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5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2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14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65" dirty="0">
                <a:solidFill>
                  <a:srgbClr val="161616"/>
                </a:solidFill>
                <a:latin typeface="Times New Roman"/>
                <a:cs typeface="Times New Roman"/>
              </a:rPr>
              <a:t>g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25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v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ia</a:t>
            </a:r>
            <a:r>
              <a:rPr sz="2000" b="1" spc="-10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b</a:t>
            </a: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27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29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d.</a:t>
            </a:r>
            <a:endParaRPr sz="2000" dirty="0">
              <a:latin typeface="Times New Roman"/>
              <a:cs typeface="Times New Roman"/>
            </a:endParaRPr>
          </a:p>
          <a:p>
            <a:pPr marL="1252220" marR="5080" indent="-635" algn="ctr">
              <a:lnSpc>
                <a:spcPct val="100000"/>
              </a:lnSpc>
            </a:pPr>
            <a:r>
              <a:rPr sz="2000" b="1" spc="-20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6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ev</a:t>
            </a:r>
            <a:r>
              <a:rPr sz="2000" b="1" spc="-10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275" dirty="0">
                <a:solidFill>
                  <a:srgbClr val="161616"/>
                </a:solidFill>
                <a:latin typeface="Times New Roman"/>
                <a:cs typeface="Times New Roman"/>
              </a:rPr>
              <a:t>w</a:t>
            </a:r>
            <a:r>
              <a:rPr sz="2000" b="1" spc="-200" dirty="0">
                <a:solidFill>
                  <a:srgbClr val="161616"/>
                </a:solidFill>
                <a:latin typeface="Times New Roman"/>
                <a:cs typeface="Times New Roman"/>
              </a:rPr>
              <a:t>er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80" dirty="0">
                <a:solidFill>
                  <a:srgbClr val="161616"/>
                </a:solidFill>
                <a:latin typeface="Times New Roman"/>
                <a:cs typeface="Times New Roman"/>
              </a:rPr>
              <a:t>x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sz="2000" b="1" spc="-21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10" dirty="0">
                <a:solidFill>
                  <a:srgbClr val="161616"/>
                </a:solidFill>
                <a:latin typeface="Times New Roman"/>
                <a:cs typeface="Times New Roman"/>
              </a:rPr>
              <a:t>ts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26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10" dirty="0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vi</a:t>
            </a:r>
            <a:r>
              <a:rPr sz="2000" b="1" spc="-180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9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65" dirty="0">
                <a:solidFill>
                  <a:srgbClr val="161616"/>
                </a:solidFill>
                <a:latin typeface="Times New Roman"/>
                <a:cs typeface="Times New Roman"/>
              </a:rPr>
              <a:t>y</a:t>
            </a:r>
            <a:r>
              <a:rPr sz="2000" b="1" spc="-290" dirty="0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us,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nb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ias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21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1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ev</a:t>
            </a:r>
            <a:r>
              <a:rPr sz="2000" b="1" spc="-10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ew</a:t>
            </a:r>
            <a:r>
              <a:rPr sz="2000" b="1" spc="-12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4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65" dirty="0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sz="2000" b="1" spc="17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b</a:t>
            </a:r>
            <a:r>
              <a:rPr sz="2000" b="1" spc="-245" dirty="0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sz="2000" b="1" spc="-8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ss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14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25" dirty="0">
                <a:solidFill>
                  <a:srgbClr val="161616"/>
                </a:solidFill>
                <a:latin typeface="Times New Roman"/>
                <a:cs typeface="Times New Roman"/>
              </a:rPr>
              <a:t>s.</a:t>
            </a:r>
            <a:r>
              <a:rPr sz="2000" b="1" spc="-10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40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04" dirty="0">
                <a:solidFill>
                  <a:srgbClr val="161616"/>
                </a:solidFill>
                <a:latin typeface="Times New Roman"/>
                <a:cs typeface="Times New Roman"/>
              </a:rPr>
              <a:t>j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229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215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g</a:t>
            </a:r>
            <a:r>
              <a:rPr sz="2000" b="1" spc="-125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225" dirty="0">
                <a:solidFill>
                  <a:srgbClr val="161616"/>
                </a:solidFill>
                <a:latin typeface="Times New Roman"/>
                <a:cs typeface="Times New Roman"/>
              </a:rPr>
              <a:t>v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14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ns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65" dirty="0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sz="2000" b="1" spc="16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5" dirty="0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sz="2000" b="1" spc="-9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gua</a:t>
            </a:r>
            <a:r>
              <a:rPr sz="2000" b="1" spc="-220" dirty="0">
                <a:solidFill>
                  <a:srgbClr val="161616"/>
                </a:solidFill>
                <a:latin typeface="Times New Roman"/>
                <a:cs typeface="Times New Roman"/>
              </a:rPr>
              <a:t>g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26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nslat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14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ns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95" dirty="0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26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ti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2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29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v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ed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ti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9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4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95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250" dirty="0">
                <a:solidFill>
                  <a:srgbClr val="161616"/>
                </a:solidFill>
                <a:latin typeface="Times New Roman"/>
                <a:cs typeface="Times New Roman"/>
              </a:rPr>
              <a:t>v</a:t>
            </a:r>
            <a:r>
              <a:rPr sz="2000" b="1" spc="-21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1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la</a:t>
            </a:r>
            <a:r>
              <a:rPr sz="2000" b="1" spc="-250" dirty="0">
                <a:solidFill>
                  <a:srgbClr val="161616"/>
                </a:solidFill>
                <a:latin typeface="Times New Roman"/>
                <a:cs typeface="Times New Roman"/>
              </a:rPr>
              <a:t>b</a:t>
            </a:r>
            <a:r>
              <a:rPr sz="2000" b="1" spc="-9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8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ML,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80" dirty="0">
                <a:solidFill>
                  <a:srgbClr val="161616"/>
                </a:solidFill>
                <a:latin typeface="Times New Roman"/>
                <a:cs typeface="Times New Roman"/>
              </a:rPr>
              <a:t>X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M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L,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204" dirty="0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9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95" dirty="0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20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65" dirty="0">
                <a:solidFill>
                  <a:srgbClr val="161616"/>
                </a:solidFill>
                <a:latin typeface="Times New Roman"/>
                <a:cs typeface="Times New Roman"/>
              </a:rPr>
              <a:t>mats.</a:t>
            </a:r>
            <a:r>
              <a:rPr sz="2000" b="1" spc="-4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05" dirty="0">
                <a:solidFill>
                  <a:srgbClr val="161616"/>
                </a:solidFill>
                <a:latin typeface="Times New Roman"/>
                <a:cs typeface="Times New Roman"/>
              </a:rPr>
              <a:t>o,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5" dirty="0">
                <a:solidFill>
                  <a:srgbClr val="161616"/>
                </a:solidFill>
                <a:latin typeface="Times New Roman"/>
                <a:cs typeface="Times New Roman"/>
              </a:rPr>
              <a:t>t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sz="2000" b="1" spc="-204" dirty="0">
                <a:solidFill>
                  <a:srgbClr val="161616"/>
                </a:solidFill>
                <a:latin typeface="Times New Roman"/>
                <a:cs typeface="Times New Roman"/>
              </a:rPr>
              <a:t>b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li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shed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ti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v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8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sz="2000" b="1" spc="-110" dirty="0">
                <a:solidFill>
                  <a:srgbClr val="161616"/>
                </a:solidFill>
                <a:latin typeface="Times New Roman"/>
                <a:cs typeface="Times New Roman"/>
              </a:rPr>
              <a:t>os</a:t>
            </a: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20" dirty="0">
                <a:solidFill>
                  <a:srgbClr val="161616"/>
                </a:solidFill>
                <a:latin typeface="Times New Roman"/>
                <a:cs typeface="Times New Roman"/>
              </a:rPr>
              <a:t>tori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20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x</a:t>
            </a:r>
            <a:r>
              <a:rPr sz="2000" b="1" spc="-85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g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225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204" dirty="0">
                <a:solidFill>
                  <a:srgbClr val="161616"/>
                </a:solidFill>
                <a:latin typeface="Times New Roman"/>
                <a:cs typeface="Times New Roman"/>
              </a:rPr>
              <a:t>v</a:t>
            </a:r>
            <a:r>
              <a:rPr sz="2000" b="1" spc="-120" dirty="0">
                <a:solidFill>
                  <a:srgbClr val="161616"/>
                </a:solidFill>
                <a:latin typeface="Times New Roman"/>
                <a:cs typeface="Times New Roman"/>
              </a:rPr>
              <a:t>ic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3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li</a:t>
            </a:r>
            <a:r>
              <a:rPr sz="2000" b="1" spc="-250" dirty="0">
                <a:solidFill>
                  <a:srgbClr val="161616"/>
                </a:solidFill>
                <a:latin typeface="Times New Roman"/>
                <a:cs typeface="Times New Roman"/>
              </a:rPr>
              <a:t>k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9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18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430" dirty="0">
                <a:solidFill>
                  <a:srgbClr val="161616"/>
                </a:solidFill>
                <a:latin typeface="Times New Roman"/>
                <a:cs typeface="Times New Roman"/>
              </a:rPr>
              <a:t>J</a:t>
            </a:r>
            <a:r>
              <a:rPr sz="2000" b="1" spc="-105" dirty="0">
                <a:solidFill>
                  <a:srgbClr val="161616"/>
                </a:solidFill>
                <a:latin typeface="Times New Roman"/>
                <a:cs typeface="Times New Roman"/>
              </a:rPr>
              <a:t>,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CA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05" dirty="0">
                <a:solidFill>
                  <a:srgbClr val="161616"/>
                </a:solidFill>
                <a:latin typeface="Times New Roman"/>
                <a:cs typeface="Times New Roman"/>
              </a:rPr>
              <a:t>,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G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2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g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l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12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95" dirty="0">
                <a:solidFill>
                  <a:srgbClr val="161616"/>
                </a:solidFill>
                <a:latin typeface="Times New Roman"/>
                <a:cs typeface="Times New Roman"/>
              </a:rPr>
              <a:t>la</a:t>
            </a:r>
            <a:r>
              <a:rPr sz="2000" b="1" spc="-254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05" dirty="0">
                <a:solidFill>
                  <a:srgbClr val="161616"/>
                </a:solidFill>
                <a:latin typeface="Times New Roman"/>
                <a:cs typeface="Times New Roman"/>
              </a:rPr>
              <a:t>,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7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40" dirty="0">
                <a:solidFill>
                  <a:srgbClr val="161616"/>
                </a:solidFill>
                <a:latin typeface="Times New Roman"/>
                <a:cs typeface="Times New Roman"/>
              </a:rPr>
              <a:t>ent</a:t>
            </a:r>
            <a:r>
              <a:rPr sz="2000" b="1" spc="-8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20" dirty="0">
                <a:solidFill>
                  <a:srgbClr val="161616"/>
                </a:solidFill>
                <a:latin typeface="Times New Roman"/>
                <a:cs typeface="Times New Roman"/>
              </a:rPr>
              <a:t>f</a:t>
            </a:r>
            <a:r>
              <a:rPr sz="2000" b="1" spc="-9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4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60" dirty="0">
                <a:solidFill>
                  <a:srgbClr val="161616"/>
                </a:solidFill>
                <a:latin typeface="Times New Roman"/>
                <a:cs typeface="Times New Roman"/>
              </a:rPr>
              <a:t>mmons,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20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x</a:t>
            </a:r>
            <a:r>
              <a:rPr sz="2000" b="1" spc="-9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55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45" dirty="0">
                <a:solidFill>
                  <a:srgbClr val="161616"/>
                </a:solidFill>
                <a:latin typeface="Times New Roman"/>
                <a:cs typeface="Times New Roman"/>
              </a:rPr>
              <a:t>p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200" dirty="0">
                <a:solidFill>
                  <a:srgbClr val="161616"/>
                </a:solidFill>
                <a:latin typeface="Times New Roman"/>
                <a:cs typeface="Times New Roman"/>
              </a:rPr>
              <a:t>r</a:t>
            </a:r>
            <a:r>
              <a:rPr sz="2000" b="1" spc="-140" dirty="0">
                <a:solidFill>
                  <a:srgbClr val="161616"/>
                </a:solidFill>
                <a:latin typeface="Times New Roman"/>
                <a:cs typeface="Times New Roman"/>
              </a:rPr>
              <a:t>nic</a:t>
            </a:r>
            <a:r>
              <a:rPr sz="2000" b="1" spc="-185" dirty="0">
                <a:solidFill>
                  <a:srgbClr val="161616"/>
                </a:solidFill>
                <a:latin typeface="Times New Roman"/>
                <a:cs typeface="Times New Roman"/>
              </a:rPr>
              <a:t>u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95" dirty="0">
                <a:solidFill>
                  <a:srgbClr val="161616"/>
                </a:solidFill>
                <a:latin typeface="Times New Roman"/>
                <a:cs typeface="Times New Roman"/>
              </a:rPr>
              <a:t>,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00" dirty="0">
                <a:solidFill>
                  <a:srgbClr val="161616"/>
                </a:solidFill>
                <a:latin typeface="Times New Roman"/>
                <a:cs typeface="Times New Roman"/>
              </a:rPr>
              <a:t>E</a:t>
            </a:r>
            <a:r>
              <a:rPr sz="2000" b="1" spc="-310" dirty="0">
                <a:solidFill>
                  <a:srgbClr val="161616"/>
                </a:solidFill>
                <a:latin typeface="Times New Roman"/>
                <a:cs typeface="Times New Roman"/>
              </a:rPr>
              <a:t>B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S</a:t>
            </a:r>
            <a:r>
              <a:rPr sz="2000" b="1" spc="-130" dirty="0">
                <a:solidFill>
                  <a:srgbClr val="161616"/>
                </a:solidFill>
                <a:latin typeface="Times New Roman"/>
                <a:cs typeface="Times New Roman"/>
              </a:rPr>
              <a:t>C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O</a:t>
            </a:r>
            <a:r>
              <a:rPr sz="2000" b="1" spc="-105" dirty="0">
                <a:solidFill>
                  <a:srgbClr val="161616"/>
                </a:solidFill>
                <a:latin typeface="Times New Roman"/>
                <a:cs typeface="Times New Roman"/>
              </a:rPr>
              <a:t>,</a:t>
            </a:r>
            <a:r>
              <a:rPr sz="2000" b="1" spc="-5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161616"/>
                </a:solidFill>
                <a:latin typeface="Times New Roman"/>
                <a:cs typeface="Times New Roman"/>
              </a:rPr>
              <a:t>H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I</a:t>
            </a:r>
            <a:r>
              <a:rPr sz="2000" b="1" spc="4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0" dirty="0">
                <a:solidFill>
                  <a:srgbClr val="161616"/>
                </a:solidFill>
                <a:latin typeface="Times New Roman"/>
                <a:cs typeface="Times New Roman"/>
              </a:rPr>
              <a:t>ARI</a:t>
            </a:r>
            <a:r>
              <a:rPr sz="2000" b="1" spc="-60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240" dirty="0">
                <a:solidFill>
                  <a:srgbClr val="161616"/>
                </a:solidFill>
                <a:latin typeface="Times New Roman"/>
                <a:cs typeface="Times New Roman"/>
              </a:rPr>
              <a:t>a</a:t>
            </a:r>
            <a:r>
              <a:rPr sz="2000" b="1" spc="-170" dirty="0">
                <a:solidFill>
                  <a:srgbClr val="161616"/>
                </a:solidFill>
                <a:latin typeface="Times New Roman"/>
                <a:cs typeface="Times New Roman"/>
              </a:rPr>
              <a:t>n</a:t>
            </a:r>
            <a:r>
              <a:rPr sz="2000" b="1" spc="-155" dirty="0">
                <a:solidFill>
                  <a:srgbClr val="161616"/>
                </a:solidFill>
                <a:latin typeface="Times New Roman"/>
                <a:cs typeface="Times New Roman"/>
              </a:rPr>
              <a:t>d</a:t>
            </a:r>
            <a:r>
              <a:rPr sz="2000" b="1" spc="-35" dirty="0">
                <a:solidFill>
                  <a:srgbClr val="161616"/>
                </a:solidFill>
                <a:latin typeface="Times New Roman"/>
                <a:cs typeface="Times New Roman"/>
              </a:rPr>
              <a:t> </a:t>
            </a:r>
            <a:r>
              <a:rPr sz="2000" b="1" spc="-190" dirty="0">
                <a:solidFill>
                  <a:srgbClr val="161616"/>
                </a:solidFill>
                <a:latin typeface="Times New Roman"/>
                <a:cs typeface="Times New Roman"/>
              </a:rPr>
              <a:t>GA</a:t>
            </a:r>
            <a:r>
              <a:rPr sz="2000" b="1" spc="-175" dirty="0">
                <a:solidFill>
                  <a:srgbClr val="161616"/>
                </a:solidFill>
                <a:latin typeface="Times New Roman"/>
                <a:cs typeface="Times New Roman"/>
              </a:rPr>
              <a:t>LE.</a:t>
            </a: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0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1550" dirty="0">
              <a:latin typeface="Times New Roman"/>
              <a:cs typeface="Times New Roman"/>
            </a:endParaRPr>
          </a:p>
          <a:p>
            <a:pPr marL="12700" marR="334645">
              <a:lnSpc>
                <a:spcPct val="100000"/>
              </a:lnSpc>
            </a:pP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Fo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r</a:t>
            </a:r>
            <a:r>
              <a:rPr sz="2400" b="1" spc="-20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m</a:t>
            </a:r>
            <a:r>
              <a:rPr sz="2400" b="1" spc="-15" dirty="0">
                <a:solidFill>
                  <a:srgbClr val="006FC0"/>
                </a:solidFill>
                <a:latin typeface="Microsoft YaHei"/>
                <a:cs typeface="Microsoft YaHei"/>
              </a:rPr>
              <a:t>or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e</a:t>
            </a:r>
            <a:r>
              <a:rPr sz="2400" b="1" spc="5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details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 pl</a:t>
            </a:r>
            <a:r>
              <a:rPr sz="24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e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a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se</a:t>
            </a:r>
            <a:r>
              <a:rPr sz="2400" b="1" spc="5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v</a:t>
            </a:r>
            <a:r>
              <a:rPr sz="24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i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sit</a:t>
            </a:r>
            <a:r>
              <a:rPr sz="2400" b="1" spc="10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ou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r</a:t>
            </a:r>
            <a:r>
              <a:rPr sz="2400" b="1" spc="-15" dirty="0">
                <a:solidFill>
                  <a:srgbClr val="006FC0"/>
                </a:solidFill>
                <a:latin typeface="Microsoft YaHei"/>
                <a:cs typeface="Microsoft YaHei"/>
              </a:rPr>
              <a:t> </a:t>
            </a:r>
            <a:r>
              <a:rPr sz="2400" b="1" spc="-25" dirty="0">
                <a:solidFill>
                  <a:srgbClr val="006FC0"/>
                </a:solidFill>
                <a:latin typeface="Microsoft YaHei"/>
                <a:cs typeface="Microsoft YaHei"/>
              </a:rPr>
              <a:t>w</a:t>
            </a:r>
            <a:r>
              <a:rPr sz="2400" b="1" dirty="0">
                <a:solidFill>
                  <a:srgbClr val="006FC0"/>
                </a:solidFill>
                <a:latin typeface="Microsoft YaHei"/>
                <a:cs typeface="Microsoft YaHei"/>
              </a:rPr>
              <a:t>e</a:t>
            </a:r>
            <a:r>
              <a:rPr sz="2400" b="1" spc="-10" dirty="0">
                <a:solidFill>
                  <a:srgbClr val="006FC0"/>
                </a:solidFill>
                <a:latin typeface="Microsoft YaHei"/>
                <a:cs typeface="Microsoft YaHei"/>
              </a:rPr>
              <a:t>b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si</a:t>
            </a:r>
            <a:r>
              <a:rPr sz="2400" b="1" spc="-20" dirty="0">
                <a:solidFill>
                  <a:srgbClr val="006FC0"/>
                </a:solidFill>
                <a:latin typeface="Microsoft YaHei"/>
                <a:cs typeface="Microsoft YaHei"/>
              </a:rPr>
              <a:t>t</a:t>
            </a:r>
            <a:r>
              <a:rPr sz="2400" b="1" spc="-5" dirty="0">
                <a:solidFill>
                  <a:srgbClr val="006FC0"/>
                </a:solidFill>
                <a:latin typeface="Microsoft YaHei"/>
                <a:cs typeface="Microsoft YaHei"/>
              </a:rPr>
              <a:t>e: </a:t>
            </a:r>
            <a:r>
              <a:rPr sz="2400" b="1" u="heavy" spc="-5" dirty="0">
                <a:solidFill>
                  <a:srgbClr val="336699"/>
                </a:solidFill>
                <a:latin typeface="Microsoft YaHei"/>
                <a:cs typeface="Microsoft YaHei"/>
                <a:hlinkClick r:id="rId2"/>
              </a:rPr>
              <a:t>http://omi</a:t>
            </a:r>
            <a:r>
              <a:rPr sz="2400" b="1" u="heavy" spc="-25" dirty="0">
                <a:solidFill>
                  <a:srgbClr val="336699"/>
                </a:solidFill>
                <a:latin typeface="Microsoft YaHei"/>
                <a:cs typeface="Microsoft YaHei"/>
                <a:hlinkClick r:id="rId2"/>
              </a:rPr>
              <a:t>c</a:t>
            </a:r>
            <a:r>
              <a:rPr sz="2400" b="1" u="heavy" spc="-5" dirty="0">
                <a:solidFill>
                  <a:srgbClr val="336699"/>
                </a:solidFill>
                <a:latin typeface="Microsoft YaHei"/>
                <a:cs typeface="Microsoft YaHei"/>
                <a:hlinkClick r:id="rId2"/>
              </a:rPr>
              <a:t>sonline.</a:t>
            </a:r>
            <a:r>
              <a:rPr sz="2400" b="1" u="heavy" spc="-20" dirty="0">
                <a:solidFill>
                  <a:srgbClr val="336699"/>
                </a:solidFill>
                <a:latin typeface="Microsoft YaHei"/>
                <a:cs typeface="Microsoft YaHei"/>
                <a:hlinkClick r:id="rId2"/>
              </a:rPr>
              <a:t>o</a:t>
            </a:r>
            <a:r>
              <a:rPr sz="2400" b="1" u="heavy" spc="-15" dirty="0">
                <a:solidFill>
                  <a:srgbClr val="336699"/>
                </a:solidFill>
                <a:latin typeface="Microsoft YaHei"/>
                <a:cs typeface="Microsoft YaHei"/>
                <a:hlinkClick r:id="rId2"/>
              </a:rPr>
              <a:t>r</a:t>
            </a:r>
            <a:r>
              <a:rPr sz="2400" b="1" u="heavy" spc="-5" dirty="0">
                <a:solidFill>
                  <a:srgbClr val="336699"/>
                </a:solidFill>
                <a:latin typeface="Microsoft YaHei"/>
                <a:cs typeface="Microsoft YaHei"/>
                <a:hlinkClick r:id="rId2"/>
              </a:rPr>
              <a:t>g/Submitman</a:t>
            </a:r>
            <a:r>
              <a:rPr sz="2400" b="1" u="heavy" dirty="0">
                <a:solidFill>
                  <a:srgbClr val="336699"/>
                </a:solidFill>
                <a:latin typeface="Microsoft YaHei"/>
                <a:cs typeface="Microsoft YaHei"/>
                <a:hlinkClick r:id="rId2"/>
              </a:rPr>
              <a:t>u</a:t>
            </a:r>
            <a:r>
              <a:rPr sz="2400" b="1" u="heavy" spc="-5" dirty="0">
                <a:solidFill>
                  <a:srgbClr val="336699"/>
                </a:solidFill>
                <a:latin typeface="Microsoft YaHei"/>
                <a:cs typeface="Microsoft YaHei"/>
                <a:hlinkClick r:id="rId2"/>
              </a:rPr>
              <a:t>sc</a:t>
            </a:r>
            <a:r>
              <a:rPr sz="2400" b="1" u="heavy" spc="0" dirty="0">
                <a:solidFill>
                  <a:srgbClr val="336699"/>
                </a:solidFill>
                <a:latin typeface="Microsoft YaHei"/>
                <a:cs typeface="Microsoft YaHei"/>
                <a:hlinkClick r:id="rId2"/>
              </a:rPr>
              <a:t>r</a:t>
            </a:r>
            <a:r>
              <a:rPr sz="2400" b="1" u="heavy" spc="-5" dirty="0">
                <a:solidFill>
                  <a:srgbClr val="336699"/>
                </a:solidFill>
                <a:latin typeface="Microsoft YaHei"/>
                <a:cs typeface="Microsoft YaHei"/>
                <a:hlinkClick r:id="rId2"/>
              </a:rPr>
              <a:t>ipt.p</a:t>
            </a:r>
            <a:endParaRPr sz="2400" dirty="0">
              <a:latin typeface="Microsoft YaHei"/>
              <a:cs typeface="Microsoft YaHei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165352" y="0"/>
            <a:ext cx="6838315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000" spc="10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3000" spc="-15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3000" spc="-8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3000" spc="-160" dirty="0">
                <a:solidFill>
                  <a:srgbClr val="000000"/>
                </a:solidFill>
                <a:latin typeface="Times New Roman"/>
                <a:cs typeface="Times New Roman"/>
              </a:rPr>
              <a:t>C</a:t>
            </a:r>
            <a:r>
              <a:rPr sz="3000" spc="-12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0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490" dirty="0">
                <a:solidFill>
                  <a:srgbClr val="000000"/>
                </a:solidFill>
                <a:latin typeface="Times New Roman"/>
                <a:cs typeface="Times New Roman"/>
              </a:rPr>
              <a:t>J</a:t>
            </a:r>
            <a:r>
              <a:rPr sz="3000" spc="-40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3000" spc="-30" dirty="0">
                <a:solidFill>
                  <a:srgbClr val="000000"/>
                </a:solidFill>
                <a:latin typeface="Times New Roman"/>
                <a:cs typeface="Times New Roman"/>
              </a:rPr>
              <a:t>u</a:t>
            </a:r>
            <a:r>
              <a:rPr sz="3000" spc="-28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000" spc="-135" dirty="0">
                <a:solidFill>
                  <a:srgbClr val="000000"/>
                </a:solidFill>
                <a:latin typeface="Times New Roman"/>
                <a:cs typeface="Times New Roman"/>
              </a:rPr>
              <a:t>nals</a:t>
            </a:r>
            <a:r>
              <a:rPr sz="3000" spc="-3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21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3000" spc="-280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3000" spc="2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0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90" dirty="0">
                <a:solidFill>
                  <a:srgbClr val="000000"/>
                </a:solidFill>
                <a:latin typeface="Times New Roman"/>
                <a:cs typeface="Times New Roman"/>
              </a:rPr>
              <a:t>w</a:t>
            </a:r>
            <a:r>
              <a:rPr sz="3000" spc="-105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3000" spc="-110" dirty="0">
                <a:solidFill>
                  <a:srgbClr val="000000"/>
                </a:solidFill>
                <a:latin typeface="Times New Roman"/>
                <a:cs typeface="Times New Roman"/>
              </a:rPr>
              <a:t>lcoming</a:t>
            </a:r>
            <a:r>
              <a:rPr sz="30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000" spc="-114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3000" spc="-130" dirty="0">
                <a:solidFill>
                  <a:srgbClr val="000000"/>
                </a:solidFill>
                <a:latin typeface="Times New Roman"/>
                <a:cs typeface="Times New Roman"/>
              </a:rPr>
              <a:t>ub</a:t>
            </a:r>
            <a:r>
              <a:rPr sz="3000" spc="-90" dirty="0">
                <a:solidFill>
                  <a:srgbClr val="000000"/>
                </a:solidFill>
                <a:latin typeface="Times New Roman"/>
                <a:cs typeface="Times New Roman"/>
              </a:rPr>
              <a:t>missions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88340" y="774446"/>
            <a:ext cx="6807834" cy="549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600" spc="-5" dirty="0">
                <a:solidFill>
                  <a:srgbClr val="009900"/>
                </a:solidFill>
                <a:latin typeface="Verdana"/>
                <a:cs typeface="Verdana"/>
              </a:rPr>
              <a:t>SO</a:t>
            </a:r>
            <a:r>
              <a:rPr sz="3600" dirty="0">
                <a:solidFill>
                  <a:srgbClr val="009900"/>
                </a:solidFill>
                <a:latin typeface="Verdana"/>
                <a:cs typeface="Verdana"/>
              </a:rPr>
              <a:t>S</a:t>
            </a:r>
            <a:r>
              <a:rPr sz="3600" spc="10" dirty="0">
                <a:solidFill>
                  <a:srgbClr val="009900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009900"/>
                </a:solidFill>
                <a:latin typeface="Verdana"/>
                <a:cs typeface="Verdana"/>
              </a:rPr>
              <a:t>b</a:t>
            </a:r>
            <a:r>
              <a:rPr sz="3600" spc="5" dirty="0">
                <a:solidFill>
                  <a:srgbClr val="009900"/>
                </a:solidFill>
                <a:latin typeface="Verdana"/>
                <a:cs typeface="Verdana"/>
              </a:rPr>
              <a:t>i</a:t>
            </a:r>
            <a:r>
              <a:rPr sz="3600" spc="-5" dirty="0">
                <a:solidFill>
                  <a:srgbClr val="009900"/>
                </a:solidFill>
                <a:latin typeface="Verdana"/>
                <a:cs typeface="Verdana"/>
              </a:rPr>
              <a:t>n</a:t>
            </a:r>
            <a:r>
              <a:rPr sz="3600" spc="10" dirty="0">
                <a:solidFill>
                  <a:srgbClr val="009900"/>
                </a:solidFill>
                <a:latin typeface="Verdana"/>
                <a:cs typeface="Verdana"/>
              </a:rPr>
              <a:t>d</a:t>
            </a:r>
            <a:r>
              <a:rPr sz="3600" dirty="0">
                <a:solidFill>
                  <a:srgbClr val="009900"/>
                </a:solidFill>
                <a:latin typeface="Verdana"/>
                <a:cs typeface="Verdana"/>
              </a:rPr>
              <a:t>ing</a:t>
            </a:r>
            <a:r>
              <a:rPr sz="3600" spc="-45" dirty="0">
                <a:solidFill>
                  <a:srgbClr val="009900"/>
                </a:solidFill>
                <a:latin typeface="Verdana"/>
                <a:cs typeface="Verdana"/>
              </a:rPr>
              <a:t> </a:t>
            </a:r>
            <a:r>
              <a:rPr sz="3600" spc="-10" dirty="0">
                <a:solidFill>
                  <a:srgbClr val="009900"/>
                </a:solidFill>
                <a:latin typeface="Verdana"/>
                <a:cs typeface="Verdana"/>
              </a:rPr>
              <a:t>si</a:t>
            </a:r>
            <a:r>
              <a:rPr sz="3600" spc="0" dirty="0">
                <a:solidFill>
                  <a:srgbClr val="009900"/>
                </a:solidFill>
                <a:latin typeface="Verdana"/>
                <a:cs typeface="Verdana"/>
              </a:rPr>
              <a:t>t</a:t>
            </a:r>
            <a:r>
              <a:rPr sz="3600" spc="-5" dirty="0">
                <a:solidFill>
                  <a:srgbClr val="009900"/>
                </a:solidFill>
                <a:latin typeface="Verdana"/>
                <a:cs typeface="Verdana"/>
              </a:rPr>
              <a:t>e</a:t>
            </a:r>
            <a:r>
              <a:rPr sz="3600" dirty="0">
                <a:solidFill>
                  <a:srgbClr val="009900"/>
                </a:solidFill>
                <a:latin typeface="Verdana"/>
                <a:cs typeface="Verdana"/>
              </a:rPr>
              <a:t>s</a:t>
            </a:r>
            <a:r>
              <a:rPr sz="3600" spc="-20" dirty="0">
                <a:solidFill>
                  <a:srgbClr val="009900"/>
                </a:solidFill>
                <a:latin typeface="Verdana"/>
                <a:cs typeface="Verdana"/>
              </a:rPr>
              <a:t> </a:t>
            </a:r>
            <a:r>
              <a:rPr sz="3600" dirty="0">
                <a:solidFill>
                  <a:srgbClr val="009900"/>
                </a:solidFill>
                <a:latin typeface="Verdana"/>
                <a:cs typeface="Verdana"/>
              </a:rPr>
              <a:t>in</a:t>
            </a:r>
            <a:r>
              <a:rPr sz="3600" spc="-30" dirty="0">
                <a:solidFill>
                  <a:srgbClr val="009900"/>
                </a:solidFill>
                <a:latin typeface="Verdana"/>
                <a:cs typeface="Verdana"/>
              </a:rPr>
              <a:t> </a:t>
            </a:r>
            <a:r>
              <a:rPr sz="3600" spc="-5" dirty="0">
                <a:solidFill>
                  <a:srgbClr val="009900"/>
                </a:solidFill>
                <a:latin typeface="Verdana"/>
                <a:cs typeface="Verdana"/>
              </a:rPr>
              <a:t>FG</a:t>
            </a:r>
            <a:r>
              <a:rPr sz="3600" spc="-10" dirty="0">
                <a:solidFill>
                  <a:srgbClr val="009900"/>
                </a:solidFill>
                <a:latin typeface="Verdana"/>
                <a:cs typeface="Verdana"/>
              </a:rPr>
              <a:t>F</a:t>
            </a:r>
            <a:r>
              <a:rPr sz="3600" spc="-5" dirty="0">
                <a:solidFill>
                  <a:srgbClr val="009900"/>
                </a:solidFill>
                <a:latin typeface="Verdana"/>
                <a:cs typeface="Verdana"/>
              </a:rPr>
              <a:t>-1</a:t>
            </a:r>
            <a:endParaRPr sz="36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144344" y="3891673"/>
            <a:ext cx="233679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>
              <a:lnSpc>
                <a:spcPts val="885"/>
              </a:lnSpc>
            </a:pPr>
            <a:r>
              <a:rPr sz="85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S135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40903" y="3935011"/>
            <a:ext cx="240665" cy="120014"/>
          </a:xfrm>
          <a:prstGeom prst="rect">
            <a:avLst/>
          </a:prstGeom>
          <a:solidFill>
            <a:srgbClr val="000000"/>
          </a:solidFill>
        </p:spPr>
        <p:txBody>
          <a:bodyPr vert="horz" wrap="square" lIns="0" tIns="0" rIns="0" bIns="0" rtlCol="0">
            <a:spAutoFit/>
          </a:bodyPr>
          <a:lstStyle/>
          <a:p>
            <a:pPr marL="41910">
              <a:lnSpc>
                <a:spcPts val="545"/>
              </a:lnSpc>
            </a:pPr>
            <a:r>
              <a:rPr sz="850" b="1" spc="-60" dirty="0">
                <a:solidFill>
                  <a:srgbClr val="FFFFFF"/>
                </a:solidFill>
                <a:latin typeface="Times New Roman"/>
                <a:cs typeface="Times New Roman"/>
              </a:rPr>
              <a:t>S135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5077769" y="5143003"/>
            <a:ext cx="26670" cy="31750"/>
          </a:xfrm>
          <a:custGeom>
            <a:avLst/>
            <a:gdLst/>
            <a:ahLst/>
            <a:cxnLst/>
            <a:rect l="l" t="t" r="r" b="b"/>
            <a:pathLst>
              <a:path w="26670" h="31750">
                <a:moveTo>
                  <a:pt x="0" y="31218"/>
                </a:moveTo>
                <a:lnTo>
                  <a:pt x="26559" y="31218"/>
                </a:lnTo>
                <a:lnTo>
                  <a:pt x="26559" y="0"/>
                </a:lnTo>
                <a:lnTo>
                  <a:pt x="0" y="0"/>
                </a:lnTo>
                <a:lnTo>
                  <a:pt x="0" y="3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077769" y="5143003"/>
            <a:ext cx="26559" cy="31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076440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077769" y="514300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100344" y="5157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106984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06984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105656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106984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12956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36200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160103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168071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168071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166743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168071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187991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194630" y="5036861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13111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5218534" y="503998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27994"/>
                </a:lnTo>
                <a:lnTo>
                  <a:pt x="0" y="1311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5226502" y="50337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13423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47750" y="5036861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1116"/>
                </a:lnTo>
                <a:lnTo>
                  <a:pt x="0" y="1342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255718" y="4762142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40583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279621" y="4765264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2713"/>
                </a:lnTo>
                <a:lnTo>
                  <a:pt x="0" y="4058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5284933" y="4768385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39959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5308837" y="4771507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396470"/>
                </a:lnTo>
                <a:lnTo>
                  <a:pt x="0" y="3995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5314149" y="5099298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867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338052" y="5102419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5558"/>
                </a:lnTo>
                <a:lnTo>
                  <a:pt x="0" y="68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343364" y="508368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28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367268" y="5086810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1167"/>
                </a:lnTo>
                <a:lnTo>
                  <a:pt x="0" y="842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372580" y="50337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13423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5396484" y="5036861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1116"/>
                </a:lnTo>
                <a:lnTo>
                  <a:pt x="0" y="1342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404451" y="506807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9989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425699" y="5071201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6776"/>
                </a:lnTo>
                <a:lnTo>
                  <a:pt x="0" y="998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433667" y="5130516"/>
            <a:ext cx="26670" cy="43815"/>
          </a:xfrm>
          <a:custGeom>
            <a:avLst/>
            <a:gdLst/>
            <a:ahLst/>
            <a:cxnLst/>
            <a:rect l="l" t="t" r="r" b="b"/>
            <a:pathLst>
              <a:path w="26670" h="43814">
                <a:moveTo>
                  <a:pt x="0" y="43705"/>
                </a:moveTo>
                <a:lnTo>
                  <a:pt x="26559" y="43705"/>
                </a:lnTo>
                <a:lnTo>
                  <a:pt x="26559" y="0"/>
                </a:lnTo>
                <a:lnTo>
                  <a:pt x="0" y="0"/>
                </a:lnTo>
                <a:lnTo>
                  <a:pt x="0" y="43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433667" y="5130516"/>
            <a:ext cx="26559" cy="43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5432339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433667" y="513051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5456242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5462882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462882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461555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462882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485458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5492098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5516002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582401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5582401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5581073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5582401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560232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5611616" y="5105541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6243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635552" y="5108663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59314"/>
                </a:lnTo>
                <a:lnTo>
                  <a:pt x="0" y="62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640864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5640864" y="5158612"/>
            <a:ext cx="26559" cy="15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5639536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640864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5663439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670079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70079" y="5158612"/>
            <a:ext cx="26559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68751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670079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692655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699295" y="509305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923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723198" y="509617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1801"/>
                </a:lnTo>
                <a:lnTo>
                  <a:pt x="0" y="749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731166" y="5030618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13735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752414" y="503374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4237"/>
                </a:lnTo>
                <a:lnTo>
                  <a:pt x="0" y="1373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760382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784286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789597" y="5155490"/>
            <a:ext cx="24130" cy="19050"/>
          </a:xfrm>
          <a:custGeom>
            <a:avLst/>
            <a:gdLst/>
            <a:ahLst/>
            <a:cxnLst/>
            <a:rect l="l" t="t" r="r" b="b"/>
            <a:pathLst>
              <a:path w="24129" h="19050">
                <a:moveTo>
                  <a:pt x="0" y="18730"/>
                </a:moveTo>
                <a:lnTo>
                  <a:pt x="23903" y="18730"/>
                </a:lnTo>
                <a:lnTo>
                  <a:pt x="23903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789597" y="5155490"/>
            <a:ext cx="23903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88269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89597" y="515549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809517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18813" y="508368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28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42717" y="5086810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1167"/>
                </a:lnTo>
                <a:lnTo>
                  <a:pt x="0" y="842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48029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848029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846700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848029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5870604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5877244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5877244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5875916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5877244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89982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938331" y="5136759"/>
            <a:ext cx="24130" cy="37465"/>
          </a:xfrm>
          <a:custGeom>
            <a:avLst/>
            <a:gdLst/>
            <a:ahLst/>
            <a:cxnLst/>
            <a:rect l="l" t="t" r="r" b="b"/>
            <a:pathLst>
              <a:path w="24129" h="37464">
                <a:moveTo>
                  <a:pt x="0" y="37461"/>
                </a:moveTo>
                <a:lnTo>
                  <a:pt x="23903" y="37461"/>
                </a:lnTo>
                <a:lnTo>
                  <a:pt x="23903" y="0"/>
                </a:lnTo>
                <a:lnTo>
                  <a:pt x="0" y="0"/>
                </a:lnTo>
                <a:lnTo>
                  <a:pt x="0" y="37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938331" y="5136759"/>
            <a:ext cx="23903" cy="374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593700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3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5938331" y="5136759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5958251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3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5967546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5967546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966219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967546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5987466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5996762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5996762" y="5124272"/>
            <a:ext cx="26559" cy="49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5995434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5996762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6019338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6025978" y="5130516"/>
            <a:ext cx="26670" cy="43815"/>
          </a:xfrm>
          <a:custGeom>
            <a:avLst/>
            <a:gdLst/>
            <a:ahLst/>
            <a:cxnLst/>
            <a:rect l="l" t="t" r="r" b="b"/>
            <a:pathLst>
              <a:path w="26670" h="43814">
                <a:moveTo>
                  <a:pt x="0" y="43705"/>
                </a:moveTo>
                <a:lnTo>
                  <a:pt x="26559" y="43705"/>
                </a:lnTo>
                <a:lnTo>
                  <a:pt x="26559" y="0"/>
                </a:lnTo>
                <a:lnTo>
                  <a:pt x="0" y="0"/>
                </a:lnTo>
                <a:lnTo>
                  <a:pt x="0" y="43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6025978" y="5130516"/>
            <a:ext cx="26559" cy="43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602465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025978" y="513051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04855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084409" y="5080567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41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6108312" y="508368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4288"/>
                </a:lnTo>
                <a:lnTo>
                  <a:pt x="0" y="874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16280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116280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114952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116280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13620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6145496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6145496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144168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6145496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6168071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6174711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174711" y="5124272"/>
            <a:ext cx="26559" cy="49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6173384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6174711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6197287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6203927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6203927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6202599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6203927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6226503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6233143" y="516953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59" y="0"/>
                </a:lnTo>
              </a:path>
            </a:pathLst>
          </a:custGeom>
          <a:ln w="9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6233143" y="5164856"/>
            <a:ext cx="26559" cy="93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6231814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233143" y="516485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55718" y="516797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294230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315477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323445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347349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6352661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6376564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6381876" y="5146125"/>
            <a:ext cx="26670" cy="28575"/>
          </a:xfrm>
          <a:custGeom>
            <a:avLst/>
            <a:gdLst/>
            <a:ahLst/>
            <a:cxnLst/>
            <a:rect l="l" t="t" r="r" b="b"/>
            <a:pathLst>
              <a:path w="26670" h="28575">
                <a:moveTo>
                  <a:pt x="0" y="28096"/>
                </a:moveTo>
                <a:lnTo>
                  <a:pt x="26559" y="28096"/>
                </a:lnTo>
                <a:lnTo>
                  <a:pt x="26559" y="0"/>
                </a:lnTo>
                <a:lnTo>
                  <a:pt x="0" y="0"/>
                </a:lnTo>
                <a:lnTo>
                  <a:pt x="0" y="28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6381876" y="5146125"/>
            <a:ext cx="26559" cy="28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6380548" y="515549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6381876" y="514612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6404452" y="515861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6411092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6411092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409764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11092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433667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442963" y="5133637"/>
            <a:ext cx="24130" cy="40640"/>
          </a:xfrm>
          <a:custGeom>
            <a:avLst/>
            <a:gdLst/>
            <a:ahLst/>
            <a:cxnLst/>
            <a:rect l="l" t="t" r="r" b="b"/>
            <a:pathLst>
              <a:path w="24129" h="40639">
                <a:moveTo>
                  <a:pt x="0" y="40583"/>
                </a:moveTo>
                <a:lnTo>
                  <a:pt x="23903" y="40583"/>
                </a:lnTo>
                <a:lnTo>
                  <a:pt x="23903" y="0"/>
                </a:lnTo>
                <a:lnTo>
                  <a:pt x="0" y="0"/>
                </a:lnTo>
                <a:lnTo>
                  <a:pt x="0" y="40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6442963" y="5133637"/>
            <a:ext cx="23903" cy="405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6441635" y="514924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37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6442963" y="5133637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6462883" y="51523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37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6469523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6469523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6468195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6469523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492099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501395" y="50712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677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522642" y="507432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3654"/>
                </a:lnTo>
                <a:lnTo>
                  <a:pt x="0" y="96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530610" y="506807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9989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554513" y="5071201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6776"/>
                </a:lnTo>
                <a:lnTo>
                  <a:pt x="0" y="998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559825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559825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558498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559825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582401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589041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612945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618257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618257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616929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618257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640832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647472" y="5127394"/>
            <a:ext cx="26670" cy="46990"/>
          </a:xfrm>
          <a:custGeom>
            <a:avLst/>
            <a:gdLst/>
            <a:ahLst/>
            <a:cxnLst/>
            <a:rect l="l" t="t" r="r" b="b"/>
            <a:pathLst>
              <a:path w="26670" h="46989">
                <a:moveTo>
                  <a:pt x="0" y="46827"/>
                </a:moveTo>
                <a:lnTo>
                  <a:pt x="26559" y="46827"/>
                </a:lnTo>
                <a:lnTo>
                  <a:pt x="26559" y="0"/>
                </a:lnTo>
                <a:lnTo>
                  <a:pt x="0" y="0"/>
                </a:lnTo>
                <a:lnTo>
                  <a:pt x="0" y="46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647472" y="5127394"/>
            <a:ext cx="26559" cy="46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646144" y="514612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3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647472" y="512739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670047" y="514924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3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679344" y="5155490"/>
            <a:ext cx="24130" cy="19050"/>
          </a:xfrm>
          <a:custGeom>
            <a:avLst/>
            <a:gdLst/>
            <a:ahLst/>
            <a:cxnLst/>
            <a:rect l="l" t="t" r="r" b="b"/>
            <a:pathLst>
              <a:path w="24129" h="19050">
                <a:moveTo>
                  <a:pt x="0" y="18730"/>
                </a:moveTo>
                <a:lnTo>
                  <a:pt x="23903" y="18730"/>
                </a:lnTo>
                <a:lnTo>
                  <a:pt x="23903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679344" y="5155490"/>
            <a:ext cx="23903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678016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79344" y="515549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99263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737775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737775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736446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737775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760350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766990" y="4980669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18730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790894" y="4983790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4186"/>
                </a:lnTo>
                <a:lnTo>
                  <a:pt x="0" y="1873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796206" y="4977547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43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820110" y="4980669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87308"/>
                </a:lnTo>
                <a:lnTo>
                  <a:pt x="0" y="190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828077" y="50712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677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849325" y="507432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3654"/>
                </a:lnTo>
                <a:lnTo>
                  <a:pt x="0" y="96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857293" y="4946329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22164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878541" y="494945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18526"/>
                </a:lnTo>
                <a:lnTo>
                  <a:pt x="0" y="2216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886509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886509" y="5155490"/>
            <a:ext cx="26559" cy="18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885181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886509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909084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915724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939628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944939" y="516953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59" y="0"/>
                </a:lnTo>
              </a:path>
            </a:pathLst>
          </a:custGeom>
          <a:ln w="9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944939" y="5164856"/>
            <a:ext cx="26559" cy="93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943611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944939" y="516485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967515" y="516797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974155" y="5055592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11238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998058" y="5058714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09263"/>
                </a:lnTo>
                <a:lnTo>
                  <a:pt x="0" y="1123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7006027" y="5143003"/>
            <a:ext cx="24130" cy="31750"/>
          </a:xfrm>
          <a:custGeom>
            <a:avLst/>
            <a:gdLst/>
            <a:ahLst/>
            <a:cxnLst/>
            <a:rect l="l" t="t" r="r" b="b"/>
            <a:pathLst>
              <a:path w="24129" h="31750">
                <a:moveTo>
                  <a:pt x="0" y="31218"/>
                </a:moveTo>
                <a:lnTo>
                  <a:pt x="23903" y="31218"/>
                </a:lnTo>
                <a:lnTo>
                  <a:pt x="23903" y="0"/>
                </a:lnTo>
                <a:lnTo>
                  <a:pt x="0" y="0"/>
                </a:lnTo>
                <a:lnTo>
                  <a:pt x="0" y="3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7006027" y="5143003"/>
            <a:ext cx="23903" cy="312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7004698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7006027" y="514300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7025947" y="5157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7035242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7059145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7093673" y="5143003"/>
            <a:ext cx="26670" cy="31750"/>
          </a:xfrm>
          <a:custGeom>
            <a:avLst/>
            <a:gdLst/>
            <a:ahLst/>
            <a:cxnLst/>
            <a:rect l="l" t="t" r="r" b="b"/>
            <a:pathLst>
              <a:path w="26670" h="31750">
                <a:moveTo>
                  <a:pt x="0" y="31218"/>
                </a:moveTo>
                <a:lnTo>
                  <a:pt x="26559" y="31218"/>
                </a:lnTo>
                <a:lnTo>
                  <a:pt x="26559" y="0"/>
                </a:lnTo>
                <a:lnTo>
                  <a:pt x="0" y="0"/>
                </a:lnTo>
                <a:lnTo>
                  <a:pt x="0" y="3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7093673" y="5143003"/>
            <a:ext cx="26559" cy="31218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7092345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7093673" y="514300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7116249" y="5157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7122889" y="5146125"/>
            <a:ext cx="26670" cy="28575"/>
          </a:xfrm>
          <a:custGeom>
            <a:avLst/>
            <a:gdLst/>
            <a:ahLst/>
            <a:cxnLst/>
            <a:rect l="l" t="t" r="r" b="b"/>
            <a:pathLst>
              <a:path w="26670" h="28575">
                <a:moveTo>
                  <a:pt x="0" y="28096"/>
                </a:moveTo>
                <a:lnTo>
                  <a:pt x="26559" y="28096"/>
                </a:lnTo>
                <a:lnTo>
                  <a:pt x="26559" y="0"/>
                </a:lnTo>
                <a:lnTo>
                  <a:pt x="0" y="0"/>
                </a:lnTo>
                <a:lnTo>
                  <a:pt x="0" y="28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7122889" y="5146125"/>
            <a:ext cx="26559" cy="28096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7121561" y="515549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7122889" y="514612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7145464" y="515861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7152104" y="5058714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109263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7176008" y="5061836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6141"/>
                </a:lnTo>
                <a:lnTo>
                  <a:pt x="0" y="1092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7213191" y="5158612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29" h="15875">
                <a:moveTo>
                  <a:pt x="0" y="15609"/>
                </a:moveTo>
                <a:lnTo>
                  <a:pt x="23903" y="15609"/>
                </a:lnTo>
                <a:lnTo>
                  <a:pt x="23903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7213191" y="5158612"/>
            <a:ext cx="23903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7211863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7213191" y="515861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7233111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7242407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7263655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7271622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7271622" y="5158612"/>
            <a:ext cx="26559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270294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271622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294198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300838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300838" y="5158612"/>
            <a:ext cx="26559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299510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300838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323414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7330054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7330054" y="5124272"/>
            <a:ext cx="26559" cy="49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7328726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7330054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7352629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7359269" y="5152368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0" y="21852"/>
                </a:moveTo>
                <a:lnTo>
                  <a:pt x="26559" y="21852"/>
                </a:lnTo>
                <a:lnTo>
                  <a:pt x="26559" y="0"/>
                </a:lnTo>
                <a:lnTo>
                  <a:pt x="0" y="0"/>
                </a:lnTo>
                <a:lnTo>
                  <a:pt x="0" y="21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7359269" y="5152368"/>
            <a:ext cx="26559" cy="218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7357941" y="515861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87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7359269" y="515236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7381845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87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7391141" y="5169538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903" y="0"/>
                </a:lnTo>
              </a:path>
            </a:pathLst>
          </a:custGeom>
          <a:ln w="9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7391141" y="5164856"/>
            <a:ext cx="23903" cy="93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7389813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391141" y="5164856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7411060" y="516797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7420356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7444260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7478787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502691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7508002" y="5021252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14672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7531906" y="5024374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3603"/>
                </a:lnTo>
                <a:lnTo>
                  <a:pt x="0" y="1467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7537219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7561122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7569090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7569090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7567762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7569090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58901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598305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598305" y="5158612"/>
            <a:ext cx="26559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7596978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7598305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620881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627521" y="5105541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6243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651425" y="5108663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59314"/>
                </a:lnTo>
                <a:lnTo>
                  <a:pt x="0" y="62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656737" y="50712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677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7680640" y="507432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3654"/>
                </a:lnTo>
                <a:lnTo>
                  <a:pt x="0" y="96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7685952" y="5036861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13111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7709856" y="503998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27994"/>
                </a:lnTo>
                <a:lnTo>
                  <a:pt x="0" y="1311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7717824" y="509305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923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7739071" y="509617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1801"/>
                </a:lnTo>
                <a:lnTo>
                  <a:pt x="0" y="749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7744383" y="5096176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71801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768287" y="5099298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68679"/>
                </a:lnTo>
                <a:lnTo>
                  <a:pt x="0" y="718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776254" y="501813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14984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797503" y="5021252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6725"/>
                </a:lnTo>
                <a:lnTo>
                  <a:pt x="0" y="1498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7805470" y="5105541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6243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829374" y="5108663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59314"/>
                </a:lnTo>
                <a:lnTo>
                  <a:pt x="0" y="62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834686" y="5099298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867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858590" y="5102419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5558"/>
                </a:lnTo>
                <a:lnTo>
                  <a:pt x="0" y="68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863902" y="505247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11550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887805" y="5055592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2385"/>
                </a:lnTo>
                <a:lnTo>
                  <a:pt x="0" y="1155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893117" y="4862040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593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917020" y="4865161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0"/>
                </a:moveTo>
                <a:lnTo>
                  <a:pt x="0" y="302815"/>
                </a:lnTo>
                <a:lnTo>
                  <a:pt x="0" y="3059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954204" y="50712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677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975451" y="507432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3654"/>
                </a:lnTo>
                <a:lnTo>
                  <a:pt x="0" y="96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983419" y="4911989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25598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8007323" y="4915111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2866"/>
                </a:lnTo>
                <a:lnTo>
                  <a:pt x="0" y="2559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8012635" y="4977547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43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8036538" y="4980669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87308"/>
                </a:lnTo>
                <a:lnTo>
                  <a:pt x="0" y="190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8041850" y="506807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9989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8065754" y="5071201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6776"/>
                </a:lnTo>
                <a:lnTo>
                  <a:pt x="0" y="998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8132154" y="4908867"/>
            <a:ext cx="0" cy="259715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25911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8153401" y="4911989"/>
            <a:ext cx="0" cy="259715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0"/>
                </a:moveTo>
                <a:lnTo>
                  <a:pt x="0" y="255988"/>
                </a:lnTo>
                <a:lnTo>
                  <a:pt x="0" y="259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8161369" y="4905745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2622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185272" y="4908867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0"/>
                </a:moveTo>
                <a:lnTo>
                  <a:pt x="0" y="259110"/>
                </a:lnTo>
                <a:lnTo>
                  <a:pt x="0" y="2622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190584" y="4656000"/>
            <a:ext cx="0" cy="512445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51197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214488" y="4659122"/>
            <a:ext cx="0" cy="512445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0"/>
                </a:moveTo>
                <a:lnTo>
                  <a:pt x="0" y="508855"/>
                </a:lnTo>
                <a:lnTo>
                  <a:pt x="0" y="5119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219800" y="4709071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45890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243703" y="4712193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5784"/>
                </a:lnTo>
                <a:lnTo>
                  <a:pt x="0" y="4589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280887" y="3884937"/>
            <a:ext cx="0" cy="1283335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128304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302135" y="3888059"/>
            <a:ext cx="0" cy="1283335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0"/>
                </a:moveTo>
                <a:lnTo>
                  <a:pt x="0" y="1279918"/>
                </a:lnTo>
                <a:lnTo>
                  <a:pt x="0" y="12830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310102" y="4802725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36525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334006" y="480584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2130"/>
                </a:lnTo>
                <a:lnTo>
                  <a:pt x="0" y="3652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339318" y="4281408"/>
            <a:ext cx="0" cy="887094"/>
          </a:xfrm>
          <a:custGeom>
            <a:avLst/>
            <a:gdLst/>
            <a:ahLst/>
            <a:cxnLst/>
            <a:rect l="l" t="t" r="r" b="b"/>
            <a:pathLst>
              <a:path h="887095">
                <a:moveTo>
                  <a:pt x="0" y="88656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360566" y="4284529"/>
            <a:ext cx="0" cy="887094"/>
          </a:xfrm>
          <a:custGeom>
            <a:avLst/>
            <a:gdLst/>
            <a:ahLst/>
            <a:cxnLst/>
            <a:rect l="l" t="t" r="r" b="b"/>
            <a:pathLst>
              <a:path h="887095">
                <a:moveTo>
                  <a:pt x="0" y="0"/>
                </a:moveTo>
                <a:lnTo>
                  <a:pt x="0" y="883448"/>
                </a:lnTo>
                <a:lnTo>
                  <a:pt x="0" y="8865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368534" y="4281408"/>
            <a:ext cx="0" cy="887094"/>
          </a:xfrm>
          <a:custGeom>
            <a:avLst/>
            <a:gdLst/>
            <a:ahLst/>
            <a:cxnLst/>
            <a:rect l="l" t="t" r="r" b="b"/>
            <a:pathLst>
              <a:path h="887095">
                <a:moveTo>
                  <a:pt x="0" y="88656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8392437" y="4284529"/>
            <a:ext cx="0" cy="887094"/>
          </a:xfrm>
          <a:custGeom>
            <a:avLst/>
            <a:gdLst/>
            <a:ahLst/>
            <a:cxnLst/>
            <a:rect l="l" t="t" r="r" b="b"/>
            <a:pathLst>
              <a:path h="887095">
                <a:moveTo>
                  <a:pt x="0" y="0"/>
                </a:moveTo>
                <a:lnTo>
                  <a:pt x="0" y="883448"/>
                </a:lnTo>
                <a:lnTo>
                  <a:pt x="0" y="8865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8397749" y="3485345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16826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8421653" y="3488467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0"/>
                </a:moveTo>
                <a:lnTo>
                  <a:pt x="0" y="1679510"/>
                </a:lnTo>
                <a:lnTo>
                  <a:pt x="0" y="16826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8426965" y="4496787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5">
                <a:moveTo>
                  <a:pt x="0" y="67118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8450868" y="4499909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5">
                <a:moveTo>
                  <a:pt x="0" y="0"/>
                </a:moveTo>
                <a:lnTo>
                  <a:pt x="0" y="668067"/>
                </a:lnTo>
                <a:lnTo>
                  <a:pt x="0" y="6711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8456180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480083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488052" y="5105541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6243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509299" y="5108663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59314"/>
                </a:lnTo>
                <a:lnTo>
                  <a:pt x="0" y="62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517267" y="4790238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37773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8538515" y="4793360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4617"/>
                </a:lnTo>
                <a:lnTo>
                  <a:pt x="0" y="3777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8546482" y="4805847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5">
                <a:moveTo>
                  <a:pt x="0" y="36213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8570386" y="4808969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5">
                <a:moveTo>
                  <a:pt x="0" y="0"/>
                </a:moveTo>
                <a:lnTo>
                  <a:pt x="0" y="359008"/>
                </a:lnTo>
                <a:lnTo>
                  <a:pt x="0" y="3621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8575699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8575699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8574371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8575699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8598274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8604914" y="5024374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143603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8628818" y="5027496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0"/>
                </a:moveTo>
                <a:lnTo>
                  <a:pt x="0" y="140481"/>
                </a:lnTo>
                <a:lnTo>
                  <a:pt x="0" y="1436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8634129" y="508368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28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8658033" y="5086810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1167"/>
                </a:lnTo>
                <a:lnTo>
                  <a:pt x="0" y="842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8666001" y="5030618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13735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8687248" y="503374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4237"/>
                </a:lnTo>
                <a:lnTo>
                  <a:pt x="0" y="1373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8724432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8724432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8723104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8724432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8747007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8782863" y="5143003"/>
            <a:ext cx="26670" cy="31750"/>
          </a:xfrm>
          <a:custGeom>
            <a:avLst/>
            <a:gdLst/>
            <a:ahLst/>
            <a:cxnLst/>
            <a:rect l="l" t="t" r="r" b="b"/>
            <a:pathLst>
              <a:path w="26670" h="31750">
                <a:moveTo>
                  <a:pt x="0" y="31218"/>
                </a:moveTo>
                <a:lnTo>
                  <a:pt x="26559" y="31218"/>
                </a:lnTo>
                <a:lnTo>
                  <a:pt x="26559" y="0"/>
                </a:lnTo>
                <a:lnTo>
                  <a:pt x="0" y="0"/>
                </a:lnTo>
                <a:lnTo>
                  <a:pt x="0" y="3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8782863" y="5143003"/>
            <a:ext cx="26559" cy="31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8781535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8782863" y="514300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8805439" y="5157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812079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812079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810751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812079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834654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843950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865198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873166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873166" y="5124272"/>
            <a:ext cx="26559" cy="49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871838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873166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8895741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5075113" y="517109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5075113" y="485891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5075113" y="454673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5075113" y="423145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5075113" y="391927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5075113" y="3607096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5075113" y="329491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5075113" y="297961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5075113" y="509305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5075113" y="501500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5075113" y="493696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5075113" y="478087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5075113" y="470282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5075113" y="462478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5075113" y="446871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5075113" y="438754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5075113" y="430950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5075113" y="415341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5075113" y="407536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5075113" y="399732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5075113" y="384123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5075113" y="376318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075113" y="368514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075113" y="352905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075113" y="345100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075113" y="337296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075113" y="321374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075113" y="313570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075113" y="305765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075113" y="290156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075113" y="282352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8833326" y="517109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8833326" y="485891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8833326" y="454673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8833326" y="423145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8833326" y="391927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833326" y="3607096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8833326" y="329491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8833326" y="297961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8865198" y="509305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8865198" y="501500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8865198" y="493696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8865198" y="478087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8865198" y="470282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8865198" y="462478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8865198" y="446871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8865198" y="438754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8865198" y="430950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8865198" y="415341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865198" y="407536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8865198" y="399732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8865198" y="384123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8865198" y="376318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8865198" y="368514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8865198" y="352905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8865198" y="345100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8865198" y="337296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8865198" y="321374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8865198" y="313570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8865198" y="305765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8865198" y="290156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8865198" y="282352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075113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431011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786941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142840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498738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851981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7210535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7563778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7919677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8275575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8631473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16143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5251734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533938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5517330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5607632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569531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5873260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596356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05120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229158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31946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407108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585057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67535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763006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940956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7031258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7118905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7296854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7387156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747480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765275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774039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7830702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00865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8098954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818660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36454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452196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54249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720448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808094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898397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5075113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5431011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5786941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142840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498738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851981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7210535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7563778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7919677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275575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631473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516143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5251734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533938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5517330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5607632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569531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5873260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5963563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6051209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6229158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631946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6407108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6585057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6675359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6763006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6940956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031258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118905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296854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387156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474803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652753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740399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830702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800865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8098954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818660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8364549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8452196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8542499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8720448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8808094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898397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5075113" y="2820399"/>
            <a:ext cx="0" cy="2350770"/>
          </a:xfrm>
          <a:custGeom>
            <a:avLst/>
            <a:gdLst/>
            <a:ahLst/>
            <a:cxnLst/>
            <a:rect l="l" t="t" r="r" b="b"/>
            <a:pathLst>
              <a:path h="2350770">
                <a:moveTo>
                  <a:pt x="0" y="235070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8899725" y="2820399"/>
            <a:ext cx="0" cy="2350770"/>
          </a:xfrm>
          <a:custGeom>
            <a:avLst/>
            <a:gdLst/>
            <a:ahLst/>
            <a:cxnLst/>
            <a:rect l="l" t="t" r="r" b="b"/>
            <a:pathLst>
              <a:path h="2350770">
                <a:moveTo>
                  <a:pt x="0" y="235070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5075113" y="5171099"/>
            <a:ext cx="3827779" cy="0"/>
          </a:xfrm>
          <a:custGeom>
            <a:avLst/>
            <a:gdLst/>
            <a:ahLst/>
            <a:cxnLst/>
            <a:rect l="l" t="t" r="r" b="b"/>
            <a:pathLst>
              <a:path w="3827779">
                <a:moveTo>
                  <a:pt x="0" y="0"/>
                </a:moveTo>
                <a:lnTo>
                  <a:pt x="3824612" y="0"/>
                </a:lnTo>
                <a:lnTo>
                  <a:pt x="38272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5075113" y="2823521"/>
            <a:ext cx="3827779" cy="0"/>
          </a:xfrm>
          <a:custGeom>
            <a:avLst/>
            <a:gdLst/>
            <a:ahLst/>
            <a:cxnLst/>
            <a:rect l="l" t="t" r="r" b="b"/>
            <a:pathLst>
              <a:path w="3827779">
                <a:moveTo>
                  <a:pt x="0" y="0"/>
                </a:moveTo>
                <a:lnTo>
                  <a:pt x="3824612" y="0"/>
                </a:lnTo>
                <a:lnTo>
                  <a:pt x="38272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8158713" y="4528905"/>
            <a:ext cx="419734" cy="98425"/>
          </a:xfrm>
          <a:custGeom>
            <a:avLst/>
            <a:gdLst/>
            <a:ahLst/>
            <a:cxnLst/>
            <a:rect l="l" t="t" r="r" b="b"/>
            <a:pathLst>
              <a:path w="419734" h="98425">
                <a:moveTo>
                  <a:pt x="71604" y="0"/>
                </a:moveTo>
                <a:lnTo>
                  <a:pt x="4157" y="46202"/>
                </a:lnTo>
                <a:lnTo>
                  <a:pt x="3930" y="46465"/>
                </a:lnTo>
                <a:lnTo>
                  <a:pt x="3930" y="51634"/>
                </a:lnTo>
                <a:lnTo>
                  <a:pt x="4173" y="51909"/>
                </a:lnTo>
                <a:lnTo>
                  <a:pt x="71604" y="98112"/>
                </a:lnTo>
                <a:lnTo>
                  <a:pt x="74048" y="97350"/>
                </a:lnTo>
                <a:lnTo>
                  <a:pt x="75110" y="95115"/>
                </a:lnTo>
                <a:lnTo>
                  <a:pt x="76279" y="92880"/>
                </a:lnTo>
                <a:lnTo>
                  <a:pt x="75535" y="90020"/>
                </a:lnTo>
                <a:lnTo>
                  <a:pt x="73729" y="88709"/>
                </a:lnTo>
                <a:lnTo>
                  <a:pt x="21787" y="53095"/>
                </a:lnTo>
                <a:lnTo>
                  <a:pt x="9986" y="53095"/>
                </a:lnTo>
                <a:lnTo>
                  <a:pt x="9986" y="45004"/>
                </a:lnTo>
                <a:lnTo>
                  <a:pt x="21787" y="45004"/>
                </a:lnTo>
                <a:lnTo>
                  <a:pt x="73729" y="9390"/>
                </a:lnTo>
                <a:lnTo>
                  <a:pt x="75535" y="8091"/>
                </a:lnTo>
                <a:lnTo>
                  <a:pt x="76279" y="5219"/>
                </a:lnTo>
                <a:lnTo>
                  <a:pt x="75110" y="2984"/>
                </a:lnTo>
                <a:lnTo>
                  <a:pt x="74048" y="749"/>
                </a:lnTo>
                <a:lnTo>
                  <a:pt x="71604" y="0"/>
                </a:lnTo>
                <a:close/>
              </a:path>
              <a:path w="419734" h="98425">
                <a:moveTo>
                  <a:pt x="403753" y="49050"/>
                </a:moveTo>
                <a:lnTo>
                  <a:pt x="343999" y="90020"/>
                </a:lnTo>
                <a:lnTo>
                  <a:pt x="343362" y="92880"/>
                </a:lnTo>
                <a:lnTo>
                  <a:pt x="344424" y="95115"/>
                </a:lnTo>
                <a:lnTo>
                  <a:pt x="345593" y="97350"/>
                </a:lnTo>
                <a:lnTo>
                  <a:pt x="348036" y="98112"/>
                </a:lnTo>
                <a:lnTo>
                  <a:pt x="413639" y="53095"/>
                </a:lnTo>
                <a:lnTo>
                  <a:pt x="409655" y="53095"/>
                </a:lnTo>
                <a:lnTo>
                  <a:pt x="403753" y="49050"/>
                </a:lnTo>
                <a:close/>
              </a:path>
              <a:path w="419734" h="98425">
                <a:moveTo>
                  <a:pt x="4158" y="51899"/>
                </a:moveTo>
                <a:lnTo>
                  <a:pt x="5736" y="53732"/>
                </a:lnTo>
                <a:lnTo>
                  <a:pt x="6834" y="53732"/>
                </a:lnTo>
                <a:lnTo>
                  <a:pt x="4158" y="51899"/>
                </a:lnTo>
                <a:close/>
              </a:path>
              <a:path w="419734" h="98425">
                <a:moveTo>
                  <a:pt x="396921" y="44367"/>
                </a:moveTo>
                <a:lnTo>
                  <a:pt x="22716" y="44367"/>
                </a:lnTo>
                <a:lnTo>
                  <a:pt x="15887" y="49049"/>
                </a:lnTo>
                <a:lnTo>
                  <a:pt x="22716" y="53732"/>
                </a:lnTo>
                <a:lnTo>
                  <a:pt x="396924" y="53732"/>
                </a:lnTo>
                <a:lnTo>
                  <a:pt x="403753" y="49050"/>
                </a:lnTo>
                <a:lnTo>
                  <a:pt x="396921" y="44367"/>
                </a:lnTo>
                <a:close/>
              </a:path>
              <a:path w="419734" h="98425">
                <a:moveTo>
                  <a:pt x="415367" y="51909"/>
                </a:moveTo>
                <a:lnTo>
                  <a:pt x="412711" y="53732"/>
                </a:lnTo>
                <a:lnTo>
                  <a:pt x="413798" y="53732"/>
                </a:lnTo>
                <a:lnTo>
                  <a:pt x="415367" y="51909"/>
                </a:lnTo>
                <a:close/>
              </a:path>
              <a:path w="419734" h="98425">
                <a:moveTo>
                  <a:pt x="9986" y="45004"/>
                </a:moveTo>
                <a:lnTo>
                  <a:pt x="9986" y="53095"/>
                </a:lnTo>
                <a:lnTo>
                  <a:pt x="15887" y="49049"/>
                </a:lnTo>
                <a:lnTo>
                  <a:pt x="9986" y="45004"/>
                </a:lnTo>
                <a:close/>
              </a:path>
              <a:path w="419734" h="98425">
                <a:moveTo>
                  <a:pt x="15887" y="49049"/>
                </a:moveTo>
                <a:lnTo>
                  <a:pt x="9986" y="53095"/>
                </a:lnTo>
                <a:lnTo>
                  <a:pt x="21787" y="53095"/>
                </a:lnTo>
                <a:lnTo>
                  <a:pt x="15887" y="49049"/>
                </a:lnTo>
                <a:close/>
              </a:path>
              <a:path w="419734" h="98425">
                <a:moveTo>
                  <a:pt x="409655" y="45004"/>
                </a:moveTo>
                <a:lnTo>
                  <a:pt x="403753" y="49050"/>
                </a:lnTo>
                <a:lnTo>
                  <a:pt x="409655" y="53095"/>
                </a:lnTo>
                <a:lnTo>
                  <a:pt x="409655" y="45004"/>
                </a:lnTo>
                <a:close/>
              </a:path>
              <a:path w="419734" h="98425">
                <a:moveTo>
                  <a:pt x="413639" y="45004"/>
                </a:moveTo>
                <a:lnTo>
                  <a:pt x="409655" y="45004"/>
                </a:lnTo>
                <a:lnTo>
                  <a:pt x="409655" y="53095"/>
                </a:lnTo>
                <a:lnTo>
                  <a:pt x="413639" y="53095"/>
                </a:lnTo>
                <a:lnTo>
                  <a:pt x="415376" y="51899"/>
                </a:lnTo>
                <a:lnTo>
                  <a:pt x="415604" y="51634"/>
                </a:lnTo>
                <a:lnTo>
                  <a:pt x="415604" y="46465"/>
                </a:lnTo>
                <a:lnTo>
                  <a:pt x="415367" y="46190"/>
                </a:lnTo>
                <a:lnTo>
                  <a:pt x="413639" y="45004"/>
                </a:lnTo>
                <a:close/>
              </a:path>
              <a:path w="419734" h="98425">
                <a:moveTo>
                  <a:pt x="415367" y="46190"/>
                </a:moveTo>
                <a:lnTo>
                  <a:pt x="415604" y="46465"/>
                </a:lnTo>
                <a:lnTo>
                  <a:pt x="415604" y="51634"/>
                </a:lnTo>
                <a:lnTo>
                  <a:pt x="415367" y="51909"/>
                </a:lnTo>
                <a:lnTo>
                  <a:pt x="419535" y="49049"/>
                </a:lnTo>
                <a:lnTo>
                  <a:pt x="415367" y="46190"/>
                </a:lnTo>
                <a:close/>
              </a:path>
              <a:path w="419734" h="98425">
                <a:moveTo>
                  <a:pt x="4157" y="46202"/>
                </a:moveTo>
                <a:lnTo>
                  <a:pt x="0" y="49049"/>
                </a:lnTo>
                <a:lnTo>
                  <a:pt x="4158" y="51899"/>
                </a:lnTo>
                <a:lnTo>
                  <a:pt x="3930" y="51634"/>
                </a:lnTo>
                <a:lnTo>
                  <a:pt x="3930" y="46465"/>
                </a:lnTo>
                <a:lnTo>
                  <a:pt x="4157" y="46202"/>
                </a:lnTo>
                <a:close/>
              </a:path>
              <a:path w="419734" h="98425">
                <a:moveTo>
                  <a:pt x="348036" y="0"/>
                </a:moveTo>
                <a:lnTo>
                  <a:pt x="345593" y="749"/>
                </a:lnTo>
                <a:lnTo>
                  <a:pt x="344424" y="2984"/>
                </a:lnTo>
                <a:lnTo>
                  <a:pt x="343362" y="5219"/>
                </a:lnTo>
                <a:lnTo>
                  <a:pt x="343999" y="8091"/>
                </a:lnTo>
                <a:lnTo>
                  <a:pt x="403754" y="49049"/>
                </a:lnTo>
                <a:lnTo>
                  <a:pt x="409655" y="45004"/>
                </a:lnTo>
                <a:lnTo>
                  <a:pt x="413639" y="45004"/>
                </a:lnTo>
                <a:lnTo>
                  <a:pt x="348036" y="0"/>
                </a:lnTo>
                <a:close/>
              </a:path>
              <a:path w="419734" h="98425">
                <a:moveTo>
                  <a:pt x="21787" y="45004"/>
                </a:moveTo>
                <a:lnTo>
                  <a:pt x="9986" y="45004"/>
                </a:lnTo>
                <a:lnTo>
                  <a:pt x="15887" y="49049"/>
                </a:lnTo>
                <a:lnTo>
                  <a:pt x="21787" y="45004"/>
                </a:lnTo>
                <a:close/>
              </a:path>
              <a:path w="419734" h="98425">
                <a:moveTo>
                  <a:pt x="6835" y="44367"/>
                </a:moveTo>
                <a:lnTo>
                  <a:pt x="5736" y="44367"/>
                </a:lnTo>
                <a:lnTo>
                  <a:pt x="4157" y="46202"/>
                </a:lnTo>
                <a:lnTo>
                  <a:pt x="6835" y="44367"/>
                </a:lnTo>
                <a:close/>
              </a:path>
              <a:path w="419734" h="98425">
                <a:moveTo>
                  <a:pt x="413798" y="44367"/>
                </a:moveTo>
                <a:lnTo>
                  <a:pt x="412711" y="44367"/>
                </a:lnTo>
                <a:lnTo>
                  <a:pt x="415367" y="46190"/>
                </a:lnTo>
                <a:lnTo>
                  <a:pt x="413798" y="44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5077769" y="5143003"/>
            <a:ext cx="26670" cy="31750"/>
          </a:xfrm>
          <a:custGeom>
            <a:avLst/>
            <a:gdLst/>
            <a:ahLst/>
            <a:cxnLst/>
            <a:rect l="l" t="t" r="r" b="b"/>
            <a:pathLst>
              <a:path w="26670" h="31750">
                <a:moveTo>
                  <a:pt x="0" y="31218"/>
                </a:moveTo>
                <a:lnTo>
                  <a:pt x="26559" y="31218"/>
                </a:lnTo>
                <a:lnTo>
                  <a:pt x="26559" y="0"/>
                </a:lnTo>
                <a:lnTo>
                  <a:pt x="0" y="0"/>
                </a:lnTo>
                <a:lnTo>
                  <a:pt x="0" y="3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5077769" y="5143003"/>
            <a:ext cx="26559" cy="31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5076440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5077769" y="514300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5100344" y="5157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5106984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5106984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5105656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5106984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512956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5136200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5160103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5168071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5168071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5166743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5168071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5187991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5194630" y="5036861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13111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5218534" y="503998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27994"/>
                </a:lnTo>
                <a:lnTo>
                  <a:pt x="0" y="1311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5226502" y="50337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13423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247750" y="5036861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1116"/>
                </a:lnTo>
                <a:lnTo>
                  <a:pt x="0" y="1342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255718" y="4762142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40583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279621" y="4765264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2713"/>
                </a:lnTo>
                <a:lnTo>
                  <a:pt x="0" y="4058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284933" y="4768385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39959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5308837" y="4771507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396470"/>
                </a:lnTo>
                <a:lnTo>
                  <a:pt x="0" y="3995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314149" y="5099298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867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5314149" y="510241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338052" y="5102419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5558"/>
                </a:lnTo>
                <a:lnTo>
                  <a:pt x="0" y="68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5343364" y="508368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28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5367268" y="5086810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1167"/>
                </a:lnTo>
                <a:lnTo>
                  <a:pt x="0" y="842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5372580" y="50337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13423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5396484" y="5036861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1116"/>
                </a:lnTo>
                <a:lnTo>
                  <a:pt x="0" y="1342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5404451" y="506807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9989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5425699" y="5071201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6776"/>
                </a:lnTo>
                <a:lnTo>
                  <a:pt x="0" y="998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5433667" y="5130516"/>
            <a:ext cx="26670" cy="43815"/>
          </a:xfrm>
          <a:custGeom>
            <a:avLst/>
            <a:gdLst/>
            <a:ahLst/>
            <a:cxnLst/>
            <a:rect l="l" t="t" r="r" b="b"/>
            <a:pathLst>
              <a:path w="26670" h="43814">
                <a:moveTo>
                  <a:pt x="0" y="43705"/>
                </a:moveTo>
                <a:lnTo>
                  <a:pt x="26559" y="43705"/>
                </a:lnTo>
                <a:lnTo>
                  <a:pt x="26559" y="0"/>
                </a:lnTo>
                <a:lnTo>
                  <a:pt x="0" y="0"/>
                </a:lnTo>
                <a:lnTo>
                  <a:pt x="0" y="43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5433667" y="5130516"/>
            <a:ext cx="26559" cy="43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5432339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5433667" y="513051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5456242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5462882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5462882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5461555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5462882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5485458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492098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516002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582401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582401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5581073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5582401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560232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5611616" y="5105541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6243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5635552" y="5108663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59314"/>
                </a:lnTo>
                <a:lnTo>
                  <a:pt x="0" y="62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5640864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5640864" y="5158612"/>
            <a:ext cx="26559" cy="15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5639536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5640864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5663439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5670079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5670079" y="5158612"/>
            <a:ext cx="26559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5668751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5670079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5692655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5699295" y="509305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923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5723198" y="509617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1801"/>
                </a:lnTo>
                <a:lnTo>
                  <a:pt x="0" y="749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731166" y="5030618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13735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5752414" y="503374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4237"/>
                </a:lnTo>
                <a:lnTo>
                  <a:pt x="0" y="1373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760382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784286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5789597" y="5155490"/>
            <a:ext cx="24130" cy="19050"/>
          </a:xfrm>
          <a:custGeom>
            <a:avLst/>
            <a:gdLst/>
            <a:ahLst/>
            <a:cxnLst/>
            <a:rect l="l" t="t" r="r" b="b"/>
            <a:pathLst>
              <a:path w="24129" h="19050">
                <a:moveTo>
                  <a:pt x="0" y="18730"/>
                </a:moveTo>
                <a:lnTo>
                  <a:pt x="23903" y="18730"/>
                </a:lnTo>
                <a:lnTo>
                  <a:pt x="23903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5789597" y="5155490"/>
            <a:ext cx="23903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5788269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5789597" y="515549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5809517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5818813" y="508368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28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5842717" y="5086810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1167"/>
                </a:lnTo>
                <a:lnTo>
                  <a:pt x="0" y="842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5848029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5848029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5846700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5848029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5870604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5877244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5877244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5875916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5877244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589982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5938331" y="5136759"/>
            <a:ext cx="24130" cy="37465"/>
          </a:xfrm>
          <a:custGeom>
            <a:avLst/>
            <a:gdLst/>
            <a:ahLst/>
            <a:cxnLst/>
            <a:rect l="l" t="t" r="r" b="b"/>
            <a:pathLst>
              <a:path w="24129" h="37464">
                <a:moveTo>
                  <a:pt x="0" y="37461"/>
                </a:moveTo>
                <a:lnTo>
                  <a:pt x="23903" y="37461"/>
                </a:lnTo>
                <a:lnTo>
                  <a:pt x="23903" y="0"/>
                </a:lnTo>
                <a:lnTo>
                  <a:pt x="0" y="0"/>
                </a:lnTo>
                <a:lnTo>
                  <a:pt x="0" y="37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5938331" y="5136759"/>
            <a:ext cx="23903" cy="374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593700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3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5938331" y="5136759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5958251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3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5967546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5967546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5966219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5967546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5987466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5996762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5996762" y="5124272"/>
            <a:ext cx="26559" cy="49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995434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996762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019338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6025978" y="5130516"/>
            <a:ext cx="26670" cy="43815"/>
          </a:xfrm>
          <a:custGeom>
            <a:avLst/>
            <a:gdLst/>
            <a:ahLst/>
            <a:cxnLst/>
            <a:rect l="l" t="t" r="r" b="b"/>
            <a:pathLst>
              <a:path w="26670" h="43814">
                <a:moveTo>
                  <a:pt x="0" y="43705"/>
                </a:moveTo>
                <a:lnTo>
                  <a:pt x="26559" y="43705"/>
                </a:lnTo>
                <a:lnTo>
                  <a:pt x="26559" y="0"/>
                </a:lnTo>
                <a:lnTo>
                  <a:pt x="0" y="0"/>
                </a:lnTo>
                <a:lnTo>
                  <a:pt x="0" y="43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6025978" y="5130516"/>
            <a:ext cx="26559" cy="43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602465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025978" y="513051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604855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084409" y="5080567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41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108312" y="508368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4288"/>
                </a:lnTo>
                <a:lnTo>
                  <a:pt x="0" y="874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116280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116280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114952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116280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613620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6145496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6145496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6144168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145496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168071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6174711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6174711" y="5124272"/>
            <a:ext cx="26559" cy="49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6173384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6174711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6197287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6203927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6203927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6202599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6203927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6226503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6233143" y="516953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59" y="0"/>
                </a:lnTo>
              </a:path>
            </a:pathLst>
          </a:custGeom>
          <a:ln w="9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6233143" y="5164856"/>
            <a:ext cx="26559" cy="93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6231814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6233143" y="516485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6255718" y="516797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6294230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6315477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6323445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6347349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6352661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6376564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6381876" y="5146125"/>
            <a:ext cx="26670" cy="28575"/>
          </a:xfrm>
          <a:custGeom>
            <a:avLst/>
            <a:gdLst/>
            <a:ahLst/>
            <a:cxnLst/>
            <a:rect l="l" t="t" r="r" b="b"/>
            <a:pathLst>
              <a:path w="26670" h="28575">
                <a:moveTo>
                  <a:pt x="0" y="28096"/>
                </a:moveTo>
                <a:lnTo>
                  <a:pt x="26559" y="28096"/>
                </a:lnTo>
                <a:lnTo>
                  <a:pt x="26559" y="0"/>
                </a:lnTo>
                <a:lnTo>
                  <a:pt x="0" y="0"/>
                </a:lnTo>
                <a:lnTo>
                  <a:pt x="0" y="28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6381876" y="5146125"/>
            <a:ext cx="26559" cy="28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6380548" y="515549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381876" y="514612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404452" y="515861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6411092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6411092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6409764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6411092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6433667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6442963" y="5133637"/>
            <a:ext cx="24130" cy="40640"/>
          </a:xfrm>
          <a:custGeom>
            <a:avLst/>
            <a:gdLst/>
            <a:ahLst/>
            <a:cxnLst/>
            <a:rect l="l" t="t" r="r" b="b"/>
            <a:pathLst>
              <a:path w="24129" h="40639">
                <a:moveTo>
                  <a:pt x="0" y="40583"/>
                </a:moveTo>
                <a:lnTo>
                  <a:pt x="23903" y="40583"/>
                </a:lnTo>
                <a:lnTo>
                  <a:pt x="23903" y="0"/>
                </a:lnTo>
                <a:lnTo>
                  <a:pt x="0" y="0"/>
                </a:lnTo>
                <a:lnTo>
                  <a:pt x="0" y="40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6442963" y="5133637"/>
            <a:ext cx="23903" cy="405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6441635" y="514924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37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6442963" y="5133637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6462883" y="51523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37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6469523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6469523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6468195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469523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6492099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501395" y="50712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677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522642" y="507432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3654"/>
                </a:lnTo>
                <a:lnTo>
                  <a:pt x="0" y="96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530610" y="506807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9989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554513" y="5071201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6776"/>
                </a:lnTo>
                <a:lnTo>
                  <a:pt x="0" y="998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6559825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6559825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558498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559825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582401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6589041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6612945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6618257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6618257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6616929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6618257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6640832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6647472" y="5127394"/>
            <a:ext cx="26670" cy="46990"/>
          </a:xfrm>
          <a:custGeom>
            <a:avLst/>
            <a:gdLst/>
            <a:ahLst/>
            <a:cxnLst/>
            <a:rect l="l" t="t" r="r" b="b"/>
            <a:pathLst>
              <a:path w="26670" h="46989">
                <a:moveTo>
                  <a:pt x="0" y="46827"/>
                </a:moveTo>
                <a:lnTo>
                  <a:pt x="26559" y="46827"/>
                </a:lnTo>
                <a:lnTo>
                  <a:pt x="26559" y="0"/>
                </a:lnTo>
                <a:lnTo>
                  <a:pt x="0" y="0"/>
                </a:lnTo>
                <a:lnTo>
                  <a:pt x="0" y="46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6647472" y="5127394"/>
            <a:ext cx="26559" cy="46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6646144" y="514612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3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6647472" y="512739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6670047" y="514924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3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6679344" y="5155490"/>
            <a:ext cx="24130" cy="19050"/>
          </a:xfrm>
          <a:custGeom>
            <a:avLst/>
            <a:gdLst/>
            <a:ahLst/>
            <a:cxnLst/>
            <a:rect l="l" t="t" r="r" b="b"/>
            <a:pathLst>
              <a:path w="24129" h="19050">
                <a:moveTo>
                  <a:pt x="0" y="18730"/>
                </a:moveTo>
                <a:lnTo>
                  <a:pt x="23903" y="18730"/>
                </a:lnTo>
                <a:lnTo>
                  <a:pt x="23903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6679344" y="5155490"/>
            <a:ext cx="23903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6678016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6679344" y="515549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6699263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5077769" y="5143003"/>
            <a:ext cx="26670" cy="31750"/>
          </a:xfrm>
          <a:custGeom>
            <a:avLst/>
            <a:gdLst/>
            <a:ahLst/>
            <a:cxnLst/>
            <a:rect l="l" t="t" r="r" b="b"/>
            <a:pathLst>
              <a:path w="26670" h="31750">
                <a:moveTo>
                  <a:pt x="0" y="31218"/>
                </a:moveTo>
                <a:lnTo>
                  <a:pt x="26559" y="31218"/>
                </a:lnTo>
                <a:lnTo>
                  <a:pt x="26559" y="0"/>
                </a:lnTo>
                <a:lnTo>
                  <a:pt x="0" y="0"/>
                </a:lnTo>
                <a:lnTo>
                  <a:pt x="0" y="3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5077769" y="5143003"/>
            <a:ext cx="26559" cy="31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5076440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5077769" y="514300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5100344" y="5157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5106984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5106984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5105656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5106984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512956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5149479" y="507900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1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5136200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5160103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5168071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5168071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5166743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5168071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5187991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5207910" y="5038422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79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5194630" y="5036861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13111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5218534" y="503998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27994"/>
                </a:lnTo>
                <a:lnTo>
                  <a:pt x="0" y="1311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5238454" y="5035300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92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5226502" y="50337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13423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5247750" y="5036861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1116"/>
                </a:lnTo>
                <a:lnTo>
                  <a:pt x="0" y="1342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5268997" y="4763702"/>
            <a:ext cx="0" cy="410845"/>
          </a:xfrm>
          <a:custGeom>
            <a:avLst/>
            <a:gdLst/>
            <a:ahLst/>
            <a:cxnLst/>
            <a:rect l="l" t="t" r="r" b="b"/>
            <a:pathLst>
              <a:path h="410845">
                <a:moveTo>
                  <a:pt x="0" y="0"/>
                </a:moveTo>
                <a:lnTo>
                  <a:pt x="0" y="41051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5255718" y="4762142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40583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5279621" y="4765264"/>
            <a:ext cx="0" cy="406400"/>
          </a:xfrm>
          <a:custGeom>
            <a:avLst/>
            <a:gdLst/>
            <a:ahLst/>
            <a:cxnLst/>
            <a:rect l="l" t="t" r="r" b="b"/>
            <a:pathLst>
              <a:path h="406400">
                <a:moveTo>
                  <a:pt x="0" y="0"/>
                </a:moveTo>
                <a:lnTo>
                  <a:pt x="0" y="402713"/>
                </a:lnTo>
                <a:lnTo>
                  <a:pt x="0" y="40583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5298213" y="4769946"/>
            <a:ext cx="0" cy="404495"/>
          </a:xfrm>
          <a:custGeom>
            <a:avLst/>
            <a:gdLst/>
            <a:ahLst/>
            <a:cxnLst/>
            <a:rect l="l" t="t" r="r" b="b"/>
            <a:pathLst>
              <a:path h="404495">
                <a:moveTo>
                  <a:pt x="0" y="0"/>
                </a:moveTo>
                <a:lnTo>
                  <a:pt x="0" y="40427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5284933" y="4768385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39959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5308837" y="4771507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0"/>
                </a:moveTo>
                <a:lnTo>
                  <a:pt x="0" y="396470"/>
                </a:lnTo>
                <a:lnTo>
                  <a:pt x="0" y="3995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5327429" y="5100858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36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5314149" y="5099298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867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5314149" y="510241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5338052" y="5102419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5558"/>
                </a:lnTo>
                <a:lnTo>
                  <a:pt x="0" y="68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5356644" y="5085249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897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5343364" y="508368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28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5367268" y="5086810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1167"/>
                </a:lnTo>
                <a:lnTo>
                  <a:pt x="0" y="842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5385860" y="5035300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92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5372580" y="5033740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13423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5396484" y="5036861"/>
            <a:ext cx="0" cy="134620"/>
          </a:xfrm>
          <a:custGeom>
            <a:avLst/>
            <a:gdLst/>
            <a:ahLst/>
            <a:cxnLst/>
            <a:rect l="l" t="t" r="r" b="b"/>
            <a:pathLst>
              <a:path h="134620">
                <a:moveTo>
                  <a:pt x="0" y="0"/>
                </a:moveTo>
                <a:lnTo>
                  <a:pt x="0" y="131116"/>
                </a:lnTo>
                <a:lnTo>
                  <a:pt x="0" y="1342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5416403" y="5069640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8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5404451" y="506807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9989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5425699" y="5071201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6776"/>
                </a:lnTo>
                <a:lnTo>
                  <a:pt x="0" y="998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5433667" y="5130516"/>
            <a:ext cx="26670" cy="43815"/>
          </a:xfrm>
          <a:custGeom>
            <a:avLst/>
            <a:gdLst/>
            <a:ahLst/>
            <a:cxnLst/>
            <a:rect l="l" t="t" r="r" b="b"/>
            <a:pathLst>
              <a:path w="26670" h="43814">
                <a:moveTo>
                  <a:pt x="0" y="43705"/>
                </a:moveTo>
                <a:lnTo>
                  <a:pt x="26559" y="43705"/>
                </a:lnTo>
                <a:lnTo>
                  <a:pt x="26559" y="0"/>
                </a:lnTo>
                <a:lnTo>
                  <a:pt x="0" y="0"/>
                </a:lnTo>
                <a:lnTo>
                  <a:pt x="0" y="43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5433667" y="5130516"/>
            <a:ext cx="26559" cy="43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5432339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5433667" y="513051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5456242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5462882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5462882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5461555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5462882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5485458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5505377" y="507900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1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5492098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5516002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5582401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5582401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5581073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5582401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560232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5624912" y="5107102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11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5611616" y="5105541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6243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5635552" y="5108663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59314"/>
                </a:lnTo>
                <a:lnTo>
                  <a:pt x="0" y="62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5640864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5640864" y="5158612"/>
            <a:ext cx="26559" cy="1560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5639536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5640864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5663439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5670079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5670079" y="5158612"/>
            <a:ext cx="26559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5668751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5670079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5692655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5712574" y="509461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6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5699295" y="509305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923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5723198" y="509617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1801"/>
                </a:lnTo>
                <a:lnTo>
                  <a:pt x="0" y="749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5743118" y="503217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04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5731166" y="5030618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13735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5752414" y="503374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4237"/>
                </a:lnTo>
                <a:lnTo>
                  <a:pt x="0" y="1373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5773661" y="5116467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5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5760382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5760382" y="511802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5784286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5789597" y="5155490"/>
            <a:ext cx="24130" cy="19050"/>
          </a:xfrm>
          <a:custGeom>
            <a:avLst/>
            <a:gdLst/>
            <a:ahLst/>
            <a:cxnLst/>
            <a:rect l="l" t="t" r="r" b="b"/>
            <a:pathLst>
              <a:path w="24129" h="19050">
                <a:moveTo>
                  <a:pt x="0" y="18730"/>
                </a:moveTo>
                <a:lnTo>
                  <a:pt x="23903" y="18730"/>
                </a:lnTo>
                <a:lnTo>
                  <a:pt x="23903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5789597" y="5155490"/>
            <a:ext cx="23903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5788269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5789597" y="515549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5809517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5832092" y="5085249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897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5818813" y="508368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28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5842717" y="5086810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1167"/>
                </a:lnTo>
                <a:lnTo>
                  <a:pt x="0" y="842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5848029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5848029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5846700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5848029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5870604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5877244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5877244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5875916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5877244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589982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5938331" y="5136759"/>
            <a:ext cx="24130" cy="37465"/>
          </a:xfrm>
          <a:custGeom>
            <a:avLst/>
            <a:gdLst/>
            <a:ahLst/>
            <a:cxnLst/>
            <a:rect l="l" t="t" r="r" b="b"/>
            <a:pathLst>
              <a:path w="24129" h="37464">
                <a:moveTo>
                  <a:pt x="0" y="37461"/>
                </a:moveTo>
                <a:lnTo>
                  <a:pt x="23903" y="37461"/>
                </a:lnTo>
                <a:lnTo>
                  <a:pt x="23903" y="0"/>
                </a:lnTo>
                <a:lnTo>
                  <a:pt x="0" y="0"/>
                </a:lnTo>
                <a:lnTo>
                  <a:pt x="0" y="374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5938331" y="5136759"/>
            <a:ext cx="23903" cy="3746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593700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3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5938331" y="5136759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5958251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3433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5967546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5967546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5966219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5967546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5987466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5996762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5996762" y="5124272"/>
            <a:ext cx="26559" cy="49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5995434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5996762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6019338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6025978" y="5130516"/>
            <a:ext cx="26670" cy="43815"/>
          </a:xfrm>
          <a:custGeom>
            <a:avLst/>
            <a:gdLst/>
            <a:ahLst/>
            <a:cxnLst/>
            <a:rect l="l" t="t" r="r" b="b"/>
            <a:pathLst>
              <a:path w="26670" h="43814">
                <a:moveTo>
                  <a:pt x="0" y="43705"/>
                </a:moveTo>
                <a:lnTo>
                  <a:pt x="26559" y="43705"/>
                </a:lnTo>
                <a:lnTo>
                  <a:pt x="26559" y="0"/>
                </a:lnTo>
                <a:lnTo>
                  <a:pt x="0" y="0"/>
                </a:lnTo>
                <a:lnTo>
                  <a:pt x="0" y="4370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6025978" y="5130516"/>
            <a:ext cx="26559" cy="4370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602465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6025978" y="513051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604855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6097688" y="5082127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9209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6084409" y="5080567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8741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6108312" y="5083688"/>
            <a:ext cx="0" cy="87630"/>
          </a:xfrm>
          <a:custGeom>
            <a:avLst/>
            <a:gdLst/>
            <a:ahLst/>
            <a:cxnLst/>
            <a:rect l="l" t="t" r="r" b="b"/>
            <a:pathLst>
              <a:path h="87629">
                <a:moveTo>
                  <a:pt x="0" y="0"/>
                </a:moveTo>
                <a:lnTo>
                  <a:pt x="0" y="84288"/>
                </a:lnTo>
                <a:lnTo>
                  <a:pt x="0" y="874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6116280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6116280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6114952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6116280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613620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6145496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6145496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6144168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6145496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6168071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6174711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6174711" y="5124272"/>
            <a:ext cx="26559" cy="49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6173384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6174711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6197287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6203927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6203927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6202599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6203927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6226503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6233143" y="516953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59" y="0"/>
                </a:lnTo>
              </a:path>
            </a:pathLst>
          </a:custGeom>
          <a:ln w="9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6233143" y="5164856"/>
            <a:ext cx="26559" cy="93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6231814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6233143" y="516485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6255718" y="516797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6306181" y="507900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1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6294230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6315477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6336724" y="5116467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5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6323445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6347349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6365940" y="5116467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5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6352661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6376564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6381876" y="5146125"/>
            <a:ext cx="26670" cy="28575"/>
          </a:xfrm>
          <a:custGeom>
            <a:avLst/>
            <a:gdLst/>
            <a:ahLst/>
            <a:cxnLst/>
            <a:rect l="l" t="t" r="r" b="b"/>
            <a:pathLst>
              <a:path w="26670" h="28575">
                <a:moveTo>
                  <a:pt x="0" y="28096"/>
                </a:moveTo>
                <a:lnTo>
                  <a:pt x="26559" y="28096"/>
                </a:lnTo>
                <a:lnTo>
                  <a:pt x="26559" y="0"/>
                </a:lnTo>
                <a:lnTo>
                  <a:pt x="0" y="0"/>
                </a:lnTo>
                <a:lnTo>
                  <a:pt x="0" y="28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6381876" y="5146125"/>
            <a:ext cx="26559" cy="280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6380548" y="515549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6381876" y="514612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6404452" y="515861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6411092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6411092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6409764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6411092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6433667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6442963" y="5133637"/>
            <a:ext cx="24130" cy="40640"/>
          </a:xfrm>
          <a:custGeom>
            <a:avLst/>
            <a:gdLst/>
            <a:ahLst/>
            <a:cxnLst/>
            <a:rect l="l" t="t" r="r" b="b"/>
            <a:pathLst>
              <a:path w="24129" h="40639">
                <a:moveTo>
                  <a:pt x="0" y="40583"/>
                </a:moveTo>
                <a:lnTo>
                  <a:pt x="23903" y="40583"/>
                </a:lnTo>
                <a:lnTo>
                  <a:pt x="23903" y="0"/>
                </a:lnTo>
                <a:lnTo>
                  <a:pt x="0" y="0"/>
                </a:lnTo>
                <a:lnTo>
                  <a:pt x="0" y="40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6442963" y="5133637"/>
            <a:ext cx="23903" cy="40583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6441635" y="514924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37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6442963" y="5133637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6462883" y="515236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3746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6469523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6469523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6468195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6469523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6492099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6513346" y="507276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45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6501395" y="50712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677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6522642" y="507432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3654"/>
                </a:lnTo>
                <a:lnTo>
                  <a:pt x="0" y="96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6543889" y="5069640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8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6530610" y="506807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9989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6554513" y="5071201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6776"/>
                </a:lnTo>
                <a:lnTo>
                  <a:pt x="0" y="998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6559825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6559825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6558498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6559825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6582401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6602320" y="5116467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5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6589041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6612945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6618257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6618257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6616929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6618257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6640832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6647472" y="5127394"/>
            <a:ext cx="26670" cy="46990"/>
          </a:xfrm>
          <a:custGeom>
            <a:avLst/>
            <a:gdLst/>
            <a:ahLst/>
            <a:cxnLst/>
            <a:rect l="l" t="t" r="r" b="b"/>
            <a:pathLst>
              <a:path w="26670" h="46989">
                <a:moveTo>
                  <a:pt x="0" y="46827"/>
                </a:moveTo>
                <a:lnTo>
                  <a:pt x="26559" y="46827"/>
                </a:lnTo>
                <a:lnTo>
                  <a:pt x="26559" y="0"/>
                </a:lnTo>
                <a:lnTo>
                  <a:pt x="0" y="0"/>
                </a:lnTo>
                <a:lnTo>
                  <a:pt x="0" y="468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6647472" y="5127394"/>
            <a:ext cx="26559" cy="4682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6646144" y="514612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3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6647472" y="5127394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6670047" y="514924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37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6679344" y="5155490"/>
            <a:ext cx="24130" cy="19050"/>
          </a:xfrm>
          <a:custGeom>
            <a:avLst/>
            <a:gdLst/>
            <a:ahLst/>
            <a:cxnLst/>
            <a:rect l="l" t="t" r="r" b="b"/>
            <a:pathLst>
              <a:path w="24129" h="19050">
                <a:moveTo>
                  <a:pt x="0" y="18730"/>
                </a:moveTo>
                <a:lnTo>
                  <a:pt x="23903" y="18730"/>
                </a:lnTo>
                <a:lnTo>
                  <a:pt x="23903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6679344" y="5155490"/>
            <a:ext cx="23903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6678016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6679344" y="515549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6699263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6737775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6737775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6736446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6737775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6760350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6766990" y="4980669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18730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6790894" y="4983790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4186"/>
                </a:lnTo>
                <a:lnTo>
                  <a:pt x="0" y="1873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6796206" y="4977547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43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6820110" y="4980669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87308"/>
                </a:lnTo>
                <a:lnTo>
                  <a:pt x="0" y="190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6828077" y="50712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677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6849325" y="507432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3654"/>
                </a:lnTo>
                <a:lnTo>
                  <a:pt x="0" y="96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6857293" y="4946329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22164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6857293" y="494945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6878541" y="494945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18526"/>
                </a:lnTo>
                <a:lnTo>
                  <a:pt x="0" y="2216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6886509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6886509" y="5155490"/>
            <a:ext cx="26559" cy="18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6885181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6886509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6909084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6915724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6939628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6944939" y="516953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59" y="0"/>
                </a:lnTo>
              </a:path>
            </a:pathLst>
          </a:custGeom>
          <a:ln w="9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6944939" y="5164856"/>
            <a:ext cx="26559" cy="93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6943611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6944939" y="516485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6967515" y="516797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6974155" y="5055592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11238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6998058" y="5058714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09263"/>
                </a:lnTo>
                <a:lnTo>
                  <a:pt x="0" y="1123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7006027" y="5143003"/>
            <a:ext cx="24130" cy="31750"/>
          </a:xfrm>
          <a:custGeom>
            <a:avLst/>
            <a:gdLst/>
            <a:ahLst/>
            <a:cxnLst/>
            <a:rect l="l" t="t" r="r" b="b"/>
            <a:pathLst>
              <a:path w="24129" h="31750">
                <a:moveTo>
                  <a:pt x="0" y="31218"/>
                </a:moveTo>
                <a:lnTo>
                  <a:pt x="23903" y="31218"/>
                </a:lnTo>
                <a:lnTo>
                  <a:pt x="23903" y="0"/>
                </a:lnTo>
                <a:lnTo>
                  <a:pt x="0" y="0"/>
                </a:lnTo>
                <a:lnTo>
                  <a:pt x="0" y="3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7006027" y="5143003"/>
            <a:ext cx="23903" cy="312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7004698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7006027" y="514300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7025947" y="5157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7035242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7059145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7093673" y="5143003"/>
            <a:ext cx="26670" cy="31750"/>
          </a:xfrm>
          <a:custGeom>
            <a:avLst/>
            <a:gdLst/>
            <a:ahLst/>
            <a:cxnLst/>
            <a:rect l="l" t="t" r="r" b="b"/>
            <a:pathLst>
              <a:path w="26670" h="31750">
                <a:moveTo>
                  <a:pt x="0" y="31218"/>
                </a:moveTo>
                <a:lnTo>
                  <a:pt x="26559" y="31218"/>
                </a:lnTo>
                <a:lnTo>
                  <a:pt x="26559" y="0"/>
                </a:lnTo>
                <a:lnTo>
                  <a:pt x="0" y="0"/>
                </a:lnTo>
                <a:lnTo>
                  <a:pt x="0" y="3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7093673" y="5143003"/>
            <a:ext cx="26559" cy="312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7092345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7093673" y="514300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7116249" y="5157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7122889" y="5146125"/>
            <a:ext cx="26670" cy="28575"/>
          </a:xfrm>
          <a:custGeom>
            <a:avLst/>
            <a:gdLst/>
            <a:ahLst/>
            <a:cxnLst/>
            <a:rect l="l" t="t" r="r" b="b"/>
            <a:pathLst>
              <a:path w="26670" h="28575">
                <a:moveTo>
                  <a:pt x="0" y="28096"/>
                </a:moveTo>
                <a:lnTo>
                  <a:pt x="26559" y="28096"/>
                </a:lnTo>
                <a:lnTo>
                  <a:pt x="26559" y="0"/>
                </a:lnTo>
                <a:lnTo>
                  <a:pt x="0" y="0"/>
                </a:lnTo>
                <a:lnTo>
                  <a:pt x="0" y="28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7122889" y="5146125"/>
            <a:ext cx="26559" cy="280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7121561" y="515549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7122889" y="514612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7145464" y="515861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7152104" y="5058714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109263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7176008" y="5061836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6141"/>
                </a:lnTo>
                <a:lnTo>
                  <a:pt x="0" y="1092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7213191" y="5158612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29" h="15875">
                <a:moveTo>
                  <a:pt x="0" y="15609"/>
                </a:moveTo>
                <a:lnTo>
                  <a:pt x="23903" y="15609"/>
                </a:lnTo>
                <a:lnTo>
                  <a:pt x="23903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7213191" y="5158612"/>
            <a:ext cx="23903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7211863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7213191" y="515861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7233111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7242407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7263655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7271622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7271622" y="5158612"/>
            <a:ext cx="26559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7270294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7271622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7294198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7300838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7300838" y="5158612"/>
            <a:ext cx="26559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7299510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7300838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7323414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7330054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7330054" y="5124272"/>
            <a:ext cx="26559" cy="49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7328726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7330054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7352629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7359269" y="5152368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0" y="21852"/>
                </a:moveTo>
                <a:lnTo>
                  <a:pt x="26559" y="21852"/>
                </a:lnTo>
                <a:lnTo>
                  <a:pt x="26559" y="0"/>
                </a:lnTo>
                <a:lnTo>
                  <a:pt x="0" y="0"/>
                </a:lnTo>
                <a:lnTo>
                  <a:pt x="0" y="21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7359269" y="5152368"/>
            <a:ext cx="26559" cy="218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7357941" y="515861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87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7359269" y="515236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7381845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87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7391141" y="5169538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903" y="0"/>
                </a:lnTo>
              </a:path>
            </a:pathLst>
          </a:custGeom>
          <a:ln w="9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7391141" y="5164856"/>
            <a:ext cx="23903" cy="93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7389813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7391141" y="5164856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7411060" y="516797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7420356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7444260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7478787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7502691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7508002" y="5021252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14672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7531906" y="5024374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3603"/>
                </a:lnTo>
                <a:lnTo>
                  <a:pt x="0" y="1467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7537219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7561122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7569090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7569090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7567762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7569090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758901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7598305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7598305" y="5158612"/>
            <a:ext cx="26559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7596978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7598305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7620881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7627521" y="5105541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6243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7651425" y="5108663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59314"/>
                </a:lnTo>
                <a:lnTo>
                  <a:pt x="0" y="62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7656737" y="50712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677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7680640" y="507432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3654"/>
                </a:lnTo>
                <a:lnTo>
                  <a:pt x="0" y="96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7685952" y="5036861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13111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7709856" y="503998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27994"/>
                </a:lnTo>
                <a:lnTo>
                  <a:pt x="0" y="1311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7717824" y="509305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923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7739071" y="509617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1801"/>
                </a:lnTo>
                <a:lnTo>
                  <a:pt x="0" y="749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7744383" y="5096176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71801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7768287" y="5099298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68679"/>
                </a:lnTo>
                <a:lnTo>
                  <a:pt x="0" y="718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7776254" y="501813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14984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7797503" y="5021252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6725"/>
                </a:lnTo>
                <a:lnTo>
                  <a:pt x="0" y="1498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7805470" y="5105541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6243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7829374" y="5108663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59314"/>
                </a:lnTo>
                <a:lnTo>
                  <a:pt x="0" y="62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7834686" y="5099298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867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7858590" y="5102419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5558"/>
                </a:lnTo>
                <a:lnTo>
                  <a:pt x="0" y="68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7863902" y="505247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11550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7863902" y="505559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7887805" y="5055592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2385"/>
                </a:lnTo>
                <a:lnTo>
                  <a:pt x="0" y="1155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7893117" y="4862040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593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7917020" y="4865161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0"/>
                </a:moveTo>
                <a:lnTo>
                  <a:pt x="0" y="302815"/>
                </a:lnTo>
                <a:lnTo>
                  <a:pt x="0" y="3059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7954204" y="50712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677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7975451" y="507432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3654"/>
                </a:lnTo>
                <a:lnTo>
                  <a:pt x="0" y="96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7983419" y="4911989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25598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7983419" y="4915111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8007323" y="4915111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2866"/>
                </a:lnTo>
                <a:lnTo>
                  <a:pt x="0" y="2559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8012635" y="4977547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43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8036538" y="4980669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87308"/>
                </a:lnTo>
                <a:lnTo>
                  <a:pt x="0" y="190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8041850" y="506807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9989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8065754" y="5071201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6776"/>
                </a:lnTo>
                <a:lnTo>
                  <a:pt x="0" y="998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8132154" y="4908867"/>
            <a:ext cx="0" cy="259715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25911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8153401" y="4911989"/>
            <a:ext cx="0" cy="259715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0"/>
                </a:moveTo>
                <a:lnTo>
                  <a:pt x="0" y="255988"/>
                </a:lnTo>
                <a:lnTo>
                  <a:pt x="0" y="259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8161369" y="4905745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2622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8185272" y="4908867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0"/>
                </a:moveTo>
                <a:lnTo>
                  <a:pt x="0" y="259110"/>
                </a:lnTo>
                <a:lnTo>
                  <a:pt x="0" y="2622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8190584" y="4656000"/>
            <a:ext cx="0" cy="512445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51197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8214488" y="4659122"/>
            <a:ext cx="0" cy="512445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0"/>
                </a:moveTo>
                <a:lnTo>
                  <a:pt x="0" y="508855"/>
                </a:lnTo>
                <a:lnTo>
                  <a:pt x="0" y="5119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8219800" y="4709071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45890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8243703" y="4712193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5784"/>
                </a:lnTo>
                <a:lnTo>
                  <a:pt x="0" y="4589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8280887" y="3884937"/>
            <a:ext cx="0" cy="1283335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128304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8302135" y="3888059"/>
            <a:ext cx="0" cy="1283335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0"/>
                </a:moveTo>
                <a:lnTo>
                  <a:pt x="0" y="1279918"/>
                </a:lnTo>
                <a:lnTo>
                  <a:pt x="0" y="12830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8310102" y="4802725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36525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8334006" y="480584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2130"/>
                </a:lnTo>
                <a:lnTo>
                  <a:pt x="0" y="3652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8339318" y="4281408"/>
            <a:ext cx="0" cy="887094"/>
          </a:xfrm>
          <a:custGeom>
            <a:avLst/>
            <a:gdLst/>
            <a:ahLst/>
            <a:cxnLst/>
            <a:rect l="l" t="t" r="r" b="b"/>
            <a:pathLst>
              <a:path h="887095">
                <a:moveTo>
                  <a:pt x="0" y="88656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8360566" y="4284529"/>
            <a:ext cx="0" cy="887094"/>
          </a:xfrm>
          <a:custGeom>
            <a:avLst/>
            <a:gdLst/>
            <a:ahLst/>
            <a:cxnLst/>
            <a:rect l="l" t="t" r="r" b="b"/>
            <a:pathLst>
              <a:path h="887095">
                <a:moveTo>
                  <a:pt x="0" y="0"/>
                </a:moveTo>
                <a:lnTo>
                  <a:pt x="0" y="883448"/>
                </a:lnTo>
                <a:lnTo>
                  <a:pt x="0" y="8865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8368534" y="4281408"/>
            <a:ext cx="0" cy="887094"/>
          </a:xfrm>
          <a:custGeom>
            <a:avLst/>
            <a:gdLst/>
            <a:ahLst/>
            <a:cxnLst/>
            <a:rect l="l" t="t" r="r" b="b"/>
            <a:pathLst>
              <a:path h="887095">
                <a:moveTo>
                  <a:pt x="0" y="88656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8392437" y="4284529"/>
            <a:ext cx="0" cy="887094"/>
          </a:xfrm>
          <a:custGeom>
            <a:avLst/>
            <a:gdLst/>
            <a:ahLst/>
            <a:cxnLst/>
            <a:rect l="l" t="t" r="r" b="b"/>
            <a:pathLst>
              <a:path h="887095">
                <a:moveTo>
                  <a:pt x="0" y="0"/>
                </a:moveTo>
                <a:lnTo>
                  <a:pt x="0" y="883448"/>
                </a:lnTo>
                <a:lnTo>
                  <a:pt x="0" y="8865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8397749" y="3485345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16826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8421653" y="3488467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0"/>
                </a:moveTo>
                <a:lnTo>
                  <a:pt x="0" y="1679510"/>
                </a:lnTo>
                <a:lnTo>
                  <a:pt x="0" y="16826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6737775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6737775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6736446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6737775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6760350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6780269" y="4982229"/>
            <a:ext cx="0" cy="192405"/>
          </a:xfrm>
          <a:custGeom>
            <a:avLst/>
            <a:gdLst/>
            <a:ahLst/>
            <a:cxnLst/>
            <a:rect l="l" t="t" r="r" b="b"/>
            <a:pathLst>
              <a:path h="192404">
                <a:moveTo>
                  <a:pt x="0" y="0"/>
                </a:moveTo>
                <a:lnTo>
                  <a:pt x="0" y="19199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6766990" y="4980669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18730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6790894" y="4983790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0"/>
                </a:moveTo>
                <a:lnTo>
                  <a:pt x="0" y="184186"/>
                </a:lnTo>
                <a:lnTo>
                  <a:pt x="0" y="1873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6809485" y="4979107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1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6796206" y="4977547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43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6820110" y="4980669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87308"/>
                </a:lnTo>
                <a:lnTo>
                  <a:pt x="0" y="190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6840029" y="507276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45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6828077" y="50712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677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6828077" y="507432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6849325" y="507432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3654"/>
                </a:lnTo>
                <a:lnTo>
                  <a:pt x="0" y="96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6869245" y="4947889"/>
            <a:ext cx="0" cy="226695"/>
          </a:xfrm>
          <a:custGeom>
            <a:avLst/>
            <a:gdLst/>
            <a:ahLst/>
            <a:cxnLst/>
            <a:rect l="l" t="t" r="r" b="b"/>
            <a:pathLst>
              <a:path h="226695">
                <a:moveTo>
                  <a:pt x="0" y="0"/>
                </a:moveTo>
                <a:lnTo>
                  <a:pt x="0" y="22633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6857293" y="4946329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22164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6857293" y="494945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6878541" y="4949450"/>
            <a:ext cx="0" cy="222250"/>
          </a:xfrm>
          <a:custGeom>
            <a:avLst/>
            <a:gdLst/>
            <a:ahLst/>
            <a:cxnLst/>
            <a:rect l="l" t="t" r="r" b="b"/>
            <a:pathLst>
              <a:path h="222250">
                <a:moveTo>
                  <a:pt x="0" y="0"/>
                </a:moveTo>
                <a:lnTo>
                  <a:pt x="0" y="218526"/>
                </a:lnTo>
                <a:lnTo>
                  <a:pt x="0" y="2216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6886509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6886509" y="5155490"/>
            <a:ext cx="26559" cy="1873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6885181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6886509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6909084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6929004" y="507900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1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6915724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6939628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6944939" y="516953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6559" y="0"/>
                </a:lnTo>
              </a:path>
            </a:pathLst>
          </a:custGeom>
          <a:ln w="9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6944939" y="5164856"/>
            <a:ext cx="26559" cy="93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6943611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6944939" y="5164856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6967515" y="516797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6987434" y="5057153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0"/>
                </a:moveTo>
                <a:lnTo>
                  <a:pt x="0" y="11706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6974155" y="5055592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11238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6998058" y="5058714"/>
            <a:ext cx="0" cy="112395"/>
          </a:xfrm>
          <a:custGeom>
            <a:avLst/>
            <a:gdLst/>
            <a:ahLst/>
            <a:cxnLst/>
            <a:rect l="l" t="t" r="r" b="b"/>
            <a:pathLst>
              <a:path h="112395">
                <a:moveTo>
                  <a:pt x="0" y="0"/>
                </a:moveTo>
                <a:lnTo>
                  <a:pt x="0" y="109263"/>
                </a:lnTo>
                <a:lnTo>
                  <a:pt x="0" y="1123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7006027" y="5143003"/>
            <a:ext cx="24130" cy="31750"/>
          </a:xfrm>
          <a:custGeom>
            <a:avLst/>
            <a:gdLst/>
            <a:ahLst/>
            <a:cxnLst/>
            <a:rect l="l" t="t" r="r" b="b"/>
            <a:pathLst>
              <a:path w="24129" h="31750">
                <a:moveTo>
                  <a:pt x="0" y="31218"/>
                </a:moveTo>
                <a:lnTo>
                  <a:pt x="23903" y="31218"/>
                </a:lnTo>
                <a:lnTo>
                  <a:pt x="23903" y="0"/>
                </a:lnTo>
                <a:lnTo>
                  <a:pt x="0" y="0"/>
                </a:lnTo>
                <a:lnTo>
                  <a:pt x="0" y="3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7006027" y="5143003"/>
            <a:ext cx="23903" cy="31218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7004698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7006027" y="5143003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7025947" y="5157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7048521" y="5116467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5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7035242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7059145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7093673" y="5143003"/>
            <a:ext cx="26670" cy="31750"/>
          </a:xfrm>
          <a:custGeom>
            <a:avLst/>
            <a:gdLst/>
            <a:ahLst/>
            <a:cxnLst/>
            <a:rect l="l" t="t" r="r" b="b"/>
            <a:pathLst>
              <a:path w="26670" h="31750">
                <a:moveTo>
                  <a:pt x="0" y="31218"/>
                </a:moveTo>
                <a:lnTo>
                  <a:pt x="26559" y="31218"/>
                </a:lnTo>
                <a:lnTo>
                  <a:pt x="26559" y="0"/>
                </a:lnTo>
                <a:lnTo>
                  <a:pt x="0" y="0"/>
                </a:lnTo>
                <a:lnTo>
                  <a:pt x="0" y="3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7093673" y="5143003"/>
            <a:ext cx="26559" cy="3121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7092345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7093673" y="514300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7116249" y="5157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7122889" y="5146125"/>
            <a:ext cx="26670" cy="28575"/>
          </a:xfrm>
          <a:custGeom>
            <a:avLst/>
            <a:gdLst/>
            <a:ahLst/>
            <a:cxnLst/>
            <a:rect l="l" t="t" r="r" b="b"/>
            <a:pathLst>
              <a:path w="26670" h="28575">
                <a:moveTo>
                  <a:pt x="0" y="28096"/>
                </a:moveTo>
                <a:lnTo>
                  <a:pt x="26559" y="28096"/>
                </a:lnTo>
                <a:lnTo>
                  <a:pt x="26559" y="0"/>
                </a:lnTo>
                <a:lnTo>
                  <a:pt x="0" y="0"/>
                </a:lnTo>
                <a:lnTo>
                  <a:pt x="0" y="2809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7122889" y="5146125"/>
            <a:ext cx="26559" cy="28096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7121561" y="5155490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7122889" y="5146125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7145464" y="515861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49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7165384" y="5060274"/>
            <a:ext cx="0" cy="114300"/>
          </a:xfrm>
          <a:custGeom>
            <a:avLst/>
            <a:gdLst/>
            <a:ahLst/>
            <a:cxnLst/>
            <a:rect l="l" t="t" r="r" b="b"/>
            <a:pathLst>
              <a:path h="114300">
                <a:moveTo>
                  <a:pt x="0" y="0"/>
                </a:moveTo>
                <a:lnTo>
                  <a:pt x="0" y="11394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7152104" y="5058714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109263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7176008" y="5061836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6141"/>
                </a:lnTo>
                <a:lnTo>
                  <a:pt x="0" y="1092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7213191" y="5158612"/>
            <a:ext cx="24130" cy="15875"/>
          </a:xfrm>
          <a:custGeom>
            <a:avLst/>
            <a:gdLst/>
            <a:ahLst/>
            <a:cxnLst/>
            <a:rect l="l" t="t" r="r" b="b"/>
            <a:pathLst>
              <a:path w="24129" h="15875">
                <a:moveTo>
                  <a:pt x="0" y="15609"/>
                </a:moveTo>
                <a:lnTo>
                  <a:pt x="23903" y="15609"/>
                </a:lnTo>
                <a:lnTo>
                  <a:pt x="23903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7213191" y="5158612"/>
            <a:ext cx="23903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7211863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7213191" y="515861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7233111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7254358" y="5116467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5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7242407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7263655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7271622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7271622" y="5158612"/>
            <a:ext cx="26559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7270294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7271622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7294198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7300838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7300838" y="5158612"/>
            <a:ext cx="26559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7299510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7300838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7323414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7330054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7330054" y="5124272"/>
            <a:ext cx="26559" cy="49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7328726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7330054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7352629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7359269" y="5152368"/>
            <a:ext cx="26670" cy="22225"/>
          </a:xfrm>
          <a:custGeom>
            <a:avLst/>
            <a:gdLst/>
            <a:ahLst/>
            <a:cxnLst/>
            <a:rect l="l" t="t" r="r" b="b"/>
            <a:pathLst>
              <a:path w="26670" h="22225">
                <a:moveTo>
                  <a:pt x="0" y="21852"/>
                </a:moveTo>
                <a:lnTo>
                  <a:pt x="26559" y="21852"/>
                </a:lnTo>
                <a:lnTo>
                  <a:pt x="26559" y="0"/>
                </a:lnTo>
                <a:lnTo>
                  <a:pt x="0" y="0"/>
                </a:lnTo>
                <a:lnTo>
                  <a:pt x="0" y="218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7359269" y="5152368"/>
            <a:ext cx="26559" cy="21852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7357941" y="5158612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87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7359269" y="5152368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7381845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87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7391141" y="5169538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3903" y="0"/>
                </a:lnTo>
              </a:path>
            </a:pathLst>
          </a:custGeom>
          <a:ln w="93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7391141" y="5164856"/>
            <a:ext cx="23903" cy="936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7389813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7391141" y="5164856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7411060" y="516797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6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7433635" y="5116467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5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7420356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7444260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7492066" y="5116467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5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7478787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7502691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7521282" y="5022813"/>
            <a:ext cx="0" cy="151765"/>
          </a:xfrm>
          <a:custGeom>
            <a:avLst/>
            <a:gdLst/>
            <a:ahLst/>
            <a:cxnLst/>
            <a:rect l="l" t="t" r="r" b="b"/>
            <a:pathLst>
              <a:path h="151764">
                <a:moveTo>
                  <a:pt x="0" y="0"/>
                </a:moveTo>
                <a:lnTo>
                  <a:pt x="0" y="15140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7508002" y="5021252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14672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7531906" y="5024374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3603"/>
                </a:lnTo>
                <a:lnTo>
                  <a:pt x="0" y="14672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7550498" y="5116467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5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7537219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7537219" y="5118029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7561122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7569090" y="5124272"/>
            <a:ext cx="24130" cy="50165"/>
          </a:xfrm>
          <a:custGeom>
            <a:avLst/>
            <a:gdLst/>
            <a:ahLst/>
            <a:cxnLst/>
            <a:rect l="l" t="t" r="r" b="b"/>
            <a:pathLst>
              <a:path w="24129" h="50164">
                <a:moveTo>
                  <a:pt x="0" y="49949"/>
                </a:moveTo>
                <a:lnTo>
                  <a:pt x="23903" y="49949"/>
                </a:lnTo>
                <a:lnTo>
                  <a:pt x="23903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7569090" y="5124272"/>
            <a:ext cx="23903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7567762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7569090" y="5124272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21247" y="0"/>
                </a:lnTo>
                <a:lnTo>
                  <a:pt x="23903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7589010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7598305" y="5158612"/>
            <a:ext cx="26670" cy="15875"/>
          </a:xfrm>
          <a:custGeom>
            <a:avLst/>
            <a:gdLst/>
            <a:ahLst/>
            <a:cxnLst/>
            <a:rect l="l" t="t" r="r" b="b"/>
            <a:pathLst>
              <a:path w="26670" h="15875">
                <a:moveTo>
                  <a:pt x="0" y="15609"/>
                </a:moveTo>
                <a:lnTo>
                  <a:pt x="26559" y="15609"/>
                </a:lnTo>
                <a:lnTo>
                  <a:pt x="26559" y="0"/>
                </a:lnTo>
                <a:lnTo>
                  <a:pt x="0" y="0"/>
                </a:lnTo>
                <a:lnTo>
                  <a:pt x="0" y="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7598305" y="5158612"/>
            <a:ext cx="26559" cy="156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7596978" y="516173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7598305" y="515861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7620881" y="516485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24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7640801" y="5107102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11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7627521" y="5105541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6243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7651425" y="5108663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59314"/>
                </a:lnTo>
                <a:lnTo>
                  <a:pt x="0" y="62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7670016" y="507276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45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7656737" y="50712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677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7680640" y="507432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3654"/>
                </a:lnTo>
                <a:lnTo>
                  <a:pt x="0" y="96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7699231" y="5038422"/>
            <a:ext cx="0" cy="135890"/>
          </a:xfrm>
          <a:custGeom>
            <a:avLst/>
            <a:gdLst/>
            <a:ahLst/>
            <a:cxnLst/>
            <a:rect l="l" t="t" r="r" b="b"/>
            <a:pathLst>
              <a:path h="135889">
                <a:moveTo>
                  <a:pt x="0" y="0"/>
                </a:moveTo>
                <a:lnTo>
                  <a:pt x="0" y="13579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7685952" y="5036861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13111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7709856" y="503998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27994"/>
                </a:lnTo>
                <a:lnTo>
                  <a:pt x="0" y="1311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7729775" y="5094614"/>
            <a:ext cx="0" cy="80010"/>
          </a:xfrm>
          <a:custGeom>
            <a:avLst/>
            <a:gdLst/>
            <a:ahLst/>
            <a:cxnLst/>
            <a:rect l="l" t="t" r="r" b="b"/>
            <a:pathLst>
              <a:path h="80010">
                <a:moveTo>
                  <a:pt x="0" y="0"/>
                </a:moveTo>
                <a:lnTo>
                  <a:pt x="0" y="796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7717824" y="5093054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923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7739071" y="5096176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0"/>
                </a:moveTo>
                <a:lnTo>
                  <a:pt x="0" y="71801"/>
                </a:lnTo>
                <a:lnTo>
                  <a:pt x="0" y="749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7757662" y="5097736"/>
            <a:ext cx="0" cy="76835"/>
          </a:xfrm>
          <a:custGeom>
            <a:avLst/>
            <a:gdLst/>
            <a:ahLst/>
            <a:cxnLst/>
            <a:rect l="l" t="t" r="r" b="b"/>
            <a:pathLst>
              <a:path h="76835">
                <a:moveTo>
                  <a:pt x="0" y="0"/>
                </a:moveTo>
                <a:lnTo>
                  <a:pt x="0" y="7648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7744383" y="5096176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71801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7768287" y="5099298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68679"/>
                </a:lnTo>
                <a:lnTo>
                  <a:pt x="0" y="718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7788206" y="5019691"/>
            <a:ext cx="0" cy="154940"/>
          </a:xfrm>
          <a:custGeom>
            <a:avLst/>
            <a:gdLst/>
            <a:ahLst/>
            <a:cxnLst/>
            <a:rect l="l" t="t" r="r" b="b"/>
            <a:pathLst>
              <a:path h="154939">
                <a:moveTo>
                  <a:pt x="0" y="0"/>
                </a:moveTo>
                <a:lnTo>
                  <a:pt x="0" y="15452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7776254" y="5018130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14984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7797503" y="5021252"/>
            <a:ext cx="0" cy="149860"/>
          </a:xfrm>
          <a:custGeom>
            <a:avLst/>
            <a:gdLst/>
            <a:ahLst/>
            <a:cxnLst/>
            <a:rect l="l" t="t" r="r" b="b"/>
            <a:pathLst>
              <a:path h="149860">
                <a:moveTo>
                  <a:pt x="0" y="0"/>
                </a:moveTo>
                <a:lnTo>
                  <a:pt x="0" y="146725"/>
                </a:lnTo>
                <a:lnTo>
                  <a:pt x="0" y="14984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7818749" y="5107102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11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7805470" y="5105541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6243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7829374" y="5108663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59314"/>
                </a:lnTo>
                <a:lnTo>
                  <a:pt x="0" y="62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7847965" y="5100858"/>
            <a:ext cx="0" cy="73660"/>
          </a:xfrm>
          <a:custGeom>
            <a:avLst/>
            <a:gdLst/>
            <a:ahLst/>
            <a:cxnLst/>
            <a:rect l="l" t="t" r="r" b="b"/>
            <a:pathLst>
              <a:path h="73660">
                <a:moveTo>
                  <a:pt x="0" y="0"/>
                </a:moveTo>
                <a:lnTo>
                  <a:pt x="0" y="7336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7834686" y="5099298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6867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7858590" y="5102419"/>
            <a:ext cx="0" cy="69215"/>
          </a:xfrm>
          <a:custGeom>
            <a:avLst/>
            <a:gdLst/>
            <a:ahLst/>
            <a:cxnLst/>
            <a:rect l="l" t="t" r="r" b="b"/>
            <a:pathLst>
              <a:path h="69214">
                <a:moveTo>
                  <a:pt x="0" y="0"/>
                </a:moveTo>
                <a:lnTo>
                  <a:pt x="0" y="65558"/>
                </a:lnTo>
                <a:lnTo>
                  <a:pt x="0" y="6867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7877181" y="5054031"/>
            <a:ext cx="0" cy="120650"/>
          </a:xfrm>
          <a:custGeom>
            <a:avLst/>
            <a:gdLst/>
            <a:ahLst/>
            <a:cxnLst/>
            <a:rect l="l" t="t" r="r" b="b"/>
            <a:pathLst>
              <a:path h="120650">
                <a:moveTo>
                  <a:pt x="0" y="0"/>
                </a:moveTo>
                <a:lnTo>
                  <a:pt x="0" y="12018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7863902" y="5052470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11550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7863902" y="505559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7887805" y="5055592"/>
            <a:ext cx="0" cy="115570"/>
          </a:xfrm>
          <a:custGeom>
            <a:avLst/>
            <a:gdLst/>
            <a:ahLst/>
            <a:cxnLst/>
            <a:rect l="l" t="t" r="r" b="b"/>
            <a:pathLst>
              <a:path h="115570">
                <a:moveTo>
                  <a:pt x="0" y="0"/>
                </a:moveTo>
                <a:lnTo>
                  <a:pt x="0" y="112385"/>
                </a:lnTo>
                <a:lnTo>
                  <a:pt x="0" y="11550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7906396" y="4863600"/>
            <a:ext cx="0" cy="311150"/>
          </a:xfrm>
          <a:custGeom>
            <a:avLst/>
            <a:gdLst/>
            <a:ahLst/>
            <a:cxnLst/>
            <a:rect l="l" t="t" r="r" b="b"/>
            <a:pathLst>
              <a:path h="311150">
                <a:moveTo>
                  <a:pt x="0" y="0"/>
                </a:moveTo>
                <a:lnTo>
                  <a:pt x="0" y="31062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7893117" y="4862040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30593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7917020" y="4865161"/>
            <a:ext cx="0" cy="306070"/>
          </a:xfrm>
          <a:custGeom>
            <a:avLst/>
            <a:gdLst/>
            <a:ahLst/>
            <a:cxnLst/>
            <a:rect l="l" t="t" r="r" b="b"/>
            <a:pathLst>
              <a:path h="306070">
                <a:moveTo>
                  <a:pt x="0" y="0"/>
                </a:moveTo>
                <a:lnTo>
                  <a:pt x="0" y="302815"/>
                </a:lnTo>
                <a:lnTo>
                  <a:pt x="0" y="30593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7966155" y="5072762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10145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7954204" y="5071201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9677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7975451" y="5074323"/>
            <a:ext cx="0" cy="97155"/>
          </a:xfrm>
          <a:custGeom>
            <a:avLst/>
            <a:gdLst/>
            <a:ahLst/>
            <a:cxnLst/>
            <a:rect l="l" t="t" r="r" b="b"/>
            <a:pathLst>
              <a:path h="97154">
                <a:moveTo>
                  <a:pt x="0" y="0"/>
                </a:moveTo>
                <a:lnTo>
                  <a:pt x="0" y="93654"/>
                </a:lnTo>
                <a:lnTo>
                  <a:pt x="0" y="967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7996699" y="4913550"/>
            <a:ext cx="0" cy="260985"/>
          </a:xfrm>
          <a:custGeom>
            <a:avLst/>
            <a:gdLst/>
            <a:ahLst/>
            <a:cxnLst/>
            <a:rect l="l" t="t" r="r" b="b"/>
            <a:pathLst>
              <a:path h="260985">
                <a:moveTo>
                  <a:pt x="0" y="0"/>
                </a:moveTo>
                <a:lnTo>
                  <a:pt x="0" y="26067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7983419" y="4911989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25598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7983419" y="4915111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8007323" y="4915111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2866"/>
                </a:lnTo>
                <a:lnTo>
                  <a:pt x="0" y="2559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8025914" y="4979107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9511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8012635" y="4977547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19043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8036538" y="4980669"/>
            <a:ext cx="0" cy="190500"/>
          </a:xfrm>
          <a:custGeom>
            <a:avLst/>
            <a:gdLst/>
            <a:ahLst/>
            <a:cxnLst/>
            <a:rect l="l" t="t" r="r" b="b"/>
            <a:pathLst>
              <a:path h="190500">
                <a:moveTo>
                  <a:pt x="0" y="0"/>
                </a:moveTo>
                <a:lnTo>
                  <a:pt x="0" y="187308"/>
                </a:lnTo>
                <a:lnTo>
                  <a:pt x="0" y="1904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8055130" y="5069640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458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8041850" y="5068079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9989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8065754" y="5071201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0"/>
                </a:moveTo>
                <a:lnTo>
                  <a:pt x="0" y="96776"/>
                </a:lnTo>
                <a:lnTo>
                  <a:pt x="0" y="9989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8144105" y="4910427"/>
            <a:ext cx="0" cy="264160"/>
          </a:xfrm>
          <a:custGeom>
            <a:avLst/>
            <a:gdLst/>
            <a:ahLst/>
            <a:cxnLst/>
            <a:rect l="l" t="t" r="r" b="b"/>
            <a:pathLst>
              <a:path h="264160">
                <a:moveTo>
                  <a:pt x="0" y="0"/>
                </a:moveTo>
                <a:lnTo>
                  <a:pt x="0" y="26379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8132154" y="4908867"/>
            <a:ext cx="0" cy="259715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25911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8153401" y="4911989"/>
            <a:ext cx="0" cy="259715"/>
          </a:xfrm>
          <a:custGeom>
            <a:avLst/>
            <a:gdLst/>
            <a:ahLst/>
            <a:cxnLst/>
            <a:rect l="l" t="t" r="r" b="b"/>
            <a:pathLst>
              <a:path h="259714">
                <a:moveTo>
                  <a:pt x="0" y="0"/>
                </a:moveTo>
                <a:lnTo>
                  <a:pt x="0" y="255988"/>
                </a:lnTo>
                <a:lnTo>
                  <a:pt x="0" y="2591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8174648" y="4907306"/>
            <a:ext cx="0" cy="267335"/>
          </a:xfrm>
          <a:custGeom>
            <a:avLst/>
            <a:gdLst/>
            <a:ahLst/>
            <a:cxnLst/>
            <a:rect l="l" t="t" r="r" b="b"/>
            <a:pathLst>
              <a:path h="267335">
                <a:moveTo>
                  <a:pt x="0" y="0"/>
                </a:moveTo>
                <a:lnTo>
                  <a:pt x="0" y="26691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8161369" y="4905745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2622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8185272" y="4908867"/>
            <a:ext cx="0" cy="262255"/>
          </a:xfrm>
          <a:custGeom>
            <a:avLst/>
            <a:gdLst/>
            <a:ahLst/>
            <a:cxnLst/>
            <a:rect l="l" t="t" r="r" b="b"/>
            <a:pathLst>
              <a:path h="262254">
                <a:moveTo>
                  <a:pt x="0" y="0"/>
                </a:moveTo>
                <a:lnTo>
                  <a:pt x="0" y="259110"/>
                </a:lnTo>
                <a:lnTo>
                  <a:pt x="0" y="2622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8203864" y="4657561"/>
            <a:ext cx="0" cy="516890"/>
          </a:xfrm>
          <a:custGeom>
            <a:avLst/>
            <a:gdLst/>
            <a:ahLst/>
            <a:cxnLst/>
            <a:rect l="l" t="t" r="r" b="b"/>
            <a:pathLst>
              <a:path h="516889">
                <a:moveTo>
                  <a:pt x="0" y="0"/>
                </a:moveTo>
                <a:lnTo>
                  <a:pt x="0" y="5166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8190584" y="4656000"/>
            <a:ext cx="0" cy="512445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511977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8214488" y="4659122"/>
            <a:ext cx="0" cy="512445"/>
          </a:xfrm>
          <a:custGeom>
            <a:avLst/>
            <a:gdLst/>
            <a:ahLst/>
            <a:cxnLst/>
            <a:rect l="l" t="t" r="r" b="b"/>
            <a:pathLst>
              <a:path h="512445">
                <a:moveTo>
                  <a:pt x="0" y="0"/>
                </a:moveTo>
                <a:lnTo>
                  <a:pt x="0" y="508855"/>
                </a:lnTo>
                <a:lnTo>
                  <a:pt x="0" y="5119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8233079" y="4710631"/>
            <a:ext cx="0" cy="464184"/>
          </a:xfrm>
          <a:custGeom>
            <a:avLst/>
            <a:gdLst/>
            <a:ahLst/>
            <a:cxnLst/>
            <a:rect l="l" t="t" r="r" b="b"/>
            <a:pathLst>
              <a:path h="464185">
                <a:moveTo>
                  <a:pt x="0" y="0"/>
                </a:moveTo>
                <a:lnTo>
                  <a:pt x="0" y="46358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8219800" y="4709071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45890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8243703" y="4712193"/>
            <a:ext cx="0" cy="459105"/>
          </a:xfrm>
          <a:custGeom>
            <a:avLst/>
            <a:gdLst/>
            <a:ahLst/>
            <a:cxnLst/>
            <a:rect l="l" t="t" r="r" b="b"/>
            <a:pathLst>
              <a:path h="459104">
                <a:moveTo>
                  <a:pt x="0" y="0"/>
                </a:moveTo>
                <a:lnTo>
                  <a:pt x="0" y="455784"/>
                </a:lnTo>
                <a:lnTo>
                  <a:pt x="0" y="4589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8292838" y="3886498"/>
            <a:ext cx="0" cy="1287780"/>
          </a:xfrm>
          <a:custGeom>
            <a:avLst/>
            <a:gdLst/>
            <a:ahLst/>
            <a:cxnLst/>
            <a:rect l="l" t="t" r="r" b="b"/>
            <a:pathLst>
              <a:path h="1287779">
                <a:moveTo>
                  <a:pt x="0" y="0"/>
                </a:moveTo>
                <a:lnTo>
                  <a:pt x="0" y="128772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8280887" y="3884937"/>
            <a:ext cx="0" cy="1283335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128304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8302135" y="3888059"/>
            <a:ext cx="0" cy="1283335"/>
          </a:xfrm>
          <a:custGeom>
            <a:avLst/>
            <a:gdLst/>
            <a:ahLst/>
            <a:cxnLst/>
            <a:rect l="l" t="t" r="r" b="b"/>
            <a:pathLst>
              <a:path h="1283335">
                <a:moveTo>
                  <a:pt x="0" y="0"/>
                </a:moveTo>
                <a:lnTo>
                  <a:pt x="0" y="1279918"/>
                </a:lnTo>
                <a:lnTo>
                  <a:pt x="0" y="12830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8323381" y="4804286"/>
            <a:ext cx="0" cy="370205"/>
          </a:xfrm>
          <a:custGeom>
            <a:avLst/>
            <a:gdLst/>
            <a:ahLst/>
            <a:cxnLst/>
            <a:rect l="l" t="t" r="r" b="b"/>
            <a:pathLst>
              <a:path h="370204">
                <a:moveTo>
                  <a:pt x="0" y="0"/>
                </a:moveTo>
                <a:lnTo>
                  <a:pt x="0" y="36993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8310102" y="4802725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36525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8334006" y="4805847"/>
            <a:ext cx="0" cy="365760"/>
          </a:xfrm>
          <a:custGeom>
            <a:avLst/>
            <a:gdLst/>
            <a:ahLst/>
            <a:cxnLst/>
            <a:rect l="l" t="t" r="r" b="b"/>
            <a:pathLst>
              <a:path h="365760">
                <a:moveTo>
                  <a:pt x="0" y="0"/>
                </a:moveTo>
                <a:lnTo>
                  <a:pt x="0" y="362130"/>
                </a:lnTo>
                <a:lnTo>
                  <a:pt x="0" y="3652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8351270" y="4282968"/>
            <a:ext cx="0" cy="891540"/>
          </a:xfrm>
          <a:custGeom>
            <a:avLst/>
            <a:gdLst/>
            <a:ahLst/>
            <a:cxnLst/>
            <a:rect l="l" t="t" r="r" b="b"/>
            <a:pathLst>
              <a:path h="891539">
                <a:moveTo>
                  <a:pt x="0" y="0"/>
                </a:moveTo>
                <a:lnTo>
                  <a:pt x="0" y="89125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8339318" y="4281408"/>
            <a:ext cx="0" cy="887094"/>
          </a:xfrm>
          <a:custGeom>
            <a:avLst/>
            <a:gdLst/>
            <a:ahLst/>
            <a:cxnLst/>
            <a:rect l="l" t="t" r="r" b="b"/>
            <a:pathLst>
              <a:path h="887095">
                <a:moveTo>
                  <a:pt x="0" y="88656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8360566" y="4284529"/>
            <a:ext cx="0" cy="887094"/>
          </a:xfrm>
          <a:custGeom>
            <a:avLst/>
            <a:gdLst/>
            <a:ahLst/>
            <a:cxnLst/>
            <a:rect l="l" t="t" r="r" b="b"/>
            <a:pathLst>
              <a:path h="887095">
                <a:moveTo>
                  <a:pt x="0" y="0"/>
                </a:moveTo>
                <a:lnTo>
                  <a:pt x="0" y="883448"/>
                </a:lnTo>
                <a:lnTo>
                  <a:pt x="0" y="8865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8381813" y="4282968"/>
            <a:ext cx="0" cy="891540"/>
          </a:xfrm>
          <a:custGeom>
            <a:avLst/>
            <a:gdLst/>
            <a:ahLst/>
            <a:cxnLst/>
            <a:rect l="l" t="t" r="r" b="b"/>
            <a:pathLst>
              <a:path h="891539">
                <a:moveTo>
                  <a:pt x="0" y="0"/>
                </a:moveTo>
                <a:lnTo>
                  <a:pt x="0" y="89125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8368534" y="4281408"/>
            <a:ext cx="0" cy="887094"/>
          </a:xfrm>
          <a:custGeom>
            <a:avLst/>
            <a:gdLst/>
            <a:ahLst/>
            <a:cxnLst/>
            <a:rect l="l" t="t" r="r" b="b"/>
            <a:pathLst>
              <a:path h="887095">
                <a:moveTo>
                  <a:pt x="0" y="88656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8392437" y="4284529"/>
            <a:ext cx="0" cy="887094"/>
          </a:xfrm>
          <a:custGeom>
            <a:avLst/>
            <a:gdLst/>
            <a:ahLst/>
            <a:cxnLst/>
            <a:rect l="l" t="t" r="r" b="b"/>
            <a:pathLst>
              <a:path h="887095">
                <a:moveTo>
                  <a:pt x="0" y="0"/>
                </a:moveTo>
                <a:lnTo>
                  <a:pt x="0" y="883448"/>
                </a:lnTo>
                <a:lnTo>
                  <a:pt x="0" y="88656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8411028" y="3486905"/>
            <a:ext cx="0" cy="1687830"/>
          </a:xfrm>
          <a:custGeom>
            <a:avLst/>
            <a:gdLst/>
            <a:ahLst/>
            <a:cxnLst/>
            <a:rect l="l" t="t" r="r" b="b"/>
            <a:pathLst>
              <a:path h="1687829">
                <a:moveTo>
                  <a:pt x="0" y="0"/>
                </a:moveTo>
                <a:lnTo>
                  <a:pt x="0" y="168731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8397749" y="3485345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16826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8421653" y="3488467"/>
            <a:ext cx="0" cy="1682750"/>
          </a:xfrm>
          <a:custGeom>
            <a:avLst/>
            <a:gdLst/>
            <a:ahLst/>
            <a:cxnLst/>
            <a:rect l="l" t="t" r="r" b="b"/>
            <a:pathLst>
              <a:path h="1682750">
                <a:moveTo>
                  <a:pt x="0" y="0"/>
                </a:moveTo>
                <a:lnTo>
                  <a:pt x="0" y="1679510"/>
                </a:lnTo>
                <a:lnTo>
                  <a:pt x="0" y="16826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8426965" y="4496787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5">
                <a:moveTo>
                  <a:pt x="0" y="67118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8450868" y="4499909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5">
                <a:moveTo>
                  <a:pt x="0" y="0"/>
                </a:moveTo>
                <a:lnTo>
                  <a:pt x="0" y="668067"/>
                </a:lnTo>
                <a:lnTo>
                  <a:pt x="0" y="6711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8456180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8480083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8488052" y="5105541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6243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8509299" y="5108663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59314"/>
                </a:lnTo>
                <a:lnTo>
                  <a:pt x="0" y="62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8517267" y="4790238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37773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8538515" y="4793360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4617"/>
                </a:lnTo>
                <a:lnTo>
                  <a:pt x="0" y="3777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8546482" y="4805847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5">
                <a:moveTo>
                  <a:pt x="0" y="36213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8570386" y="4808969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5">
                <a:moveTo>
                  <a:pt x="0" y="0"/>
                </a:moveTo>
                <a:lnTo>
                  <a:pt x="0" y="359008"/>
                </a:lnTo>
                <a:lnTo>
                  <a:pt x="0" y="3621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8575699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8575699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8574371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8575699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8598274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8604914" y="5024374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143603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8628818" y="5027496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0"/>
                </a:moveTo>
                <a:lnTo>
                  <a:pt x="0" y="140481"/>
                </a:lnTo>
                <a:lnTo>
                  <a:pt x="0" y="1436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8634129" y="508368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28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8634129" y="508681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8658033" y="5086810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1167"/>
                </a:lnTo>
                <a:lnTo>
                  <a:pt x="0" y="842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8666001" y="5030618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13735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8687248" y="503374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4237"/>
                </a:lnTo>
                <a:lnTo>
                  <a:pt x="0" y="1373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8724432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8724432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8723104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8724432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8747007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8782863" y="5143003"/>
            <a:ext cx="26670" cy="31750"/>
          </a:xfrm>
          <a:custGeom>
            <a:avLst/>
            <a:gdLst/>
            <a:ahLst/>
            <a:cxnLst/>
            <a:rect l="l" t="t" r="r" b="b"/>
            <a:pathLst>
              <a:path w="26670" h="31750">
                <a:moveTo>
                  <a:pt x="0" y="31218"/>
                </a:moveTo>
                <a:lnTo>
                  <a:pt x="26559" y="31218"/>
                </a:lnTo>
                <a:lnTo>
                  <a:pt x="26559" y="0"/>
                </a:lnTo>
                <a:lnTo>
                  <a:pt x="0" y="0"/>
                </a:lnTo>
                <a:lnTo>
                  <a:pt x="0" y="3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8782863" y="5143003"/>
            <a:ext cx="26559" cy="31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8781535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8782863" y="514300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8805439" y="5157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8812079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8812079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8810751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8812079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8834654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8843950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8865198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8873166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8873166" y="5124272"/>
            <a:ext cx="26559" cy="49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8871838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8873166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8895741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5075113" y="517109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5075113" y="485891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5075113" y="454673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5075113" y="423145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5075113" y="391927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5075113" y="3607096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5075113" y="329491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5075113" y="297961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5075113" y="509305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5075113" y="501500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5075113" y="493696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5075113" y="478087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5075113" y="470282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5075113" y="462478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5075113" y="446871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5075113" y="438754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5075113" y="430950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5075113" y="415341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5075113" y="407536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5075113" y="399732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5075113" y="384123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5075113" y="376318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5075113" y="368514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5075113" y="352905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5075113" y="345100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5075113" y="337296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5075113" y="321374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5075113" y="313570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5075113" y="305765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5075113" y="290156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5075113" y="282352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8833326" y="517109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8833326" y="485891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8833326" y="454673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8833326" y="423145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8833326" y="391927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8833326" y="3607096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8833326" y="329491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8833326" y="297961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8865198" y="509305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8865198" y="501500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8865198" y="493696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8865198" y="478087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8865198" y="470282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8865198" y="462478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8865198" y="446871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8865198" y="438754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8865198" y="430950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8865198" y="415341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8865198" y="407536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8865198" y="399732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8865198" y="384123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8865198" y="376318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8865198" y="368514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8865198" y="352905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8865198" y="345100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8865198" y="337296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8865198" y="321374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8865198" y="313570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8865198" y="305765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8865198" y="290156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8865198" y="282352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5075113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5431011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5786941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6142840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6498738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6851981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7210535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7563778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7919677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8275575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8631473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516143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5251734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533938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5517330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5607632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569531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5873260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596356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605120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6229158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631946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6407108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6585057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667535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6763006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6940956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7031258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7118905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7296854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7387156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747480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765275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774039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7830702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800865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8098954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818660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836454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8452196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854249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8720448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8808094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8898397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5075113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5431011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5786941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6142840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6498738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6851981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7210535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7563778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7919677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8275575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8631473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516143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5251734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533938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5517330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5607632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569531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5873260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5963563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6051209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6229158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631946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6407108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6585057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6675359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6763006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6940956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7031258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7118905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7296854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7387156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7474803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7652753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7740399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7830702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800865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8098954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818660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8440244" y="4498348"/>
            <a:ext cx="0" cy="676275"/>
          </a:xfrm>
          <a:custGeom>
            <a:avLst/>
            <a:gdLst/>
            <a:ahLst/>
            <a:cxnLst/>
            <a:rect l="l" t="t" r="r" b="b"/>
            <a:pathLst>
              <a:path h="676275">
                <a:moveTo>
                  <a:pt x="0" y="0"/>
                </a:moveTo>
                <a:lnTo>
                  <a:pt x="0" y="67587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8426965" y="4496787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5">
                <a:moveTo>
                  <a:pt x="0" y="67118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8450868" y="4499909"/>
            <a:ext cx="0" cy="671195"/>
          </a:xfrm>
          <a:custGeom>
            <a:avLst/>
            <a:gdLst/>
            <a:ahLst/>
            <a:cxnLst/>
            <a:rect l="l" t="t" r="r" b="b"/>
            <a:pathLst>
              <a:path h="671195">
                <a:moveTo>
                  <a:pt x="0" y="0"/>
                </a:moveTo>
                <a:lnTo>
                  <a:pt x="0" y="668067"/>
                </a:lnTo>
                <a:lnTo>
                  <a:pt x="0" y="6711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8469459" y="5116467"/>
            <a:ext cx="0" cy="57785"/>
          </a:xfrm>
          <a:custGeom>
            <a:avLst/>
            <a:gdLst/>
            <a:ahLst/>
            <a:cxnLst/>
            <a:rect l="l" t="t" r="r" b="b"/>
            <a:pathLst>
              <a:path h="57785">
                <a:moveTo>
                  <a:pt x="0" y="0"/>
                </a:moveTo>
                <a:lnTo>
                  <a:pt x="0" y="5775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8456180" y="5114907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5307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8480083" y="5118029"/>
            <a:ext cx="0" cy="53340"/>
          </a:xfrm>
          <a:custGeom>
            <a:avLst/>
            <a:gdLst/>
            <a:ahLst/>
            <a:cxnLst/>
            <a:rect l="l" t="t" r="r" b="b"/>
            <a:pathLst>
              <a:path h="53339">
                <a:moveTo>
                  <a:pt x="0" y="0"/>
                </a:moveTo>
                <a:lnTo>
                  <a:pt x="0" y="49949"/>
                </a:lnTo>
                <a:lnTo>
                  <a:pt x="0" y="530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8500003" y="5107102"/>
            <a:ext cx="0" cy="67310"/>
          </a:xfrm>
          <a:custGeom>
            <a:avLst/>
            <a:gdLst/>
            <a:ahLst/>
            <a:cxnLst/>
            <a:rect l="l" t="t" r="r" b="b"/>
            <a:pathLst>
              <a:path h="67310">
                <a:moveTo>
                  <a:pt x="0" y="0"/>
                </a:moveTo>
                <a:lnTo>
                  <a:pt x="0" y="6711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8488052" y="5105541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62436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8509299" y="5108663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59314"/>
                </a:lnTo>
                <a:lnTo>
                  <a:pt x="0" y="6243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8529218" y="4791798"/>
            <a:ext cx="0" cy="382905"/>
          </a:xfrm>
          <a:custGeom>
            <a:avLst/>
            <a:gdLst/>
            <a:ahLst/>
            <a:cxnLst/>
            <a:rect l="l" t="t" r="r" b="b"/>
            <a:pathLst>
              <a:path h="382904">
                <a:moveTo>
                  <a:pt x="0" y="0"/>
                </a:moveTo>
                <a:lnTo>
                  <a:pt x="0" y="38242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8517267" y="4790238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37773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8538515" y="4793360"/>
            <a:ext cx="0" cy="377825"/>
          </a:xfrm>
          <a:custGeom>
            <a:avLst/>
            <a:gdLst/>
            <a:ahLst/>
            <a:cxnLst/>
            <a:rect l="l" t="t" r="r" b="b"/>
            <a:pathLst>
              <a:path h="377825">
                <a:moveTo>
                  <a:pt x="0" y="0"/>
                </a:moveTo>
                <a:lnTo>
                  <a:pt x="0" y="374617"/>
                </a:lnTo>
                <a:lnTo>
                  <a:pt x="0" y="3777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8559762" y="4807408"/>
            <a:ext cx="0" cy="367030"/>
          </a:xfrm>
          <a:custGeom>
            <a:avLst/>
            <a:gdLst/>
            <a:ahLst/>
            <a:cxnLst/>
            <a:rect l="l" t="t" r="r" b="b"/>
            <a:pathLst>
              <a:path h="367029">
                <a:moveTo>
                  <a:pt x="0" y="0"/>
                </a:moveTo>
                <a:lnTo>
                  <a:pt x="0" y="36681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8546482" y="4805847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5">
                <a:moveTo>
                  <a:pt x="0" y="36213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8570386" y="4808969"/>
            <a:ext cx="0" cy="362585"/>
          </a:xfrm>
          <a:custGeom>
            <a:avLst/>
            <a:gdLst/>
            <a:ahLst/>
            <a:cxnLst/>
            <a:rect l="l" t="t" r="r" b="b"/>
            <a:pathLst>
              <a:path h="362585">
                <a:moveTo>
                  <a:pt x="0" y="0"/>
                </a:moveTo>
                <a:lnTo>
                  <a:pt x="0" y="359008"/>
                </a:lnTo>
                <a:lnTo>
                  <a:pt x="0" y="3621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8575699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8575699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8574371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8575699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8598274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8618193" y="5025935"/>
            <a:ext cx="0" cy="148590"/>
          </a:xfrm>
          <a:custGeom>
            <a:avLst/>
            <a:gdLst/>
            <a:ahLst/>
            <a:cxnLst/>
            <a:rect l="l" t="t" r="r" b="b"/>
            <a:pathLst>
              <a:path h="148589">
                <a:moveTo>
                  <a:pt x="0" y="0"/>
                </a:moveTo>
                <a:lnTo>
                  <a:pt x="0" y="14828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8604914" y="5024374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143603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8628818" y="5027496"/>
            <a:ext cx="0" cy="144145"/>
          </a:xfrm>
          <a:custGeom>
            <a:avLst/>
            <a:gdLst/>
            <a:ahLst/>
            <a:cxnLst/>
            <a:rect l="l" t="t" r="r" b="b"/>
            <a:pathLst>
              <a:path h="144145">
                <a:moveTo>
                  <a:pt x="0" y="0"/>
                </a:moveTo>
                <a:lnTo>
                  <a:pt x="0" y="140481"/>
                </a:lnTo>
                <a:lnTo>
                  <a:pt x="0" y="14360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8647409" y="5085249"/>
            <a:ext cx="0" cy="89535"/>
          </a:xfrm>
          <a:custGeom>
            <a:avLst/>
            <a:gdLst/>
            <a:ahLst/>
            <a:cxnLst/>
            <a:rect l="l" t="t" r="r" b="b"/>
            <a:pathLst>
              <a:path h="89535">
                <a:moveTo>
                  <a:pt x="0" y="0"/>
                </a:moveTo>
                <a:lnTo>
                  <a:pt x="0" y="8897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8634129" y="5083688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288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8634129" y="508681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8658033" y="5086810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81167"/>
                </a:lnTo>
                <a:lnTo>
                  <a:pt x="0" y="8428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8677952" y="5032178"/>
            <a:ext cx="0" cy="142240"/>
          </a:xfrm>
          <a:custGeom>
            <a:avLst/>
            <a:gdLst/>
            <a:ahLst/>
            <a:cxnLst/>
            <a:rect l="l" t="t" r="r" b="b"/>
            <a:pathLst>
              <a:path h="142239">
                <a:moveTo>
                  <a:pt x="0" y="0"/>
                </a:moveTo>
                <a:lnTo>
                  <a:pt x="0" y="14204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8666001" y="5030618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137359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8687248" y="503374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4237"/>
                </a:lnTo>
                <a:lnTo>
                  <a:pt x="0" y="1373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8724432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8724432" y="5124272"/>
            <a:ext cx="26559" cy="499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8723104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8724432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8747007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8782863" y="5143003"/>
            <a:ext cx="26670" cy="31750"/>
          </a:xfrm>
          <a:custGeom>
            <a:avLst/>
            <a:gdLst/>
            <a:ahLst/>
            <a:cxnLst/>
            <a:rect l="l" t="t" r="r" b="b"/>
            <a:pathLst>
              <a:path w="26670" h="31750">
                <a:moveTo>
                  <a:pt x="0" y="31218"/>
                </a:moveTo>
                <a:lnTo>
                  <a:pt x="26559" y="31218"/>
                </a:lnTo>
                <a:lnTo>
                  <a:pt x="26559" y="0"/>
                </a:lnTo>
                <a:lnTo>
                  <a:pt x="0" y="0"/>
                </a:lnTo>
                <a:lnTo>
                  <a:pt x="0" y="312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8782863" y="5143003"/>
            <a:ext cx="26559" cy="312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8781535" y="515392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8782863" y="5143003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8805439" y="515705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280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8812079" y="5155490"/>
            <a:ext cx="26670" cy="19050"/>
          </a:xfrm>
          <a:custGeom>
            <a:avLst/>
            <a:gdLst/>
            <a:ahLst/>
            <a:cxnLst/>
            <a:rect l="l" t="t" r="r" b="b"/>
            <a:pathLst>
              <a:path w="26670" h="19050">
                <a:moveTo>
                  <a:pt x="0" y="18730"/>
                </a:moveTo>
                <a:lnTo>
                  <a:pt x="26559" y="18730"/>
                </a:lnTo>
                <a:lnTo>
                  <a:pt x="26559" y="0"/>
                </a:lnTo>
                <a:lnTo>
                  <a:pt x="0" y="0"/>
                </a:lnTo>
                <a:lnTo>
                  <a:pt x="0" y="187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8812079" y="5155490"/>
            <a:ext cx="26559" cy="1873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8810751" y="516017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8812079" y="5155490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8834654" y="516329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15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8855902" y="5079005"/>
            <a:ext cx="0" cy="95250"/>
          </a:xfrm>
          <a:custGeom>
            <a:avLst/>
            <a:gdLst/>
            <a:ahLst/>
            <a:cxnLst/>
            <a:rect l="l" t="t" r="r" b="b"/>
            <a:pathLst>
              <a:path h="95250">
                <a:moveTo>
                  <a:pt x="0" y="0"/>
                </a:moveTo>
                <a:lnTo>
                  <a:pt x="0" y="9521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8843950" y="5077445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90532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8865198" y="5080567"/>
            <a:ext cx="0" cy="90805"/>
          </a:xfrm>
          <a:custGeom>
            <a:avLst/>
            <a:gdLst/>
            <a:ahLst/>
            <a:cxnLst/>
            <a:rect l="l" t="t" r="r" b="b"/>
            <a:pathLst>
              <a:path h="90804">
                <a:moveTo>
                  <a:pt x="0" y="0"/>
                </a:moveTo>
                <a:lnTo>
                  <a:pt x="0" y="87410"/>
                </a:lnTo>
                <a:lnTo>
                  <a:pt x="0" y="905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8873166" y="5124272"/>
            <a:ext cx="26670" cy="50165"/>
          </a:xfrm>
          <a:custGeom>
            <a:avLst/>
            <a:gdLst/>
            <a:ahLst/>
            <a:cxnLst/>
            <a:rect l="l" t="t" r="r" b="b"/>
            <a:pathLst>
              <a:path w="26670" h="50164">
                <a:moveTo>
                  <a:pt x="0" y="49949"/>
                </a:moveTo>
                <a:lnTo>
                  <a:pt x="26559" y="49949"/>
                </a:lnTo>
                <a:lnTo>
                  <a:pt x="26559" y="0"/>
                </a:lnTo>
                <a:lnTo>
                  <a:pt x="0" y="0"/>
                </a:lnTo>
                <a:lnTo>
                  <a:pt x="0" y="4994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8873166" y="5124272"/>
            <a:ext cx="26559" cy="49949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8871838" y="514456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8873166" y="5124272"/>
            <a:ext cx="26670" cy="0"/>
          </a:xfrm>
          <a:custGeom>
            <a:avLst/>
            <a:gdLst/>
            <a:ahLst/>
            <a:cxnLst/>
            <a:rect l="l" t="t" r="r" b="b"/>
            <a:pathLst>
              <a:path w="26670">
                <a:moveTo>
                  <a:pt x="0" y="0"/>
                </a:moveTo>
                <a:lnTo>
                  <a:pt x="23903" y="0"/>
                </a:lnTo>
                <a:lnTo>
                  <a:pt x="265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8895741" y="5147686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5075113" y="517109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5075113" y="485891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5075113" y="454673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5075113" y="423145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5075113" y="391927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5075113" y="3607096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5075113" y="329491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5075113" y="297961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0" y="0"/>
                </a:moveTo>
                <a:lnTo>
                  <a:pt x="63743" y="0"/>
                </a:lnTo>
                <a:lnTo>
                  <a:pt x="6639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5075113" y="509305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5075113" y="501500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5075113" y="493696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5075113" y="478087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5075113" y="470282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5075113" y="462478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5075113" y="446871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5075113" y="438754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5075113" y="430950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5075113" y="415341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5075113" y="407536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5075113" y="399732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5075113" y="384123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5075113" y="376318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5075113" y="368514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5075113" y="352905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5075113" y="345100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5075113" y="337296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5075113" y="321374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5075113" y="313570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5075113" y="305765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5075113" y="290156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5075113" y="282352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1871" y="0"/>
                </a:lnTo>
                <a:lnTo>
                  <a:pt x="34527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8833326" y="517109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8833326" y="4858918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8833326" y="454673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8833326" y="4231459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8833326" y="3919277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8833326" y="3607096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8833326" y="3294915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8833326" y="2979611"/>
            <a:ext cx="66675" cy="0"/>
          </a:xfrm>
          <a:custGeom>
            <a:avLst/>
            <a:gdLst/>
            <a:ahLst/>
            <a:cxnLst/>
            <a:rect l="l" t="t" r="r" b="b"/>
            <a:pathLst>
              <a:path w="66675">
                <a:moveTo>
                  <a:pt x="66398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8865198" y="509305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8865198" y="501500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8865198" y="493696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8865198" y="478087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8865198" y="470282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8865198" y="462478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8865198" y="446871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8865198" y="438754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8865198" y="4309504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8865198" y="415341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8865198" y="407536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8865198" y="3997323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8865198" y="384123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8865198" y="376318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8865198" y="368514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8865198" y="352905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8865198" y="345100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8865198" y="337296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8865198" y="321374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8865198" y="3135702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8865198" y="3057657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8865198" y="290156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8865198" y="282352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34527" y="0"/>
                </a:moveTo>
                <a:lnTo>
                  <a:pt x="2655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5075113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5431011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5786941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6142840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6498738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6851981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7210535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7563778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7919677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8275575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8631473" y="5093054"/>
            <a:ext cx="0" cy="78105"/>
          </a:xfrm>
          <a:custGeom>
            <a:avLst/>
            <a:gdLst/>
            <a:ahLst/>
            <a:cxnLst/>
            <a:rect l="l" t="t" r="r" b="b"/>
            <a:pathLst>
              <a:path h="78104">
                <a:moveTo>
                  <a:pt x="0" y="78045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516143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5251734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533938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5517330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5607632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569531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5873260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596356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605120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6229158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631946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6407108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6585057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667535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6763006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6940956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7031258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7118905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7296854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7387156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747480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7652753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774039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7830702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800865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8098954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8186601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836454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8452196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8542499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8720448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8808094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8898397" y="51508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5075113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5431011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5786941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6142840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6498738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6851981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7210535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7563778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7919677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8275575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8631473" y="2823521"/>
            <a:ext cx="0" cy="78105"/>
          </a:xfrm>
          <a:custGeom>
            <a:avLst/>
            <a:gdLst/>
            <a:ahLst/>
            <a:cxnLst/>
            <a:rect l="l" t="t" r="r" b="b"/>
            <a:pathLst>
              <a:path h="78105">
                <a:moveTo>
                  <a:pt x="0" y="0"/>
                </a:moveTo>
                <a:lnTo>
                  <a:pt x="0" y="74923"/>
                </a:lnTo>
                <a:lnTo>
                  <a:pt x="0" y="780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516143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5251734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533938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5517330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5607632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569531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5873260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5963563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6051209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6229158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631946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6407108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6585057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6675359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6763006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6940956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7031258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7118905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7296854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7387156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7474803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7652753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7740399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7830702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800865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8098954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8186601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8364549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8452196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8542499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8720448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8808094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8898397" y="28438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2655" y="0"/>
                </a:lnTo>
              </a:path>
            </a:pathLst>
          </a:custGeom>
          <a:ln w="405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5075113" y="2820399"/>
            <a:ext cx="0" cy="2350770"/>
          </a:xfrm>
          <a:custGeom>
            <a:avLst/>
            <a:gdLst/>
            <a:ahLst/>
            <a:cxnLst/>
            <a:rect l="l" t="t" r="r" b="b"/>
            <a:pathLst>
              <a:path h="2350770">
                <a:moveTo>
                  <a:pt x="0" y="235070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8899725" y="2820399"/>
            <a:ext cx="0" cy="2350770"/>
          </a:xfrm>
          <a:custGeom>
            <a:avLst/>
            <a:gdLst/>
            <a:ahLst/>
            <a:cxnLst/>
            <a:rect l="l" t="t" r="r" b="b"/>
            <a:pathLst>
              <a:path h="2350770">
                <a:moveTo>
                  <a:pt x="0" y="2350700"/>
                </a:moveTo>
                <a:lnTo>
                  <a:pt x="0" y="312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5075113" y="5171099"/>
            <a:ext cx="3827779" cy="0"/>
          </a:xfrm>
          <a:custGeom>
            <a:avLst/>
            <a:gdLst/>
            <a:ahLst/>
            <a:cxnLst/>
            <a:rect l="l" t="t" r="r" b="b"/>
            <a:pathLst>
              <a:path w="3827779">
                <a:moveTo>
                  <a:pt x="0" y="0"/>
                </a:moveTo>
                <a:lnTo>
                  <a:pt x="3824612" y="0"/>
                </a:lnTo>
                <a:lnTo>
                  <a:pt x="38272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5075113" y="2823521"/>
            <a:ext cx="3827779" cy="0"/>
          </a:xfrm>
          <a:custGeom>
            <a:avLst/>
            <a:gdLst/>
            <a:ahLst/>
            <a:cxnLst/>
            <a:rect l="l" t="t" r="r" b="b"/>
            <a:pathLst>
              <a:path w="3827779">
                <a:moveTo>
                  <a:pt x="0" y="0"/>
                </a:moveTo>
                <a:lnTo>
                  <a:pt x="3824612" y="0"/>
                </a:lnTo>
                <a:lnTo>
                  <a:pt x="382726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 txBox="1"/>
          <p:nvPr/>
        </p:nvSpPr>
        <p:spPr>
          <a:xfrm>
            <a:off x="4839769" y="4776890"/>
            <a:ext cx="153035" cy="499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1150" b="1" spc="-75" dirty="0">
                <a:latin typeface="Times New Roman"/>
                <a:cs typeface="Times New Roman"/>
              </a:rPr>
              <a:t>20</a:t>
            </a:r>
            <a:endParaRPr sz="1150">
              <a:latin typeface="Times New Roman"/>
              <a:cs typeface="Times New Roman"/>
            </a:endParaRPr>
          </a:p>
          <a:p>
            <a:pPr marL="63500" algn="ctr">
              <a:lnSpc>
                <a:spcPct val="100000"/>
              </a:lnSpc>
              <a:spcBef>
                <a:spcPts val="1075"/>
              </a:spcBef>
            </a:pPr>
            <a:r>
              <a:rPr sz="1150" b="1" spc="-75" dirty="0">
                <a:latin typeface="Times New Roman"/>
                <a:cs typeface="Times New Roman"/>
              </a:rPr>
              <a:t>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49" name="object 1649"/>
          <p:cNvSpPr txBox="1"/>
          <p:nvPr/>
        </p:nvSpPr>
        <p:spPr>
          <a:xfrm>
            <a:off x="4839769" y="4460413"/>
            <a:ext cx="153035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-75" dirty="0">
                <a:latin typeface="Times New Roman"/>
                <a:cs typeface="Times New Roman"/>
              </a:rPr>
              <a:t>40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50" name="object 1650"/>
          <p:cNvSpPr txBox="1"/>
          <p:nvPr/>
        </p:nvSpPr>
        <p:spPr>
          <a:xfrm>
            <a:off x="4839769" y="4148719"/>
            <a:ext cx="153035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-75" dirty="0">
                <a:latin typeface="Times New Roman"/>
                <a:cs typeface="Times New Roman"/>
              </a:rPr>
              <a:t>60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51" name="object 1651"/>
          <p:cNvSpPr txBox="1"/>
          <p:nvPr/>
        </p:nvSpPr>
        <p:spPr>
          <a:xfrm>
            <a:off x="4839769" y="3836787"/>
            <a:ext cx="153035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50" b="1" spc="-75" dirty="0">
                <a:latin typeface="Times New Roman"/>
                <a:cs typeface="Times New Roman"/>
              </a:rPr>
              <a:t>80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52" name="object 1652"/>
          <p:cNvSpPr txBox="1"/>
          <p:nvPr/>
        </p:nvSpPr>
        <p:spPr>
          <a:xfrm>
            <a:off x="4269740" y="2326766"/>
            <a:ext cx="4826000" cy="1384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SOS</a:t>
            </a:r>
            <a:r>
              <a:rPr sz="1400" b="1" spc="-10" dirty="0">
                <a:solidFill>
                  <a:srgbClr val="CC3300"/>
                </a:solidFill>
                <a:latin typeface="Arial"/>
                <a:cs typeface="Arial"/>
              </a:rPr>
              <a:t> b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CC3300"/>
                </a:solidFill>
                <a:latin typeface="Arial"/>
                <a:cs typeface="Arial"/>
              </a:rPr>
              <a:t>nd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CC33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g</a:t>
            </a:r>
            <a:r>
              <a:rPr sz="1400" b="1" spc="-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sites</a:t>
            </a:r>
            <a:r>
              <a:rPr sz="1400" b="1" spc="-3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are</a:t>
            </a:r>
            <a:r>
              <a:rPr sz="1400" b="1" spc="-2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s</a:t>
            </a:r>
            <a:r>
              <a:rPr sz="1400" b="1" spc="-10" dirty="0">
                <a:solidFill>
                  <a:srgbClr val="CC3300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read</a:t>
            </a:r>
            <a:r>
              <a:rPr sz="1400" b="1" spc="-25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CC3300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et</a:t>
            </a:r>
            <a:r>
              <a:rPr sz="1400" b="1" spc="20" dirty="0">
                <a:solidFill>
                  <a:srgbClr val="CC3300"/>
                </a:solidFill>
                <a:latin typeface="Arial"/>
                <a:cs typeface="Arial"/>
              </a:rPr>
              <a:t>w</a:t>
            </a:r>
            <a:r>
              <a:rPr sz="1400" b="1" spc="-15" dirty="0">
                <a:solidFill>
                  <a:srgbClr val="CC330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en</a:t>
            </a:r>
            <a:r>
              <a:rPr sz="1400" b="1" spc="-5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resi</a:t>
            </a:r>
            <a:r>
              <a:rPr sz="1400" b="1" spc="-10" dirty="0">
                <a:solidFill>
                  <a:srgbClr val="CC3300"/>
                </a:solidFill>
                <a:latin typeface="Arial"/>
                <a:cs typeface="Arial"/>
              </a:rPr>
              <a:t>du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es,</a:t>
            </a:r>
            <a:r>
              <a:rPr sz="1400" b="1" spc="-40" dirty="0">
                <a:solidFill>
                  <a:srgbClr val="CC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12</a:t>
            </a:r>
            <a:r>
              <a:rPr sz="1400" b="1" spc="10" dirty="0">
                <a:solidFill>
                  <a:srgbClr val="CC3300"/>
                </a:solidFill>
                <a:latin typeface="Arial"/>
                <a:cs typeface="Arial"/>
              </a:rPr>
              <a:t>6</a:t>
            </a:r>
            <a:r>
              <a:rPr sz="1400" b="1" dirty="0">
                <a:solidFill>
                  <a:srgbClr val="CC3300"/>
                </a:solidFill>
                <a:latin typeface="Arial"/>
                <a:cs typeface="Arial"/>
              </a:rPr>
              <a:t>-</a:t>
            </a:r>
            <a:r>
              <a:rPr sz="1400" b="1" spc="-5" dirty="0">
                <a:solidFill>
                  <a:srgbClr val="CC3300"/>
                </a:solidFill>
                <a:latin typeface="Arial"/>
                <a:cs typeface="Arial"/>
              </a:rPr>
              <a:t>142.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518795">
              <a:lnSpc>
                <a:spcPct val="100000"/>
              </a:lnSpc>
              <a:spcBef>
                <a:spcPts val="1185"/>
              </a:spcBef>
            </a:pPr>
            <a:r>
              <a:rPr sz="1150" b="1" spc="-75" dirty="0">
                <a:latin typeface="Times New Roman"/>
                <a:cs typeface="Times New Roman"/>
              </a:rPr>
              <a:t>140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sz="900">
              <a:latin typeface="Times New Roman"/>
              <a:cs typeface="Times New Roman"/>
            </a:endParaRPr>
          </a:p>
          <a:p>
            <a:pPr marL="518795">
              <a:lnSpc>
                <a:spcPct val="100000"/>
              </a:lnSpc>
            </a:pPr>
            <a:r>
              <a:rPr sz="1150" b="1" spc="-75" dirty="0">
                <a:latin typeface="Times New Roman"/>
                <a:cs typeface="Times New Roman"/>
              </a:rPr>
              <a:t>120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8"/>
              </a:spcBef>
            </a:pPr>
            <a:endParaRPr sz="950">
              <a:latin typeface="Times New Roman"/>
              <a:cs typeface="Times New Roman"/>
            </a:endParaRPr>
          </a:p>
          <a:p>
            <a:pPr marL="518795">
              <a:lnSpc>
                <a:spcPct val="100000"/>
              </a:lnSpc>
            </a:pPr>
            <a:r>
              <a:rPr sz="1150" b="1" spc="-75" dirty="0">
                <a:latin typeface="Times New Roman"/>
                <a:cs typeface="Times New Roman"/>
              </a:rPr>
              <a:t>100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53" name="object 1653"/>
          <p:cNvSpPr txBox="1"/>
          <p:nvPr/>
        </p:nvSpPr>
        <p:spPr>
          <a:xfrm>
            <a:off x="5161288" y="5293862"/>
            <a:ext cx="1576705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8300" algn="l"/>
                <a:tab pos="723900" algn="l"/>
                <a:tab pos="1079500" algn="l"/>
                <a:tab pos="1435735" algn="l"/>
              </a:tabLst>
            </a:pPr>
            <a:r>
              <a:rPr sz="1150" b="1" spc="-75" dirty="0">
                <a:latin typeface="Times New Roman"/>
                <a:cs typeface="Times New Roman"/>
              </a:rPr>
              <a:t>31	43	55	67	79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54" name="object 1654"/>
          <p:cNvSpPr txBox="1"/>
          <p:nvPr/>
        </p:nvSpPr>
        <p:spPr>
          <a:xfrm>
            <a:off x="6941482" y="5293862"/>
            <a:ext cx="896619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35915" algn="l"/>
                <a:tab pos="692150" algn="l"/>
              </a:tabLst>
            </a:pPr>
            <a:r>
              <a:rPr sz="1150" b="1" spc="-75" dirty="0">
                <a:latin typeface="Times New Roman"/>
                <a:cs typeface="Times New Roman"/>
              </a:rPr>
              <a:t>91	103	115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55" name="object 1655"/>
          <p:cNvSpPr txBox="1"/>
          <p:nvPr/>
        </p:nvSpPr>
        <p:spPr>
          <a:xfrm>
            <a:off x="7976988" y="5293862"/>
            <a:ext cx="572770" cy="188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68300" algn="l"/>
              </a:tabLst>
            </a:pPr>
            <a:r>
              <a:rPr sz="1150" b="1" spc="-75" dirty="0">
                <a:latin typeface="Times New Roman"/>
                <a:cs typeface="Times New Roman"/>
              </a:rPr>
              <a:t>127	139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56" name="object 1656"/>
          <p:cNvSpPr txBox="1"/>
          <p:nvPr/>
        </p:nvSpPr>
        <p:spPr>
          <a:xfrm>
            <a:off x="4576143" y="2985190"/>
            <a:ext cx="131445" cy="21602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00" b="1" dirty="0">
                <a:latin typeface="Times New Roman"/>
                <a:cs typeface="Times New Roman"/>
              </a:rPr>
              <a:t>Wei</a:t>
            </a:r>
            <a:r>
              <a:rPr sz="800" b="1" spc="5" dirty="0">
                <a:latin typeface="Times New Roman"/>
                <a:cs typeface="Times New Roman"/>
              </a:rPr>
              <a:t>g</a:t>
            </a:r>
            <a:r>
              <a:rPr sz="800" b="1" dirty="0">
                <a:latin typeface="Times New Roman"/>
                <a:cs typeface="Times New Roman"/>
              </a:rPr>
              <a:t>hted</a:t>
            </a:r>
            <a:r>
              <a:rPr sz="800" b="1" spc="40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A</a:t>
            </a:r>
            <a:r>
              <a:rPr sz="800" b="1" spc="5" dirty="0">
                <a:latin typeface="Times New Roman"/>
                <a:cs typeface="Times New Roman"/>
              </a:rPr>
              <a:t>v</a:t>
            </a:r>
            <a:r>
              <a:rPr sz="800" b="1" spc="10" dirty="0">
                <a:latin typeface="Times New Roman"/>
                <a:cs typeface="Times New Roman"/>
              </a:rPr>
              <a:t>e</a:t>
            </a:r>
            <a:r>
              <a:rPr sz="800" b="1" dirty="0">
                <a:latin typeface="Times New Roman"/>
                <a:cs typeface="Times New Roman"/>
              </a:rPr>
              <a:t>r</a:t>
            </a:r>
            <a:r>
              <a:rPr sz="800" b="1" spc="5" dirty="0">
                <a:latin typeface="Times New Roman"/>
                <a:cs typeface="Times New Roman"/>
              </a:rPr>
              <a:t>a</a:t>
            </a:r>
            <a:r>
              <a:rPr sz="800" b="1" dirty="0">
                <a:latin typeface="Times New Roman"/>
                <a:cs typeface="Times New Roman"/>
              </a:rPr>
              <a:t>ge</a:t>
            </a:r>
            <a:r>
              <a:rPr sz="800" b="1" spc="5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Ch</a:t>
            </a:r>
            <a:r>
              <a:rPr sz="800" b="1" spc="20" dirty="0">
                <a:latin typeface="Times New Roman"/>
                <a:cs typeface="Times New Roman"/>
              </a:rPr>
              <a:t>e</a:t>
            </a:r>
            <a:r>
              <a:rPr sz="800" b="1" spc="-15" dirty="0">
                <a:latin typeface="Times New Roman"/>
                <a:cs typeface="Times New Roman"/>
              </a:rPr>
              <a:t>m</a:t>
            </a:r>
            <a:r>
              <a:rPr sz="800" b="1" dirty="0">
                <a:latin typeface="Times New Roman"/>
                <a:cs typeface="Times New Roman"/>
              </a:rPr>
              <a:t>.l</a:t>
            </a:r>
            <a:r>
              <a:rPr sz="800" b="1" spc="4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S</a:t>
            </a:r>
            <a:r>
              <a:rPr sz="800" b="1" spc="-5" dirty="0">
                <a:latin typeface="Times New Roman"/>
                <a:cs typeface="Times New Roman"/>
              </a:rPr>
              <a:t>h</a:t>
            </a:r>
            <a:r>
              <a:rPr sz="800" b="1" dirty="0">
                <a:latin typeface="Times New Roman"/>
                <a:cs typeface="Times New Roman"/>
              </a:rPr>
              <a:t>ift</a:t>
            </a:r>
            <a:r>
              <a:rPr sz="800" b="1" spc="4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Change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57" name="object 1657"/>
          <p:cNvSpPr txBox="1"/>
          <p:nvPr/>
        </p:nvSpPr>
        <p:spPr>
          <a:xfrm>
            <a:off x="8214594" y="3535097"/>
            <a:ext cx="131445" cy="3092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00" b="1" spc="-10" dirty="0">
                <a:latin typeface="Times New Roman"/>
                <a:cs typeface="Times New Roman"/>
              </a:rPr>
              <a:t>G</a:t>
            </a:r>
            <a:r>
              <a:rPr sz="800" b="1" dirty="0">
                <a:latin typeface="Times New Roman"/>
                <a:cs typeface="Times New Roman"/>
              </a:rPr>
              <a:t>134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58" name="object 1658"/>
          <p:cNvSpPr txBox="1"/>
          <p:nvPr/>
        </p:nvSpPr>
        <p:spPr>
          <a:xfrm>
            <a:off x="8342080" y="3083002"/>
            <a:ext cx="131445" cy="3117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30"/>
              </a:lnSpc>
            </a:pPr>
            <a:r>
              <a:rPr sz="800" b="1" spc="5" dirty="0">
                <a:latin typeface="Times New Roman"/>
                <a:cs typeface="Times New Roman"/>
              </a:rPr>
              <a:t>H138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59" name="object 1659"/>
          <p:cNvSpPr/>
          <p:nvPr/>
        </p:nvSpPr>
        <p:spPr>
          <a:xfrm>
            <a:off x="8158713" y="4528905"/>
            <a:ext cx="419734" cy="98425"/>
          </a:xfrm>
          <a:custGeom>
            <a:avLst/>
            <a:gdLst/>
            <a:ahLst/>
            <a:cxnLst/>
            <a:rect l="l" t="t" r="r" b="b"/>
            <a:pathLst>
              <a:path w="419734" h="98425">
                <a:moveTo>
                  <a:pt x="71604" y="0"/>
                </a:moveTo>
                <a:lnTo>
                  <a:pt x="4157" y="46202"/>
                </a:lnTo>
                <a:lnTo>
                  <a:pt x="3930" y="46465"/>
                </a:lnTo>
                <a:lnTo>
                  <a:pt x="3930" y="51634"/>
                </a:lnTo>
                <a:lnTo>
                  <a:pt x="4173" y="51909"/>
                </a:lnTo>
                <a:lnTo>
                  <a:pt x="71604" y="98112"/>
                </a:lnTo>
                <a:lnTo>
                  <a:pt x="74048" y="97350"/>
                </a:lnTo>
                <a:lnTo>
                  <a:pt x="75110" y="95115"/>
                </a:lnTo>
                <a:lnTo>
                  <a:pt x="76279" y="92880"/>
                </a:lnTo>
                <a:lnTo>
                  <a:pt x="75535" y="90020"/>
                </a:lnTo>
                <a:lnTo>
                  <a:pt x="73729" y="88709"/>
                </a:lnTo>
                <a:lnTo>
                  <a:pt x="21787" y="53095"/>
                </a:lnTo>
                <a:lnTo>
                  <a:pt x="9986" y="53095"/>
                </a:lnTo>
                <a:lnTo>
                  <a:pt x="9986" y="45004"/>
                </a:lnTo>
                <a:lnTo>
                  <a:pt x="21787" y="45004"/>
                </a:lnTo>
                <a:lnTo>
                  <a:pt x="73729" y="9390"/>
                </a:lnTo>
                <a:lnTo>
                  <a:pt x="75535" y="8091"/>
                </a:lnTo>
                <a:lnTo>
                  <a:pt x="76279" y="5219"/>
                </a:lnTo>
                <a:lnTo>
                  <a:pt x="75110" y="2984"/>
                </a:lnTo>
                <a:lnTo>
                  <a:pt x="74048" y="749"/>
                </a:lnTo>
                <a:lnTo>
                  <a:pt x="71604" y="0"/>
                </a:lnTo>
                <a:close/>
              </a:path>
              <a:path w="419734" h="98425">
                <a:moveTo>
                  <a:pt x="403753" y="49050"/>
                </a:moveTo>
                <a:lnTo>
                  <a:pt x="343999" y="90020"/>
                </a:lnTo>
                <a:lnTo>
                  <a:pt x="343362" y="92880"/>
                </a:lnTo>
                <a:lnTo>
                  <a:pt x="344424" y="95115"/>
                </a:lnTo>
                <a:lnTo>
                  <a:pt x="345593" y="97350"/>
                </a:lnTo>
                <a:lnTo>
                  <a:pt x="348036" y="98112"/>
                </a:lnTo>
                <a:lnTo>
                  <a:pt x="413639" y="53095"/>
                </a:lnTo>
                <a:lnTo>
                  <a:pt x="409655" y="53095"/>
                </a:lnTo>
                <a:lnTo>
                  <a:pt x="403753" y="49050"/>
                </a:lnTo>
                <a:close/>
              </a:path>
              <a:path w="419734" h="98425">
                <a:moveTo>
                  <a:pt x="4158" y="51899"/>
                </a:moveTo>
                <a:lnTo>
                  <a:pt x="5736" y="53732"/>
                </a:lnTo>
                <a:lnTo>
                  <a:pt x="6834" y="53732"/>
                </a:lnTo>
                <a:lnTo>
                  <a:pt x="4158" y="51899"/>
                </a:lnTo>
                <a:close/>
              </a:path>
              <a:path w="419734" h="98425">
                <a:moveTo>
                  <a:pt x="396921" y="44367"/>
                </a:moveTo>
                <a:lnTo>
                  <a:pt x="22716" y="44367"/>
                </a:lnTo>
                <a:lnTo>
                  <a:pt x="15887" y="49049"/>
                </a:lnTo>
                <a:lnTo>
                  <a:pt x="22716" y="53732"/>
                </a:lnTo>
                <a:lnTo>
                  <a:pt x="396924" y="53732"/>
                </a:lnTo>
                <a:lnTo>
                  <a:pt x="403753" y="49050"/>
                </a:lnTo>
                <a:lnTo>
                  <a:pt x="396921" y="44367"/>
                </a:lnTo>
                <a:close/>
              </a:path>
              <a:path w="419734" h="98425">
                <a:moveTo>
                  <a:pt x="415367" y="51909"/>
                </a:moveTo>
                <a:lnTo>
                  <a:pt x="412711" y="53732"/>
                </a:lnTo>
                <a:lnTo>
                  <a:pt x="413798" y="53732"/>
                </a:lnTo>
                <a:lnTo>
                  <a:pt x="415367" y="51909"/>
                </a:lnTo>
                <a:close/>
              </a:path>
              <a:path w="419734" h="98425">
                <a:moveTo>
                  <a:pt x="9986" y="45004"/>
                </a:moveTo>
                <a:lnTo>
                  <a:pt x="9986" y="53095"/>
                </a:lnTo>
                <a:lnTo>
                  <a:pt x="15887" y="49049"/>
                </a:lnTo>
                <a:lnTo>
                  <a:pt x="9986" y="45004"/>
                </a:lnTo>
                <a:close/>
              </a:path>
              <a:path w="419734" h="98425">
                <a:moveTo>
                  <a:pt x="15887" y="49049"/>
                </a:moveTo>
                <a:lnTo>
                  <a:pt x="9986" y="53095"/>
                </a:lnTo>
                <a:lnTo>
                  <a:pt x="21787" y="53095"/>
                </a:lnTo>
                <a:lnTo>
                  <a:pt x="15887" y="49049"/>
                </a:lnTo>
                <a:close/>
              </a:path>
              <a:path w="419734" h="98425">
                <a:moveTo>
                  <a:pt x="409655" y="45004"/>
                </a:moveTo>
                <a:lnTo>
                  <a:pt x="403753" y="49050"/>
                </a:lnTo>
                <a:lnTo>
                  <a:pt x="409655" y="53095"/>
                </a:lnTo>
                <a:lnTo>
                  <a:pt x="409655" y="45004"/>
                </a:lnTo>
                <a:close/>
              </a:path>
              <a:path w="419734" h="98425">
                <a:moveTo>
                  <a:pt x="413639" y="45004"/>
                </a:moveTo>
                <a:lnTo>
                  <a:pt x="409655" y="45004"/>
                </a:lnTo>
                <a:lnTo>
                  <a:pt x="409655" y="53095"/>
                </a:lnTo>
                <a:lnTo>
                  <a:pt x="413639" y="53095"/>
                </a:lnTo>
                <a:lnTo>
                  <a:pt x="415376" y="51899"/>
                </a:lnTo>
                <a:lnTo>
                  <a:pt x="415604" y="51634"/>
                </a:lnTo>
                <a:lnTo>
                  <a:pt x="415604" y="46465"/>
                </a:lnTo>
                <a:lnTo>
                  <a:pt x="415367" y="46190"/>
                </a:lnTo>
                <a:lnTo>
                  <a:pt x="413639" y="45004"/>
                </a:lnTo>
                <a:close/>
              </a:path>
              <a:path w="419734" h="98425">
                <a:moveTo>
                  <a:pt x="415367" y="46190"/>
                </a:moveTo>
                <a:lnTo>
                  <a:pt x="415604" y="46465"/>
                </a:lnTo>
                <a:lnTo>
                  <a:pt x="415604" y="51634"/>
                </a:lnTo>
                <a:lnTo>
                  <a:pt x="415367" y="51909"/>
                </a:lnTo>
                <a:lnTo>
                  <a:pt x="419535" y="49049"/>
                </a:lnTo>
                <a:lnTo>
                  <a:pt x="415367" y="46190"/>
                </a:lnTo>
                <a:close/>
              </a:path>
              <a:path w="419734" h="98425">
                <a:moveTo>
                  <a:pt x="4157" y="46202"/>
                </a:moveTo>
                <a:lnTo>
                  <a:pt x="0" y="49049"/>
                </a:lnTo>
                <a:lnTo>
                  <a:pt x="4158" y="51899"/>
                </a:lnTo>
                <a:lnTo>
                  <a:pt x="3930" y="51634"/>
                </a:lnTo>
                <a:lnTo>
                  <a:pt x="3930" y="46465"/>
                </a:lnTo>
                <a:lnTo>
                  <a:pt x="4157" y="46202"/>
                </a:lnTo>
                <a:close/>
              </a:path>
              <a:path w="419734" h="98425">
                <a:moveTo>
                  <a:pt x="348036" y="0"/>
                </a:moveTo>
                <a:lnTo>
                  <a:pt x="345593" y="749"/>
                </a:lnTo>
                <a:lnTo>
                  <a:pt x="344424" y="2984"/>
                </a:lnTo>
                <a:lnTo>
                  <a:pt x="343362" y="5219"/>
                </a:lnTo>
                <a:lnTo>
                  <a:pt x="343999" y="8091"/>
                </a:lnTo>
                <a:lnTo>
                  <a:pt x="403754" y="49049"/>
                </a:lnTo>
                <a:lnTo>
                  <a:pt x="409655" y="45004"/>
                </a:lnTo>
                <a:lnTo>
                  <a:pt x="413639" y="45004"/>
                </a:lnTo>
                <a:lnTo>
                  <a:pt x="348036" y="0"/>
                </a:lnTo>
                <a:close/>
              </a:path>
              <a:path w="419734" h="98425">
                <a:moveTo>
                  <a:pt x="21787" y="45004"/>
                </a:moveTo>
                <a:lnTo>
                  <a:pt x="9986" y="45004"/>
                </a:lnTo>
                <a:lnTo>
                  <a:pt x="15887" y="49049"/>
                </a:lnTo>
                <a:lnTo>
                  <a:pt x="21787" y="45004"/>
                </a:lnTo>
                <a:close/>
              </a:path>
              <a:path w="419734" h="98425">
                <a:moveTo>
                  <a:pt x="6835" y="44367"/>
                </a:moveTo>
                <a:lnTo>
                  <a:pt x="5736" y="44367"/>
                </a:lnTo>
                <a:lnTo>
                  <a:pt x="4157" y="46202"/>
                </a:lnTo>
                <a:lnTo>
                  <a:pt x="6835" y="44367"/>
                </a:lnTo>
                <a:close/>
              </a:path>
              <a:path w="419734" h="98425">
                <a:moveTo>
                  <a:pt x="413798" y="44367"/>
                </a:moveTo>
                <a:lnTo>
                  <a:pt x="412711" y="44367"/>
                </a:lnTo>
                <a:lnTo>
                  <a:pt x="415367" y="46190"/>
                </a:lnTo>
                <a:lnTo>
                  <a:pt x="413798" y="4436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 txBox="1"/>
          <p:nvPr/>
        </p:nvSpPr>
        <p:spPr>
          <a:xfrm>
            <a:off x="7955315" y="4436364"/>
            <a:ext cx="18605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5" dirty="0">
                <a:latin typeface="Times New Roman"/>
                <a:cs typeface="Times New Roman"/>
              </a:rPr>
              <a:t>126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61" name="object 1661"/>
          <p:cNvSpPr txBox="1"/>
          <p:nvPr/>
        </p:nvSpPr>
        <p:spPr>
          <a:xfrm>
            <a:off x="8545788" y="4416883"/>
            <a:ext cx="186055" cy="158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50" b="1" spc="-55" dirty="0">
                <a:latin typeface="Times New Roman"/>
                <a:cs typeface="Times New Roman"/>
              </a:rPr>
              <a:t>142</a:t>
            </a:r>
            <a:endParaRPr sz="950">
              <a:latin typeface="Times New Roman"/>
              <a:cs typeface="Times New Roman"/>
            </a:endParaRPr>
          </a:p>
        </p:txBody>
      </p:sp>
      <p:sp>
        <p:nvSpPr>
          <p:cNvPr id="1662" name="object 1662"/>
          <p:cNvSpPr txBox="1"/>
          <p:nvPr/>
        </p:nvSpPr>
        <p:spPr>
          <a:xfrm>
            <a:off x="5302936" y="4495038"/>
            <a:ext cx="137795" cy="250825"/>
          </a:xfrm>
          <a:prstGeom prst="rect">
            <a:avLst/>
          </a:prstGeom>
        </p:spPr>
        <p:txBody>
          <a:bodyPr vert="vert270" wrap="square" lIns="0" tIns="25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sz="800" b="1" spc="-45" dirty="0">
                <a:latin typeface="Times New Roman"/>
                <a:cs typeface="Times New Roman"/>
              </a:rPr>
              <a:t>G</a:t>
            </a:r>
            <a:r>
              <a:rPr sz="800" b="1" spc="-30" dirty="0">
                <a:latin typeface="Times New Roman"/>
                <a:cs typeface="Times New Roman"/>
              </a:rPr>
              <a:t>3</a:t>
            </a:r>
            <a:r>
              <a:rPr sz="1200" b="1" baseline="3472" dirty="0">
                <a:latin typeface="Times New Roman"/>
                <a:cs typeface="Times New Roman"/>
              </a:rPr>
              <a:t>3</a:t>
            </a:r>
            <a:endParaRPr sz="1200" baseline="3472">
              <a:latin typeface="Times New Roman"/>
              <a:cs typeface="Times New Roman"/>
            </a:endParaRPr>
          </a:p>
        </p:txBody>
      </p:sp>
      <p:sp>
        <p:nvSpPr>
          <p:cNvPr id="1663" name="object 1663"/>
          <p:cNvSpPr txBox="1"/>
          <p:nvPr/>
        </p:nvSpPr>
        <p:spPr>
          <a:xfrm rot="16080000">
            <a:off x="5105284" y="4555112"/>
            <a:ext cx="243391" cy="1060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35"/>
              </a:lnSpc>
            </a:pPr>
            <a:r>
              <a:rPr sz="800" b="1" spc="125" dirty="0">
                <a:latin typeface="Times New Roman"/>
                <a:cs typeface="Times New Roman"/>
              </a:rPr>
              <a:t>N</a:t>
            </a:r>
            <a:r>
              <a:rPr sz="800" b="1" spc="60" dirty="0">
                <a:latin typeface="Times New Roman"/>
                <a:cs typeface="Times New Roman"/>
              </a:rPr>
              <a:t>3</a:t>
            </a:r>
            <a:r>
              <a:rPr sz="800" b="1" spc="85" dirty="0">
                <a:latin typeface="Times New Roman"/>
                <a:cs typeface="Times New Roman"/>
              </a:rPr>
              <a:t>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664" name="object 1664"/>
          <p:cNvSpPr/>
          <p:nvPr/>
        </p:nvSpPr>
        <p:spPr>
          <a:xfrm>
            <a:off x="8001000" y="228663"/>
            <a:ext cx="950912" cy="66516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7962900" y="929005"/>
            <a:ext cx="1027430" cy="0"/>
          </a:xfrm>
          <a:custGeom>
            <a:avLst/>
            <a:gdLst/>
            <a:ahLst/>
            <a:cxnLst/>
            <a:rect l="l" t="t" r="r" b="b"/>
            <a:pathLst>
              <a:path w="1027429">
                <a:moveTo>
                  <a:pt x="0" y="0"/>
                </a:moveTo>
                <a:lnTo>
                  <a:pt x="1027049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7966075" y="19685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80">
                <a:moveTo>
                  <a:pt x="0" y="0"/>
                </a:moveTo>
                <a:lnTo>
                  <a:pt x="0" y="72897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7962900" y="193675"/>
            <a:ext cx="1027430" cy="0"/>
          </a:xfrm>
          <a:custGeom>
            <a:avLst/>
            <a:gdLst/>
            <a:ahLst/>
            <a:cxnLst/>
            <a:rect l="l" t="t" r="r" b="b"/>
            <a:pathLst>
              <a:path w="1027429">
                <a:moveTo>
                  <a:pt x="0" y="0"/>
                </a:moveTo>
                <a:lnTo>
                  <a:pt x="1027049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8986773" y="196850"/>
            <a:ext cx="0" cy="728980"/>
          </a:xfrm>
          <a:custGeom>
            <a:avLst/>
            <a:gdLst/>
            <a:ahLst/>
            <a:cxnLst/>
            <a:rect l="l" t="t" r="r" b="b"/>
            <a:pathLst>
              <a:path h="728980">
                <a:moveTo>
                  <a:pt x="0" y="0"/>
                </a:moveTo>
                <a:lnTo>
                  <a:pt x="0" y="72859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7975600" y="913130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>
                <a:moveTo>
                  <a:pt x="0" y="0"/>
                </a:moveTo>
                <a:lnTo>
                  <a:pt x="1001649" y="0"/>
                </a:lnTo>
              </a:path>
            </a:pathLst>
          </a:custGeom>
          <a:ln w="127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7981950" y="21590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879"/>
                </a:lnTo>
              </a:path>
            </a:pathLst>
          </a:custGeom>
          <a:ln w="127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7975600" y="209550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>
                <a:moveTo>
                  <a:pt x="0" y="0"/>
                </a:moveTo>
                <a:lnTo>
                  <a:pt x="1001649" y="0"/>
                </a:lnTo>
              </a:path>
            </a:pathLst>
          </a:custGeom>
          <a:ln w="127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8970898" y="215900"/>
            <a:ext cx="0" cy="690880"/>
          </a:xfrm>
          <a:custGeom>
            <a:avLst/>
            <a:gdLst/>
            <a:ahLst/>
            <a:cxnLst/>
            <a:rect l="l" t="t" r="r" b="b"/>
            <a:pathLst>
              <a:path h="690880">
                <a:moveTo>
                  <a:pt x="0" y="0"/>
                </a:moveTo>
                <a:lnTo>
                  <a:pt x="0" y="690499"/>
                </a:lnTo>
              </a:path>
            </a:pathLst>
          </a:custGeom>
          <a:ln w="127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7994650" y="897255"/>
            <a:ext cx="963930" cy="0"/>
          </a:xfrm>
          <a:custGeom>
            <a:avLst/>
            <a:gdLst/>
            <a:ahLst/>
            <a:cxnLst/>
            <a:rect l="l" t="t" r="r" b="b"/>
            <a:pathLst>
              <a:path w="963929">
                <a:moveTo>
                  <a:pt x="0" y="0"/>
                </a:moveTo>
                <a:lnTo>
                  <a:pt x="963549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7997825" y="228600"/>
            <a:ext cx="0" cy="665480"/>
          </a:xfrm>
          <a:custGeom>
            <a:avLst/>
            <a:gdLst/>
            <a:ahLst/>
            <a:cxnLst/>
            <a:rect l="l" t="t" r="r" b="b"/>
            <a:pathLst>
              <a:path h="665480">
                <a:moveTo>
                  <a:pt x="0" y="0"/>
                </a:moveTo>
                <a:lnTo>
                  <a:pt x="0" y="66547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7994650" y="225425"/>
            <a:ext cx="963930" cy="0"/>
          </a:xfrm>
          <a:custGeom>
            <a:avLst/>
            <a:gdLst/>
            <a:ahLst/>
            <a:cxnLst/>
            <a:rect l="l" t="t" r="r" b="b"/>
            <a:pathLst>
              <a:path w="963929">
                <a:moveTo>
                  <a:pt x="0" y="0"/>
                </a:moveTo>
                <a:lnTo>
                  <a:pt x="963549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8955023" y="228600"/>
            <a:ext cx="0" cy="665480"/>
          </a:xfrm>
          <a:custGeom>
            <a:avLst/>
            <a:gdLst/>
            <a:ahLst/>
            <a:cxnLst/>
            <a:rect l="l" t="t" r="r" b="b"/>
            <a:pathLst>
              <a:path h="665480">
                <a:moveTo>
                  <a:pt x="0" y="0"/>
                </a:moveTo>
                <a:lnTo>
                  <a:pt x="0" y="66509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 txBox="1"/>
          <p:nvPr/>
        </p:nvSpPr>
        <p:spPr>
          <a:xfrm>
            <a:off x="307340" y="5510021"/>
            <a:ext cx="7857490" cy="1263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639445" algn="r">
              <a:lnSpc>
                <a:spcPct val="100000"/>
              </a:lnSpc>
            </a:pPr>
            <a:r>
              <a:rPr sz="1350" b="1" spc="-135" dirty="0">
                <a:latin typeface="Times New Roman"/>
                <a:cs typeface="Times New Roman"/>
              </a:rPr>
              <a:t>R</a:t>
            </a:r>
            <a:r>
              <a:rPr sz="1350" b="1" spc="-80" dirty="0">
                <a:latin typeface="Times New Roman"/>
                <a:cs typeface="Times New Roman"/>
              </a:rPr>
              <a:t>esidue</a:t>
            </a:r>
            <a:r>
              <a:rPr sz="1350" b="1" spc="-45" dirty="0">
                <a:latin typeface="Times New Roman"/>
                <a:cs typeface="Times New Roman"/>
              </a:rPr>
              <a:t> </a:t>
            </a:r>
            <a:r>
              <a:rPr sz="1350" b="1" spc="-140" dirty="0">
                <a:latin typeface="Times New Roman"/>
                <a:cs typeface="Times New Roman"/>
              </a:rPr>
              <a:t>N</a:t>
            </a:r>
            <a:r>
              <a:rPr sz="1350" b="1" spc="-100" dirty="0">
                <a:latin typeface="Times New Roman"/>
                <a:cs typeface="Times New Roman"/>
              </a:rPr>
              <a:t>u</a:t>
            </a:r>
            <a:r>
              <a:rPr sz="1350" b="1" spc="-170" dirty="0">
                <a:latin typeface="Times New Roman"/>
                <a:cs typeface="Times New Roman"/>
              </a:rPr>
              <a:t>m</a:t>
            </a:r>
            <a:r>
              <a:rPr sz="1350" b="1" spc="-85" dirty="0">
                <a:latin typeface="Times New Roman"/>
                <a:cs typeface="Times New Roman"/>
              </a:rPr>
              <a:t>ber</a:t>
            </a: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00CCFF"/>
                </a:solidFill>
                <a:latin typeface="Verdana"/>
                <a:cs typeface="Verdana"/>
              </a:rPr>
              <a:t>C</a:t>
            </a:r>
            <a:r>
              <a:rPr sz="1800" b="1" dirty="0">
                <a:solidFill>
                  <a:srgbClr val="00CCFF"/>
                </a:solidFill>
                <a:latin typeface="Verdana"/>
                <a:cs typeface="Verdana"/>
              </a:rPr>
              <a:t>yan</a:t>
            </a:r>
            <a:r>
              <a:rPr sz="1800" b="1" spc="-5" dirty="0">
                <a:solidFill>
                  <a:srgbClr val="00CCFF"/>
                </a:solidFill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–FGF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FF0000"/>
                </a:solidFill>
                <a:latin typeface="Verdana"/>
                <a:cs typeface="Verdana"/>
              </a:rPr>
              <a:t>Re</a:t>
            </a:r>
            <a:r>
              <a:rPr sz="1800" b="1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1800" b="1" spc="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–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FGF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+S</a:t>
            </a:r>
            <a:r>
              <a:rPr sz="1800" b="1" dirty="0">
                <a:latin typeface="Verdana"/>
                <a:cs typeface="Verdana"/>
              </a:rPr>
              <a:t>OS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550">
              <a:latin typeface="Times New Roman"/>
              <a:cs typeface="Times New Roman"/>
            </a:endParaRPr>
          </a:p>
          <a:p>
            <a:pPr marL="79375">
              <a:lnSpc>
                <a:spcPct val="100000"/>
              </a:lnSpc>
            </a:pP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Res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due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600" b="1" spc="4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l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o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c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d</a:t>
            </a:r>
            <a:r>
              <a:rPr sz="1600" b="1" spc="3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at t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h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e </a:t>
            </a:r>
            <a:r>
              <a:rPr sz="1600" b="1" spc="0" dirty="0">
                <a:solidFill>
                  <a:srgbClr val="003300"/>
                </a:solidFill>
                <a:latin typeface="Verdana"/>
                <a:cs typeface="Verdana"/>
              </a:rPr>
              <a:t>c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-terminal</a:t>
            </a:r>
            <a:r>
              <a:rPr sz="1600" b="1" spc="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are</a:t>
            </a:r>
            <a:r>
              <a:rPr sz="1600" b="1" spc="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nvo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l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ve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d</a:t>
            </a:r>
            <a:r>
              <a:rPr sz="1600" b="1" spc="5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n</a:t>
            </a:r>
            <a:r>
              <a:rPr sz="16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bindin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g</a:t>
            </a:r>
            <a:r>
              <a:rPr sz="1600" b="1" spc="4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Verdana"/>
                <a:cs typeface="Verdana"/>
              </a:rPr>
              <a:t>to</a:t>
            </a:r>
            <a:r>
              <a:rPr sz="1600" b="1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3300"/>
                </a:solidFill>
                <a:latin typeface="Verdana"/>
                <a:cs typeface="Verdana"/>
              </a:rPr>
              <a:t>S</a:t>
            </a:r>
            <a:r>
              <a:rPr sz="1600" b="1" spc="-10" dirty="0">
                <a:solidFill>
                  <a:srgbClr val="003300"/>
                </a:solidFill>
                <a:latin typeface="Verdana"/>
                <a:cs typeface="Verdana"/>
              </a:rPr>
              <a:t>OS</a:t>
            </a:r>
            <a:endParaRPr sz="1600">
              <a:latin typeface="Verdana"/>
              <a:cs typeface="Verdana"/>
            </a:endParaRPr>
          </a:p>
          <a:p>
            <a:pPr marL="2146300">
              <a:lnSpc>
                <a:spcPct val="100000"/>
              </a:lnSpc>
              <a:spcBef>
                <a:spcPts val="480"/>
              </a:spcBef>
            </a:pPr>
            <a:r>
              <a:rPr sz="1600" b="1" i="1" dirty="0">
                <a:latin typeface="Verdana"/>
                <a:cs typeface="Verdana"/>
              </a:rPr>
              <a:t>K</a:t>
            </a:r>
            <a:r>
              <a:rPr sz="1600" b="1" i="1" spc="-5" dirty="0">
                <a:latin typeface="Verdana"/>
                <a:cs typeface="Verdana"/>
              </a:rPr>
              <a:t>umar</a:t>
            </a:r>
            <a:r>
              <a:rPr sz="1600" b="1" i="1" spc="20" dirty="0">
                <a:latin typeface="Verdana"/>
                <a:cs typeface="Verdana"/>
              </a:rPr>
              <a:t> </a:t>
            </a:r>
            <a:r>
              <a:rPr sz="1600" b="1" i="1" spc="-5" dirty="0">
                <a:latin typeface="Verdana"/>
                <a:cs typeface="Verdana"/>
              </a:rPr>
              <a:t>et</a:t>
            </a:r>
            <a:r>
              <a:rPr sz="1600" b="1" i="1" dirty="0">
                <a:latin typeface="Verdana"/>
                <a:cs typeface="Verdana"/>
              </a:rPr>
              <a:t> </a:t>
            </a:r>
            <a:r>
              <a:rPr sz="1600" b="1" i="1" spc="-5" dirty="0">
                <a:latin typeface="Verdana"/>
                <a:cs typeface="Verdana"/>
              </a:rPr>
              <a:t>al,</a:t>
            </a:r>
            <a:r>
              <a:rPr sz="1600" b="1" i="1" spc="25" dirty="0">
                <a:latin typeface="Verdana"/>
                <a:cs typeface="Verdana"/>
              </a:rPr>
              <a:t> </a:t>
            </a:r>
            <a:r>
              <a:rPr sz="1600" b="1" i="1" spc="-5" dirty="0">
                <a:latin typeface="Verdana"/>
                <a:cs typeface="Verdana"/>
              </a:rPr>
              <a:t>Protein</a:t>
            </a:r>
            <a:r>
              <a:rPr sz="1600" b="1" i="1" spc="30" dirty="0">
                <a:latin typeface="Verdana"/>
                <a:cs typeface="Verdana"/>
              </a:rPr>
              <a:t> </a:t>
            </a:r>
            <a:r>
              <a:rPr sz="1600" b="1" i="1" spc="-10" dirty="0">
                <a:latin typeface="Verdana"/>
                <a:cs typeface="Verdana"/>
              </a:rPr>
              <a:t>Sc</a:t>
            </a:r>
            <a:r>
              <a:rPr sz="1600" b="1" i="1" spc="-15" dirty="0">
                <a:latin typeface="Verdana"/>
                <a:cs typeface="Verdana"/>
              </a:rPr>
              <a:t>i</a:t>
            </a:r>
            <a:r>
              <a:rPr sz="1600" b="1" i="1" spc="-5" dirty="0">
                <a:latin typeface="Verdana"/>
                <a:cs typeface="Verdana"/>
              </a:rPr>
              <a:t>.</a:t>
            </a:r>
            <a:r>
              <a:rPr sz="1600" b="1" i="1" spc="-1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(</a:t>
            </a:r>
            <a:r>
              <a:rPr sz="1600" b="1" dirty="0">
                <a:latin typeface="Verdana"/>
                <a:cs typeface="Verdana"/>
              </a:rPr>
              <a:t>2002</a:t>
            </a:r>
            <a:r>
              <a:rPr sz="1600" b="1" spc="-5" dirty="0">
                <a:latin typeface="Verdana"/>
                <a:cs typeface="Verdana"/>
              </a:rPr>
              <a:t>)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dirty="0">
                <a:latin typeface="Verdana"/>
                <a:cs typeface="Verdana"/>
              </a:rPr>
              <a:t>11</a:t>
            </a:r>
            <a:r>
              <a:rPr sz="1600" b="1" spc="-5" dirty="0">
                <a:latin typeface="Verdana"/>
                <a:cs typeface="Verdana"/>
              </a:rPr>
              <a:t>, 1</a:t>
            </a:r>
            <a:r>
              <a:rPr sz="1600" b="1" dirty="0">
                <a:latin typeface="Verdana"/>
                <a:cs typeface="Verdana"/>
              </a:rPr>
              <a:t>105</a:t>
            </a:r>
            <a:r>
              <a:rPr sz="1600" b="1" spc="-20" dirty="0">
                <a:latin typeface="Verdana"/>
                <a:cs typeface="Verdana"/>
              </a:rPr>
              <a:t>0</a:t>
            </a:r>
            <a:r>
              <a:rPr sz="1600" b="1" spc="-5" dirty="0">
                <a:latin typeface="Verdana"/>
                <a:cs typeface="Verdana"/>
              </a:rPr>
              <a:t>-</a:t>
            </a:r>
            <a:r>
              <a:rPr sz="1600" b="1" dirty="0">
                <a:latin typeface="Verdana"/>
                <a:cs typeface="Verdana"/>
              </a:rPr>
              <a:t>11061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13054" y="958850"/>
            <a:ext cx="795655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pc="-5" dirty="0">
                <a:solidFill>
                  <a:srgbClr val="336699"/>
                </a:solidFill>
                <a:latin typeface="Verdana"/>
                <a:cs typeface="Verdana"/>
              </a:rPr>
              <a:t>SO</a:t>
            </a:r>
            <a:r>
              <a:rPr dirty="0">
                <a:solidFill>
                  <a:srgbClr val="336699"/>
                </a:solidFill>
                <a:latin typeface="Verdana"/>
                <a:cs typeface="Verdana"/>
              </a:rPr>
              <a:t>S </a:t>
            </a:r>
            <a:r>
              <a:rPr spc="-5" dirty="0">
                <a:solidFill>
                  <a:srgbClr val="336699"/>
                </a:solidFill>
                <a:latin typeface="Verdana"/>
                <a:cs typeface="Verdana"/>
              </a:rPr>
              <a:t>b</a:t>
            </a:r>
            <a:r>
              <a:rPr spc="-10" dirty="0">
                <a:solidFill>
                  <a:srgbClr val="336699"/>
                </a:solidFill>
                <a:latin typeface="Verdana"/>
                <a:cs typeface="Verdana"/>
              </a:rPr>
              <a:t>i</a:t>
            </a:r>
            <a:r>
              <a:rPr spc="-5" dirty="0">
                <a:solidFill>
                  <a:srgbClr val="336699"/>
                </a:solidFill>
                <a:latin typeface="Verdana"/>
                <a:cs typeface="Verdana"/>
              </a:rPr>
              <a:t>nd</a:t>
            </a:r>
            <a:r>
              <a:rPr dirty="0">
                <a:solidFill>
                  <a:srgbClr val="336699"/>
                </a:solidFill>
                <a:latin typeface="Verdana"/>
                <a:cs typeface="Verdana"/>
              </a:rPr>
              <a:t>s</a:t>
            </a:r>
            <a:r>
              <a:rPr spc="5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336699"/>
                </a:solidFill>
                <a:latin typeface="Verdana"/>
                <a:cs typeface="Verdana"/>
              </a:rPr>
              <a:t>to</a:t>
            </a:r>
            <a:r>
              <a:rPr spc="-10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336699"/>
                </a:solidFill>
                <a:latin typeface="Verdana"/>
                <a:cs typeface="Verdana"/>
              </a:rPr>
              <a:t>FG</a:t>
            </a:r>
            <a:r>
              <a:rPr spc="5" dirty="0">
                <a:solidFill>
                  <a:srgbClr val="336699"/>
                </a:solidFill>
                <a:latin typeface="Verdana"/>
                <a:cs typeface="Verdana"/>
              </a:rPr>
              <a:t>F</a:t>
            </a:r>
            <a:r>
              <a:rPr dirty="0">
                <a:solidFill>
                  <a:srgbClr val="336699"/>
                </a:solidFill>
                <a:latin typeface="Verdana"/>
                <a:cs typeface="Verdana"/>
              </a:rPr>
              <a:t>-1</a:t>
            </a:r>
            <a:r>
              <a:rPr spc="10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336699"/>
                </a:solidFill>
                <a:latin typeface="Verdana"/>
                <a:cs typeface="Verdana"/>
              </a:rPr>
              <a:t>at</a:t>
            </a:r>
            <a:r>
              <a:rPr dirty="0">
                <a:solidFill>
                  <a:srgbClr val="336699"/>
                </a:solidFill>
                <a:latin typeface="Verdana"/>
                <a:cs typeface="Verdana"/>
              </a:rPr>
              <a:t> t</a:t>
            </a:r>
            <a:r>
              <a:rPr spc="-15" dirty="0">
                <a:solidFill>
                  <a:srgbClr val="336699"/>
                </a:solidFill>
                <a:latin typeface="Verdana"/>
                <a:cs typeface="Verdana"/>
              </a:rPr>
              <a:t>h</a:t>
            </a:r>
            <a:r>
              <a:rPr dirty="0">
                <a:solidFill>
                  <a:srgbClr val="336699"/>
                </a:solidFill>
                <a:latin typeface="Verdana"/>
                <a:cs typeface="Verdana"/>
              </a:rPr>
              <a:t>e</a:t>
            </a:r>
            <a:r>
              <a:rPr spc="5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336699"/>
                </a:solidFill>
                <a:latin typeface="Verdana"/>
                <a:cs typeface="Verdana"/>
              </a:rPr>
              <a:t>hepari</a:t>
            </a:r>
            <a:r>
              <a:rPr dirty="0">
                <a:solidFill>
                  <a:srgbClr val="336699"/>
                </a:solidFill>
                <a:latin typeface="Verdana"/>
                <a:cs typeface="Verdana"/>
              </a:rPr>
              <a:t>n</a:t>
            </a:r>
            <a:r>
              <a:rPr spc="10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336699"/>
                </a:solidFill>
                <a:latin typeface="Verdana"/>
                <a:cs typeface="Verdana"/>
              </a:rPr>
              <a:t>bi</a:t>
            </a:r>
            <a:r>
              <a:rPr spc="-10" dirty="0">
                <a:solidFill>
                  <a:srgbClr val="336699"/>
                </a:solidFill>
                <a:latin typeface="Verdana"/>
                <a:cs typeface="Verdana"/>
              </a:rPr>
              <a:t>n</a:t>
            </a:r>
            <a:r>
              <a:rPr spc="-5" dirty="0">
                <a:solidFill>
                  <a:srgbClr val="336699"/>
                </a:solidFill>
                <a:latin typeface="Verdana"/>
                <a:cs typeface="Verdana"/>
              </a:rPr>
              <a:t>di</a:t>
            </a:r>
            <a:r>
              <a:rPr spc="-10" dirty="0">
                <a:solidFill>
                  <a:srgbClr val="336699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336699"/>
                </a:solidFill>
                <a:latin typeface="Verdana"/>
                <a:cs typeface="Verdana"/>
              </a:rPr>
              <a:t>g</a:t>
            </a:r>
            <a:r>
              <a:rPr spc="30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336699"/>
                </a:solidFill>
                <a:latin typeface="Verdana"/>
                <a:cs typeface="Verdana"/>
              </a:rPr>
              <a:t>site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640486" y="1677161"/>
            <a:ext cx="3063875" cy="438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59435" marR="5080" indent="-547370">
              <a:lnSpc>
                <a:spcPct val="100000"/>
              </a:lnSpc>
            </a:pP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term</a:t>
            </a: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lec</a:t>
            </a:r>
            <a:r>
              <a:rPr sz="1400" b="1" spc="-20" dirty="0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sz="1400" b="1" spc="-1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14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OEs</a:t>
            </a: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fr</a:t>
            </a: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m</a:t>
            </a: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3D </a:t>
            </a:r>
            <a:r>
              <a:rPr sz="1350" b="1" spc="22" baseline="24691" dirty="0">
                <a:solidFill>
                  <a:srgbClr val="800000"/>
                </a:solidFill>
                <a:latin typeface="Arial"/>
                <a:cs typeface="Arial"/>
              </a:rPr>
              <a:t>1</a:t>
            </a: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-</a:t>
            </a:r>
            <a:r>
              <a:rPr sz="1350" b="1" spc="22" baseline="24691" dirty="0">
                <a:solidFill>
                  <a:srgbClr val="800000"/>
                </a:solidFill>
                <a:latin typeface="Arial"/>
                <a:cs typeface="Arial"/>
              </a:rPr>
              <a:t>13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C is</a:t>
            </a: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op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400" b="1" spc="-3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filter</a:t>
            </a:r>
            <a:r>
              <a:rPr sz="1400" b="1" spc="-15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sz="1400" b="1" spc="-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800000"/>
                </a:solidFill>
                <a:latin typeface="Arial"/>
                <a:cs typeface="Arial"/>
              </a:rPr>
              <a:t>OESY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052186" y="1766696"/>
            <a:ext cx="337947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Struct</a:t>
            </a:r>
            <a:r>
              <a:rPr sz="1600" b="1" spc="-15" dirty="0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re</a:t>
            </a:r>
            <a:r>
              <a:rPr sz="1600" b="1" spc="2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of</a:t>
            </a:r>
            <a:r>
              <a:rPr sz="1600" b="1" spc="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800000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600" b="1" spc="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8000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1600" b="1" spc="-10" dirty="0">
                <a:solidFill>
                  <a:srgbClr val="800000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SOS</a:t>
            </a:r>
            <a:r>
              <a:rPr sz="1600" b="1" spc="3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co</a:t>
            </a:r>
            <a:r>
              <a:rPr sz="1600" b="1" spc="-10" dirty="0">
                <a:solidFill>
                  <a:srgbClr val="800000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plex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6835" y="5832550"/>
            <a:ext cx="3992879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GF</a:t>
            </a:r>
            <a:r>
              <a:rPr sz="1400" b="1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exists</a:t>
            </a:r>
            <a:r>
              <a:rPr sz="1400" b="1" spc="-4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as</a:t>
            </a:r>
            <a:r>
              <a:rPr sz="1400" b="1" spc="-2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ono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mer</a:t>
            </a:r>
            <a:r>
              <a:rPr sz="1400" b="1" spc="-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upo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r>
              <a:rPr sz="1400" b="1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nd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g</a:t>
            </a:r>
            <a:r>
              <a:rPr sz="1400" b="1" spc="-4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to</a:t>
            </a:r>
            <a:r>
              <a:rPr sz="1400" b="1" spc="-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SOS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93961" y="2356381"/>
            <a:ext cx="3549562" cy="495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34114" y="2350600"/>
            <a:ext cx="3255645" cy="617220"/>
          </a:xfrm>
          <a:custGeom>
            <a:avLst/>
            <a:gdLst/>
            <a:ahLst/>
            <a:cxnLst/>
            <a:rect l="l" t="t" r="r" b="b"/>
            <a:pathLst>
              <a:path w="3255645" h="617219">
                <a:moveTo>
                  <a:pt x="3255284" y="0"/>
                </a:moveTo>
                <a:lnTo>
                  <a:pt x="0" y="0"/>
                </a:lnTo>
                <a:lnTo>
                  <a:pt x="0" y="617168"/>
                </a:lnTo>
                <a:lnTo>
                  <a:pt x="3255284" y="617168"/>
                </a:lnTo>
                <a:lnTo>
                  <a:pt x="3255284" y="611479"/>
                </a:lnTo>
                <a:lnTo>
                  <a:pt x="10687" y="611479"/>
                </a:lnTo>
                <a:lnTo>
                  <a:pt x="5343" y="605697"/>
                </a:lnTo>
                <a:lnTo>
                  <a:pt x="10687" y="605697"/>
                </a:lnTo>
                <a:lnTo>
                  <a:pt x="10687" y="11471"/>
                </a:lnTo>
                <a:lnTo>
                  <a:pt x="5343" y="11471"/>
                </a:lnTo>
                <a:lnTo>
                  <a:pt x="10687" y="5781"/>
                </a:lnTo>
                <a:lnTo>
                  <a:pt x="3255284" y="5781"/>
                </a:lnTo>
                <a:lnTo>
                  <a:pt x="3255284" y="0"/>
                </a:lnTo>
                <a:close/>
              </a:path>
              <a:path w="3255645" h="617219">
                <a:moveTo>
                  <a:pt x="10687" y="605697"/>
                </a:moveTo>
                <a:lnTo>
                  <a:pt x="5343" y="605697"/>
                </a:lnTo>
                <a:lnTo>
                  <a:pt x="10687" y="611479"/>
                </a:lnTo>
                <a:lnTo>
                  <a:pt x="10687" y="605697"/>
                </a:lnTo>
                <a:close/>
              </a:path>
              <a:path w="3255645" h="617219">
                <a:moveTo>
                  <a:pt x="3244596" y="605697"/>
                </a:moveTo>
                <a:lnTo>
                  <a:pt x="10687" y="605697"/>
                </a:lnTo>
                <a:lnTo>
                  <a:pt x="10687" y="611479"/>
                </a:lnTo>
                <a:lnTo>
                  <a:pt x="3244596" y="611479"/>
                </a:lnTo>
                <a:lnTo>
                  <a:pt x="3244596" y="605697"/>
                </a:lnTo>
                <a:close/>
              </a:path>
              <a:path w="3255645" h="617219">
                <a:moveTo>
                  <a:pt x="3244596" y="5781"/>
                </a:moveTo>
                <a:lnTo>
                  <a:pt x="3244596" y="611479"/>
                </a:lnTo>
                <a:lnTo>
                  <a:pt x="3249897" y="605697"/>
                </a:lnTo>
                <a:lnTo>
                  <a:pt x="3255284" y="605697"/>
                </a:lnTo>
                <a:lnTo>
                  <a:pt x="3255284" y="11471"/>
                </a:lnTo>
                <a:lnTo>
                  <a:pt x="3249897" y="11471"/>
                </a:lnTo>
                <a:lnTo>
                  <a:pt x="3244596" y="5781"/>
                </a:lnTo>
                <a:close/>
              </a:path>
              <a:path w="3255645" h="617219">
                <a:moveTo>
                  <a:pt x="3255284" y="605697"/>
                </a:moveTo>
                <a:lnTo>
                  <a:pt x="3249897" y="605697"/>
                </a:lnTo>
                <a:lnTo>
                  <a:pt x="3244596" y="611479"/>
                </a:lnTo>
                <a:lnTo>
                  <a:pt x="3255284" y="611479"/>
                </a:lnTo>
                <a:lnTo>
                  <a:pt x="3255284" y="605697"/>
                </a:lnTo>
                <a:close/>
              </a:path>
              <a:path w="3255645" h="617219">
                <a:moveTo>
                  <a:pt x="10687" y="5781"/>
                </a:moveTo>
                <a:lnTo>
                  <a:pt x="5343" y="11471"/>
                </a:lnTo>
                <a:lnTo>
                  <a:pt x="10687" y="11471"/>
                </a:lnTo>
                <a:lnTo>
                  <a:pt x="10687" y="5781"/>
                </a:lnTo>
                <a:close/>
              </a:path>
              <a:path w="3255645" h="617219">
                <a:moveTo>
                  <a:pt x="3244596" y="5781"/>
                </a:moveTo>
                <a:lnTo>
                  <a:pt x="10687" y="5781"/>
                </a:lnTo>
                <a:lnTo>
                  <a:pt x="10687" y="11471"/>
                </a:lnTo>
                <a:lnTo>
                  <a:pt x="3244596" y="11471"/>
                </a:lnTo>
                <a:lnTo>
                  <a:pt x="3244596" y="5781"/>
                </a:lnTo>
                <a:close/>
              </a:path>
              <a:path w="3255645" h="617219">
                <a:moveTo>
                  <a:pt x="3255284" y="5781"/>
                </a:moveTo>
                <a:lnTo>
                  <a:pt x="3244596" y="5781"/>
                </a:lnTo>
                <a:lnTo>
                  <a:pt x="3249897" y="11471"/>
                </a:lnTo>
                <a:lnTo>
                  <a:pt x="3255284" y="11471"/>
                </a:lnTo>
                <a:lnTo>
                  <a:pt x="3255284" y="5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048134" y="2356381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697"/>
                </a:lnTo>
              </a:path>
            </a:pathLst>
          </a:custGeom>
          <a:ln w="10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52282" y="3038938"/>
            <a:ext cx="3232150" cy="12065"/>
          </a:xfrm>
          <a:custGeom>
            <a:avLst/>
            <a:gdLst/>
            <a:ahLst/>
            <a:cxnLst/>
            <a:rect l="l" t="t" r="r" b="b"/>
            <a:pathLst>
              <a:path w="3232150" h="12064">
                <a:moveTo>
                  <a:pt x="0" y="11471"/>
                </a:moveTo>
                <a:lnTo>
                  <a:pt x="3231729" y="11471"/>
                </a:lnTo>
                <a:lnTo>
                  <a:pt x="3231729" y="0"/>
                </a:lnTo>
                <a:lnTo>
                  <a:pt x="0" y="0"/>
                </a:lnTo>
                <a:lnTo>
                  <a:pt x="0" y="11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40526" y="3561994"/>
            <a:ext cx="3255645" cy="617220"/>
          </a:xfrm>
          <a:custGeom>
            <a:avLst/>
            <a:gdLst/>
            <a:ahLst/>
            <a:cxnLst/>
            <a:rect l="l" t="t" r="r" b="b"/>
            <a:pathLst>
              <a:path w="3255645" h="617220">
                <a:moveTo>
                  <a:pt x="3255284" y="0"/>
                </a:moveTo>
                <a:lnTo>
                  <a:pt x="0" y="0"/>
                </a:lnTo>
                <a:lnTo>
                  <a:pt x="0" y="617168"/>
                </a:lnTo>
                <a:lnTo>
                  <a:pt x="3255284" y="617168"/>
                </a:lnTo>
                <a:lnTo>
                  <a:pt x="3255284" y="611479"/>
                </a:lnTo>
                <a:lnTo>
                  <a:pt x="10687" y="611479"/>
                </a:lnTo>
                <a:lnTo>
                  <a:pt x="5343" y="605697"/>
                </a:lnTo>
                <a:lnTo>
                  <a:pt x="10687" y="605697"/>
                </a:lnTo>
                <a:lnTo>
                  <a:pt x="10687" y="11471"/>
                </a:lnTo>
                <a:lnTo>
                  <a:pt x="5343" y="11471"/>
                </a:lnTo>
                <a:lnTo>
                  <a:pt x="10687" y="5781"/>
                </a:lnTo>
                <a:lnTo>
                  <a:pt x="3255284" y="5781"/>
                </a:lnTo>
                <a:lnTo>
                  <a:pt x="3255284" y="0"/>
                </a:lnTo>
                <a:close/>
              </a:path>
              <a:path w="3255645" h="617220">
                <a:moveTo>
                  <a:pt x="10687" y="605697"/>
                </a:moveTo>
                <a:lnTo>
                  <a:pt x="5343" y="605697"/>
                </a:lnTo>
                <a:lnTo>
                  <a:pt x="10687" y="611479"/>
                </a:lnTo>
                <a:lnTo>
                  <a:pt x="10687" y="605697"/>
                </a:lnTo>
                <a:close/>
              </a:path>
              <a:path w="3255645" h="617220">
                <a:moveTo>
                  <a:pt x="3244596" y="605697"/>
                </a:moveTo>
                <a:lnTo>
                  <a:pt x="10687" y="605697"/>
                </a:lnTo>
                <a:lnTo>
                  <a:pt x="10687" y="611479"/>
                </a:lnTo>
                <a:lnTo>
                  <a:pt x="3244596" y="611479"/>
                </a:lnTo>
                <a:lnTo>
                  <a:pt x="3244596" y="605697"/>
                </a:lnTo>
                <a:close/>
              </a:path>
              <a:path w="3255645" h="617220">
                <a:moveTo>
                  <a:pt x="3244596" y="5781"/>
                </a:moveTo>
                <a:lnTo>
                  <a:pt x="3244596" y="611479"/>
                </a:lnTo>
                <a:lnTo>
                  <a:pt x="3249897" y="605697"/>
                </a:lnTo>
                <a:lnTo>
                  <a:pt x="3255284" y="605697"/>
                </a:lnTo>
                <a:lnTo>
                  <a:pt x="3255284" y="11471"/>
                </a:lnTo>
                <a:lnTo>
                  <a:pt x="3249897" y="11471"/>
                </a:lnTo>
                <a:lnTo>
                  <a:pt x="3244596" y="5781"/>
                </a:lnTo>
                <a:close/>
              </a:path>
              <a:path w="3255645" h="617220">
                <a:moveTo>
                  <a:pt x="3255284" y="605697"/>
                </a:moveTo>
                <a:lnTo>
                  <a:pt x="3249897" y="605697"/>
                </a:lnTo>
                <a:lnTo>
                  <a:pt x="3244596" y="611479"/>
                </a:lnTo>
                <a:lnTo>
                  <a:pt x="3255284" y="611479"/>
                </a:lnTo>
                <a:lnTo>
                  <a:pt x="3255284" y="605697"/>
                </a:lnTo>
                <a:close/>
              </a:path>
              <a:path w="3255645" h="617220">
                <a:moveTo>
                  <a:pt x="10687" y="5781"/>
                </a:moveTo>
                <a:lnTo>
                  <a:pt x="5343" y="11471"/>
                </a:lnTo>
                <a:lnTo>
                  <a:pt x="10687" y="11471"/>
                </a:lnTo>
                <a:lnTo>
                  <a:pt x="10687" y="5781"/>
                </a:lnTo>
                <a:close/>
              </a:path>
              <a:path w="3255645" h="617220">
                <a:moveTo>
                  <a:pt x="3244596" y="5781"/>
                </a:moveTo>
                <a:lnTo>
                  <a:pt x="10687" y="5781"/>
                </a:lnTo>
                <a:lnTo>
                  <a:pt x="10687" y="11471"/>
                </a:lnTo>
                <a:lnTo>
                  <a:pt x="3244596" y="11471"/>
                </a:lnTo>
                <a:lnTo>
                  <a:pt x="3244596" y="5781"/>
                </a:lnTo>
                <a:close/>
              </a:path>
              <a:path w="3255645" h="617220">
                <a:moveTo>
                  <a:pt x="3255284" y="5781"/>
                </a:moveTo>
                <a:lnTo>
                  <a:pt x="3244596" y="5781"/>
                </a:lnTo>
                <a:lnTo>
                  <a:pt x="3249897" y="11471"/>
                </a:lnTo>
                <a:lnTo>
                  <a:pt x="3255284" y="11471"/>
                </a:lnTo>
                <a:lnTo>
                  <a:pt x="3255284" y="5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060958" y="3595308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697"/>
                </a:lnTo>
              </a:path>
            </a:pathLst>
          </a:custGeom>
          <a:ln w="10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9152" y="4773390"/>
            <a:ext cx="3255645" cy="617220"/>
          </a:xfrm>
          <a:custGeom>
            <a:avLst/>
            <a:gdLst/>
            <a:ahLst/>
            <a:cxnLst/>
            <a:rect l="l" t="t" r="r" b="b"/>
            <a:pathLst>
              <a:path w="3255645" h="617220">
                <a:moveTo>
                  <a:pt x="3255284" y="0"/>
                </a:moveTo>
                <a:lnTo>
                  <a:pt x="0" y="0"/>
                </a:lnTo>
                <a:lnTo>
                  <a:pt x="0" y="617187"/>
                </a:lnTo>
                <a:lnTo>
                  <a:pt x="3255284" y="617187"/>
                </a:lnTo>
                <a:lnTo>
                  <a:pt x="3255284" y="611451"/>
                </a:lnTo>
                <a:lnTo>
                  <a:pt x="10687" y="611451"/>
                </a:lnTo>
                <a:lnTo>
                  <a:pt x="5343" y="605715"/>
                </a:lnTo>
                <a:lnTo>
                  <a:pt x="10687" y="605715"/>
                </a:lnTo>
                <a:lnTo>
                  <a:pt x="10687" y="11489"/>
                </a:lnTo>
                <a:lnTo>
                  <a:pt x="5343" y="11489"/>
                </a:lnTo>
                <a:lnTo>
                  <a:pt x="10687" y="5781"/>
                </a:lnTo>
                <a:lnTo>
                  <a:pt x="3255284" y="5781"/>
                </a:lnTo>
                <a:lnTo>
                  <a:pt x="3255284" y="0"/>
                </a:lnTo>
                <a:close/>
              </a:path>
              <a:path w="3255645" h="617220">
                <a:moveTo>
                  <a:pt x="10687" y="605715"/>
                </a:moveTo>
                <a:lnTo>
                  <a:pt x="5343" y="605715"/>
                </a:lnTo>
                <a:lnTo>
                  <a:pt x="10687" y="611451"/>
                </a:lnTo>
                <a:lnTo>
                  <a:pt x="10687" y="605715"/>
                </a:lnTo>
                <a:close/>
              </a:path>
              <a:path w="3255645" h="617220">
                <a:moveTo>
                  <a:pt x="3244596" y="605715"/>
                </a:moveTo>
                <a:lnTo>
                  <a:pt x="10687" y="605715"/>
                </a:lnTo>
                <a:lnTo>
                  <a:pt x="10687" y="611451"/>
                </a:lnTo>
                <a:lnTo>
                  <a:pt x="3244596" y="611451"/>
                </a:lnTo>
                <a:lnTo>
                  <a:pt x="3244596" y="605715"/>
                </a:lnTo>
                <a:close/>
              </a:path>
              <a:path w="3255645" h="617220">
                <a:moveTo>
                  <a:pt x="3244596" y="5781"/>
                </a:moveTo>
                <a:lnTo>
                  <a:pt x="3244596" y="611451"/>
                </a:lnTo>
                <a:lnTo>
                  <a:pt x="3249897" y="605715"/>
                </a:lnTo>
                <a:lnTo>
                  <a:pt x="3255284" y="605715"/>
                </a:lnTo>
                <a:lnTo>
                  <a:pt x="3255284" y="11489"/>
                </a:lnTo>
                <a:lnTo>
                  <a:pt x="3249897" y="11489"/>
                </a:lnTo>
                <a:lnTo>
                  <a:pt x="3244596" y="5781"/>
                </a:lnTo>
                <a:close/>
              </a:path>
              <a:path w="3255645" h="617220">
                <a:moveTo>
                  <a:pt x="3255284" y="605715"/>
                </a:moveTo>
                <a:lnTo>
                  <a:pt x="3249897" y="605715"/>
                </a:lnTo>
                <a:lnTo>
                  <a:pt x="3244596" y="611451"/>
                </a:lnTo>
                <a:lnTo>
                  <a:pt x="3255284" y="611451"/>
                </a:lnTo>
                <a:lnTo>
                  <a:pt x="3255284" y="605715"/>
                </a:lnTo>
                <a:close/>
              </a:path>
              <a:path w="3255645" h="617220">
                <a:moveTo>
                  <a:pt x="10687" y="5781"/>
                </a:moveTo>
                <a:lnTo>
                  <a:pt x="5343" y="11489"/>
                </a:lnTo>
                <a:lnTo>
                  <a:pt x="10687" y="11489"/>
                </a:lnTo>
                <a:lnTo>
                  <a:pt x="10687" y="5781"/>
                </a:lnTo>
                <a:close/>
              </a:path>
              <a:path w="3255645" h="617220">
                <a:moveTo>
                  <a:pt x="3244596" y="5781"/>
                </a:moveTo>
                <a:lnTo>
                  <a:pt x="10687" y="5781"/>
                </a:lnTo>
                <a:lnTo>
                  <a:pt x="10687" y="11489"/>
                </a:lnTo>
                <a:lnTo>
                  <a:pt x="3244596" y="11489"/>
                </a:lnTo>
                <a:lnTo>
                  <a:pt x="3244596" y="5781"/>
                </a:lnTo>
                <a:close/>
              </a:path>
              <a:path w="3255645" h="617220">
                <a:moveTo>
                  <a:pt x="3255284" y="5781"/>
                </a:moveTo>
                <a:lnTo>
                  <a:pt x="3244596" y="5781"/>
                </a:lnTo>
                <a:lnTo>
                  <a:pt x="3249897" y="11489"/>
                </a:lnTo>
                <a:lnTo>
                  <a:pt x="3255284" y="11489"/>
                </a:lnTo>
                <a:lnTo>
                  <a:pt x="3255284" y="5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26633" y="5461701"/>
            <a:ext cx="3232150" cy="12065"/>
          </a:xfrm>
          <a:custGeom>
            <a:avLst/>
            <a:gdLst/>
            <a:ahLst/>
            <a:cxnLst/>
            <a:rect l="l" t="t" r="r" b="b"/>
            <a:pathLst>
              <a:path w="3232150" h="12064">
                <a:moveTo>
                  <a:pt x="0" y="11471"/>
                </a:moveTo>
                <a:lnTo>
                  <a:pt x="3231729" y="11471"/>
                </a:lnTo>
                <a:lnTo>
                  <a:pt x="3231729" y="0"/>
                </a:lnTo>
                <a:lnTo>
                  <a:pt x="0" y="0"/>
                </a:lnTo>
                <a:lnTo>
                  <a:pt x="0" y="11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3172" y="4792910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697"/>
                </a:lnTo>
              </a:path>
            </a:pathLst>
          </a:custGeom>
          <a:ln w="10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019962" y="5147362"/>
            <a:ext cx="60960" cy="104139"/>
          </a:xfrm>
          <a:custGeom>
            <a:avLst/>
            <a:gdLst/>
            <a:ahLst/>
            <a:cxnLst/>
            <a:rect l="l" t="t" r="r" b="b"/>
            <a:pathLst>
              <a:path w="60959" h="104139">
                <a:moveTo>
                  <a:pt x="9983" y="12219"/>
                </a:moveTo>
                <a:lnTo>
                  <a:pt x="9574" y="19030"/>
                </a:lnTo>
                <a:lnTo>
                  <a:pt x="48715" y="103060"/>
                </a:lnTo>
                <a:lnTo>
                  <a:pt x="50639" y="103748"/>
                </a:lnTo>
                <a:lnTo>
                  <a:pt x="53811" y="102050"/>
                </a:lnTo>
                <a:lnTo>
                  <a:pt x="54452" y="99985"/>
                </a:lnTo>
                <a:lnTo>
                  <a:pt x="15306" y="15955"/>
                </a:lnTo>
                <a:lnTo>
                  <a:pt x="9983" y="12219"/>
                </a:lnTo>
                <a:close/>
              </a:path>
              <a:path w="60959" h="104139">
                <a:moveTo>
                  <a:pt x="3882" y="6812"/>
                </a:moveTo>
                <a:lnTo>
                  <a:pt x="0" y="71398"/>
                </a:lnTo>
                <a:lnTo>
                  <a:pt x="1342" y="73041"/>
                </a:lnTo>
                <a:lnTo>
                  <a:pt x="4873" y="73280"/>
                </a:lnTo>
                <a:lnTo>
                  <a:pt x="6403" y="71848"/>
                </a:lnTo>
                <a:lnTo>
                  <a:pt x="9574" y="19030"/>
                </a:lnTo>
                <a:lnTo>
                  <a:pt x="3882" y="6812"/>
                </a:lnTo>
                <a:close/>
              </a:path>
              <a:path w="60959" h="104139">
                <a:moveTo>
                  <a:pt x="9617" y="3738"/>
                </a:moveTo>
                <a:lnTo>
                  <a:pt x="15306" y="15955"/>
                </a:lnTo>
                <a:lnTo>
                  <a:pt x="56572" y="44913"/>
                </a:lnTo>
                <a:lnTo>
                  <a:pt x="58556" y="44472"/>
                </a:lnTo>
                <a:lnTo>
                  <a:pt x="60497" y="41288"/>
                </a:lnTo>
                <a:lnTo>
                  <a:pt x="60078" y="39159"/>
                </a:lnTo>
                <a:lnTo>
                  <a:pt x="9617" y="3738"/>
                </a:lnTo>
                <a:close/>
              </a:path>
              <a:path w="60959" h="104139">
                <a:moveTo>
                  <a:pt x="7292" y="2184"/>
                </a:moveTo>
                <a:lnTo>
                  <a:pt x="4120" y="3881"/>
                </a:lnTo>
                <a:lnTo>
                  <a:pt x="4044" y="4129"/>
                </a:lnTo>
                <a:lnTo>
                  <a:pt x="3882" y="6812"/>
                </a:lnTo>
                <a:lnTo>
                  <a:pt x="9574" y="19030"/>
                </a:lnTo>
                <a:lnTo>
                  <a:pt x="9983" y="12219"/>
                </a:lnTo>
                <a:lnTo>
                  <a:pt x="5386" y="8993"/>
                </a:lnTo>
                <a:lnTo>
                  <a:pt x="10336" y="6332"/>
                </a:lnTo>
                <a:lnTo>
                  <a:pt x="10823" y="6332"/>
                </a:lnTo>
                <a:lnTo>
                  <a:pt x="9617" y="3738"/>
                </a:lnTo>
                <a:lnTo>
                  <a:pt x="7518" y="2264"/>
                </a:lnTo>
                <a:lnTo>
                  <a:pt x="7292" y="2184"/>
                </a:lnTo>
                <a:close/>
              </a:path>
              <a:path w="60959" h="104139">
                <a:moveTo>
                  <a:pt x="10823" y="6332"/>
                </a:moveTo>
                <a:lnTo>
                  <a:pt x="10336" y="6332"/>
                </a:lnTo>
                <a:lnTo>
                  <a:pt x="9983" y="12219"/>
                </a:lnTo>
                <a:lnTo>
                  <a:pt x="15306" y="15955"/>
                </a:lnTo>
                <a:lnTo>
                  <a:pt x="10823" y="6332"/>
                </a:lnTo>
                <a:close/>
              </a:path>
              <a:path w="60959" h="104139">
                <a:moveTo>
                  <a:pt x="10336" y="6332"/>
                </a:moveTo>
                <a:lnTo>
                  <a:pt x="5386" y="8993"/>
                </a:lnTo>
                <a:lnTo>
                  <a:pt x="9983" y="12219"/>
                </a:lnTo>
                <a:lnTo>
                  <a:pt x="10336" y="6332"/>
                </a:lnTo>
                <a:close/>
              </a:path>
              <a:path w="60959" h="104139">
                <a:moveTo>
                  <a:pt x="4044" y="4129"/>
                </a:moveTo>
                <a:lnTo>
                  <a:pt x="3479" y="5946"/>
                </a:lnTo>
                <a:lnTo>
                  <a:pt x="3882" y="6812"/>
                </a:lnTo>
                <a:lnTo>
                  <a:pt x="4044" y="4129"/>
                </a:lnTo>
                <a:close/>
              </a:path>
              <a:path w="60959" h="104139">
                <a:moveTo>
                  <a:pt x="4291" y="0"/>
                </a:moveTo>
                <a:lnTo>
                  <a:pt x="4044" y="4129"/>
                </a:lnTo>
                <a:lnTo>
                  <a:pt x="4120" y="3881"/>
                </a:lnTo>
                <a:lnTo>
                  <a:pt x="7292" y="2184"/>
                </a:lnTo>
                <a:lnTo>
                  <a:pt x="4291" y="0"/>
                </a:lnTo>
                <a:close/>
              </a:path>
              <a:path w="60959" h="104139">
                <a:moveTo>
                  <a:pt x="7518" y="2264"/>
                </a:moveTo>
                <a:lnTo>
                  <a:pt x="9617" y="3738"/>
                </a:lnTo>
                <a:lnTo>
                  <a:pt x="9216" y="2872"/>
                </a:lnTo>
                <a:lnTo>
                  <a:pt x="7518" y="2264"/>
                </a:lnTo>
                <a:close/>
              </a:path>
              <a:path w="60959" h="104139">
                <a:moveTo>
                  <a:pt x="7403" y="2184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350312" y="5117995"/>
            <a:ext cx="100330" cy="130810"/>
          </a:xfrm>
          <a:custGeom>
            <a:avLst/>
            <a:gdLst/>
            <a:ahLst/>
            <a:cxnLst/>
            <a:rect l="l" t="t" r="r" b="b"/>
            <a:pathLst>
              <a:path w="100329" h="130810">
                <a:moveTo>
                  <a:pt x="89497" y="14121"/>
                </a:moveTo>
                <a:lnTo>
                  <a:pt x="81609" y="17306"/>
                </a:lnTo>
                <a:lnTo>
                  <a:pt x="0" y="125003"/>
                </a:lnTo>
                <a:lnTo>
                  <a:pt x="6583" y="130793"/>
                </a:lnTo>
                <a:lnTo>
                  <a:pt x="88175" y="23219"/>
                </a:lnTo>
                <a:lnTo>
                  <a:pt x="89497" y="14121"/>
                </a:lnTo>
                <a:close/>
              </a:path>
              <a:path w="100329" h="130810">
                <a:moveTo>
                  <a:pt x="99597" y="4166"/>
                </a:moveTo>
                <a:lnTo>
                  <a:pt x="91566" y="4166"/>
                </a:lnTo>
                <a:lnTo>
                  <a:pt x="98235" y="9957"/>
                </a:lnTo>
                <a:lnTo>
                  <a:pt x="88175" y="23219"/>
                </a:lnTo>
                <a:lnTo>
                  <a:pt x="81478" y="69334"/>
                </a:lnTo>
                <a:lnTo>
                  <a:pt x="81136" y="71839"/>
                </a:lnTo>
                <a:lnTo>
                  <a:pt x="82760" y="74188"/>
                </a:lnTo>
                <a:lnTo>
                  <a:pt x="87377" y="74968"/>
                </a:lnTo>
                <a:lnTo>
                  <a:pt x="89600" y="73261"/>
                </a:lnTo>
                <a:lnTo>
                  <a:pt x="89942" y="70756"/>
                </a:lnTo>
                <a:lnTo>
                  <a:pt x="99597" y="4166"/>
                </a:lnTo>
                <a:close/>
              </a:path>
              <a:path w="100329" h="130810">
                <a:moveTo>
                  <a:pt x="100201" y="0"/>
                </a:moveTo>
                <a:lnTo>
                  <a:pt x="35566" y="26100"/>
                </a:lnTo>
                <a:lnTo>
                  <a:pt x="34455" y="28743"/>
                </a:lnTo>
                <a:lnTo>
                  <a:pt x="36164" y="33487"/>
                </a:lnTo>
                <a:lnTo>
                  <a:pt x="38558" y="34689"/>
                </a:lnTo>
                <a:lnTo>
                  <a:pt x="81609" y="17306"/>
                </a:lnTo>
                <a:lnTo>
                  <a:pt x="91566" y="4166"/>
                </a:lnTo>
                <a:lnTo>
                  <a:pt x="99597" y="4166"/>
                </a:lnTo>
                <a:lnTo>
                  <a:pt x="100201" y="0"/>
                </a:lnTo>
                <a:close/>
              </a:path>
              <a:path w="100329" h="130810">
                <a:moveTo>
                  <a:pt x="94081" y="6350"/>
                </a:moveTo>
                <a:lnTo>
                  <a:pt x="90626" y="6350"/>
                </a:lnTo>
                <a:lnTo>
                  <a:pt x="96354" y="11352"/>
                </a:lnTo>
                <a:lnTo>
                  <a:pt x="89497" y="14121"/>
                </a:lnTo>
                <a:lnTo>
                  <a:pt x="88175" y="23219"/>
                </a:lnTo>
                <a:lnTo>
                  <a:pt x="98235" y="9957"/>
                </a:lnTo>
                <a:lnTo>
                  <a:pt x="94081" y="6350"/>
                </a:lnTo>
                <a:close/>
              </a:path>
              <a:path w="100329" h="130810">
                <a:moveTo>
                  <a:pt x="91566" y="4166"/>
                </a:moveTo>
                <a:lnTo>
                  <a:pt x="81609" y="17306"/>
                </a:lnTo>
                <a:lnTo>
                  <a:pt x="89497" y="14121"/>
                </a:lnTo>
                <a:lnTo>
                  <a:pt x="90626" y="6350"/>
                </a:lnTo>
                <a:lnTo>
                  <a:pt x="94081" y="6350"/>
                </a:lnTo>
                <a:lnTo>
                  <a:pt x="91566" y="4166"/>
                </a:lnTo>
                <a:close/>
              </a:path>
              <a:path w="100329" h="130810">
                <a:moveTo>
                  <a:pt x="90626" y="6350"/>
                </a:moveTo>
                <a:lnTo>
                  <a:pt x="89497" y="14121"/>
                </a:lnTo>
                <a:lnTo>
                  <a:pt x="96354" y="11352"/>
                </a:lnTo>
                <a:lnTo>
                  <a:pt x="90626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123866" y="3959736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4" h="107314">
                <a:moveTo>
                  <a:pt x="11992" y="12830"/>
                </a:moveTo>
                <a:lnTo>
                  <a:pt x="14149" y="21635"/>
                </a:lnTo>
                <a:lnTo>
                  <a:pt x="93481" y="106823"/>
                </a:lnTo>
                <a:lnTo>
                  <a:pt x="99526" y="100307"/>
                </a:lnTo>
                <a:lnTo>
                  <a:pt x="20130" y="15131"/>
                </a:lnTo>
                <a:lnTo>
                  <a:pt x="11992" y="12830"/>
                </a:lnTo>
                <a:close/>
              </a:path>
              <a:path w="99694" h="107314">
                <a:moveTo>
                  <a:pt x="0" y="0"/>
                </a:moveTo>
                <a:lnTo>
                  <a:pt x="17002" y="69379"/>
                </a:lnTo>
                <a:lnTo>
                  <a:pt x="17578" y="71674"/>
                </a:lnTo>
                <a:lnTo>
                  <a:pt x="19920" y="73142"/>
                </a:lnTo>
                <a:lnTo>
                  <a:pt x="24486" y="71857"/>
                </a:lnTo>
                <a:lnTo>
                  <a:pt x="25845" y="69379"/>
                </a:lnTo>
                <a:lnTo>
                  <a:pt x="14149" y="21635"/>
                </a:lnTo>
                <a:lnTo>
                  <a:pt x="2975" y="9636"/>
                </a:lnTo>
                <a:lnTo>
                  <a:pt x="9019" y="3212"/>
                </a:lnTo>
                <a:lnTo>
                  <a:pt x="11350" y="3212"/>
                </a:lnTo>
                <a:lnTo>
                  <a:pt x="0" y="0"/>
                </a:lnTo>
                <a:close/>
              </a:path>
              <a:path w="99694" h="107314">
                <a:moveTo>
                  <a:pt x="11350" y="3212"/>
                </a:moveTo>
                <a:lnTo>
                  <a:pt x="9019" y="3212"/>
                </a:lnTo>
                <a:lnTo>
                  <a:pt x="20130" y="15131"/>
                </a:lnTo>
                <a:lnTo>
                  <a:pt x="64626" y="27715"/>
                </a:lnTo>
                <a:lnTo>
                  <a:pt x="66969" y="26246"/>
                </a:lnTo>
                <a:lnTo>
                  <a:pt x="67567" y="23860"/>
                </a:lnTo>
                <a:lnTo>
                  <a:pt x="68166" y="21382"/>
                </a:lnTo>
                <a:lnTo>
                  <a:pt x="66806" y="18905"/>
                </a:lnTo>
                <a:lnTo>
                  <a:pt x="11350" y="3212"/>
                </a:lnTo>
                <a:close/>
              </a:path>
              <a:path w="99694" h="107314">
                <a:moveTo>
                  <a:pt x="9019" y="3212"/>
                </a:moveTo>
                <a:lnTo>
                  <a:pt x="2975" y="9636"/>
                </a:lnTo>
                <a:lnTo>
                  <a:pt x="14149" y="21635"/>
                </a:lnTo>
                <a:lnTo>
                  <a:pt x="11992" y="12830"/>
                </a:lnTo>
                <a:lnTo>
                  <a:pt x="4916" y="10829"/>
                </a:lnTo>
                <a:lnTo>
                  <a:pt x="10131" y="5231"/>
                </a:lnTo>
                <a:lnTo>
                  <a:pt x="10901" y="5231"/>
                </a:lnTo>
                <a:lnTo>
                  <a:pt x="9019" y="3212"/>
                </a:lnTo>
                <a:close/>
              </a:path>
              <a:path w="99694" h="107314">
                <a:moveTo>
                  <a:pt x="10901" y="5231"/>
                </a:moveTo>
                <a:lnTo>
                  <a:pt x="10131" y="5231"/>
                </a:lnTo>
                <a:lnTo>
                  <a:pt x="11992" y="12830"/>
                </a:lnTo>
                <a:lnTo>
                  <a:pt x="20130" y="15131"/>
                </a:lnTo>
                <a:lnTo>
                  <a:pt x="10901" y="5231"/>
                </a:lnTo>
                <a:close/>
              </a:path>
              <a:path w="99694" h="107314">
                <a:moveTo>
                  <a:pt x="10131" y="5231"/>
                </a:moveTo>
                <a:lnTo>
                  <a:pt x="4916" y="10829"/>
                </a:lnTo>
                <a:lnTo>
                  <a:pt x="11992" y="12830"/>
                </a:lnTo>
                <a:lnTo>
                  <a:pt x="10131" y="5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39642" y="3757195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4" h="107314">
                <a:moveTo>
                  <a:pt x="34882" y="79107"/>
                </a:moveTo>
                <a:lnTo>
                  <a:pt x="32574" y="80576"/>
                </a:lnTo>
                <a:lnTo>
                  <a:pt x="31975" y="83053"/>
                </a:lnTo>
                <a:lnTo>
                  <a:pt x="31377" y="85440"/>
                </a:lnTo>
                <a:lnTo>
                  <a:pt x="32745" y="88009"/>
                </a:lnTo>
                <a:lnTo>
                  <a:pt x="99517" y="106823"/>
                </a:lnTo>
                <a:lnTo>
                  <a:pt x="98754" y="103702"/>
                </a:lnTo>
                <a:lnTo>
                  <a:pt x="90540" y="103702"/>
                </a:lnTo>
                <a:lnTo>
                  <a:pt x="79323" y="91662"/>
                </a:lnTo>
                <a:lnTo>
                  <a:pt x="34882" y="79107"/>
                </a:lnTo>
                <a:close/>
              </a:path>
              <a:path w="99694" h="107314">
                <a:moveTo>
                  <a:pt x="79323" y="91662"/>
                </a:moveTo>
                <a:lnTo>
                  <a:pt x="90540" y="103702"/>
                </a:lnTo>
                <a:lnTo>
                  <a:pt x="92479" y="101591"/>
                </a:lnTo>
                <a:lnTo>
                  <a:pt x="89429" y="101591"/>
                </a:lnTo>
                <a:lnTo>
                  <a:pt x="87564" y="93992"/>
                </a:lnTo>
                <a:lnTo>
                  <a:pt x="79323" y="91662"/>
                </a:lnTo>
                <a:close/>
              </a:path>
              <a:path w="99694" h="107314">
                <a:moveTo>
                  <a:pt x="79597" y="33680"/>
                </a:moveTo>
                <a:lnTo>
                  <a:pt x="75065" y="34965"/>
                </a:lnTo>
                <a:lnTo>
                  <a:pt x="73697" y="37534"/>
                </a:lnTo>
                <a:lnTo>
                  <a:pt x="74296" y="39920"/>
                </a:lnTo>
                <a:lnTo>
                  <a:pt x="85420" y="85255"/>
                </a:lnTo>
                <a:lnTo>
                  <a:pt x="96525" y="97186"/>
                </a:lnTo>
                <a:lnTo>
                  <a:pt x="90540" y="103702"/>
                </a:lnTo>
                <a:lnTo>
                  <a:pt x="98754" y="103702"/>
                </a:lnTo>
                <a:lnTo>
                  <a:pt x="82564" y="37534"/>
                </a:lnTo>
                <a:lnTo>
                  <a:pt x="81905" y="35148"/>
                </a:lnTo>
                <a:lnTo>
                  <a:pt x="79597" y="33680"/>
                </a:lnTo>
                <a:close/>
              </a:path>
              <a:path w="99694" h="107314">
                <a:moveTo>
                  <a:pt x="87564" y="93992"/>
                </a:moveTo>
                <a:lnTo>
                  <a:pt x="89429" y="101591"/>
                </a:lnTo>
                <a:lnTo>
                  <a:pt x="94644" y="95993"/>
                </a:lnTo>
                <a:lnTo>
                  <a:pt x="87564" y="93992"/>
                </a:lnTo>
                <a:close/>
              </a:path>
              <a:path w="99694" h="107314">
                <a:moveTo>
                  <a:pt x="85420" y="85255"/>
                </a:moveTo>
                <a:lnTo>
                  <a:pt x="87564" y="93992"/>
                </a:lnTo>
                <a:lnTo>
                  <a:pt x="94644" y="95993"/>
                </a:lnTo>
                <a:lnTo>
                  <a:pt x="89429" y="101591"/>
                </a:lnTo>
                <a:lnTo>
                  <a:pt x="92479" y="101591"/>
                </a:lnTo>
                <a:lnTo>
                  <a:pt x="96525" y="97186"/>
                </a:lnTo>
                <a:lnTo>
                  <a:pt x="85420" y="85255"/>
                </a:lnTo>
                <a:close/>
              </a:path>
              <a:path w="99694" h="107314">
                <a:moveTo>
                  <a:pt x="6070" y="0"/>
                </a:moveTo>
                <a:lnTo>
                  <a:pt x="0" y="6515"/>
                </a:lnTo>
                <a:lnTo>
                  <a:pt x="79323" y="91662"/>
                </a:lnTo>
                <a:lnTo>
                  <a:pt x="87564" y="93992"/>
                </a:lnTo>
                <a:lnTo>
                  <a:pt x="85420" y="85255"/>
                </a:lnTo>
                <a:lnTo>
                  <a:pt x="6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793961" y="2350931"/>
            <a:ext cx="3549650" cy="524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89535" algn="r">
              <a:lnSpc>
                <a:spcPts val="720"/>
              </a:lnSpc>
            </a:pPr>
            <a:r>
              <a:rPr sz="700" b="1" spc="-15" dirty="0">
                <a:latin typeface="Times New Roman"/>
                <a:cs typeface="Times New Roman"/>
              </a:rPr>
              <a:t>1.0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950">
              <a:latin typeface="Times New Roman"/>
              <a:cs typeface="Times New Roman"/>
            </a:endParaRPr>
          </a:p>
          <a:p>
            <a:pPr marL="314325">
              <a:lnSpc>
                <a:spcPct val="100000"/>
              </a:lnSpc>
            </a:pPr>
            <a:r>
              <a:rPr sz="550" b="1" spc="-15" dirty="0">
                <a:latin typeface="Times New Roman"/>
                <a:cs typeface="Times New Roman"/>
              </a:rPr>
              <a:t>K</a:t>
            </a:r>
            <a:r>
              <a:rPr sz="550" b="1" spc="-5" dirty="0">
                <a:latin typeface="Times New Roman"/>
                <a:cs typeface="Times New Roman"/>
              </a:rPr>
              <a:t>1</a:t>
            </a:r>
            <a:r>
              <a:rPr sz="550" b="1" spc="-10" dirty="0">
                <a:latin typeface="Times New Roman"/>
                <a:cs typeface="Times New Roman"/>
              </a:rPr>
              <a:t>3</a:t>
            </a:r>
            <a:r>
              <a:rPr sz="550" b="1" spc="-5" dirty="0">
                <a:latin typeface="Times New Roman"/>
                <a:cs typeface="Times New Roman"/>
              </a:rPr>
              <a:t>0</a:t>
            </a:r>
            <a:r>
              <a:rPr sz="550" b="1" dirty="0">
                <a:latin typeface="Times New Roman"/>
                <a:cs typeface="Times New Roman"/>
              </a:rPr>
              <a:t> </a:t>
            </a:r>
            <a:r>
              <a:rPr sz="550" b="1" spc="-10" dirty="0">
                <a:latin typeface="Times New Roman"/>
                <a:cs typeface="Times New Roman"/>
              </a:rPr>
              <a:t>H</a:t>
            </a:r>
            <a:r>
              <a:rPr sz="550" b="1" spc="-5" dirty="0">
                <a:latin typeface="Symbol"/>
                <a:cs typeface="Symbol"/>
              </a:rPr>
              <a:t></a:t>
            </a:r>
            <a:r>
              <a:rPr sz="550" b="1" spc="-5" dirty="0">
                <a:latin typeface="Times New Roman"/>
                <a:cs typeface="Times New Roman"/>
              </a:rPr>
              <a:t>/</a:t>
            </a:r>
            <a:r>
              <a:rPr sz="550" b="1" spc="-25" dirty="0">
                <a:latin typeface="Times New Roman"/>
                <a:cs typeface="Times New Roman"/>
              </a:rPr>
              <a:t>H</a:t>
            </a:r>
            <a:r>
              <a:rPr sz="550" b="1" spc="-5" dirty="0">
                <a:latin typeface="Times New Roman"/>
                <a:cs typeface="Times New Roman"/>
              </a:rPr>
              <a:t>1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1155927" y="2693278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4" h="107314">
                <a:moveTo>
                  <a:pt x="11992" y="12830"/>
                </a:moveTo>
                <a:lnTo>
                  <a:pt x="14149" y="21635"/>
                </a:lnTo>
                <a:lnTo>
                  <a:pt x="93481" y="106823"/>
                </a:lnTo>
                <a:lnTo>
                  <a:pt x="99526" y="100307"/>
                </a:lnTo>
                <a:lnTo>
                  <a:pt x="20130" y="15131"/>
                </a:lnTo>
                <a:lnTo>
                  <a:pt x="11992" y="12830"/>
                </a:lnTo>
                <a:close/>
              </a:path>
              <a:path w="99694" h="107314">
                <a:moveTo>
                  <a:pt x="0" y="0"/>
                </a:moveTo>
                <a:lnTo>
                  <a:pt x="17002" y="69379"/>
                </a:lnTo>
                <a:lnTo>
                  <a:pt x="17578" y="71674"/>
                </a:lnTo>
                <a:lnTo>
                  <a:pt x="19920" y="73142"/>
                </a:lnTo>
                <a:lnTo>
                  <a:pt x="24486" y="71857"/>
                </a:lnTo>
                <a:lnTo>
                  <a:pt x="25845" y="69379"/>
                </a:lnTo>
                <a:lnTo>
                  <a:pt x="14149" y="21635"/>
                </a:lnTo>
                <a:lnTo>
                  <a:pt x="2975" y="9636"/>
                </a:lnTo>
                <a:lnTo>
                  <a:pt x="9019" y="3212"/>
                </a:lnTo>
                <a:lnTo>
                  <a:pt x="11350" y="3212"/>
                </a:lnTo>
                <a:lnTo>
                  <a:pt x="0" y="0"/>
                </a:lnTo>
                <a:close/>
              </a:path>
              <a:path w="99694" h="107314">
                <a:moveTo>
                  <a:pt x="11350" y="3212"/>
                </a:moveTo>
                <a:lnTo>
                  <a:pt x="9019" y="3212"/>
                </a:lnTo>
                <a:lnTo>
                  <a:pt x="20130" y="15131"/>
                </a:lnTo>
                <a:lnTo>
                  <a:pt x="64626" y="27715"/>
                </a:lnTo>
                <a:lnTo>
                  <a:pt x="66969" y="26246"/>
                </a:lnTo>
                <a:lnTo>
                  <a:pt x="67567" y="23860"/>
                </a:lnTo>
                <a:lnTo>
                  <a:pt x="68166" y="21382"/>
                </a:lnTo>
                <a:lnTo>
                  <a:pt x="66806" y="18905"/>
                </a:lnTo>
                <a:lnTo>
                  <a:pt x="11350" y="3212"/>
                </a:lnTo>
                <a:close/>
              </a:path>
              <a:path w="99694" h="107314">
                <a:moveTo>
                  <a:pt x="9019" y="3212"/>
                </a:moveTo>
                <a:lnTo>
                  <a:pt x="2975" y="9636"/>
                </a:lnTo>
                <a:lnTo>
                  <a:pt x="14149" y="21635"/>
                </a:lnTo>
                <a:lnTo>
                  <a:pt x="11992" y="12830"/>
                </a:lnTo>
                <a:lnTo>
                  <a:pt x="4916" y="10829"/>
                </a:lnTo>
                <a:lnTo>
                  <a:pt x="10131" y="5231"/>
                </a:lnTo>
                <a:lnTo>
                  <a:pt x="10901" y="5231"/>
                </a:lnTo>
                <a:lnTo>
                  <a:pt x="9019" y="3212"/>
                </a:lnTo>
                <a:close/>
              </a:path>
              <a:path w="99694" h="107314">
                <a:moveTo>
                  <a:pt x="10901" y="5231"/>
                </a:moveTo>
                <a:lnTo>
                  <a:pt x="10131" y="5231"/>
                </a:lnTo>
                <a:lnTo>
                  <a:pt x="11992" y="12830"/>
                </a:lnTo>
                <a:lnTo>
                  <a:pt x="20130" y="15131"/>
                </a:lnTo>
                <a:lnTo>
                  <a:pt x="10901" y="5231"/>
                </a:lnTo>
                <a:close/>
              </a:path>
              <a:path w="99694" h="107314">
                <a:moveTo>
                  <a:pt x="10131" y="5231"/>
                </a:moveTo>
                <a:lnTo>
                  <a:pt x="4916" y="10829"/>
                </a:lnTo>
                <a:lnTo>
                  <a:pt x="11992" y="12830"/>
                </a:lnTo>
                <a:lnTo>
                  <a:pt x="10131" y="5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3961" y="2356381"/>
            <a:ext cx="3549562" cy="495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34114" y="2350600"/>
            <a:ext cx="3255645" cy="617220"/>
          </a:xfrm>
          <a:custGeom>
            <a:avLst/>
            <a:gdLst/>
            <a:ahLst/>
            <a:cxnLst/>
            <a:rect l="l" t="t" r="r" b="b"/>
            <a:pathLst>
              <a:path w="3255645" h="617219">
                <a:moveTo>
                  <a:pt x="3255284" y="0"/>
                </a:moveTo>
                <a:lnTo>
                  <a:pt x="0" y="0"/>
                </a:lnTo>
                <a:lnTo>
                  <a:pt x="0" y="617168"/>
                </a:lnTo>
                <a:lnTo>
                  <a:pt x="3255284" y="617168"/>
                </a:lnTo>
                <a:lnTo>
                  <a:pt x="3255284" y="611479"/>
                </a:lnTo>
                <a:lnTo>
                  <a:pt x="10687" y="611479"/>
                </a:lnTo>
                <a:lnTo>
                  <a:pt x="5343" y="605697"/>
                </a:lnTo>
                <a:lnTo>
                  <a:pt x="10687" y="605697"/>
                </a:lnTo>
                <a:lnTo>
                  <a:pt x="10687" y="11471"/>
                </a:lnTo>
                <a:lnTo>
                  <a:pt x="5343" y="11471"/>
                </a:lnTo>
                <a:lnTo>
                  <a:pt x="10687" y="5781"/>
                </a:lnTo>
                <a:lnTo>
                  <a:pt x="3255284" y="5781"/>
                </a:lnTo>
                <a:lnTo>
                  <a:pt x="3255284" y="0"/>
                </a:lnTo>
                <a:close/>
              </a:path>
              <a:path w="3255645" h="617219">
                <a:moveTo>
                  <a:pt x="10687" y="605697"/>
                </a:moveTo>
                <a:lnTo>
                  <a:pt x="5343" y="605697"/>
                </a:lnTo>
                <a:lnTo>
                  <a:pt x="10687" y="611479"/>
                </a:lnTo>
                <a:lnTo>
                  <a:pt x="10687" y="605697"/>
                </a:lnTo>
                <a:close/>
              </a:path>
              <a:path w="3255645" h="617219">
                <a:moveTo>
                  <a:pt x="3244596" y="605697"/>
                </a:moveTo>
                <a:lnTo>
                  <a:pt x="10687" y="605697"/>
                </a:lnTo>
                <a:lnTo>
                  <a:pt x="10687" y="611479"/>
                </a:lnTo>
                <a:lnTo>
                  <a:pt x="3244596" y="611479"/>
                </a:lnTo>
                <a:lnTo>
                  <a:pt x="3244596" y="605697"/>
                </a:lnTo>
                <a:close/>
              </a:path>
              <a:path w="3255645" h="617219">
                <a:moveTo>
                  <a:pt x="3244596" y="5781"/>
                </a:moveTo>
                <a:lnTo>
                  <a:pt x="3244596" y="611479"/>
                </a:lnTo>
                <a:lnTo>
                  <a:pt x="3249897" y="605697"/>
                </a:lnTo>
                <a:lnTo>
                  <a:pt x="3255284" y="605697"/>
                </a:lnTo>
                <a:lnTo>
                  <a:pt x="3255284" y="11471"/>
                </a:lnTo>
                <a:lnTo>
                  <a:pt x="3249897" y="11471"/>
                </a:lnTo>
                <a:lnTo>
                  <a:pt x="3244596" y="5781"/>
                </a:lnTo>
                <a:close/>
              </a:path>
              <a:path w="3255645" h="617219">
                <a:moveTo>
                  <a:pt x="3255284" y="605697"/>
                </a:moveTo>
                <a:lnTo>
                  <a:pt x="3249897" y="605697"/>
                </a:lnTo>
                <a:lnTo>
                  <a:pt x="3244596" y="611479"/>
                </a:lnTo>
                <a:lnTo>
                  <a:pt x="3255284" y="611479"/>
                </a:lnTo>
                <a:lnTo>
                  <a:pt x="3255284" y="605697"/>
                </a:lnTo>
                <a:close/>
              </a:path>
              <a:path w="3255645" h="617219">
                <a:moveTo>
                  <a:pt x="10687" y="5781"/>
                </a:moveTo>
                <a:lnTo>
                  <a:pt x="5343" y="11471"/>
                </a:lnTo>
                <a:lnTo>
                  <a:pt x="10687" y="11471"/>
                </a:lnTo>
                <a:lnTo>
                  <a:pt x="10687" y="5781"/>
                </a:lnTo>
                <a:close/>
              </a:path>
              <a:path w="3255645" h="617219">
                <a:moveTo>
                  <a:pt x="3244596" y="5781"/>
                </a:moveTo>
                <a:lnTo>
                  <a:pt x="10687" y="5781"/>
                </a:lnTo>
                <a:lnTo>
                  <a:pt x="10687" y="11471"/>
                </a:lnTo>
                <a:lnTo>
                  <a:pt x="3244596" y="11471"/>
                </a:lnTo>
                <a:lnTo>
                  <a:pt x="3244596" y="5781"/>
                </a:lnTo>
                <a:close/>
              </a:path>
              <a:path w="3255645" h="617219">
                <a:moveTo>
                  <a:pt x="3255284" y="5781"/>
                </a:moveTo>
                <a:lnTo>
                  <a:pt x="3244596" y="5781"/>
                </a:lnTo>
                <a:lnTo>
                  <a:pt x="3249897" y="11471"/>
                </a:lnTo>
                <a:lnTo>
                  <a:pt x="3255284" y="11471"/>
                </a:lnTo>
                <a:lnTo>
                  <a:pt x="3255284" y="5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3961" y="2356381"/>
            <a:ext cx="3549562" cy="4955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34114" y="2350600"/>
            <a:ext cx="3255645" cy="617220"/>
          </a:xfrm>
          <a:custGeom>
            <a:avLst/>
            <a:gdLst/>
            <a:ahLst/>
            <a:cxnLst/>
            <a:rect l="l" t="t" r="r" b="b"/>
            <a:pathLst>
              <a:path w="3255645" h="617219">
                <a:moveTo>
                  <a:pt x="3255284" y="0"/>
                </a:moveTo>
                <a:lnTo>
                  <a:pt x="0" y="0"/>
                </a:lnTo>
                <a:lnTo>
                  <a:pt x="0" y="617168"/>
                </a:lnTo>
                <a:lnTo>
                  <a:pt x="3255284" y="617168"/>
                </a:lnTo>
                <a:lnTo>
                  <a:pt x="3255284" y="611479"/>
                </a:lnTo>
                <a:lnTo>
                  <a:pt x="10687" y="611479"/>
                </a:lnTo>
                <a:lnTo>
                  <a:pt x="5343" y="605697"/>
                </a:lnTo>
                <a:lnTo>
                  <a:pt x="10687" y="605697"/>
                </a:lnTo>
                <a:lnTo>
                  <a:pt x="10687" y="11471"/>
                </a:lnTo>
                <a:lnTo>
                  <a:pt x="5343" y="11471"/>
                </a:lnTo>
                <a:lnTo>
                  <a:pt x="10687" y="5781"/>
                </a:lnTo>
                <a:lnTo>
                  <a:pt x="3255284" y="5781"/>
                </a:lnTo>
                <a:lnTo>
                  <a:pt x="3255284" y="0"/>
                </a:lnTo>
                <a:close/>
              </a:path>
              <a:path w="3255645" h="617219">
                <a:moveTo>
                  <a:pt x="10687" y="605697"/>
                </a:moveTo>
                <a:lnTo>
                  <a:pt x="5343" y="605697"/>
                </a:lnTo>
                <a:lnTo>
                  <a:pt x="10687" y="611479"/>
                </a:lnTo>
                <a:lnTo>
                  <a:pt x="10687" y="605697"/>
                </a:lnTo>
                <a:close/>
              </a:path>
              <a:path w="3255645" h="617219">
                <a:moveTo>
                  <a:pt x="3244596" y="605697"/>
                </a:moveTo>
                <a:lnTo>
                  <a:pt x="10687" y="605697"/>
                </a:lnTo>
                <a:lnTo>
                  <a:pt x="10687" y="611479"/>
                </a:lnTo>
                <a:lnTo>
                  <a:pt x="3244596" y="611479"/>
                </a:lnTo>
                <a:lnTo>
                  <a:pt x="3244596" y="605697"/>
                </a:lnTo>
                <a:close/>
              </a:path>
              <a:path w="3255645" h="617219">
                <a:moveTo>
                  <a:pt x="3244596" y="5781"/>
                </a:moveTo>
                <a:lnTo>
                  <a:pt x="3244596" y="611479"/>
                </a:lnTo>
                <a:lnTo>
                  <a:pt x="3249897" y="605697"/>
                </a:lnTo>
                <a:lnTo>
                  <a:pt x="3255284" y="605697"/>
                </a:lnTo>
                <a:lnTo>
                  <a:pt x="3255284" y="11471"/>
                </a:lnTo>
                <a:lnTo>
                  <a:pt x="3249897" y="11471"/>
                </a:lnTo>
                <a:lnTo>
                  <a:pt x="3244596" y="5781"/>
                </a:lnTo>
                <a:close/>
              </a:path>
              <a:path w="3255645" h="617219">
                <a:moveTo>
                  <a:pt x="3255284" y="605697"/>
                </a:moveTo>
                <a:lnTo>
                  <a:pt x="3249897" y="605697"/>
                </a:lnTo>
                <a:lnTo>
                  <a:pt x="3244596" y="611479"/>
                </a:lnTo>
                <a:lnTo>
                  <a:pt x="3255284" y="611479"/>
                </a:lnTo>
                <a:lnTo>
                  <a:pt x="3255284" y="605697"/>
                </a:lnTo>
                <a:close/>
              </a:path>
              <a:path w="3255645" h="617219">
                <a:moveTo>
                  <a:pt x="10687" y="5781"/>
                </a:moveTo>
                <a:lnTo>
                  <a:pt x="5343" y="11471"/>
                </a:lnTo>
                <a:lnTo>
                  <a:pt x="10687" y="11471"/>
                </a:lnTo>
                <a:lnTo>
                  <a:pt x="10687" y="5781"/>
                </a:lnTo>
                <a:close/>
              </a:path>
              <a:path w="3255645" h="617219">
                <a:moveTo>
                  <a:pt x="3244596" y="5781"/>
                </a:moveTo>
                <a:lnTo>
                  <a:pt x="10687" y="5781"/>
                </a:lnTo>
                <a:lnTo>
                  <a:pt x="10687" y="11471"/>
                </a:lnTo>
                <a:lnTo>
                  <a:pt x="3244596" y="11471"/>
                </a:lnTo>
                <a:lnTo>
                  <a:pt x="3244596" y="5781"/>
                </a:lnTo>
                <a:close/>
              </a:path>
              <a:path w="3255645" h="617219">
                <a:moveTo>
                  <a:pt x="3255284" y="5781"/>
                </a:moveTo>
                <a:lnTo>
                  <a:pt x="3244596" y="5781"/>
                </a:lnTo>
                <a:lnTo>
                  <a:pt x="3249897" y="11471"/>
                </a:lnTo>
                <a:lnTo>
                  <a:pt x="3255284" y="11471"/>
                </a:lnTo>
                <a:lnTo>
                  <a:pt x="3255284" y="5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48134" y="2356381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697"/>
                </a:lnTo>
              </a:path>
            </a:pathLst>
          </a:custGeom>
          <a:ln w="10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282" y="3038938"/>
            <a:ext cx="3232150" cy="12065"/>
          </a:xfrm>
          <a:custGeom>
            <a:avLst/>
            <a:gdLst/>
            <a:ahLst/>
            <a:cxnLst/>
            <a:rect l="l" t="t" r="r" b="b"/>
            <a:pathLst>
              <a:path w="3232150" h="12064">
                <a:moveTo>
                  <a:pt x="0" y="11471"/>
                </a:moveTo>
                <a:lnTo>
                  <a:pt x="3231729" y="11471"/>
                </a:lnTo>
                <a:lnTo>
                  <a:pt x="3231729" y="0"/>
                </a:lnTo>
                <a:lnTo>
                  <a:pt x="0" y="0"/>
                </a:lnTo>
                <a:lnTo>
                  <a:pt x="0" y="11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40526" y="3561994"/>
            <a:ext cx="3255645" cy="617220"/>
          </a:xfrm>
          <a:custGeom>
            <a:avLst/>
            <a:gdLst/>
            <a:ahLst/>
            <a:cxnLst/>
            <a:rect l="l" t="t" r="r" b="b"/>
            <a:pathLst>
              <a:path w="3255645" h="617220">
                <a:moveTo>
                  <a:pt x="3255284" y="0"/>
                </a:moveTo>
                <a:lnTo>
                  <a:pt x="0" y="0"/>
                </a:lnTo>
                <a:lnTo>
                  <a:pt x="0" y="617168"/>
                </a:lnTo>
                <a:lnTo>
                  <a:pt x="3255284" y="617168"/>
                </a:lnTo>
                <a:lnTo>
                  <a:pt x="3255284" y="611479"/>
                </a:lnTo>
                <a:lnTo>
                  <a:pt x="10687" y="611479"/>
                </a:lnTo>
                <a:lnTo>
                  <a:pt x="5343" y="605697"/>
                </a:lnTo>
                <a:lnTo>
                  <a:pt x="10687" y="605697"/>
                </a:lnTo>
                <a:lnTo>
                  <a:pt x="10687" y="11471"/>
                </a:lnTo>
                <a:lnTo>
                  <a:pt x="5343" y="11471"/>
                </a:lnTo>
                <a:lnTo>
                  <a:pt x="10687" y="5781"/>
                </a:lnTo>
                <a:lnTo>
                  <a:pt x="3255284" y="5781"/>
                </a:lnTo>
                <a:lnTo>
                  <a:pt x="3255284" y="0"/>
                </a:lnTo>
                <a:close/>
              </a:path>
              <a:path w="3255645" h="617220">
                <a:moveTo>
                  <a:pt x="10687" y="605697"/>
                </a:moveTo>
                <a:lnTo>
                  <a:pt x="5343" y="605697"/>
                </a:lnTo>
                <a:lnTo>
                  <a:pt x="10687" y="611479"/>
                </a:lnTo>
                <a:lnTo>
                  <a:pt x="10687" y="605697"/>
                </a:lnTo>
                <a:close/>
              </a:path>
              <a:path w="3255645" h="617220">
                <a:moveTo>
                  <a:pt x="3244596" y="605697"/>
                </a:moveTo>
                <a:lnTo>
                  <a:pt x="10687" y="605697"/>
                </a:lnTo>
                <a:lnTo>
                  <a:pt x="10687" y="611479"/>
                </a:lnTo>
                <a:lnTo>
                  <a:pt x="3244596" y="611479"/>
                </a:lnTo>
                <a:lnTo>
                  <a:pt x="3244596" y="605697"/>
                </a:lnTo>
                <a:close/>
              </a:path>
              <a:path w="3255645" h="617220">
                <a:moveTo>
                  <a:pt x="3244596" y="5781"/>
                </a:moveTo>
                <a:lnTo>
                  <a:pt x="3244596" y="611479"/>
                </a:lnTo>
                <a:lnTo>
                  <a:pt x="3249897" y="605697"/>
                </a:lnTo>
                <a:lnTo>
                  <a:pt x="3255284" y="605697"/>
                </a:lnTo>
                <a:lnTo>
                  <a:pt x="3255284" y="11471"/>
                </a:lnTo>
                <a:lnTo>
                  <a:pt x="3249897" y="11471"/>
                </a:lnTo>
                <a:lnTo>
                  <a:pt x="3244596" y="5781"/>
                </a:lnTo>
                <a:close/>
              </a:path>
              <a:path w="3255645" h="617220">
                <a:moveTo>
                  <a:pt x="3255284" y="605697"/>
                </a:moveTo>
                <a:lnTo>
                  <a:pt x="3249897" y="605697"/>
                </a:lnTo>
                <a:lnTo>
                  <a:pt x="3244596" y="611479"/>
                </a:lnTo>
                <a:lnTo>
                  <a:pt x="3255284" y="611479"/>
                </a:lnTo>
                <a:lnTo>
                  <a:pt x="3255284" y="605697"/>
                </a:lnTo>
                <a:close/>
              </a:path>
              <a:path w="3255645" h="617220">
                <a:moveTo>
                  <a:pt x="10687" y="5781"/>
                </a:moveTo>
                <a:lnTo>
                  <a:pt x="5343" y="11471"/>
                </a:lnTo>
                <a:lnTo>
                  <a:pt x="10687" y="11471"/>
                </a:lnTo>
                <a:lnTo>
                  <a:pt x="10687" y="5781"/>
                </a:lnTo>
                <a:close/>
              </a:path>
              <a:path w="3255645" h="617220">
                <a:moveTo>
                  <a:pt x="3244596" y="5781"/>
                </a:moveTo>
                <a:lnTo>
                  <a:pt x="10687" y="5781"/>
                </a:lnTo>
                <a:lnTo>
                  <a:pt x="10687" y="11471"/>
                </a:lnTo>
                <a:lnTo>
                  <a:pt x="3244596" y="11471"/>
                </a:lnTo>
                <a:lnTo>
                  <a:pt x="3244596" y="5781"/>
                </a:lnTo>
                <a:close/>
              </a:path>
              <a:path w="3255645" h="617220">
                <a:moveTo>
                  <a:pt x="3255284" y="5781"/>
                </a:moveTo>
                <a:lnTo>
                  <a:pt x="3244596" y="5781"/>
                </a:lnTo>
                <a:lnTo>
                  <a:pt x="3249897" y="11471"/>
                </a:lnTo>
                <a:lnTo>
                  <a:pt x="3255284" y="11471"/>
                </a:lnTo>
                <a:lnTo>
                  <a:pt x="3255284" y="5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60958" y="3595308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697"/>
                </a:lnTo>
              </a:path>
            </a:pathLst>
          </a:custGeom>
          <a:ln w="10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9152" y="4773390"/>
            <a:ext cx="3255645" cy="617220"/>
          </a:xfrm>
          <a:custGeom>
            <a:avLst/>
            <a:gdLst/>
            <a:ahLst/>
            <a:cxnLst/>
            <a:rect l="l" t="t" r="r" b="b"/>
            <a:pathLst>
              <a:path w="3255645" h="617220">
                <a:moveTo>
                  <a:pt x="3255284" y="0"/>
                </a:moveTo>
                <a:lnTo>
                  <a:pt x="0" y="0"/>
                </a:lnTo>
                <a:lnTo>
                  <a:pt x="0" y="617187"/>
                </a:lnTo>
                <a:lnTo>
                  <a:pt x="3255284" y="617187"/>
                </a:lnTo>
                <a:lnTo>
                  <a:pt x="3255284" y="611451"/>
                </a:lnTo>
                <a:lnTo>
                  <a:pt x="10687" y="611451"/>
                </a:lnTo>
                <a:lnTo>
                  <a:pt x="5343" y="605715"/>
                </a:lnTo>
                <a:lnTo>
                  <a:pt x="10687" y="605715"/>
                </a:lnTo>
                <a:lnTo>
                  <a:pt x="10687" y="11489"/>
                </a:lnTo>
                <a:lnTo>
                  <a:pt x="5343" y="11489"/>
                </a:lnTo>
                <a:lnTo>
                  <a:pt x="10687" y="5781"/>
                </a:lnTo>
                <a:lnTo>
                  <a:pt x="3255284" y="5781"/>
                </a:lnTo>
                <a:lnTo>
                  <a:pt x="3255284" y="0"/>
                </a:lnTo>
                <a:close/>
              </a:path>
              <a:path w="3255645" h="617220">
                <a:moveTo>
                  <a:pt x="10687" y="605715"/>
                </a:moveTo>
                <a:lnTo>
                  <a:pt x="5343" y="605715"/>
                </a:lnTo>
                <a:lnTo>
                  <a:pt x="10687" y="611451"/>
                </a:lnTo>
                <a:lnTo>
                  <a:pt x="10687" y="605715"/>
                </a:lnTo>
                <a:close/>
              </a:path>
              <a:path w="3255645" h="617220">
                <a:moveTo>
                  <a:pt x="3244596" y="605715"/>
                </a:moveTo>
                <a:lnTo>
                  <a:pt x="10687" y="605715"/>
                </a:lnTo>
                <a:lnTo>
                  <a:pt x="10687" y="611451"/>
                </a:lnTo>
                <a:lnTo>
                  <a:pt x="3244596" y="611451"/>
                </a:lnTo>
                <a:lnTo>
                  <a:pt x="3244596" y="605715"/>
                </a:lnTo>
                <a:close/>
              </a:path>
              <a:path w="3255645" h="617220">
                <a:moveTo>
                  <a:pt x="3244596" y="5781"/>
                </a:moveTo>
                <a:lnTo>
                  <a:pt x="3244596" y="611451"/>
                </a:lnTo>
                <a:lnTo>
                  <a:pt x="3249897" y="605715"/>
                </a:lnTo>
                <a:lnTo>
                  <a:pt x="3255284" y="605715"/>
                </a:lnTo>
                <a:lnTo>
                  <a:pt x="3255284" y="11489"/>
                </a:lnTo>
                <a:lnTo>
                  <a:pt x="3249897" y="11489"/>
                </a:lnTo>
                <a:lnTo>
                  <a:pt x="3244596" y="5781"/>
                </a:lnTo>
                <a:close/>
              </a:path>
              <a:path w="3255645" h="617220">
                <a:moveTo>
                  <a:pt x="3255284" y="605715"/>
                </a:moveTo>
                <a:lnTo>
                  <a:pt x="3249897" y="605715"/>
                </a:lnTo>
                <a:lnTo>
                  <a:pt x="3244596" y="611451"/>
                </a:lnTo>
                <a:lnTo>
                  <a:pt x="3255284" y="611451"/>
                </a:lnTo>
                <a:lnTo>
                  <a:pt x="3255284" y="605715"/>
                </a:lnTo>
                <a:close/>
              </a:path>
              <a:path w="3255645" h="617220">
                <a:moveTo>
                  <a:pt x="10687" y="5781"/>
                </a:moveTo>
                <a:lnTo>
                  <a:pt x="5343" y="11489"/>
                </a:lnTo>
                <a:lnTo>
                  <a:pt x="10687" y="11489"/>
                </a:lnTo>
                <a:lnTo>
                  <a:pt x="10687" y="5781"/>
                </a:lnTo>
                <a:close/>
              </a:path>
              <a:path w="3255645" h="617220">
                <a:moveTo>
                  <a:pt x="3244596" y="5781"/>
                </a:moveTo>
                <a:lnTo>
                  <a:pt x="10687" y="5781"/>
                </a:lnTo>
                <a:lnTo>
                  <a:pt x="10687" y="11489"/>
                </a:lnTo>
                <a:lnTo>
                  <a:pt x="3244596" y="11489"/>
                </a:lnTo>
                <a:lnTo>
                  <a:pt x="3244596" y="5781"/>
                </a:lnTo>
                <a:close/>
              </a:path>
              <a:path w="3255645" h="617220">
                <a:moveTo>
                  <a:pt x="3255284" y="5781"/>
                </a:moveTo>
                <a:lnTo>
                  <a:pt x="3244596" y="5781"/>
                </a:lnTo>
                <a:lnTo>
                  <a:pt x="3249897" y="11489"/>
                </a:lnTo>
                <a:lnTo>
                  <a:pt x="3255284" y="11489"/>
                </a:lnTo>
                <a:lnTo>
                  <a:pt x="3255284" y="5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26633" y="5461701"/>
            <a:ext cx="3232150" cy="12065"/>
          </a:xfrm>
          <a:custGeom>
            <a:avLst/>
            <a:gdLst/>
            <a:ahLst/>
            <a:cxnLst/>
            <a:rect l="l" t="t" r="r" b="b"/>
            <a:pathLst>
              <a:path w="3232150" h="12064">
                <a:moveTo>
                  <a:pt x="0" y="11471"/>
                </a:moveTo>
                <a:lnTo>
                  <a:pt x="3231729" y="11471"/>
                </a:lnTo>
                <a:lnTo>
                  <a:pt x="3231729" y="0"/>
                </a:lnTo>
                <a:lnTo>
                  <a:pt x="0" y="0"/>
                </a:lnTo>
                <a:lnTo>
                  <a:pt x="0" y="11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4033172" y="4792910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697"/>
                </a:lnTo>
              </a:path>
            </a:pathLst>
          </a:custGeom>
          <a:ln w="10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019962" y="5147362"/>
            <a:ext cx="60960" cy="104139"/>
          </a:xfrm>
          <a:custGeom>
            <a:avLst/>
            <a:gdLst/>
            <a:ahLst/>
            <a:cxnLst/>
            <a:rect l="l" t="t" r="r" b="b"/>
            <a:pathLst>
              <a:path w="60959" h="104139">
                <a:moveTo>
                  <a:pt x="9983" y="12219"/>
                </a:moveTo>
                <a:lnTo>
                  <a:pt x="9574" y="19030"/>
                </a:lnTo>
                <a:lnTo>
                  <a:pt x="48715" y="103060"/>
                </a:lnTo>
                <a:lnTo>
                  <a:pt x="50639" y="103748"/>
                </a:lnTo>
                <a:lnTo>
                  <a:pt x="53811" y="102050"/>
                </a:lnTo>
                <a:lnTo>
                  <a:pt x="54452" y="99985"/>
                </a:lnTo>
                <a:lnTo>
                  <a:pt x="15306" y="15955"/>
                </a:lnTo>
                <a:lnTo>
                  <a:pt x="9983" y="12219"/>
                </a:lnTo>
                <a:close/>
              </a:path>
              <a:path w="60959" h="104139">
                <a:moveTo>
                  <a:pt x="3882" y="6812"/>
                </a:moveTo>
                <a:lnTo>
                  <a:pt x="0" y="71398"/>
                </a:lnTo>
                <a:lnTo>
                  <a:pt x="1342" y="73041"/>
                </a:lnTo>
                <a:lnTo>
                  <a:pt x="4873" y="73280"/>
                </a:lnTo>
                <a:lnTo>
                  <a:pt x="6403" y="71848"/>
                </a:lnTo>
                <a:lnTo>
                  <a:pt x="9574" y="19030"/>
                </a:lnTo>
                <a:lnTo>
                  <a:pt x="3882" y="6812"/>
                </a:lnTo>
                <a:close/>
              </a:path>
              <a:path w="60959" h="104139">
                <a:moveTo>
                  <a:pt x="9617" y="3738"/>
                </a:moveTo>
                <a:lnTo>
                  <a:pt x="15306" y="15955"/>
                </a:lnTo>
                <a:lnTo>
                  <a:pt x="56572" y="44913"/>
                </a:lnTo>
                <a:lnTo>
                  <a:pt x="58556" y="44472"/>
                </a:lnTo>
                <a:lnTo>
                  <a:pt x="60497" y="41288"/>
                </a:lnTo>
                <a:lnTo>
                  <a:pt x="60078" y="39159"/>
                </a:lnTo>
                <a:lnTo>
                  <a:pt x="9617" y="3738"/>
                </a:lnTo>
                <a:close/>
              </a:path>
              <a:path w="60959" h="104139">
                <a:moveTo>
                  <a:pt x="7292" y="2184"/>
                </a:moveTo>
                <a:lnTo>
                  <a:pt x="4120" y="3881"/>
                </a:lnTo>
                <a:lnTo>
                  <a:pt x="4044" y="4129"/>
                </a:lnTo>
                <a:lnTo>
                  <a:pt x="3882" y="6812"/>
                </a:lnTo>
                <a:lnTo>
                  <a:pt x="9574" y="19030"/>
                </a:lnTo>
                <a:lnTo>
                  <a:pt x="9983" y="12219"/>
                </a:lnTo>
                <a:lnTo>
                  <a:pt x="5386" y="8993"/>
                </a:lnTo>
                <a:lnTo>
                  <a:pt x="10336" y="6332"/>
                </a:lnTo>
                <a:lnTo>
                  <a:pt x="10823" y="6332"/>
                </a:lnTo>
                <a:lnTo>
                  <a:pt x="9617" y="3738"/>
                </a:lnTo>
                <a:lnTo>
                  <a:pt x="7518" y="2264"/>
                </a:lnTo>
                <a:lnTo>
                  <a:pt x="7292" y="2184"/>
                </a:lnTo>
                <a:close/>
              </a:path>
              <a:path w="60959" h="104139">
                <a:moveTo>
                  <a:pt x="10823" y="6332"/>
                </a:moveTo>
                <a:lnTo>
                  <a:pt x="10336" y="6332"/>
                </a:lnTo>
                <a:lnTo>
                  <a:pt x="9983" y="12219"/>
                </a:lnTo>
                <a:lnTo>
                  <a:pt x="15306" y="15955"/>
                </a:lnTo>
                <a:lnTo>
                  <a:pt x="10823" y="6332"/>
                </a:lnTo>
                <a:close/>
              </a:path>
              <a:path w="60959" h="104139">
                <a:moveTo>
                  <a:pt x="10336" y="6332"/>
                </a:moveTo>
                <a:lnTo>
                  <a:pt x="5386" y="8993"/>
                </a:lnTo>
                <a:lnTo>
                  <a:pt x="9983" y="12219"/>
                </a:lnTo>
                <a:lnTo>
                  <a:pt x="10336" y="6332"/>
                </a:lnTo>
                <a:close/>
              </a:path>
              <a:path w="60959" h="104139">
                <a:moveTo>
                  <a:pt x="4044" y="4129"/>
                </a:moveTo>
                <a:lnTo>
                  <a:pt x="3479" y="5946"/>
                </a:lnTo>
                <a:lnTo>
                  <a:pt x="3882" y="6812"/>
                </a:lnTo>
                <a:lnTo>
                  <a:pt x="4044" y="4129"/>
                </a:lnTo>
                <a:close/>
              </a:path>
              <a:path w="60959" h="104139">
                <a:moveTo>
                  <a:pt x="4291" y="0"/>
                </a:moveTo>
                <a:lnTo>
                  <a:pt x="4044" y="4129"/>
                </a:lnTo>
                <a:lnTo>
                  <a:pt x="4120" y="3881"/>
                </a:lnTo>
                <a:lnTo>
                  <a:pt x="7292" y="2184"/>
                </a:lnTo>
                <a:lnTo>
                  <a:pt x="4291" y="0"/>
                </a:lnTo>
                <a:close/>
              </a:path>
              <a:path w="60959" h="104139">
                <a:moveTo>
                  <a:pt x="7518" y="2264"/>
                </a:moveTo>
                <a:lnTo>
                  <a:pt x="9617" y="3738"/>
                </a:lnTo>
                <a:lnTo>
                  <a:pt x="9216" y="2872"/>
                </a:lnTo>
                <a:lnTo>
                  <a:pt x="7518" y="2264"/>
                </a:lnTo>
                <a:close/>
              </a:path>
              <a:path w="60959" h="104139">
                <a:moveTo>
                  <a:pt x="7403" y="2184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50312" y="5117995"/>
            <a:ext cx="100330" cy="130810"/>
          </a:xfrm>
          <a:custGeom>
            <a:avLst/>
            <a:gdLst/>
            <a:ahLst/>
            <a:cxnLst/>
            <a:rect l="l" t="t" r="r" b="b"/>
            <a:pathLst>
              <a:path w="100329" h="130810">
                <a:moveTo>
                  <a:pt x="89497" y="14121"/>
                </a:moveTo>
                <a:lnTo>
                  <a:pt x="81609" y="17306"/>
                </a:lnTo>
                <a:lnTo>
                  <a:pt x="0" y="125003"/>
                </a:lnTo>
                <a:lnTo>
                  <a:pt x="6583" y="130793"/>
                </a:lnTo>
                <a:lnTo>
                  <a:pt x="88175" y="23219"/>
                </a:lnTo>
                <a:lnTo>
                  <a:pt x="89497" y="14121"/>
                </a:lnTo>
                <a:close/>
              </a:path>
              <a:path w="100329" h="130810">
                <a:moveTo>
                  <a:pt x="99597" y="4166"/>
                </a:moveTo>
                <a:lnTo>
                  <a:pt x="91566" y="4166"/>
                </a:lnTo>
                <a:lnTo>
                  <a:pt x="98235" y="9957"/>
                </a:lnTo>
                <a:lnTo>
                  <a:pt x="88175" y="23219"/>
                </a:lnTo>
                <a:lnTo>
                  <a:pt x="81478" y="69334"/>
                </a:lnTo>
                <a:lnTo>
                  <a:pt x="81136" y="71839"/>
                </a:lnTo>
                <a:lnTo>
                  <a:pt x="82760" y="74188"/>
                </a:lnTo>
                <a:lnTo>
                  <a:pt x="87377" y="74968"/>
                </a:lnTo>
                <a:lnTo>
                  <a:pt x="89600" y="73261"/>
                </a:lnTo>
                <a:lnTo>
                  <a:pt x="89942" y="70756"/>
                </a:lnTo>
                <a:lnTo>
                  <a:pt x="99597" y="4166"/>
                </a:lnTo>
                <a:close/>
              </a:path>
              <a:path w="100329" h="130810">
                <a:moveTo>
                  <a:pt x="100201" y="0"/>
                </a:moveTo>
                <a:lnTo>
                  <a:pt x="35566" y="26100"/>
                </a:lnTo>
                <a:lnTo>
                  <a:pt x="34455" y="28743"/>
                </a:lnTo>
                <a:lnTo>
                  <a:pt x="36164" y="33487"/>
                </a:lnTo>
                <a:lnTo>
                  <a:pt x="38558" y="34689"/>
                </a:lnTo>
                <a:lnTo>
                  <a:pt x="81609" y="17306"/>
                </a:lnTo>
                <a:lnTo>
                  <a:pt x="91566" y="4166"/>
                </a:lnTo>
                <a:lnTo>
                  <a:pt x="99597" y="4166"/>
                </a:lnTo>
                <a:lnTo>
                  <a:pt x="100201" y="0"/>
                </a:lnTo>
                <a:close/>
              </a:path>
              <a:path w="100329" h="130810">
                <a:moveTo>
                  <a:pt x="94081" y="6350"/>
                </a:moveTo>
                <a:lnTo>
                  <a:pt x="90626" y="6350"/>
                </a:lnTo>
                <a:lnTo>
                  <a:pt x="96354" y="11352"/>
                </a:lnTo>
                <a:lnTo>
                  <a:pt x="89497" y="14121"/>
                </a:lnTo>
                <a:lnTo>
                  <a:pt x="88175" y="23219"/>
                </a:lnTo>
                <a:lnTo>
                  <a:pt x="98235" y="9957"/>
                </a:lnTo>
                <a:lnTo>
                  <a:pt x="94081" y="6350"/>
                </a:lnTo>
                <a:close/>
              </a:path>
              <a:path w="100329" h="130810">
                <a:moveTo>
                  <a:pt x="91566" y="4166"/>
                </a:moveTo>
                <a:lnTo>
                  <a:pt x="81609" y="17306"/>
                </a:lnTo>
                <a:lnTo>
                  <a:pt x="89497" y="14121"/>
                </a:lnTo>
                <a:lnTo>
                  <a:pt x="90626" y="6350"/>
                </a:lnTo>
                <a:lnTo>
                  <a:pt x="94081" y="6350"/>
                </a:lnTo>
                <a:lnTo>
                  <a:pt x="91566" y="4166"/>
                </a:lnTo>
                <a:close/>
              </a:path>
              <a:path w="100329" h="130810">
                <a:moveTo>
                  <a:pt x="90626" y="6350"/>
                </a:moveTo>
                <a:lnTo>
                  <a:pt x="89497" y="14121"/>
                </a:lnTo>
                <a:lnTo>
                  <a:pt x="96354" y="11352"/>
                </a:lnTo>
                <a:lnTo>
                  <a:pt x="90626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123866" y="3959736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4" h="107314">
                <a:moveTo>
                  <a:pt x="11992" y="12830"/>
                </a:moveTo>
                <a:lnTo>
                  <a:pt x="14149" y="21635"/>
                </a:lnTo>
                <a:lnTo>
                  <a:pt x="93481" y="106823"/>
                </a:lnTo>
                <a:lnTo>
                  <a:pt x="99526" y="100307"/>
                </a:lnTo>
                <a:lnTo>
                  <a:pt x="20130" y="15131"/>
                </a:lnTo>
                <a:lnTo>
                  <a:pt x="11992" y="12830"/>
                </a:lnTo>
                <a:close/>
              </a:path>
              <a:path w="99694" h="107314">
                <a:moveTo>
                  <a:pt x="0" y="0"/>
                </a:moveTo>
                <a:lnTo>
                  <a:pt x="17002" y="69379"/>
                </a:lnTo>
                <a:lnTo>
                  <a:pt x="17578" y="71674"/>
                </a:lnTo>
                <a:lnTo>
                  <a:pt x="19920" y="73142"/>
                </a:lnTo>
                <a:lnTo>
                  <a:pt x="24486" y="71857"/>
                </a:lnTo>
                <a:lnTo>
                  <a:pt x="25845" y="69379"/>
                </a:lnTo>
                <a:lnTo>
                  <a:pt x="14149" y="21635"/>
                </a:lnTo>
                <a:lnTo>
                  <a:pt x="2975" y="9636"/>
                </a:lnTo>
                <a:lnTo>
                  <a:pt x="9019" y="3212"/>
                </a:lnTo>
                <a:lnTo>
                  <a:pt x="11350" y="3212"/>
                </a:lnTo>
                <a:lnTo>
                  <a:pt x="0" y="0"/>
                </a:lnTo>
                <a:close/>
              </a:path>
              <a:path w="99694" h="107314">
                <a:moveTo>
                  <a:pt x="11350" y="3212"/>
                </a:moveTo>
                <a:lnTo>
                  <a:pt x="9019" y="3212"/>
                </a:lnTo>
                <a:lnTo>
                  <a:pt x="20130" y="15131"/>
                </a:lnTo>
                <a:lnTo>
                  <a:pt x="64626" y="27715"/>
                </a:lnTo>
                <a:lnTo>
                  <a:pt x="66969" y="26246"/>
                </a:lnTo>
                <a:lnTo>
                  <a:pt x="67567" y="23860"/>
                </a:lnTo>
                <a:lnTo>
                  <a:pt x="68166" y="21382"/>
                </a:lnTo>
                <a:lnTo>
                  <a:pt x="66806" y="18905"/>
                </a:lnTo>
                <a:lnTo>
                  <a:pt x="11350" y="3212"/>
                </a:lnTo>
                <a:close/>
              </a:path>
              <a:path w="99694" h="107314">
                <a:moveTo>
                  <a:pt x="9019" y="3212"/>
                </a:moveTo>
                <a:lnTo>
                  <a:pt x="2975" y="9636"/>
                </a:lnTo>
                <a:lnTo>
                  <a:pt x="14149" y="21635"/>
                </a:lnTo>
                <a:lnTo>
                  <a:pt x="11992" y="12830"/>
                </a:lnTo>
                <a:lnTo>
                  <a:pt x="4916" y="10829"/>
                </a:lnTo>
                <a:lnTo>
                  <a:pt x="10131" y="5231"/>
                </a:lnTo>
                <a:lnTo>
                  <a:pt x="10901" y="5231"/>
                </a:lnTo>
                <a:lnTo>
                  <a:pt x="9019" y="3212"/>
                </a:lnTo>
                <a:close/>
              </a:path>
              <a:path w="99694" h="107314">
                <a:moveTo>
                  <a:pt x="10901" y="5231"/>
                </a:moveTo>
                <a:lnTo>
                  <a:pt x="10131" y="5231"/>
                </a:lnTo>
                <a:lnTo>
                  <a:pt x="11992" y="12830"/>
                </a:lnTo>
                <a:lnTo>
                  <a:pt x="20130" y="15131"/>
                </a:lnTo>
                <a:lnTo>
                  <a:pt x="10901" y="5231"/>
                </a:lnTo>
                <a:close/>
              </a:path>
              <a:path w="99694" h="107314">
                <a:moveTo>
                  <a:pt x="10131" y="5231"/>
                </a:moveTo>
                <a:lnTo>
                  <a:pt x="4916" y="10829"/>
                </a:lnTo>
                <a:lnTo>
                  <a:pt x="11992" y="12830"/>
                </a:lnTo>
                <a:lnTo>
                  <a:pt x="10131" y="5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839642" y="3757195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4" h="107314">
                <a:moveTo>
                  <a:pt x="34882" y="79107"/>
                </a:moveTo>
                <a:lnTo>
                  <a:pt x="32574" y="80576"/>
                </a:lnTo>
                <a:lnTo>
                  <a:pt x="31975" y="83053"/>
                </a:lnTo>
                <a:lnTo>
                  <a:pt x="31377" y="85440"/>
                </a:lnTo>
                <a:lnTo>
                  <a:pt x="32745" y="88009"/>
                </a:lnTo>
                <a:lnTo>
                  <a:pt x="99517" y="106823"/>
                </a:lnTo>
                <a:lnTo>
                  <a:pt x="98754" y="103702"/>
                </a:lnTo>
                <a:lnTo>
                  <a:pt x="90540" y="103702"/>
                </a:lnTo>
                <a:lnTo>
                  <a:pt x="79323" y="91662"/>
                </a:lnTo>
                <a:lnTo>
                  <a:pt x="34882" y="79107"/>
                </a:lnTo>
                <a:close/>
              </a:path>
              <a:path w="99694" h="107314">
                <a:moveTo>
                  <a:pt x="79323" y="91662"/>
                </a:moveTo>
                <a:lnTo>
                  <a:pt x="90540" y="103702"/>
                </a:lnTo>
                <a:lnTo>
                  <a:pt x="92479" y="101591"/>
                </a:lnTo>
                <a:lnTo>
                  <a:pt x="89429" y="101591"/>
                </a:lnTo>
                <a:lnTo>
                  <a:pt x="87564" y="93992"/>
                </a:lnTo>
                <a:lnTo>
                  <a:pt x="79323" y="91662"/>
                </a:lnTo>
                <a:close/>
              </a:path>
              <a:path w="99694" h="107314">
                <a:moveTo>
                  <a:pt x="79597" y="33680"/>
                </a:moveTo>
                <a:lnTo>
                  <a:pt x="75065" y="34965"/>
                </a:lnTo>
                <a:lnTo>
                  <a:pt x="73697" y="37534"/>
                </a:lnTo>
                <a:lnTo>
                  <a:pt x="74296" y="39920"/>
                </a:lnTo>
                <a:lnTo>
                  <a:pt x="85420" y="85255"/>
                </a:lnTo>
                <a:lnTo>
                  <a:pt x="96525" y="97186"/>
                </a:lnTo>
                <a:lnTo>
                  <a:pt x="90540" y="103702"/>
                </a:lnTo>
                <a:lnTo>
                  <a:pt x="98754" y="103702"/>
                </a:lnTo>
                <a:lnTo>
                  <a:pt x="82564" y="37534"/>
                </a:lnTo>
                <a:lnTo>
                  <a:pt x="81905" y="35148"/>
                </a:lnTo>
                <a:lnTo>
                  <a:pt x="79597" y="33680"/>
                </a:lnTo>
                <a:close/>
              </a:path>
              <a:path w="99694" h="107314">
                <a:moveTo>
                  <a:pt x="87564" y="93992"/>
                </a:moveTo>
                <a:lnTo>
                  <a:pt x="89429" y="101591"/>
                </a:lnTo>
                <a:lnTo>
                  <a:pt x="94644" y="95993"/>
                </a:lnTo>
                <a:lnTo>
                  <a:pt x="87564" y="93992"/>
                </a:lnTo>
                <a:close/>
              </a:path>
              <a:path w="99694" h="107314">
                <a:moveTo>
                  <a:pt x="85420" y="85255"/>
                </a:moveTo>
                <a:lnTo>
                  <a:pt x="87564" y="93992"/>
                </a:lnTo>
                <a:lnTo>
                  <a:pt x="94644" y="95993"/>
                </a:lnTo>
                <a:lnTo>
                  <a:pt x="89429" y="101591"/>
                </a:lnTo>
                <a:lnTo>
                  <a:pt x="92479" y="101591"/>
                </a:lnTo>
                <a:lnTo>
                  <a:pt x="96525" y="97186"/>
                </a:lnTo>
                <a:lnTo>
                  <a:pt x="85420" y="85255"/>
                </a:lnTo>
                <a:close/>
              </a:path>
              <a:path w="99694" h="107314">
                <a:moveTo>
                  <a:pt x="6070" y="0"/>
                </a:moveTo>
                <a:lnTo>
                  <a:pt x="0" y="6515"/>
                </a:lnTo>
                <a:lnTo>
                  <a:pt x="79323" y="91662"/>
                </a:lnTo>
                <a:lnTo>
                  <a:pt x="87564" y="93992"/>
                </a:lnTo>
                <a:lnTo>
                  <a:pt x="85420" y="85255"/>
                </a:lnTo>
                <a:lnTo>
                  <a:pt x="6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155927" y="2693278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4" h="107314">
                <a:moveTo>
                  <a:pt x="11992" y="12830"/>
                </a:moveTo>
                <a:lnTo>
                  <a:pt x="14149" y="21635"/>
                </a:lnTo>
                <a:lnTo>
                  <a:pt x="93481" y="106823"/>
                </a:lnTo>
                <a:lnTo>
                  <a:pt x="99526" y="100307"/>
                </a:lnTo>
                <a:lnTo>
                  <a:pt x="20130" y="15131"/>
                </a:lnTo>
                <a:lnTo>
                  <a:pt x="11992" y="12830"/>
                </a:lnTo>
                <a:close/>
              </a:path>
              <a:path w="99694" h="107314">
                <a:moveTo>
                  <a:pt x="0" y="0"/>
                </a:moveTo>
                <a:lnTo>
                  <a:pt x="17002" y="69379"/>
                </a:lnTo>
                <a:lnTo>
                  <a:pt x="17578" y="71674"/>
                </a:lnTo>
                <a:lnTo>
                  <a:pt x="19920" y="73142"/>
                </a:lnTo>
                <a:lnTo>
                  <a:pt x="24486" y="71857"/>
                </a:lnTo>
                <a:lnTo>
                  <a:pt x="25845" y="69379"/>
                </a:lnTo>
                <a:lnTo>
                  <a:pt x="14149" y="21635"/>
                </a:lnTo>
                <a:lnTo>
                  <a:pt x="2975" y="9636"/>
                </a:lnTo>
                <a:lnTo>
                  <a:pt x="9019" y="3212"/>
                </a:lnTo>
                <a:lnTo>
                  <a:pt x="11350" y="3212"/>
                </a:lnTo>
                <a:lnTo>
                  <a:pt x="0" y="0"/>
                </a:lnTo>
                <a:close/>
              </a:path>
              <a:path w="99694" h="107314">
                <a:moveTo>
                  <a:pt x="11350" y="3212"/>
                </a:moveTo>
                <a:lnTo>
                  <a:pt x="9019" y="3212"/>
                </a:lnTo>
                <a:lnTo>
                  <a:pt x="20130" y="15131"/>
                </a:lnTo>
                <a:lnTo>
                  <a:pt x="64626" y="27715"/>
                </a:lnTo>
                <a:lnTo>
                  <a:pt x="66969" y="26246"/>
                </a:lnTo>
                <a:lnTo>
                  <a:pt x="67567" y="23860"/>
                </a:lnTo>
                <a:lnTo>
                  <a:pt x="68166" y="21382"/>
                </a:lnTo>
                <a:lnTo>
                  <a:pt x="66806" y="18905"/>
                </a:lnTo>
                <a:lnTo>
                  <a:pt x="11350" y="3212"/>
                </a:lnTo>
                <a:close/>
              </a:path>
              <a:path w="99694" h="107314">
                <a:moveTo>
                  <a:pt x="9019" y="3212"/>
                </a:moveTo>
                <a:lnTo>
                  <a:pt x="2975" y="9636"/>
                </a:lnTo>
                <a:lnTo>
                  <a:pt x="14149" y="21635"/>
                </a:lnTo>
                <a:lnTo>
                  <a:pt x="11992" y="12830"/>
                </a:lnTo>
                <a:lnTo>
                  <a:pt x="4916" y="10829"/>
                </a:lnTo>
                <a:lnTo>
                  <a:pt x="10131" y="5231"/>
                </a:lnTo>
                <a:lnTo>
                  <a:pt x="10901" y="5231"/>
                </a:lnTo>
                <a:lnTo>
                  <a:pt x="9019" y="3212"/>
                </a:lnTo>
                <a:close/>
              </a:path>
              <a:path w="99694" h="107314">
                <a:moveTo>
                  <a:pt x="10901" y="5231"/>
                </a:moveTo>
                <a:lnTo>
                  <a:pt x="10131" y="5231"/>
                </a:lnTo>
                <a:lnTo>
                  <a:pt x="11992" y="12830"/>
                </a:lnTo>
                <a:lnTo>
                  <a:pt x="20130" y="15131"/>
                </a:lnTo>
                <a:lnTo>
                  <a:pt x="10901" y="5231"/>
                </a:lnTo>
                <a:close/>
              </a:path>
              <a:path w="99694" h="107314">
                <a:moveTo>
                  <a:pt x="10131" y="5231"/>
                </a:moveTo>
                <a:lnTo>
                  <a:pt x="4916" y="10829"/>
                </a:lnTo>
                <a:lnTo>
                  <a:pt x="11992" y="12830"/>
                </a:lnTo>
                <a:lnTo>
                  <a:pt x="10131" y="5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048134" y="2356381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697"/>
                </a:lnTo>
              </a:path>
            </a:pathLst>
          </a:custGeom>
          <a:ln w="10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2282" y="3038938"/>
            <a:ext cx="3232150" cy="12065"/>
          </a:xfrm>
          <a:custGeom>
            <a:avLst/>
            <a:gdLst/>
            <a:ahLst/>
            <a:cxnLst/>
            <a:rect l="l" t="t" r="r" b="b"/>
            <a:pathLst>
              <a:path w="3232150" h="12064">
                <a:moveTo>
                  <a:pt x="0" y="11471"/>
                </a:moveTo>
                <a:lnTo>
                  <a:pt x="3231729" y="11471"/>
                </a:lnTo>
                <a:lnTo>
                  <a:pt x="3231729" y="0"/>
                </a:lnTo>
                <a:lnTo>
                  <a:pt x="0" y="0"/>
                </a:lnTo>
                <a:lnTo>
                  <a:pt x="0" y="11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65192" y="3121331"/>
            <a:ext cx="107314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b="1" spc="-15" dirty="0">
                <a:latin typeface="Times New Roman"/>
                <a:cs typeface="Times New Roman"/>
              </a:rPr>
              <a:t>5.8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380988" y="3121331"/>
            <a:ext cx="107314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b="1" spc="-15" dirty="0">
                <a:latin typeface="Times New Roman"/>
                <a:cs typeface="Times New Roman"/>
              </a:rPr>
              <a:t>5.6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1996562" y="3121331"/>
            <a:ext cx="107314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b="1" spc="-15" dirty="0">
                <a:latin typeface="Times New Roman"/>
                <a:cs typeface="Times New Roman"/>
              </a:rPr>
              <a:t>5.4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612307" y="3121331"/>
            <a:ext cx="107314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b="1" spc="-15" dirty="0">
                <a:latin typeface="Times New Roman"/>
                <a:cs typeface="Times New Roman"/>
              </a:rPr>
              <a:t>5.2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227881" y="3121331"/>
            <a:ext cx="107314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b="1" spc="-15" dirty="0">
                <a:latin typeface="Times New Roman"/>
                <a:cs typeface="Times New Roman"/>
              </a:rPr>
              <a:t>5.0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3843712" y="3121331"/>
            <a:ext cx="107314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b="1" spc="-15" dirty="0">
                <a:latin typeface="Times New Roman"/>
                <a:cs typeface="Times New Roman"/>
              </a:rPr>
              <a:t>4.8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3995554" y="2194469"/>
            <a:ext cx="250825" cy="2482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b="1" spc="-40" dirty="0">
                <a:latin typeface="Times New Roman"/>
                <a:cs typeface="Times New Roman"/>
              </a:rPr>
              <a:t>W1</a:t>
            </a:r>
            <a:endParaRPr sz="850">
              <a:latin typeface="Times New Roman"/>
              <a:cs typeface="Times New Roman"/>
            </a:endParaRPr>
          </a:p>
          <a:p>
            <a:pPr marL="143510">
              <a:lnSpc>
                <a:spcPct val="100000"/>
              </a:lnSpc>
              <a:spcBef>
                <a:spcPts val="90"/>
              </a:spcBef>
            </a:pPr>
            <a:r>
              <a:rPr sz="700" b="1" spc="-15" dirty="0">
                <a:latin typeface="Times New Roman"/>
                <a:cs typeface="Times New Roman"/>
              </a:rPr>
              <a:t>1.0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40526" y="3561994"/>
            <a:ext cx="3255645" cy="617220"/>
          </a:xfrm>
          <a:custGeom>
            <a:avLst/>
            <a:gdLst/>
            <a:ahLst/>
            <a:cxnLst/>
            <a:rect l="l" t="t" r="r" b="b"/>
            <a:pathLst>
              <a:path w="3255645" h="617220">
                <a:moveTo>
                  <a:pt x="3255284" y="0"/>
                </a:moveTo>
                <a:lnTo>
                  <a:pt x="0" y="0"/>
                </a:lnTo>
                <a:lnTo>
                  <a:pt x="0" y="617168"/>
                </a:lnTo>
                <a:lnTo>
                  <a:pt x="3255284" y="617168"/>
                </a:lnTo>
                <a:lnTo>
                  <a:pt x="3255284" y="611479"/>
                </a:lnTo>
                <a:lnTo>
                  <a:pt x="10687" y="611479"/>
                </a:lnTo>
                <a:lnTo>
                  <a:pt x="5343" y="605697"/>
                </a:lnTo>
                <a:lnTo>
                  <a:pt x="10687" y="605697"/>
                </a:lnTo>
                <a:lnTo>
                  <a:pt x="10687" y="11471"/>
                </a:lnTo>
                <a:lnTo>
                  <a:pt x="5343" y="11471"/>
                </a:lnTo>
                <a:lnTo>
                  <a:pt x="10687" y="5781"/>
                </a:lnTo>
                <a:lnTo>
                  <a:pt x="3255284" y="5781"/>
                </a:lnTo>
                <a:lnTo>
                  <a:pt x="3255284" y="0"/>
                </a:lnTo>
                <a:close/>
              </a:path>
              <a:path w="3255645" h="617220">
                <a:moveTo>
                  <a:pt x="10687" y="605697"/>
                </a:moveTo>
                <a:lnTo>
                  <a:pt x="5343" y="605697"/>
                </a:lnTo>
                <a:lnTo>
                  <a:pt x="10687" y="611479"/>
                </a:lnTo>
                <a:lnTo>
                  <a:pt x="10687" y="605697"/>
                </a:lnTo>
                <a:close/>
              </a:path>
              <a:path w="3255645" h="617220">
                <a:moveTo>
                  <a:pt x="3244596" y="605697"/>
                </a:moveTo>
                <a:lnTo>
                  <a:pt x="10687" y="605697"/>
                </a:lnTo>
                <a:lnTo>
                  <a:pt x="10687" y="611479"/>
                </a:lnTo>
                <a:lnTo>
                  <a:pt x="3244596" y="611479"/>
                </a:lnTo>
                <a:lnTo>
                  <a:pt x="3244596" y="605697"/>
                </a:lnTo>
                <a:close/>
              </a:path>
              <a:path w="3255645" h="617220">
                <a:moveTo>
                  <a:pt x="3244596" y="5781"/>
                </a:moveTo>
                <a:lnTo>
                  <a:pt x="3244596" y="611479"/>
                </a:lnTo>
                <a:lnTo>
                  <a:pt x="3249897" y="605697"/>
                </a:lnTo>
                <a:lnTo>
                  <a:pt x="3255284" y="605697"/>
                </a:lnTo>
                <a:lnTo>
                  <a:pt x="3255284" y="11471"/>
                </a:lnTo>
                <a:lnTo>
                  <a:pt x="3249897" y="11471"/>
                </a:lnTo>
                <a:lnTo>
                  <a:pt x="3244596" y="5781"/>
                </a:lnTo>
                <a:close/>
              </a:path>
              <a:path w="3255645" h="617220">
                <a:moveTo>
                  <a:pt x="3255284" y="605697"/>
                </a:moveTo>
                <a:lnTo>
                  <a:pt x="3249897" y="605697"/>
                </a:lnTo>
                <a:lnTo>
                  <a:pt x="3244596" y="611479"/>
                </a:lnTo>
                <a:lnTo>
                  <a:pt x="3255284" y="611479"/>
                </a:lnTo>
                <a:lnTo>
                  <a:pt x="3255284" y="605697"/>
                </a:lnTo>
                <a:close/>
              </a:path>
              <a:path w="3255645" h="617220">
                <a:moveTo>
                  <a:pt x="10687" y="5781"/>
                </a:moveTo>
                <a:lnTo>
                  <a:pt x="5343" y="11471"/>
                </a:lnTo>
                <a:lnTo>
                  <a:pt x="10687" y="11471"/>
                </a:lnTo>
                <a:lnTo>
                  <a:pt x="10687" y="5781"/>
                </a:lnTo>
                <a:close/>
              </a:path>
              <a:path w="3255645" h="617220">
                <a:moveTo>
                  <a:pt x="3244596" y="5781"/>
                </a:moveTo>
                <a:lnTo>
                  <a:pt x="10687" y="5781"/>
                </a:lnTo>
                <a:lnTo>
                  <a:pt x="10687" y="11471"/>
                </a:lnTo>
                <a:lnTo>
                  <a:pt x="3244596" y="11471"/>
                </a:lnTo>
                <a:lnTo>
                  <a:pt x="3244596" y="5781"/>
                </a:lnTo>
                <a:close/>
              </a:path>
              <a:path w="3255645" h="617220">
                <a:moveTo>
                  <a:pt x="3255284" y="5781"/>
                </a:moveTo>
                <a:lnTo>
                  <a:pt x="3244596" y="5781"/>
                </a:lnTo>
                <a:lnTo>
                  <a:pt x="3249897" y="11471"/>
                </a:lnTo>
                <a:lnTo>
                  <a:pt x="3255284" y="11471"/>
                </a:lnTo>
                <a:lnTo>
                  <a:pt x="3255284" y="5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060958" y="3595308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697"/>
                </a:lnTo>
              </a:path>
            </a:pathLst>
          </a:custGeom>
          <a:ln w="10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4139188" y="3575054"/>
            <a:ext cx="107314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b="1" spc="-15" dirty="0">
                <a:latin typeface="Times New Roman"/>
                <a:cs typeface="Times New Roman"/>
              </a:rPr>
              <a:t>1.5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3974008" y="3358877"/>
            <a:ext cx="154305" cy="12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b="1" spc="-40" dirty="0">
                <a:latin typeface="Times New Roman"/>
                <a:cs typeface="Times New Roman"/>
              </a:rPr>
              <a:t>W1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719152" y="4773390"/>
            <a:ext cx="3255645" cy="617220"/>
          </a:xfrm>
          <a:custGeom>
            <a:avLst/>
            <a:gdLst/>
            <a:ahLst/>
            <a:cxnLst/>
            <a:rect l="l" t="t" r="r" b="b"/>
            <a:pathLst>
              <a:path w="3255645" h="617220">
                <a:moveTo>
                  <a:pt x="3255284" y="0"/>
                </a:moveTo>
                <a:lnTo>
                  <a:pt x="0" y="0"/>
                </a:lnTo>
                <a:lnTo>
                  <a:pt x="0" y="617187"/>
                </a:lnTo>
                <a:lnTo>
                  <a:pt x="3255284" y="617187"/>
                </a:lnTo>
                <a:lnTo>
                  <a:pt x="3255284" y="611451"/>
                </a:lnTo>
                <a:lnTo>
                  <a:pt x="10687" y="611451"/>
                </a:lnTo>
                <a:lnTo>
                  <a:pt x="5343" y="605715"/>
                </a:lnTo>
                <a:lnTo>
                  <a:pt x="10687" y="605715"/>
                </a:lnTo>
                <a:lnTo>
                  <a:pt x="10687" y="11489"/>
                </a:lnTo>
                <a:lnTo>
                  <a:pt x="5343" y="11489"/>
                </a:lnTo>
                <a:lnTo>
                  <a:pt x="10687" y="5781"/>
                </a:lnTo>
                <a:lnTo>
                  <a:pt x="3255284" y="5781"/>
                </a:lnTo>
                <a:lnTo>
                  <a:pt x="3255284" y="0"/>
                </a:lnTo>
                <a:close/>
              </a:path>
              <a:path w="3255645" h="617220">
                <a:moveTo>
                  <a:pt x="10687" y="605715"/>
                </a:moveTo>
                <a:lnTo>
                  <a:pt x="5343" y="605715"/>
                </a:lnTo>
                <a:lnTo>
                  <a:pt x="10687" y="611451"/>
                </a:lnTo>
                <a:lnTo>
                  <a:pt x="10687" y="605715"/>
                </a:lnTo>
                <a:close/>
              </a:path>
              <a:path w="3255645" h="617220">
                <a:moveTo>
                  <a:pt x="3244596" y="605715"/>
                </a:moveTo>
                <a:lnTo>
                  <a:pt x="10687" y="605715"/>
                </a:lnTo>
                <a:lnTo>
                  <a:pt x="10687" y="611451"/>
                </a:lnTo>
                <a:lnTo>
                  <a:pt x="3244596" y="611451"/>
                </a:lnTo>
                <a:lnTo>
                  <a:pt x="3244596" y="605715"/>
                </a:lnTo>
                <a:close/>
              </a:path>
              <a:path w="3255645" h="617220">
                <a:moveTo>
                  <a:pt x="3244596" y="5781"/>
                </a:moveTo>
                <a:lnTo>
                  <a:pt x="3244596" y="611451"/>
                </a:lnTo>
                <a:lnTo>
                  <a:pt x="3249897" y="605715"/>
                </a:lnTo>
                <a:lnTo>
                  <a:pt x="3255284" y="605715"/>
                </a:lnTo>
                <a:lnTo>
                  <a:pt x="3255284" y="11489"/>
                </a:lnTo>
                <a:lnTo>
                  <a:pt x="3249897" y="11489"/>
                </a:lnTo>
                <a:lnTo>
                  <a:pt x="3244596" y="5781"/>
                </a:lnTo>
                <a:close/>
              </a:path>
              <a:path w="3255645" h="617220">
                <a:moveTo>
                  <a:pt x="3255284" y="605715"/>
                </a:moveTo>
                <a:lnTo>
                  <a:pt x="3249897" y="605715"/>
                </a:lnTo>
                <a:lnTo>
                  <a:pt x="3244596" y="611451"/>
                </a:lnTo>
                <a:lnTo>
                  <a:pt x="3255284" y="611451"/>
                </a:lnTo>
                <a:lnTo>
                  <a:pt x="3255284" y="605715"/>
                </a:lnTo>
                <a:close/>
              </a:path>
              <a:path w="3255645" h="617220">
                <a:moveTo>
                  <a:pt x="10687" y="5781"/>
                </a:moveTo>
                <a:lnTo>
                  <a:pt x="5343" y="11489"/>
                </a:lnTo>
                <a:lnTo>
                  <a:pt x="10687" y="11489"/>
                </a:lnTo>
                <a:lnTo>
                  <a:pt x="10687" y="5781"/>
                </a:lnTo>
                <a:close/>
              </a:path>
              <a:path w="3255645" h="617220">
                <a:moveTo>
                  <a:pt x="3244596" y="5781"/>
                </a:moveTo>
                <a:lnTo>
                  <a:pt x="10687" y="5781"/>
                </a:lnTo>
                <a:lnTo>
                  <a:pt x="10687" y="11489"/>
                </a:lnTo>
                <a:lnTo>
                  <a:pt x="3244596" y="11489"/>
                </a:lnTo>
                <a:lnTo>
                  <a:pt x="3244596" y="5781"/>
                </a:lnTo>
                <a:close/>
              </a:path>
              <a:path w="3255645" h="617220">
                <a:moveTo>
                  <a:pt x="3255284" y="5781"/>
                </a:moveTo>
                <a:lnTo>
                  <a:pt x="3244596" y="5781"/>
                </a:lnTo>
                <a:lnTo>
                  <a:pt x="3249897" y="11489"/>
                </a:lnTo>
                <a:lnTo>
                  <a:pt x="3255284" y="11489"/>
                </a:lnTo>
                <a:lnTo>
                  <a:pt x="3255284" y="578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6633" y="5461701"/>
            <a:ext cx="3232150" cy="12065"/>
          </a:xfrm>
          <a:custGeom>
            <a:avLst/>
            <a:gdLst/>
            <a:ahLst/>
            <a:cxnLst/>
            <a:rect l="l" t="t" r="r" b="b"/>
            <a:pathLst>
              <a:path w="3232150" h="12064">
                <a:moveTo>
                  <a:pt x="0" y="11471"/>
                </a:moveTo>
                <a:lnTo>
                  <a:pt x="3231729" y="11471"/>
                </a:lnTo>
                <a:lnTo>
                  <a:pt x="3231729" y="0"/>
                </a:lnTo>
                <a:lnTo>
                  <a:pt x="0" y="0"/>
                </a:lnTo>
                <a:lnTo>
                  <a:pt x="0" y="1147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317093" y="5544821"/>
            <a:ext cx="3966845" cy="423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3500" algn="ctr">
              <a:lnSpc>
                <a:spcPct val="100000"/>
              </a:lnSpc>
              <a:tabLst>
                <a:tab pos="679450" algn="l"/>
                <a:tab pos="1294765" algn="l"/>
                <a:tab pos="1910714" algn="l"/>
                <a:tab pos="2526030" algn="l"/>
                <a:tab pos="3141980" algn="l"/>
              </a:tabLst>
            </a:pPr>
            <a:r>
              <a:rPr sz="700" b="1" spc="-15" dirty="0">
                <a:latin typeface="Times New Roman"/>
                <a:cs typeface="Times New Roman"/>
              </a:rPr>
              <a:t>5.1	4.9	4.7	4.5	4.3	4.1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400" b="1" spc="-55" dirty="0">
                <a:solidFill>
                  <a:srgbClr val="006600"/>
                </a:solidFill>
                <a:latin typeface="Arial"/>
                <a:cs typeface="Arial"/>
              </a:rPr>
              <a:t>L</a:t>
            </a:r>
            <a:r>
              <a:rPr sz="1400" b="1" spc="-50" dirty="0">
                <a:solidFill>
                  <a:srgbClr val="006600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s126</a:t>
            </a:r>
            <a:r>
              <a:rPr sz="1400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C</a:t>
            </a:r>
            <a:r>
              <a:rPr sz="1400" b="1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600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-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`;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006600"/>
                </a:solidFill>
                <a:latin typeface="Arial"/>
                <a:cs typeface="Arial"/>
              </a:rPr>
              <a:t>L</a:t>
            </a:r>
            <a:r>
              <a:rPr sz="1400" b="1" spc="-50" dirty="0">
                <a:solidFill>
                  <a:srgbClr val="006600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s130</a:t>
            </a:r>
            <a:r>
              <a:rPr sz="1400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C</a:t>
            </a:r>
            <a:r>
              <a:rPr sz="1400" b="1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600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-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3`;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spc="-55" dirty="0">
                <a:solidFill>
                  <a:srgbClr val="006600"/>
                </a:solidFill>
                <a:latin typeface="Arial"/>
                <a:cs typeface="Arial"/>
              </a:rPr>
              <a:t>L</a:t>
            </a:r>
            <a:r>
              <a:rPr sz="1400" b="1" spc="-50" dirty="0">
                <a:solidFill>
                  <a:srgbClr val="006600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s130C</a:t>
            </a:r>
            <a:r>
              <a:rPr sz="1400" b="1" spc="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spc="-5" dirty="0">
                <a:solidFill>
                  <a:srgbClr val="006600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-</a:t>
            </a:r>
            <a:r>
              <a:rPr sz="1400" b="1" spc="-10" dirty="0">
                <a:solidFill>
                  <a:srgbClr val="006600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006600"/>
                </a:solidFill>
                <a:latin typeface="Arial"/>
                <a:cs typeface="Arial"/>
              </a:rPr>
              <a:t>2,</a:t>
            </a:r>
            <a:endParaRPr sz="1400">
              <a:latin typeface="Arial"/>
              <a:cs typeface="Arial"/>
            </a:endParaRPr>
          </a:p>
        </p:txBody>
      </p:sp>
      <p:sp>
        <p:nvSpPr>
          <p:cNvPr id="55" name="object 55"/>
          <p:cNvSpPr/>
          <p:nvPr/>
        </p:nvSpPr>
        <p:spPr>
          <a:xfrm>
            <a:off x="4033172" y="4792910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605697"/>
                </a:lnTo>
              </a:path>
            </a:pathLst>
          </a:custGeom>
          <a:ln w="1068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 txBox="1"/>
          <p:nvPr/>
        </p:nvSpPr>
        <p:spPr>
          <a:xfrm>
            <a:off x="4110461" y="4773710"/>
            <a:ext cx="107314" cy="1073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700" b="1" spc="-15" dirty="0">
                <a:latin typeface="Times New Roman"/>
                <a:cs typeface="Times New Roman"/>
              </a:rPr>
              <a:t>3.0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518962" y="5324565"/>
            <a:ext cx="3686810" cy="222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r">
              <a:lnSpc>
                <a:spcPts val="785"/>
              </a:lnSpc>
            </a:pPr>
            <a:r>
              <a:rPr sz="700" b="1" spc="-15" dirty="0">
                <a:latin typeface="Times New Roman"/>
                <a:cs typeface="Times New Roman"/>
              </a:rPr>
              <a:t>3.5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ts val="965"/>
              </a:lnSpc>
            </a:pPr>
            <a:r>
              <a:rPr sz="850" b="1" spc="-40" dirty="0">
                <a:latin typeface="Times New Roman"/>
                <a:cs typeface="Times New Roman"/>
              </a:rPr>
              <a:t>W3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954515" y="4612578"/>
            <a:ext cx="154305" cy="1295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850" b="1" spc="-40" dirty="0">
                <a:latin typeface="Times New Roman"/>
                <a:cs typeface="Times New Roman"/>
              </a:rPr>
              <a:t>W1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752880" y="2187018"/>
            <a:ext cx="53467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-20" dirty="0">
                <a:latin typeface="Times New Roman"/>
                <a:cs typeface="Times New Roman"/>
              </a:rPr>
              <a:t>W2</a:t>
            </a:r>
            <a:r>
              <a:rPr sz="900" b="1" spc="-10" dirty="0">
                <a:latin typeface="Times New Roman"/>
                <a:cs typeface="Times New Roman"/>
              </a:rPr>
              <a:t> </a:t>
            </a:r>
            <a:r>
              <a:rPr sz="900" b="1" spc="-15" dirty="0">
                <a:latin typeface="Times New Roman"/>
                <a:cs typeface="Times New Roman"/>
              </a:rPr>
              <a:t>=</a:t>
            </a:r>
            <a:r>
              <a:rPr sz="900" b="1" spc="-5" dirty="0">
                <a:latin typeface="Times New Roman"/>
                <a:cs typeface="Times New Roman"/>
              </a:rPr>
              <a:t> </a:t>
            </a:r>
            <a:r>
              <a:rPr sz="900" b="1" spc="-15" dirty="0">
                <a:latin typeface="Times New Roman"/>
                <a:cs typeface="Times New Roman"/>
              </a:rPr>
              <a:t>28.</a:t>
            </a:r>
            <a:r>
              <a:rPr sz="900" b="1" spc="-20" dirty="0">
                <a:latin typeface="Times New Roman"/>
                <a:cs typeface="Times New Roman"/>
              </a:rPr>
              <a:t>5</a:t>
            </a:r>
            <a:r>
              <a:rPr sz="900" b="1" spc="-15" dirty="0"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749802" y="3420805"/>
            <a:ext cx="53467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-20" dirty="0">
                <a:latin typeface="Times New Roman"/>
                <a:cs typeface="Times New Roman"/>
              </a:rPr>
              <a:t>W2</a:t>
            </a:r>
            <a:r>
              <a:rPr sz="900" b="1" spc="-10" dirty="0">
                <a:latin typeface="Times New Roman"/>
                <a:cs typeface="Times New Roman"/>
              </a:rPr>
              <a:t> </a:t>
            </a:r>
            <a:r>
              <a:rPr sz="900" b="1" spc="-15" dirty="0">
                <a:latin typeface="Times New Roman"/>
                <a:cs typeface="Times New Roman"/>
              </a:rPr>
              <a:t>=</a:t>
            </a:r>
            <a:r>
              <a:rPr sz="900" b="1" spc="-5" dirty="0">
                <a:latin typeface="Times New Roman"/>
                <a:cs typeface="Times New Roman"/>
              </a:rPr>
              <a:t> </a:t>
            </a:r>
            <a:r>
              <a:rPr sz="900" b="1" spc="-15" dirty="0">
                <a:latin typeface="Times New Roman"/>
                <a:cs typeface="Times New Roman"/>
              </a:rPr>
              <a:t>29.</a:t>
            </a:r>
            <a:r>
              <a:rPr sz="900" b="1" spc="-20" dirty="0">
                <a:latin typeface="Times New Roman"/>
                <a:cs typeface="Times New Roman"/>
              </a:rPr>
              <a:t>1</a:t>
            </a:r>
            <a:r>
              <a:rPr sz="900" b="1" spc="-15" dirty="0">
                <a:latin typeface="Times New Roman"/>
                <a:cs typeface="Times New Roman"/>
              </a:rPr>
              <a:t>4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747750" y="4618342"/>
            <a:ext cx="534670" cy="137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900" b="1" spc="-20" dirty="0">
                <a:latin typeface="Times New Roman"/>
                <a:cs typeface="Times New Roman"/>
              </a:rPr>
              <a:t>W2</a:t>
            </a:r>
            <a:r>
              <a:rPr sz="900" b="1" spc="-10" dirty="0">
                <a:latin typeface="Times New Roman"/>
                <a:cs typeface="Times New Roman"/>
              </a:rPr>
              <a:t> </a:t>
            </a:r>
            <a:r>
              <a:rPr sz="900" b="1" spc="-15" dirty="0">
                <a:latin typeface="Times New Roman"/>
                <a:cs typeface="Times New Roman"/>
              </a:rPr>
              <a:t>=</a:t>
            </a:r>
            <a:r>
              <a:rPr sz="900" b="1" spc="-5" dirty="0">
                <a:latin typeface="Times New Roman"/>
                <a:cs typeface="Times New Roman"/>
              </a:rPr>
              <a:t> </a:t>
            </a:r>
            <a:r>
              <a:rPr sz="900" b="1" spc="-15" dirty="0">
                <a:latin typeface="Times New Roman"/>
                <a:cs typeface="Times New Roman"/>
              </a:rPr>
              <a:t>43.</a:t>
            </a:r>
            <a:r>
              <a:rPr sz="900" b="1" spc="-20" dirty="0">
                <a:latin typeface="Times New Roman"/>
                <a:cs typeface="Times New Roman"/>
              </a:rPr>
              <a:t>9</a:t>
            </a:r>
            <a:r>
              <a:rPr sz="900" b="1" spc="-15" dirty="0"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826749" y="5253311"/>
            <a:ext cx="387350" cy="84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50" b="1" spc="-15" dirty="0">
                <a:latin typeface="Times New Roman"/>
                <a:cs typeface="Times New Roman"/>
              </a:rPr>
              <a:t>R</a:t>
            </a:r>
            <a:r>
              <a:rPr sz="550" b="1" spc="-5" dirty="0">
                <a:latin typeface="Times New Roman"/>
                <a:cs typeface="Times New Roman"/>
              </a:rPr>
              <a:t>1</a:t>
            </a:r>
            <a:r>
              <a:rPr sz="550" b="1" spc="-10" dirty="0">
                <a:latin typeface="Times New Roman"/>
                <a:cs typeface="Times New Roman"/>
              </a:rPr>
              <a:t>3</a:t>
            </a:r>
            <a:r>
              <a:rPr sz="550" b="1" spc="-5" dirty="0">
                <a:latin typeface="Times New Roman"/>
                <a:cs typeface="Times New Roman"/>
              </a:rPr>
              <a:t>6</a:t>
            </a:r>
            <a:r>
              <a:rPr sz="550" b="1" dirty="0">
                <a:latin typeface="Times New Roman"/>
                <a:cs typeface="Times New Roman"/>
              </a:rPr>
              <a:t> </a:t>
            </a:r>
            <a:r>
              <a:rPr sz="550" b="1" spc="-10" dirty="0">
                <a:latin typeface="Times New Roman"/>
                <a:cs typeface="Times New Roman"/>
              </a:rPr>
              <a:t>H</a:t>
            </a:r>
            <a:r>
              <a:rPr sz="550" b="1" spc="-275" dirty="0">
                <a:latin typeface="Symbol"/>
                <a:cs typeface="Symbol"/>
              </a:rPr>
              <a:t></a:t>
            </a:r>
            <a:r>
              <a:rPr sz="550" b="1" spc="-10" dirty="0">
                <a:latin typeface="Symbol"/>
                <a:cs typeface="Symbol"/>
              </a:rPr>
              <a:t></a:t>
            </a:r>
            <a:r>
              <a:rPr sz="550" b="1" spc="-5" dirty="0">
                <a:latin typeface="Times New Roman"/>
                <a:cs typeface="Times New Roman"/>
              </a:rPr>
              <a:t>/</a:t>
            </a:r>
            <a:r>
              <a:rPr sz="550" b="1" spc="-25" dirty="0">
                <a:latin typeface="Times New Roman"/>
                <a:cs typeface="Times New Roman"/>
              </a:rPr>
              <a:t>H</a:t>
            </a:r>
            <a:r>
              <a:rPr sz="550" b="1" spc="-5" dirty="0">
                <a:latin typeface="Times New Roman"/>
                <a:cs typeface="Times New Roman"/>
              </a:rPr>
              <a:t>3’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1019962" y="5147362"/>
            <a:ext cx="60960" cy="104139"/>
          </a:xfrm>
          <a:custGeom>
            <a:avLst/>
            <a:gdLst/>
            <a:ahLst/>
            <a:cxnLst/>
            <a:rect l="l" t="t" r="r" b="b"/>
            <a:pathLst>
              <a:path w="60959" h="104139">
                <a:moveTo>
                  <a:pt x="9983" y="12219"/>
                </a:moveTo>
                <a:lnTo>
                  <a:pt x="9574" y="19030"/>
                </a:lnTo>
                <a:lnTo>
                  <a:pt x="48715" y="103060"/>
                </a:lnTo>
                <a:lnTo>
                  <a:pt x="50639" y="103748"/>
                </a:lnTo>
                <a:lnTo>
                  <a:pt x="53811" y="102050"/>
                </a:lnTo>
                <a:lnTo>
                  <a:pt x="54452" y="99985"/>
                </a:lnTo>
                <a:lnTo>
                  <a:pt x="15306" y="15955"/>
                </a:lnTo>
                <a:lnTo>
                  <a:pt x="9983" y="12219"/>
                </a:lnTo>
                <a:close/>
              </a:path>
              <a:path w="60959" h="104139">
                <a:moveTo>
                  <a:pt x="3882" y="6812"/>
                </a:moveTo>
                <a:lnTo>
                  <a:pt x="0" y="71398"/>
                </a:lnTo>
                <a:lnTo>
                  <a:pt x="1342" y="73041"/>
                </a:lnTo>
                <a:lnTo>
                  <a:pt x="4873" y="73280"/>
                </a:lnTo>
                <a:lnTo>
                  <a:pt x="6403" y="71848"/>
                </a:lnTo>
                <a:lnTo>
                  <a:pt x="9574" y="19030"/>
                </a:lnTo>
                <a:lnTo>
                  <a:pt x="3882" y="6812"/>
                </a:lnTo>
                <a:close/>
              </a:path>
              <a:path w="60959" h="104139">
                <a:moveTo>
                  <a:pt x="9617" y="3738"/>
                </a:moveTo>
                <a:lnTo>
                  <a:pt x="15306" y="15955"/>
                </a:lnTo>
                <a:lnTo>
                  <a:pt x="56572" y="44913"/>
                </a:lnTo>
                <a:lnTo>
                  <a:pt x="58556" y="44472"/>
                </a:lnTo>
                <a:lnTo>
                  <a:pt x="60497" y="41288"/>
                </a:lnTo>
                <a:lnTo>
                  <a:pt x="60078" y="39159"/>
                </a:lnTo>
                <a:lnTo>
                  <a:pt x="9617" y="3738"/>
                </a:lnTo>
                <a:close/>
              </a:path>
              <a:path w="60959" h="104139">
                <a:moveTo>
                  <a:pt x="7292" y="2184"/>
                </a:moveTo>
                <a:lnTo>
                  <a:pt x="4120" y="3881"/>
                </a:lnTo>
                <a:lnTo>
                  <a:pt x="4044" y="4129"/>
                </a:lnTo>
                <a:lnTo>
                  <a:pt x="3882" y="6812"/>
                </a:lnTo>
                <a:lnTo>
                  <a:pt x="9574" y="19030"/>
                </a:lnTo>
                <a:lnTo>
                  <a:pt x="9983" y="12219"/>
                </a:lnTo>
                <a:lnTo>
                  <a:pt x="5386" y="8993"/>
                </a:lnTo>
                <a:lnTo>
                  <a:pt x="10336" y="6332"/>
                </a:lnTo>
                <a:lnTo>
                  <a:pt x="10823" y="6332"/>
                </a:lnTo>
                <a:lnTo>
                  <a:pt x="9617" y="3738"/>
                </a:lnTo>
                <a:lnTo>
                  <a:pt x="7518" y="2264"/>
                </a:lnTo>
                <a:lnTo>
                  <a:pt x="7292" y="2184"/>
                </a:lnTo>
                <a:close/>
              </a:path>
              <a:path w="60959" h="104139">
                <a:moveTo>
                  <a:pt x="10823" y="6332"/>
                </a:moveTo>
                <a:lnTo>
                  <a:pt x="10336" y="6332"/>
                </a:lnTo>
                <a:lnTo>
                  <a:pt x="9983" y="12219"/>
                </a:lnTo>
                <a:lnTo>
                  <a:pt x="15306" y="15955"/>
                </a:lnTo>
                <a:lnTo>
                  <a:pt x="10823" y="6332"/>
                </a:lnTo>
                <a:close/>
              </a:path>
              <a:path w="60959" h="104139">
                <a:moveTo>
                  <a:pt x="10336" y="6332"/>
                </a:moveTo>
                <a:lnTo>
                  <a:pt x="5386" y="8993"/>
                </a:lnTo>
                <a:lnTo>
                  <a:pt x="9983" y="12219"/>
                </a:lnTo>
                <a:lnTo>
                  <a:pt x="10336" y="6332"/>
                </a:lnTo>
                <a:close/>
              </a:path>
              <a:path w="60959" h="104139">
                <a:moveTo>
                  <a:pt x="4044" y="4129"/>
                </a:moveTo>
                <a:lnTo>
                  <a:pt x="3479" y="5946"/>
                </a:lnTo>
                <a:lnTo>
                  <a:pt x="3882" y="6812"/>
                </a:lnTo>
                <a:lnTo>
                  <a:pt x="4044" y="4129"/>
                </a:lnTo>
                <a:close/>
              </a:path>
              <a:path w="60959" h="104139">
                <a:moveTo>
                  <a:pt x="4291" y="0"/>
                </a:moveTo>
                <a:lnTo>
                  <a:pt x="4044" y="4129"/>
                </a:lnTo>
                <a:lnTo>
                  <a:pt x="4120" y="3881"/>
                </a:lnTo>
                <a:lnTo>
                  <a:pt x="7292" y="2184"/>
                </a:lnTo>
                <a:lnTo>
                  <a:pt x="4291" y="0"/>
                </a:lnTo>
                <a:close/>
              </a:path>
              <a:path w="60959" h="104139">
                <a:moveTo>
                  <a:pt x="7518" y="2264"/>
                </a:moveTo>
                <a:lnTo>
                  <a:pt x="9617" y="3738"/>
                </a:lnTo>
                <a:lnTo>
                  <a:pt x="9216" y="2872"/>
                </a:lnTo>
                <a:lnTo>
                  <a:pt x="7518" y="2264"/>
                </a:lnTo>
                <a:close/>
              </a:path>
              <a:path w="60959" h="104139">
                <a:moveTo>
                  <a:pt x="7403" y="2184"/>
                </a:move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 txBox="1"/>
          <p:nvPr/>
        </p:nvSpPr>
        <p:spPr>
          <a:xfrm>
            <a:off x="3115026" y="5252210"/>
            <a:ext cx="425450" cy="84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50" b="1" spc="-15" dirty="0">
                <a:latin typeface="Times New Roman"/>
                <a:cs typeface="Times New Roman"/>
              </a:rPr>
              <a:t>R</a:t>
            </a:r>
            <a:r>
              <a:rPr sz="550" b="1" spc="-5" dirty="0">
                <a:latin typeface="Times New Roman"/>
                <a:cs typeface="Times New Roman"/>
              </a:rPr>
              <a:t>1</a:t>
            </a:r>
            <a:r>
              <a:rPr sz="550" b="1" spc="-10" dirty="0">
                <a:latin typeface="Times New Roman"/>
                <a:cs typeface="Times New Roman"/>
              </a:rPr>
              <a:t>3</a:t>
            </a:r>
            <a:r>
              <a:rPr sz="550" b="1" spc="-5" dirty="0">
                <a:latin typeface="Times New Roman"/>
                <a:cs typeface="Times New Roman"/>
              </a:rPr>
              <a:t>6</a:t>
            </a:r>
            <a:r>
              <a:rPr sz="550" b="1" dirty="0">
                <a:latin typeface="Times New Roman"/>
                <a:cs typeface="Times New Roman"/>
              </a:rPr>
              <a:t> </a:t>
            </a:r>
            <a:r>
              <a:rPr sz="550" b="1" spc="-10" dirty="0">
                <a:latin typeface="Times New Roman"/>
                <a:cs typeface="Times New Roman"/>
              </a:rPr>
              <a:t>H</a:t>
            </a:r>
            <a:r>
              <a:rPr sz="550" b="1" spc="-275" dirty="0">
                <a:latin typeface="Symbol"/>
                <a:cs typeface="Symbol"/>
              </a:rPr>
              <a:t></a:t>
            </a:r>
            <a:r>
              <a:rPr sz="550" b="1" spc="-10" dirty="0">
                <a:latin typeface="Symbol"/>
                <a:cs typeface="Symbol"/>
              </a:rPr>
              <a:t></a:t>
            </a:r>
            <a:r>
              <a:rPr sz="550" b="1" spc="-5" dirty="0">
                <a:latin typeface="Times New Roman"/>
                <a:cs typeface="Times New Roman"/>
              </a:rPr>
              <a:t>/</a:t>
            </a:r>
            <a:r>
              <a:rPr sz="550" b="1" spc="-25" dirty="0">
                <a:latin typeface="Times New Roman"/>
                <a:cs typeface="Times New Roman"/>
              </a:rPr>
              <a:t>H</a:t>
            </a:r>
            <a:r>
              <a:rPr sz="550" b="1" spc="-5" dirty="0">
                <a:latin typeface="Times New Roman"/>
                <a:cs typeface="Times New Roman"/>
              </a:rPr>
              <a:t>1</a:t>
            </a:r>
            <a:r>
              <a:rPr sz="550" b="1" spc="-10" dirty="0">
                <a:latin typeface="Times New Roman"/>
                <a:cs typeface="Times New Roman"/>
              </a:rPr>
              <a:t>’</a:t>
            </a:r>
            <a:r>
              <a:rPr sz="550" b="1" spc="-5" dirty="0">
                <a:latin typeface="Times New Roman"/>
                <a:cs typeface="Times New Roman"/>
              </a:rPr>
              <a:t>b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5" name="object 65"/>
          <p:cNvSpPr/>
          <p:nvPr/>
        </p:nvSpPr>
        <p:spPr>
          <a:xfrm>
            <a:off x="3350312" y="5117995"/>
            <a:ext cx="100330" cy="130810"/>
          </a:xfrm>
          <a:custGeom>
            <a:avLst/>
            <a:gdLst/>
            <a:ahLst/>
            <a:cxnLst/>
            <a:rect l="l" t="t" r="r" b="b"/>
            <a:pathLst>
              <a:path w="100329" h="130810">
                <a:moveTo>
                  <a:pt x="89497" y="14121"/>
                </a:moveTo>
                <a:lnTo>
                  <a:pt x="81609" y="17306"/>
                </a:lnTo>
                <a:lnTo>
                  <a:pt x="0" y="125003"/>
                </a:lnTo>
                <a:lnTo>
                  <a:pt x="6583" y="130793"/>
                </a:lnTo>
                <a:lnTo>
                  <a:pt x="88175" y="23219"/>
                </a:lnTo>
                <a:lnTo>
                  <a:pt x="89497" y="14121"/>
                </a:lnTo>
                <a:close/>
              </a:path>
              <a:path w="100329" h="130810">
                <a:moveTo>
                  <a:pt x="99597" y="4166"/>
                </a:moveTo>
                <a:lnTo>
                  <a:pt x="91566" y="4166"/>
                </a:lnTo>
                <a:lnTo>
                  <a:pt x="98235" y="9957"/>
                </a:lnTo>
                <a:lnTo>
                  <a:pt x="88175" y="23219"/>
                </a:lnTo>
                <a:lnTo>
                  <a:pt x="81478" y="69334"/>
                </a:lnTo>
                <a:lnTo>
                  <a:pt x="81136" y="71839"/>
                </a:lnTo>
                <a:lnTo>
                  <a:pt x="82760" y="74188"/>
                </a:lnTo>
                <a:lnTo>
                  <a:pt x="87377" y="74968"/>
                </a:lnTo>
                <a:lnTo>
                  <a:pt x="89600" y="73261"/>
                </a:lnTo>
                <a:lnTo>
                  <a:pt x="89942" y="70756"/>
                </a:lnTo>
                <a:lnTo>
                  <a:pt x="99597" y="4166"/>
                </a:lnTo>
                <a:close/>
              </a:path>
              <a:path w="100329" h="130810">
                <a:moveTo>
                  <a:pt x="100201" y="0"/>
                </a:moveTo>
                <a:lnTo>
                  <a:pt x="35566" y="26100"/>
                </a:lnTo>
                <a:lnTo>
                  <a:pt x="34455" y="28743"/>
                </a:lnTo>
                <a:lnTo>
                  <a:pt x="36164" y="33487"/>
                </a:lnTo>
                <a:lnTo>
                  <a:pt x="38558" y="34689"/>
                </a:lnTo>
                <a:lnTo>
                  <a:pt x="81609" y="17306"/>
                </a:lnTo>
                <a:lnTo>
                  <a:pt x="91566" y="4166"/>
                </a:lnTo>
                <a:lnTo>
                  <a:pt x="99597" y="4166"/>
                </a:lnTo>
                <a:lnTo>
                  <a:pt x="100201" y="0"/>
                </a:lnTo>
                <a:close/>
              </a:path>
              <a:path w="100329" h="130810">
                <a:moveTo>
                  <a:pt x="94081" y="6350"/>
                </a:moveTo>
                <a:lnTo>
                  <a:pt x="90626" y="6350"/>
                </a:lnTo>
                <a:lnTo>
                  <a:pt x="96354" y="11352"/>
                </a:lnTo>
                <a:lnTo>
                  <a:pt x="89497" y="14121"/>
                </a:lnTo>
                <a:lnTo>
                  <a:pt x="88175" y="23219"/>
                </a:lnTo>
                <a:lnTo>
                  <a:pt x="98235" y="9957"/>
                </a:lnTo>
                <a:lnTo>
                  <a:pt x="94081" y="6350"/>
                </a:lnTo>
                <a:close/>
              </a:path>
              <a:path w="100329" h="130810">
                <a:moveTo>
                  <a:pt x="91566" y="4166"/>
                </a:moveTo>
                <a:lnTo>
                  <a:pt x="81609" y="17306"/>
                </a:lnTo>
                <a:lnTo>
                  <a:pt x="89497" y="14121"/>
                </a:lnTo>
                <a:lnTo>
                  <a:pt x="90626" y="6350"/>
                </a:lnTo>
                <a:lnTo>
                  <a:pt x="94081" y="6350"/>
                </a:lnTo>
                <a:lnTo>
                  <a:pt x="91566" y="4166"/>
                </a:lnTo>
                <a:close/>
              </a:path>
              <a:path w="100329" h="130810">
                <a:moveTo>
                  <a:pt x="90626" y="6350"/>
                </a:moveTo>
                <a:lnTo>
                  <a:pt x="89497" y="14121"/>
                </a:lnTo>
                <a:lnTo>
                  <a:pt x="96354" y="11352"/>
                </a:lnTo>
                <a:lnTo>
                  <a:pt x="90626" y="63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 txBox="1"/>
          <p:nvPr/>
        </p:nvSpPr>
        <p:spPr>
          <a:xfrm>
            <a:off x="557948" y="4071228"/>
            <a:ext cx="3675379" cy="3416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4965">
              <a:lnSpc>
                <a:spcPts val="545"/>
              </a:lnSpc>
            </a:pPr>
            <a:r>
              <a:rPr sz="550" b="1" spc="-15" dirty="0">
                <a:latin typeface="Times New Roman"/>
                <a:cs typeface="Times New Roman"/>
              </a:rPr>
              <a:t>K</a:t>
            </a:r>
            <a:r>
              <a:rPr sz="550" b="1" spc="-5" dirty="0">
                <a:latin typeface="Times New Roman"/>
                <a:cs typeface="Times New Roman"/>
              </a:rPr>
              <a:t>1</a:t>
            </a:r>
            <a:r>
              <a:rPr sz="550" b="1" spc="-10" dirty="0">
                <a:latin typeface="Times New Roman"/>
                <a:cs typeface="Times New Roman"/>
              </a:rPr>
              <a:t>2</a:t>
            </a:r>
            <a:r>
              <a:rPr sz="550" b="1" spc="-5" dirty="0">
                <a:latin typeface="Times New Roman"/>
                <a:cs typeface="Times New Roman"/>
              </a:rPr>
              <a:t>7</a:t>
            </a:r>
            <a:r>
              <a:rPr sz="550" b="1" dirty="0">
                <a:latin typeface="Times New Roman"/>
                <a:cs typeface="Times New Roman"/>
              </a:rPr>
              <a:t> </a:t>
            </a:r>
            <a:r>
              <a:rPr sz="550" b="1" spc="-10" dirty="0">
                <a:latin typeface="Times New Roman"/>
                <a:cs typeface="Times New Roman"/>
              </a:rPr>
              <a:t>H</a:t>
            </a:r>
            <a:r>
              <a:rPr sz="550" b="1" spc="-275" dirty="0">
                <a:latin typeface="Symbol"/>
                <a:cs typeface="Symbol"/>
              </a:rPr>
              <a:t></a:t>
            </a:r>
            <a:r>
              <a:rPr sz="550" b="1" spc="-10" dirty="0">
                <a:latin typeface="Symbol"/>
                <a:cs typeface="Symbol"/>
              </a:rPr>
              <a:t></a:t>
            </a:r>
            <a:r>
              <a:rPr sz="550" b="1" spc="-5" dirty="0">
                <a:latin typeface="Times New Roman"/>
                <a:cs typeface="Times New Roman"/>
              </a:rPr>
              <a:t>/</a:t>
            </a:r>
            <a:r>
              <a:rPr sz="550" b="1" spc="-25" dirty="0">
                <a:latin typeface="Times New Roman"/>
                <a:cs typeface="Times New Roman"/>
              </a:rPr>
              <a:t>H</a:t>
            </a:r>
            <a:r>
              <a:rPr sz="550" b="1" spc="-5" dirty="0">
                <a:latin typeface="Times New Roman"/>
                <a:cs typeface="Times New Roman"/>
              </a:rPr>
              <a:t>3’</a:t>
            </a:r>
            <a:endParaRPr sz="550">
              <a:latin typeface="Times New Roman"/>
              <a:cs typeface="Times New Roman"/>
            </a:endParaRPr>
          </a:p>
          <a:p>
            <a:pPr marL="207010">
              <a:lnSpc>
                <a:spcPts val="509"/>
              </a:lnSpc>
              <a:tabLst>
                <a:tab pos="3457575" algn="l"/>
              </a:tabLst>
            </a:pPr>
            <a:r>
              <a:rPr sz="700" b="1" u="sng" spc="-10" dirty="0">
                <a:latin typeface="Times New Roman"/>
                <a:cs typeface="Times New Roman"/>
              </a:rPr>
              <a:t> 	</a:t>
            </a:r>
            <a:r>
              <a:rPr sz="700" b="1" spc="-10" dirty="0">
                <a:latin typeface="Times New Roman"/>
                <a:cs typeface="Times New Roman"/>
              </a:rPr>
              <a:t>    </a:t>
            </a:r>
            <a:r>
              <a:rPr sz="700" b="1" spc="-15" dirty="0">
                <a:latin typeface="Times New Roman"/>
                <a:cs typeface="Times New Roman"/>
              </a:rPr>
              <a:t> 2.5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ts val="795"/>
              </a:lnSpc>
            </a:pPr>
            <a:r>
              <a:rPr sz="850" b="1" spc="-40" dirty="0">
                <a:latin typeface="Times New Roman"/>
                <a:cs typeface="Times New Roman"/>
              </a:rPr>
              <a:t>W3</a:t>
            </a:r>
            <a:endParaRPr sz="850">
              <a:latin typeface="Times New Roman"/>
              <a:cs typeface="Times New Roman"/>
            </a:endParaRPr>
          </a:p>
          <a:p>
            <a:pPr marL="220345">
              <a:lnSpc>
                <a:spcPts val="835"/>
              </a:lnSpc>
              <a:tabLst>
                <a:tab pos="836294" algn="l"/>
                <a:tab pos="1451610" algn="l"/>
                <a:tab pos="2067560" algn="l"/>
                <a:tab pos="2682875" algn="l"/>
                <a:tab pos="3298825" algn="l"/>
              </a:tabLst>
            </a:pPr>
            <a:r>
              <a:rPr sz="700" b="1" spc="-15" dirty="0">
                <a:latin typeface="Times New Roman"/>
                <a:cs typeface="Times New Roman"/>
              </a:rPr>
              <a:t>5.1	4.9	4.7	4.5	4.3	4.1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2590762" y="3657977"/>
            <a:ext cx="425450" cy="844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550" b="1" spc="-15" dirty="0">
                <a:latin typeface="Times New Roman"/>
                <a:cs typeface="Times New Roman"/>
              </a:rPr>
              <a:t>K</a:t>
            </a:r>
            <a:r>
              <a:rPr sz="550" b="1" spc="-5" dirty="0">
                <a:latin typeface="Times New Roman"/>
                <a:cs typeface="Times New Roman"/>
              </a:rPr>
              <a:t>1</a:t>
            </a:r>
            <a:r>
              <a:rPr sz="550" b="1" spc="-10" dirty="0">
                <a:latin typeface="Times New Roman"/>
                <a:cs typeface="Times New Roman"/>
              </a:rPr>
              <a:t>2</a:t>
            </a:r>
            <a:r>
              <a:rPr sz="550" b="1" spc="-5" dirty="0">
                <a:latin typeface="Times New Roman"/>
                <a:cs typeface="Times New Roman"/>
              </a:rPr>
              <a:t>7</a:t>
            </a:r>
            <a:r>
              <a:rPr sz="550" b="1" dirty="0">
                <a:latin typeface="Times New Roman"/>
                <a:cs typeface="Times New Roman"/>
              </a:rPr>
              <a:t> </a:t>
            </a:r>
            <a:r>
              <a:rPr sz="550" b="1" spc="-10" dirty="0">
                <a:latin typeface="Times New Roman"/>
                <a:cs typeface="Times New Roman"/>
              </a:rPr>
              <a:t>H</a:t>
            </a:r>
            <a:r>
              <a:rPr sz="550" b="1" spc="-275" dirty="0">
                <a:latin typeface="Symbol"/>
                <a:cs typeface="Symbol"/>
              </a:rPr>
              <a:t></a:t>
            </a:r>
            <a:r>
              <a:rPr sz="550" b="1" spc="-10" dirty="0">
                <a:latin typeface="Symbol"/>
                <a:cs typeface="Symbol"/>
              </a:rPr>
              <a:t></a:t>
            </a:r>
            <a:r>
              <a:rPr sz="550" b="1" spc="-5" dirty="0">
                <a:latin typeface="Times New Roman"/>
                <a:cs typeface="Times New Roman"/>
              </a:rPr>
              <a:t>/</a:t>
            </a:r>
            <a:r>
              <a:rPr sz="550" b="1" spc="-25" dirty="0">
                <a:latin typeface="Times New Roman"/>
                <a:cs typeface="Times New Roman"/>
              </a:rPr>
              <a:t>H</a:t>
            </a:r>
            <a:r>
              <a:rPr sz="550" b="1" spc="-5" dirty="0">
                <a:latin typeface="Times New Roman"/>
                <a:cs typeface="Times New Roman"/>
              </a:rPr>
              <a:t>1</a:t>
            </a:r>
            <a:r>
              <a:rPr sz="550" b="1" spc="-10" dirty="0">
                <a:latin typeface="Times New Roman"/>
                <a:cs typeface="Times New Roman"/>
              </a:rPr>
              <a:t>’</a:t>
            </a:r>
            <a:r>
              <a:rPr sz="550" b="1" spc="-5" dirty="0">
                <a:latin typeface="Times New Roman"/>
                <a:cs typeface="Times New Roman"/>
              </a:rPr>
              <a:t>a</a:t>
            </a:r>
            <a:endParaRPr sz="550">
              <a:latin typeface="Times New Roman"/>
              <a:cs typeface="Times New Roman"/>
            </a:endParaRPr>
          </a:p>
        </p:txBody>
      </p:sp>
      <p:sp>
        <p:nvSpPr>
          <p:cNvPr id="68" name="object 68"/>
          <p:cNvSpPr/>
          <p:nvPr/>
        </p:nvSpPr>
        <p:spPr>
          <a:xfrm>
            <a:off x="1123866" y="3959736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4" h="107314">
                <a:moveTo>
                  <a:pt x="11992" y="12830"/>
                </a:moveTo>
                <a:lnTo>
                  <a:pt x="14149" y="21635"/>
                </a:lnTo>
                <a:lnTo>
                  <a:pt x="93481" y="106823"/>
                </a:lnTo>
                <a:lnTo>
                  <a:pt x="99526" y="100307"/>
                </a:lnTo>
                <a:lnTo>
                  <a:pt x="20130" y="15131"/>
                </a:lnTo>
                <a:lnTo>
                  <a:pt x="11992" y="12830"/>
                </a:lnTo>
                <a:close/>
              </a:path>
              <a:path w="99694" h="107314">
                <a:moveTo>
                  <a:pt x="0" y="0"/>
                </a:moveTo>
                <a:lnTo>
                  <a:pt x="17002" y="69379"/>
                </a:lnTo>
                <a:lnTo>
                  <a:pt x="17578" y="71674"/>
                </a:lnTo>
                <a:lnTo>
                  <a:pt x="19920" y="73142"/>
                </a:lnTo>
                <a:lnTo>
                  <a:pt x="24486" y="71857"/>
                </a:lnTo>
                <a:lnTo>
                  <a:pt x="25845" y="69379"/>
                </a:lnTo>
                <a:lnTo>
                  <a:pt x="14149" y="21635"/>
                </a:lnTo>
                <a:lnTo>
                  <a:pt x="2975" y="9636"/>
                </a:lnTo>
                <a:lnTo>
                  <a:pt x="9019" y="3212"/>
                </a:lnTo>
                <a:lnTo>
                  <a:pt x="11350" y="3212"/>
                </a:lnTo>
                <a:lnTo>
                  <a:pt x="0" y="0"/>
                </a:lnTo>
                <a:close/>
              </a:path>
              <a:path w="99694" h="107314">
                <a:moveTo>
                  <a:pt x="11350" y="3212"/>
                </a:moveTo>
                <a:lnTo>
                  <a:pt x="9019" y="3212"/>
                </a:lnTo>
                <a:lnTo>
                  <a:pt x="20130" y="15131"/>
                </a:lnTo>
                <a:lnTo>
                  <a:pt x="64626" y="27715"/>
                </a:lnTo>
                <a:lnTo>
                  <a:pt x="66969" y="26246"/>
                </a:lnTo>
                <a:lnTo>
                  <a:pt x="67567" y="23860"/>
                </a:lnTo>
                <a:lnTo>
                  <a:pt x="68166" y="21382"/>
                </a:lnTo>
                <a:lnTo>
                  <a:pt x="66806" y="18905"/>
                </a:lnTo>
                <a:lnTo>
                  <a:pt x="11350" y="3212"/>
                </a:lnTo>
                <a:close/>
              </a:path>
              <a:path w="99694" h="107314">
                <a:moveTo>
                  <a:pt x="9019" y="3212"/>
                </a:moveTo>
                <a:lnTo>
                  <a:pt x="2975" y="9636"/>
                </a:lnTo>
                <a:lnTo>
                  <a:pt x="14149" y="21635"/>
                </a:lnTo>
                <a:lnTo>
                  <a:pt x="11992" y="12830"/>
                </a:lnTo>
                <a:lnTo>
                  <a:pt x="4916" y="10829"/>
                </a:lnTo>
                <a:lnTo>
                  <a:pt x="10131" y="5231"/>
                </a:lnTo>
                <a:lnTo>
                  <a:pt x="10901" y="5231"/>
                </a:lnTo>
                <a:lnTo>
                  <a:pt x="9019" y="3212"/>
                </a:lnTo>
                <a:close/>
              </a:path>
              <a:path w="99694" h="107314">
                <a:moveTo>
                  <a:pt x="10901" y="5231"/>
                </a:moveTo>
                <a:lnTo>
                  <a:pt x="10131" y="5231"/>
                </a:lnTo>
                <a:lnTo>
                  <a:pt x="11992" y="12830"/>
                </a:lnTo>
                <a:lnTo>
                  <a:pt x="20130" y="15131"/>
                </a:lnTo>
                <a:lnTo>
                  <a:pt x="10901" y="5231"/>
                </a:lnTo>
                <a:close/>
              </a:path>
              <a:path w="99694" h="107314">
                <a:moveTo>
                  <a:pt x="10131" y="5231"/>
                </a:moveTo>
                <a:lnTo>
                  <a:pt x="4916" y="10829"/>
                </a:lnTo>
                <a:lnTo>
                  <a:pt x="11992" y="12830"/>
                </a:lnTo>
                <a:lnTo>
                  <a:pt x="10131" y="5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839642" y="3757195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4" h="107314">
                <a:moveTo>
                  <a:pt x="34882" y="79107"/>
                </a:moveTo>
                <a:lnTo>
                  <a:pt x="32574" y="80576"/>
                </a:lnTo>
                <a:lnTo>
                  <a:pt x="31975" y="83053"/>
                </a:lnTo>
                <a:lnTo>
                  <a:pt x="31377" y="85440"/>
                </a:lnTo>
                <a:lnTo>
                  <a:pt x="32745" y="88009"/>
                </a:lnTo>
                <a:lnTo>
                  <a:pt x="99517" y="106823"/>
                </a:lnTo>
                <a:lnTo>
                  <a:pt x="98754" y="103702"/>
                </a:lnTo>
                <a:lnTo>
                  <a:pt x="90540" y="103702"/>
                </a:lnTo>
                <a:lnTo>
                  <a:pt x="79323" y="91662"/>
                </a:lnTo>
                <a:lnTo>
                  <a:pt x="34882" y="79107"/>
                </a:lnTo>
                <a:close/>
              </a:path>
              <a:path w="99694" h="107314">
                <a:moveTo>
                  <a:pt x="79323" y="91662"/>
                </a:moveTo>
                <a:lnTo>
                  <a:pt x="90540" y="103702"/>
                </a:lnTo>
                <a:lnTo>
                  <a:pt x="92479" y="101591"/>
                </a:lnTo>
                <a:lnTo>
                  <a:pt x="89429" y="101591"/>
                </a:lnTo>
                <a:lnTo>
                  <a:pt x="87564" y="93992"/>
                </a:lnTo>
                <a:lnTo>
                  <a:pt x="79323" y="91662"/>
                </a:lnTo>
                <a:close/>
              </a:path>
              <a:path w="99694" h="107314">
                <a:moveTo>
                  <a:pt x="79597" y="33680"/>
                </a:moveTo>
                <a:lnTo>
                  <a:pt x="75065" y="34965"/>
                </a:lnTo>
                <a:lnTo>
                  <a:pt x="73697" y="37534"/>
                </a:lnTo>
                <a:lnTo>
                  <a:pt x="74296" y="39920"/>
                </a:lnTo>
                <a:lnTo>
                  <a:pt x="85420" y="85255"/>
                </a:lnTo>
                <a:lnTo>
                  <a:pt x="96525" y="97186"/>
                </a:lnTo>
                <a:lnTo>
                  <a:pt x="90540" y="103702"/>
                </a:lnTo>
                <a:lnTo>
                  <a:pt x="98754" y="103702"/>
                </a:lnTo>
                <a:lnTo>
                  <a:pt x="82564" y="37534"/>
                </a:lnTo>
                <a:lnTo>
                  <a:pt x="81905" y="35148"/>
                </a:lnTo>
                <a:lnTo>
                  <a:pt x="79597" y="33680"/>
                </a:lnTo>
                <a:close/>
              </a:path>
              <a:path w="99694" h="107314">
                <a:moveTo>
                  <a:pt x="87564" y="93992"/>
                </a:moveTo>
                <a:lnTo>
                  <a:pt x="89429" y="101591"/>
                </a:lnTo>
                <a:lnTo>
                  <a:pt x="94644" y="95993"/>
                </a:lnTo>
                <a:lnTo>
                  <a:pt x="87564" y="93992"/>
                </a:lnTo>
                <a:close/>
              </a:path>
              <a:path w="99694" h="107314">
                <a:moveTo>
                  <a:pt x="85420" y="85255"/>
                </a:moveTo>
                <a:lnTo>
                  <a:pt x="87564" y="93992"/>
                </a:lnTo>
                <a:lnTo>
                  <a:pt x="94644" y="95993"/>
                </a:lnTo>
                <a:lnTo>
                  <a:pt x="89429" y="101591"/>
                </a:lnTo>
                <a:lnTo>
                  <a:pt x="92479" y="101591"/>
                </a:lnTo>
                <a:lnTo>
                  <a:pt x="96525" y="97186"/>
                </a:lnTo>
                <a:lnTo>
                  <a:pt x="85420" y="85255"/>
                </a:lnTo>
                <a:close/>
              </a:path>
              <a:path w="99694" h="107314">
                <a:moveTo>
                  <a:pt x="6070" y="0"/>
                </a:moveTo>
                <a:lnTo>
                  <a:pt x="0" y="6515"/>
                </a:lnTo>
                <a:lnTo>
                  <a:pt x="79323" y="91662"/>
                </a:lnTo>
                <a:lnTo>
                  <a:pt x="87564" y="93992"/>
                </a:lnTo>
                <a:lnTo>
                  <a:pt x="85420" y="85255"/>
                </a:lnTo>
                <a:lnTo>
                  <a:pt x="60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44611" y="2791096"/>
            <a:ext cx="3688715" cy="3314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63880">
              <a:lnSpc>
                <a:spcPct val="100000"/>
              </a:lnSpc>
            </a:pPr>
            <a:r>
              <a:rPr sz="550" b="1" spc="-15" dirty="0">
                <a:latin typeface="Times New Roman"/>
                <a:cs typeface="Times New Roman"/>
              </a:rPr>
              <a:t>K</a:t>
            </a:r>
            <a:r>
              <a:rPr sz="550" b="1" spc="-5" dirty="0">
                <a:latin typeface="Times New Roman"/>
                <a:cs typeface="Times New Roman"/>
              </a:rPr>
              <a:t>1</a:t>
            </a:r>
            <a:r>
              <a:rPr sz="550" b="1" spc="-10" dirty="0">
                <a:latin typeface="Times New Roman"/>
                <a:cs typeface="Times New Roman"/>
              </a:rPr>
              <a:t>3</a:t>
            </a:r>
            <a:r>
              <a:rPr sz="550" b="1" spc="-5" dirty="0">
                <a:latin typeface="Times New Roman"/>
                <a:cs typeface="Times New Roman"/>
              </a:rPr>
              <a:t>0</a:t>
            </a:r>
            <a:r>
              <a:rPr sz="550" b="1" dirty="0">
                <a:latin typeface="Times New Roman"/>
                <a:cs typeface="Times New Roman"/>
              </a:rPr>
              <a:t> </a:t>
            </a:r>
            <a:r>
              <a:rPr sz="550" b="1" spc="-10" dirty="0">
                <a:latin typeface="Times New Roman"/>
                <a:cs typeface="Times New Roman"/>
              </a:rPr>
              <a:t>H</a:t>
            </a:r>
            <a:r>
              <a:rPr sz="550" b="1" spc="-5" dirty="0">
                <a:latin typeface="Symbol"/>
                <a:cs typeface="Symbol"/>
              </a:rPr>
              <a:t></a:t>
            </a:r>
            <a:r>
              <a:rPr sz="550" b="1" spc="-5" dirty="0">
                <a:latin typeface="Times New Roman"/>
                <a:cs typeface="Times New Roman"/>
              </a:rPr>
              <a:t>/</a:t>
            </a:r>
            <a:r>
              <a:rPr sz="550" b="1" spc="-25" dirty="0">
                <a:latin typeface="Times New Roman"/>
                <a:cs typeface="Times New Roman"/>
              </a:rPr>
              <a:t>H</a:t>
            </a:r>
            <a:r>
              <a:rPr sz="550" b="1" spc="-5" dirty="0">
                <a:latin typeface="Times New Roman"/>
                <a:cs typeface="Times New Roman"/>
              </a:rPr>
              <a:t>1</a:t>
            </a:r>
            <a:endParaRPr sz="550">
              <a:latin typeface="Times New Roman"/>
              <a:cs typeface="Times New Roman"/>
            </a:endParaRPr>
          </a:p>
          <a:p>
            <a:pPr algn="r">
              <a:lnSpc>
                <a:spcPts val="785"/>
              </a:lnSpc>
              <a:spcBef>
                <a:spcPts val="204"/>
              </a:spcBef>
            </a:pPr>
            <a:r>
              <a:rPr sz="700" b="1" spc="-15" dirty="0">
                <a:latin typeface="Times New Roman"/>
                <a:cs typeface="Times New Roman"/>
              </a:rPr>
              <a:t>1.5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ts val="965"/>
              </a:lnSpc>
            </a:pPr>
            <a:r>
              <a:rPr sz="850" b="1" spc="-40" dirty="0">
                <a:latin typeface="Times New Roman"/>
                <a:cs typeface="Times New Roman"/>
              </a:rPr>
              <a:t>W3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1155927" y="2693278"/>
            <a:ext cx="99695" cy="107314"/>
          </a:xfrm>
          <a:custGeom>
            <a:avLst/>
            <a:gdLst/>
            <a:ahLst/>
            <a:cxnLst/>
            <a:rect l="l" t="t" r="r" b="b"/>
            <a:pathLst>
              <a:path w="99694" h="107314">
                <a:moveTo>
                  <a:pt x="11992" y="12830"/>
                </a:moveTo>
                <a:lnTo>
                  <a:pt x="14149" y="21635"/>
                </a:lnTo>
                <a:lnTo>
                  <a:pt x="93481" y="106823"/>
                </a:lnTo>
                <a:lnTo>
                  <a:pt x="99526" y="100307"/>
                </a:lnTo>
                <a:lnTo>
                  <a:pt x="20130" y="15131"/>
                </a:lnTo>
                <a:lnTo>
                  <a:pt x="11992" y="12830"/>
                </a:lnTo>
                <a:close/>
              </a:path>
              <a:path w="99694" h="107314">
                <a:moveTo>
                  <a:pt x="0" y="0"/>
                </a:moveTo>
                <a:lnTo>
                  <a:pt x="17002" y="69379"/>
                </a:lnTo>
                <a:lnTo>
                  <a:pt x="17578" y="71674"/>
                </a:lnTo>
                <a:lnTo>
                  <a:pt x="19920" y="73142"/>
                </a:lnTo>
                <a:lnTo>
                  <a:pt x="24486" y="71857"/>
                </a:lnTo>
                <a:lnTo>
                  <a:pt x="25845" y="69379"/>
                </a:lnTo>
                <a:lnTo>
                  <a:pt x="14149" y="21635"/>
                </a:lnTo>
                <a:lnTo>
                  <a:pt x="2975" y="9636"/>
                </a:lnTo>
                <a:lnTo>
                  <a:pt x="9019" y="3212"/>
                </a:lnTo>
                <a:lnTo>
                  <a:pt x="11350" y="3212"/>
                </a:lnTo>
                <a:lnTo>
                  <a:pt x="0" y="0"/>
                </a:lnTo>
                <a:close/>
              </a:path>
              <a:path w="99694" h="107314">
                <a:moveTo>
                  <a:pt x="11350" y="3212"/>
                </a:moveTo>
                <a:lnTo>
                  <a:pt x="9019" y="3212"/>
                </a:lnTo>
                <a:lnTo>
                  <a:pt x="20130" y="15131"/>
                </a:lnTo>
                <a:lnTo>
                  <a:pt x="64626" y="27715"/>
                </a:lnTo>
                <a:lnTo>
                  <a:pt x="66969" y="26246"/>
                </a:lnTo>
                <a:lnTo>
                  <a:pt x="67567" y="23860"/>
                </a:lnTo>
                <a:lnTo>
                  <a:pt x="68166" y="21382"/>
                </a:lnTo>
                <a:lnTo>
                  <a:pt x="66806" y="18905"/>
                </a:lnTo>
                <a:lnTo>
                  <a:pt x="11350" y="3212"/>
                </a:lnTo>
                <a:close/>
              </a:path>
              <a:path w="99694" h="107314">
                <a:moveTo>
                  <a:pt x="9019" y="3212"/>
                </a:moveTo>
                <a:lnTo>
                  <a:pt x="2975" y="9636"/>
                </a:lnTo>
                <a:lnTo>
                  <a:pt x="14149" y="21635"/>
                </a:lnTo>
                <a:lnTo>
                  <a:pt x="11992" y="12830"/>
                </a:lnTo>
                <a:lnTo>
                  <a:pt x="4916" y="10829"/>
                </a:lnTo>
                <a:lnTo>
                  <a:pt x="10131" y="5231"/>
                </a:lnTo>
                <a:lnTo>
                  <a:pt x="10901" y="5231"/>
                </a:lnTo>
                <a:lnTo>
                  <a:pt x="9019" y="3212"/>
                </a:lnTo>
                <a:close/>
              </a:path>
              <a:path w="99694" h="107314">
                <a:moveTo>
                  <a:pt x="10901" y="5231"/>
                </a:moveTo>
                <a:lnTo>
                  <a:pt x="10131" y="5231"/>
                </a:lnTo>
                <a:lnTo>
                  <a:pt x="11992" y="12830"/>
                </a:lnTo>
                <a:lnTo>
                  <a:pt x="20130" y="15131"/>
                </a:lnTo>
                <a:lnTo>
                  <a:pt x="10901" y="5231"/>
                </a:lnTo>
                <a:close/>
              </a:path>
              <a:path w="99694" h="107314">
                <a:moveTo>
                  <a:pt x="10131" y="5231"/>
                </a:moveTo>
                <a:lnTo>
                  <a:pt x="4916" y="10829"/>
                </a:lnTo>
                <a:lnTo>
                  <a:pt x="11992" y="12830"/>
                </a:lnTo>
                <a:lnTo>
                  <a:pt x="10131" y="523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6087" y="2141601"/>
            <a:ext cx="3908425" cy="3567429"/>
          </a:xfrm>
          <a:custGeom>
            <a:avLst/>
            <a:gdLst/>
            <a:ahLst/>
            <a:cxnLst/>
            <a:rect l="l" t="t" r="r" b="b"/>
            <a:pathLst>
              <a:path w="3908425" h="3567429">
                <a:moveTo>
                  <a:pt x="0" y="3567049"/>
                </a:moveTo>
                <a:lnTo>
                  <a:pt x="3908425" y="3567049"/>
                </a:lnTo>
                <a:lnTo>
                  <a:pt x="3908425" y="0"/>
                </a:lnTo>
                <a:lnTo>
                  <a:pt x="0" y="0"/>
                </a:lnTo>
                <a:lnTo>
                  <a:pt x="0" y="3567049"/>
                </a:lnTo>
                <a:close/>
              </a:path>
            </a:pathLst>
          </a:custGeom>
          <a:ln w="22225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8077200" y="176212"/>
            <a:ext cx="923925" cy="738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8058150" y="93218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8059737" y="160020"/>
            <a:ext cx="0" cy="770890"/>
          </a:xfrm>
          <a:custGeom>
            <a:avLst/>
            <a:gdLst/>
            <a:ahLst/>
            <a:cxnLst/>
            <a:rect l="l" t="t" r="r" b="b"/>
            <a:pathLst>
              <a:path h="770890">
                <a:moveTo>
                  <a:pt x="0" y="0"/>
                </a:moveTo>
                <a:lnTo>
                  <a:pt x="0" y="77088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8058150" y="1587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9018587" y="160401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8064500" y="92392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8067675" y="170179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8064500" y="16700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9010650" y="169926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8074025" y="91630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8075612" y="176529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074025" y="17462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9002712" y="176276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596900" y="5957214"/>
            <a:ext cx="7950200" cy="528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923290" algn="l"/>
                <a:tab pos="7936865" algn="l"/>
              </a:tabLst>
            </a:pPr>
            <a:r>
              <a:rPr sz="1400" b="1" u="sng" dirty="0">
                <a:solidFill>
                  <a:srgbClr val="006600"/>
                </a:solidFill>
                <a:latin typeface="Arial"/>
                <a:cs typeface="Arial"/>
              </a:rPr>
              <a:t> 	a</a:t>
            </a:r>
            <a:r>
              <a:rPr sz="1400" b="1" u="sng" spc="-10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r>
              <a:rPr sz="1400" b="1" u="sng" dirty="0">
                <a:solidFill>
                  <a:srgbClr val="006600"/>
                </a:solidFill>
                <a:latin typeface="Arial"/>
                <a:cs typeface="Arial"/>
              </a:rPr>
              <a:t>d</a:t>
            </a:r>
            <a:r>
              <a:rPr sz="1400" b="1" u="sng" spc="-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u="sng" spc="-55" dirty="0">
                <a:solidFill>
                  <a:srgbClr val="006600"/>
                </a:solidFill>
                <a:latin typeface="Arial"/>
                <a:cs typeface="Arial"/>
              </a:rPr>
              <a:t>Ly</a:t>
            </a:r>
            <a:r>
              <a:rPr sz="1400" b="1" u="sng" dirty="0">
                <a:solidFill>
                  <a:srgbClr val="006600"/>
                </a:solidFill>
                <a:latin typeface="Arial"/>
                <a:cs typeface="Arial"/>
              </a:rPr>
              <a:t>s1</a:t>
            </a:r>
            <a:r>
              <a:rPr sz="1400" b="1" u="sng" spc="-10" dirty="0">
                <a:solidFill>
                  <a:srgbClr val="006600"/>
                </a:solidFill>
                <a:latin typeface="Arial"/>
                <a:cs typeface="Arial"/>
              </a:rPr>
              <a:t>4</a:t>
            </a:r>
            <a:r>
              <a:rPr sz="1400" b="1" u="sng" dirty="0">
                <a:solidFill>
                  <a:srgbClr val="006600"/>
                </a:solidFill>
                <a:latin typeface="Arial"/>
                <a:cs typeface="Arial"/>
              </a:rPr>
              <a:t>2C</a:t>
            </a:r>
            <a:r>
              <a:rPr sz="1400" b="1" u="sng" spc="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400" b="1" u="sng" spc="-5" dirty="0">
                <a:solidFill>
                  <a:srgbClr val="006600"/>
                </a:solidFill>
                <a:latin typeface="Arial"/>
                <a:cs typeface="Arial"/>
              </a:rPr>
              <a:t>H-</a:t>
            </a:r>
            <a:r>
              <a:rPr sz="1400" b="1" u="sng" spc="-10" dirty="0">
                <a:solidFill>
                  <a:srgbClr val="006600"/>
                </a:solidFill>
                <a:latin typeface="Arial"/>
                <a:cs typeface="Arial"/>
              </a:rPr>
              <a:t>H</a:t>
            </a:r>
            <a:r>
              <a:rPr sz="1400" b="1" u="sng" dirty="0">
                <a:solidFill>
                  <a:srgbClr val="006600"/>
                </a:solidFill>
                <a:latin typeface="Arial"/>
                <a:cs typeface="Arial"/>
              </a:rPr>
              <a:t>3`	</a:t>
            </a:r>
            <a:endParaRPr sz="1400">
              <a:latin typeface="Arial"/>
              <a:cs typeface="Arial"/>
            </a:endParaRPr>
          </a:p>
          <a:p>
            <a:pPr marL="88265">
              <a:lnSpc>
                <a:spcPct val="100000"/>
              </a:lnSpc>
              <a:spcBef>
                <a:spcPts val="969"/>
              </a:spcBef>
            </a:pP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3D</a:t>
            </a:r>
            <a:r>
              <a:rPr sz="1200" b="1" spc="1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200" b="1" baseline="24305" dirty="0">
                <a:solidFill>
                  <a:srgbClr val="FF3300"/>
                </a:solidFill>
                <a:latin typeface="Verdana"/>
                <a:cs typeface="Verdana"/>
              </a:rPr>
              <a:t>1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H-</a:t>
            </a:r>
            <a:r>
              <a:rPr sz="1200" b="1" baseline="24305" dirty="0">
                <a:solidFill>
                  <a:srgbClr val="FF3300"/>
                </a:solidFill>
                <a:latin typeface="Verdana"/>
                <a:cs typeface="Verdana"/>
              </a:rPr>
              <a:t>13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C</a:t>
            </a:r>
            <a:r>
              <a:rPr sz="1200" b="1" spc="-2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i</a:t>
            </a:r>
            <a:r>
              <a:rPr sz="1200" b="1" spc="-10" dirty="0">
                <a:solidFill>
                  <a:srgbClr val="FF3300"/>
                </a:solidFill>
                <a:latin typeface="Verdana"/>
                <a:cs typeface="Verdana"/>
              </a:rPr>
              <a:t>s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otop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e</a:t>
            </a:r>
            <a:r>
              <a:rPr sz="1200" b="1" spc="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fi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ltered</a:t>
            </a:r>
            <a:r>
              <a:rPr sz="1200" b="1" spc="2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NOESY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 p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r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vid</a:t>
            </a:r>
            <a:r>
              <a:rPr sz="1200" b="1" spc="-10" dirty="0">
                <a:solidFill>
                  <a:srgbClr val="FF3300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s NOE</a:t>
            </a:r>
            <a:r>
              <a:rPr sz="1200" b="1" spc="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i</a:t>
            </a:r>
            <a:r>
              <a:rPr sz="1200" b="1" spc="-10" dirty="0">
                <a:solidFill>
                  <a:srgbClr val="FF3300"/>
                </a:solidFill>
                <a:latin typeface="Verdana"/>
                <a:cs typeface="Verdana"/>
              </a:rPr>
              <a:t>n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fo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r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m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a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tion</a:t>
            </a:r>
            <a:r>
              <a:rPr sz="1200" b="1" spc="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betwe</a:t>
            </a:r>
            <a:r>
              <a:rPr sz="1200" b="1" spc="-10" dirty="0">
                <a:solidFill>
                  <a:srgbClr val="FF3300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n</a:t>
            </a:r>
            <a:r>
              <a:rPr sz="1200" b="1" spc="2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200" b="1" baseline="24305" dirty="0">
                <a:solidFill>
                  <a:srgbClr val="FF3300"/>
                </a:solidFill>
                <a:latin typeface="Verdana"/>
                <a:cs typeface="Verdana"/>
              </a:rPr>
              <a:t>13</a:t>
            </a:r>
            <a:r>
              <a:rPr sz="1200" b="1" spc="-10" dirty="0">
                <a:solidFill>
                  <a:srgbClr val="FF3300"/>
                </a:solidFill>
                <a:latin typeface="Verdana"/>
                <a:cs typeface="Verdana"/>
              </a:rPr>
              <a:t>C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-</a:t>
            </a:r>
            <a:r>
              <a:rPr sz="1200" b="1" baseline="24305" dirty="0">
                <a:solidFill>
                  <a:srgbClr val="FF3300"/>
                </a:solidFill>
                <a:latin typeface="Verdana"/>
                <a:cs typeface="Verdana"/>
              </a:rPr>
              <a:t>1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H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 (i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n</a:t>
            </a:r>
            <a:r>
              <a:rPr sz="1200" b="1" spc="-1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FGF)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672490" y="6578600"/>
            <a:ext cx="8289925" cy="270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637155" algn="l"/>
              </a:tabLst>
            </a:pP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and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200" b="1" baseline="24305" dirty="0">
                <a:solidFill>
                  <a:srgbClr val="FF3300"/>
                </a:solidFill>
                <a:latin typeface="Verdana"/>
                <a:cs typeface="Verdana"/>
              </a:rPr>
              <a:t>12</a:t>
            </a:r>
            <a:r>
              <a:rPr sz="1200" b="1" spc="-10" dirty="0">
                <a:solidFill>
                  <a:srgbClr val="FF3300"/>
                </a:solidFill>
                <a:latin typeface="Verdana"/>
                <a:cs typeface="Verdana"/>
              </a:rPr>
              <a:t>C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-</a:t>
            </a:r>
            <a:r>
              <a:rPr sz="1200" b="1" baseline="-20833" dirty="0">
                <a:solidFill>
                  <a:srgbClr val="FF3300"/>
                </a:solidFill>
                <a:latin typeface="Verdana"/>
                <a:cs typeface="Verdana"/>
              </a:rPr>
              <a:t>1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H</a:t>
            </a:r>
            <a:r>
              <a:rPr sz="1200" b="1" spc="-1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atoms</a:t>
            </a:r>
            <a:r>
              <a:rPr sz="1200" b="1" spc="-10" dirty="0">
                <a:solidFill>
                  <a:srgbClr val="FF3300"/>
                </a:solidFill>
                <a:latin typeface="Verdana"/>
                <a:cs typeface="Verdana"/>
              </a:rPr>
              <a:t> (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in </a:t>
            </a:r>
            <a:r>
              <a:rPr sz="1200" b="1" spc="-5" dirty="0">
                <a:solidFill>
                  <a:srgbClr val="FF3300"/>
                </a:solidFill>
                <a:latin typeface="Verdana"/>
                <a:cs typeface="Verdana"/>
              </a:rPr>
              <a:t>SOS</a:t>
            </a:r>
            <a:r>
              <a:rPr sz="1200" b="1" spc="-10" dirty="0">
                <a:solidFill>
                  <a:srgbClr val="FF3300"/>
                </a:solidFill>
                <a:latin typeface="Verdana"/>
                <a:cs typeface="Verdana"/>
              </a:rPr>
              <a:t>)</a:t>
            </a:r>
            <a:r>
              <a:rPr sz="1200" b="1" dirty="0">
                <a:solidFill>
                  <a:srgbClr val="FF3300"/>
                </a:solidFill>
                <a:latin typeface="Verdana"/>
                <a:cs typeface="Verdana"/>
              </a:rPr>
              <a:t>.	</a:t>
            </a:r>
            <a:r>
              <a:rPr sz="1600" i="1" spc="-5" dirty="0">
                <a:latin typeface="Verdana"/>
                <a:cs typeface="Verdana"/>
              </a:rPr>
              <a:t>K</a:t>
            </a:r>
            <a:r>
              <a:rPr sz="1600" i="1" spc="-15" dirty="0">
                <a:latin typeface="Verdana"/>
                <a:cs typeface="Verdana"/>
              </a:rPr>
              <a:t>um</a:t>
            </a:r>
            <a:r>
              <a:rPr sz="1600" i="1" spc="-5" dirty="0">
                <a:latin typeface="Verdana"/>
                <a:cs typeface="Verdana"/>
              </a:rPr>
              <a:t>ar</a:t>
            </a:r>
            <a:r>
              <a:rPr sz="1600" i="1" spc="3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et</a:t>
            </a:r>
            <a:r>
              <a:rPr sz="1600" i="1" spc="-1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a</a:t>
            </a:r>
            <a:r>
              <a:rPr sz="1600" i="1" spc="-10" dirty="0">
                <a:latin typeface="Verdana"/>
                <a:cs typeface="Verdana"/>
              </a:rPr>
              <a:t>l</a:t>
            </a:r>
            <a:r>
              <a:rPr sz="1600" b="1" i="1" spc="-5" dirty="0">
                <a:latin typeface="Verdana"/>
                <a:cs typeface="Verdana"/>
              </a:rPr>
              <a:t>.</a:t>
            </a:r>
            <a:r>
              <a:rPr sz="1600" b="1" i="1" dirty="0">
                <a:latin typeface="Verdana"/>
                <a:cs typeface="Verdana"/>
              </a:rPr>
              <a:t>,</a:t>
            </a:r>
            <a:r>
              <a:rPr sz="1600" b="1" i="1" spc="-130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J</a:t>
            </a:r>
            <a:r>
              <a:rPr sz="1600" i="1" spc="-5" dirty="0">
                <a:latin typeface="Verdana"/>
                <a:cs typeface="Verdana"/>
              </a:rPr>
              <a:t>.</a:t>
            </a:r>
            <a:r>
              <a:rPr sz="1600" i="1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B</a:t>
            </a:r>
            <a:r>
              <a:rPr sz="1600" i="1" spc="-20" dirty="0">
                <a:latin typeface="Verdana"/>
                <a:cs typeface="Verdana"/>
              </a:rPr>
              <a:t>i</a:t>
            </a:r>
            <a:r>
              <a:rPr sz="1600" i="1" spc="-5" dirty="0">
                <a:latin typeface="Verdana"/>
                <a:cs typeface="Verdana"/>
              </a:rPr>
              <a:t>ol.</a:t>
            </a:r>
            <a:r>
              <a:rPr sz="1600" i="1" spc="1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Ch</a:t>
            </a:r>
            <a:r>
              <a:rPr sz="1600" i="1" spc="-15" dirty="0">
                <a:latin typeface="Verdana"/>
                <a:cs typeface="Verdana"/>
              </a:rPr>
              <a:t>em</a:t>
            </a:r>
            <a:r>
              <a:rPr sz="1600" i="1" spc="-5" dirty="0">
                <a:latin typeface="Verdana"/>
                <a:cs typeface="Verdana"/>
              </a:rPr>
              <a:t>.</a:t>
            </a:r>
            <a:r>
              <a:rPr sz="1600" i="1" spc="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(</a:t>
            </a:r>
            <a:r>
              <a:rPr sz="1600" b="1" i="1" spc="-5" dirty="0">
                <a:latin typeface="Verdana"/>
                <a:cs typeface="Verdana"/>
              </a:rPr>
              <a:t>2006</a:t>
            </a:r>
            <a:r>
              <a:rPr sz="1600" i="1" spc="-5" dirty="0">
                <a:latin typeface="Verdana"/>
                <a:cs typeface="Verdana"/>
              </a:rPr>
              <a:t>)</a:t>
            </a:r>
            <a:r>
              <a:rPr sz="1600" i="1" spc="-1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2</a:t>
            </a:r>
            <a:r>
              <a:rPr sz="1600" i="1" dirty="0">
                <a:latin typeface="Verdana"/>
                <a:cs typeface="Verdana"/>
              </a:rPr>
              <a:t>7</a:t>
            </a:r>
            <a:r>
              <a:rPr sz="1600" i="1" spc="-5" dirty="0">
                <a:latin typeface="Verdana"/>
                <a:cs typeface="Verdana"/>
              </a:rPr>
              <a:t>7,</a:t>
            </a:r>
            <a:r>
              <a:rPr sz="1600" i="1" spc="-1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4</a:t>
            </a:r>
            <a:r>
              <a:rPr sz="1600" i="1" dirty="0">
                <a:latin typeface="Verdana"/>
                <a:cs typeface="Verdana"/>
              </a:rPr>
              <a:t>7</a:t>
            </a:r>
            <a:r>
              <a:rPr sz="1600" i="1" spc="-5" dirty="0">
                <a:latin typeface="Verdana"/>
                <a:cs typeface="Verdana"/>
              </a:rPr>
              <a:t>5</a:t>
            </a:r>
            <a:r>
              <a:rPr sz="1600" i="1" dirty="0">
                <a:latin typeface="Verdana"/>
                <a:cs typeface="Verdana"/>
              </a:rPr>
              <a:t>0</a:t>
            </a:r>
            <a:r>
              <a:rPr sz="1600" i="1" spc="-5" dirty="0">
                <a:latin typeface="Verdana"/>
                <a:cs typeface="Verdana"/>
              </a:rPr>
              <a:t>7</a:t>
            </a:r>
            <a:r>
              <a:rPr sz="1600" i="1" spc="-15" dirty="0">
                <a:latin typeface="Verdana"/>
                <a:cs typeface="Verdana"/>
              </a:rPr>
              <a:t>-</a:t>
            </a:r>
            <a:r>
              <a:rPr sz="1600" i="1" spc="-5" dirty="0">
                <a:latin typeface="Verdana"/>
                <a:cs typeface="Verdana"/>
              </a:rPr>
              <a:t>4</a:t>
            </a:r>
            <a:r>
              <a:rPr sz="1600" i="1" dirty="0">
                <a:latin typeface="Verdana"/>
                <a:cs typeface="Verdana"/>
              </a:rPr>
              <a:t>6</a:t>
            </a:r>
            <a:r>
              <a:rPr sz="1600" i="1" spc="-15" dirty="0">
                <a:latin typeface="Verdana"/>
                <a:cs typeface="Verdana"/>
              </a:rPr>
              <a:t>51</a:t>
            </a:r>
            <a:r>
              <a:rPr sz="1600" i="1" spc="-5" dirty="0">
                <a:latin typeface="Verdana"/>
                <a:cs typeface="Verdana"/>
              </a:rPr>
              <a:t>6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1524000"/>
            <a:ext cx="8077200" cy="228600"/>
          </a:xfrm>
          <a:custGeom>
            <a:avLst/>
            <a:gdLst/>
            <a:ahLst/>
            <a:cxnLst/>
            <a:rect l="l" t="t" r="r" b="b"/>
            <a:pathLst>
              <a:path w="8077200" h="228600">
                <a:moveTo>
                  <a:pt x="0" y="228600"/>
                </a:moveTo>
                <a:lnTo>
                  <a:pt x="8077200" y="228600"/>
                </a:lnTo>
                <a:lnTo>
                  <a:pt x="807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29435">
              <a:lnSpc>
                <a:spcPct val="100000"/>
              </a:lnSpc>
            </a:pPr>
            <a:r>
              <a:rPr dirty="0">
                <a:solidFill>
                  <a:srgbClr val="006666"/>
                </a:solidFill>
                <a:latin typeface="Verdana"/>
                <a:cs typeface="Verdana"/>
              </a:rPr>
              <a:t>Backbone</a:t>
            </a:r>
            <a:r>
              <a:rPr spc="-10" dirty="0">
                <a:solidFill>
                  <a:srgbClr val="006666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666"/>
                </a:solidFill>
                <a:latin typeface="Verdana"/>
                <a:cs typeface="Verdana"/>
              </a:rPr>
              <a:t>dy</a:t>
            </a:r>
            <a:r>
              <a:rPr spc="-10" dirty="0">
                <a:solidFill>
                  <a:srgbClr val="006666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006666"/>
                </a:solidFill>
                <a:latin typeface="Verdana"/>
                <a:cs typeface="Verdana"/>
              </a:rPr>
              <a:t>a</a:t>
            </a:r>
            <a:r>
              <a:rPr spc="5" dirty="0">
                <a:solidFill>
                  <a:srgbClr val="006666"/>
                </a:solidFill>
                <a:latin typeface="Verdana"/>
                <a:cs typeface="Verdana"/>
              </a:rPr>
              <a:t>m</a:t>
            </a:r>
            <a:r>
              <a:rPr dirty="0">
                <a:solidFill>
                  <a:srgbClr val="006666"/>
                </a:solidFill>
                <a:latin typeface="Verdana"/>
                <a:cs typeface="Verdana"/>
              </a:rPr>
              <a:t>ics</a:t>
            </a:r>
            <a:r>
              <a:rPr spc="5" dirty="0">
                <a:solidFill>
                  <a:srgbClr val="0066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6666"/>
                </a:solidFill>
                <a:latin typeface="Verdana"/>
                <a:cs typeface="Verdana"/>
              </a:rPr>
              <a:t>of</a:t>
            </a:r>
            <a:r>
              <a:rPr spc="-15" dirty="0">
                <a:solidFill>
                  <a:srgbClr val="006666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666"/>
                </a:solidFill>
                <a:latin typeface="Verdana"/>
                <a:cs typeface="Verdana"/>
              </a:rPr>
              <a:t>FG</a:t>
            </a:r>
            <a:r>
              <a:rPr spc="10" dirty="0">
                <a:solidFill>
                  <a:srgbClr val="006666"/>
                </a:solidFill>
                <a:latin typeface="Verdana"/>
                <a:cs typeface="Verdana"/>
              </a:rPr>
              <a:t>F</a:t>
            </a:r>
            <a:r>
              <a:rPr dirty="0">
                <a:solidFill>
                  <a:srgbClr val="006666"/>
                </a:solidFill>
                <a:latin typeface="Verdana"/>
                <a:cs typeface="Verdana"/>
              </a:rPr>
              <a:t>-1</a:t>
            </a:r>
          </a:p>
        </p:txBody>
      </p:sp>
      <p:sp>
        <p:nvSpPr>
          <p:cNvPr id="5" name="object 5"/>
          <p:cNvSpPr/>
          <p:nvPr/>
        </p:nvSpPr>
        <p:spPr>
          <a:xfrm>
            <a:off x="4880800" y="2392057"/>
            <a:ext cx="3653790" cy="201295"/>
          </a:xfrm>
          <a:custGeom>
            <a:avLst/>
            <a:gdLst/>
            <a:ahLst/>
            <a:cxnLst/>
            <a:rect l="l" t="t" r="r" b="b"/>
            <a:pathLst>
              <a:path w="3653790" h="201294">
                <a:moveTo>
                  <a:pt x="0" y="201155"/>
                </a:moveTo>
                <a:lnTo>
                  <a:pt x="3653599" y="201155"/>
                </a:lnTo>
                <a:lnTo>
                  <a:pt x="3653599" y="0"/>
                </a:lnTo>
                <a:lnTo>
                  <a:pt x="0" y="0"/>
                </a:lnTo>
                <a:lnTo>
                  <a:pt x="0" y="2011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674050" y="2392057"/>
            <a:ext cx="2932430" cy="201295"/>
          </a:xfrm>
          <a:custGeom>
            <a:avLst/>
            <a:gdLst/>
            <a:ahLst/>
            <a:cxnLst/>
            <a:rect l="l" t="t" r="r" b="b"/>
            <a:pathLst>
              <a:path w="2932429" h="201294">
                <a:moveTo>
                  <a:pt x="0" y="201155"/>
                </a:moveTo>
                <a:lnTo>
                  <a:pt x="2932112" y="201155"/>
                </a:lnTo>
                <a:lnTo>
                  <a:pt x="2932112" y="0"/>
                </a:lnTo>
                <a:lnTo>
                  <a:pt x="0" y="0"/>
                </a:lnTo>
                <a:lnTo>
                  <a:pt x="0" y="2011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57200" y="2392057"/>
            <a:ext cx="942340" cy="201295"/>
          </a:xfrm>
          <a:custGeom>
            <a:avLst/>
            <a:gdLst/>
            <a:ahLst/>
            <a:cxnLst/>
            <a:rect l="l" t="t" r="r" b="b"/>
            <a:pathLst>
              <a:path w="942340" h="201294">
                <a:moveTo>
                  <a:pt x="0" y="201155"/>
                </a:moveTo>
                <a:lnTo>
                  <a:pt x="942213" y="201155"/>
                </a:lnTo>
                <a:lnTo>
                  <a:pt x="942213" y="0"/>
                </a:lnTo>
                <a:lnTo>
                  <a:pt x="0" y="0"/>
                </a:lnTo>
                <a:lnTo>
                  <a:pt x="0" y="2011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19400" y="1788553"/>
            <a:ext cx="228600" cy="268605"/>
          </a:xfrm>
          <a:custGeom>
            <a:avLst/>
            <a:gdLst/>
            <a:ahLst/>
            <a:cxnLst/>
            <a:rect l="l" t="t" r="r" b="b"/>
            <a:pathLst>
              <a:path w="228600" h="268605">
                <a:moveTo>
                  <a:pt x="0" y="268211"/>
                </a:moveTo>
                <a:lnTo>
                  <a:pt x="228600" y="268211"/>
                </a:lnTo>
                <a:lnTo>
                  <a:pt x="228600" y="0"/>
                </a:lnTo>
                <a:lnTo>
                  <a:pt x="0" y="0"/>
                </a:lnTo>
                <a:lnTo>
                  <a:pt x="0" y="26821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819400" y="1788553"/>
            <a:ext cx="228600" cy="268605"/>
          </a:xfrm>
          <a:custGeom>
            <a:avLst/>
            <a:gdLst/>
            <a:ahLst/>
            <a:cxnLst/>
            <a:rect l="l" t="t" r="r" b="b"/>
            <a:pathLst>
              <a:path w="228600" h="268605">
                <a:moveTo>
                  <a:pt x="0" y="268211"/>
                </a:moveTo>
                <a:lnTo>
                  <a:pt x="228600" y="268211"/>
                </a:lnTo>
                <a:lnTo>
                  <a:pt x="228600" y="0"/>
                </a:lnTo>
                <a:lnTo>
                  <a:pt x="0" y="0"/>
                </a:lnTo>
                <a:lnTo>
                  <a:pt x="0" y="268211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96000" y="1855609"/>
            <a:ext cx="304800" cy="201295"/>
          </a:xfrm>
          <a:custGeom>
            <a:avLst/>
            <a:gdLst/>
            <a:ahLst/>
            <a:cxnLst/>
            <a:rect l="l" t="t" r="r" b="b"/>
            <a:pathLst>
              <a:path w="304800" h="201294">
                <a:moveTo>
                  <a:pt x="0" y="201155"/>
                </a:moveTo>
                <a:lnTo>
                  <a:pt x="304800" y="201155"/>
                </a:lnTo>
                <a:lnTo>
                  <a:pt x="304800" y="0"/>
                </a:lnTo>
                <a:lnTo>
                  <a:pt x="0" y="0"/>
                </a:lnTo>
                <a:lnTo>
                  <a:pt x="0" y="20115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096000" y="1855609"/>
            <a:ext cx="304800" cy="201295"/>
          </a:xfrm>
          <a:custGeom>
            <a:avLst/>
            <a:gdLst/>
            <a:ahLst/>
            <a:cxnLst/>
            <a:rect l="l" t="t" r="r" b="b"/>
            <a:pathLst>
              <a:path w="304800" h="201294">
                <a:moveTo>
                  <a:pt x="0" y="201155"/>
                </a:moveTo>
                <a:lnTo>
                  <a:pt x="304800" y="201155"/>
                </a:lnTo>
                <a:lnTo>
                  <a:pt x="304800" y="0"/>
                </a:lnTo>
                <a:lnTo>
                  <a:pt x="0" y="0"/>
                </a:lnTo>
                <a:lnTo>
                  <a:pt x="0" y="20115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2654045" y="1794002"/>
            <a:ext cx="458406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89300" algn="l"/>
              </a:tabLst>
            </a:pPr>
            <a:r>
              <a:rPr sz="1800" b="1" spc="5" dirty="0">
                <a:latin typeface="Verdana"/>
                <a:cs typeface="Verdana"/>
              </a:rPr>
              <a:t>FG</a:t>
            </a:r>
            <a:r>
              <a:rPr sz="1800" b="1" dirty="0">
                <a:latin typeface="Verdana"/>
                <a:cs typeface="Verdana"/>
              </a:rPr>
              <a:t>F	F</a:t>
            </a:r>
            <a:r>
              <a:rPr sz="1800" b="1" spc="5" dirty="0">
                <a:latin typeface="Verdana"/>
                <a:cs typeface="Verdana"/>
              </a:rPr>
              <a:t>G</a:t>
            </a:r>
            <a:r>
              <a:rPr sz="1800" b="1" dirty="0">
                <a:latin typeface="Verdana"/>
                <a:cs typeface="Verdana"/>
              </a:rPr>
              <a:t>F+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S</a:t>
            </a:r>
            <a:r>
              <a:rPr sz="1800" b="1" spc="5" dirty="0">
                <a:latin typeface="Verdana"/>
                <a:cs typeface="Verdana"/>
              </a:rPr>
              <a:t>O</a:t>
            </a:r>
            <a:r>
              <a:rPr sz="1800" b="1" dirty="0">
                <a:latin typeface="Verdana"/>
                <a:cs typeface="Verdana"/>
              </a:rPr>
              <a:t>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6394" y="3375152"/>
            <a:ext cx="1433830" cy="1854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000" b="1" spc="-5" dirty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sz="10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975" b="1" spc="22" baseline="-21367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r>
              <a:rPr sz="975" b="1" baseline="-21367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975" b="1" spc="-157" baseline="-21367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Verdana"/>
                <a:cs typeface="Verdana"/>
              </a:rPr>
              <a:t>=</a:t>
            </a:r>
            <a:r>
              <a:rPr sz="10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Verdana"/>
                <a:cs typeface="Verdana"/>
              </a:rPr>
              <a:t>9.8</a:t>
            </a:r>
            <a:r>
              <a:rPr sz="10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Symbol"/>
                <a:cs typeface="Symbol"/>
              </a:rPr>
              <a:t></a:t>
            </a:r>
            <a:r>
              <a:rPr sz="10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Verdana"/>
                <a:cs typeface="Verdana"/>
              </a:rPr>
              <a:t>0.2</a:t>
            </a:r>
            <a:r>
              <a:rPr sz="10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975" b="1" spc="15" baseline="25641" dirty="0">
                <a:solidFill>
                  <a:srgbClr val="FF0000"/>
                </a:solidFill>
                <a:latin typeface="Verdana"/>
                <a:cs typeface="Verdana"/>
              </a:rPr>
              <a:t>-1</a:t>
            </a:r>
            <a:endParaRPr sz="975" baseline="25641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5508116" y="3517138"/>
            <a:ext cx="86360" cy="1104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b="1" spc="15" dirty="0">
                <a:solidFill>
                  <a:srgbClr val="FF0000"/>
                </a:solidFill>
                <a:latin typeface="Verdana"/>
                <a:cs typeface="Verdana"/>
              </a:rPr>
              <a:t>2</a:t>
            </a:r>
            <a:endParaRPr sz="65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185028" y="3442208"/>
            <a:ext cx="1525270" cy="162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15" dirty="0">
                <a:solidFill>
                  <a:srgbClr val="FF0000"/>
                </a:solidFill>
                <a:latin typeface="Verdana"/>
                <a:cs typeface="Verdana"/>
              </a:rPr>
              <a:t>A</a:t>
            </a:r>
            <a:r>
              <a:rPr sz="1000" b="1" spc="-5" dirty="0">
                <a:solidFill>
                  <a:srgbClr val="FF0000"/>
                </a:solidFill>
                <a:latin typeface="Verdana"/>
                <a:cs typeface="Verdana"/>
              </a:rPr>
              <a:t>v</a:t>
            </a:r>
            <a:r>
              <a:rPr sz="10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Verdana"/>
                <a:cs typeface="Verdana"/>
              </a:rPr>
              <a:t>R</a:t>
            </a:r>
            <a:r>
              <a:rPr sz="1000" b="1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spc="13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Verdana"/>
                <a:cs typeface="Verdana"/>
              </a:rPr>
              <a:t>=</a:t>
            </a:r>
            <a:r>
              <a:rPr sz="1000" b="1" spc="-1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Verdana"/>
                <a:cs typeface="Verdana"/>
              </a:rPr>
              <a:t>13.4</a:t>
            </a:r>
            <a:r>
              <a:rPr sz="1000" b="1" spc="20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Symbol"/>
                <a:cs typeface="Symbol"/>
              </a:rPr>
              <a:t></a:t>
            </a:r>
            <a:r>
              <a:rPr sz="1000" b="1" spc="9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000" b="1" spc="-5" dirty="0">
                <a:solidFill>
                  <a:srgbClr val="FF0000"/>
                </a:solidFill>
                <a:latin typeface="Verdana"/>
                <a:cs typeface="Verdana"/>
              </a:rPr>
              <a:t>0.2</a:t>
            </a:r>
            <a:r>
              <a:rPr sz="1000" b="1" spc="5" dirty="0">
                <a:solidFill>
                  <a:srgbClr val="FF0000"/>
                </a:solidFill>
                <a:latin typeface="Verdana"/>
                <a:cs typeface="Verdana"/>
              </a:rPr>
              <a:t> </a:t>
            </a:r>
            <a:r>
              <a:rPr sz="1000" b="1" spc="-10" dirty="0">
                <a:solidFill>
                  <a:srgbClr val="FF0000"/>
                </a:solidFill>
                <a:latin typeface="Verdana"/>
                <a:cs typeface="Verdana"/>
              </a:rPr>
              <a:t>s</a:t>
            </a:r>
            <a:r>
              <a:rPr sz="975" b="1" spc="15" baseline="25641" dirty="0">
                <a:solidFill>
                  <a:srgbClr val="FF0000"/>
                </a:solidFill>
                <a:latin typeface="Verdana"/>
                <a:cs typeface="Verdana"/>
              </a:rPr>
              <a:t>-1</a:t>
            </a:r>
            <a:endParaRPr sz="975" baseline="25641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2339975" y="5744603"/>
            <a:ext cx="1393825" cy="275590"/>
          </a:xfrm>
          <a:custGeom>
            <a:avLst/>
            <a:gdLst/>
            <a:ahLst/>
            <a:cxnLst/>
            <a:rect l="l" t="t" r="r" b="b"/>
            <a:pathLst>
              <a:path w="1393825" h="275589">
                <a:moveTo>
                  <a:pt x="0" y="275196"/>
                </a:moveTo>
                <a:lnTo>
                  <a:pt x="1393825" y="275196"/>
                </a:lnTo>
                <a:lnTo>
                  <a:pt x="1393825" y="0"/>
                </a:lnTo>
                <a:lnTo>
                  <a:pt x="0" y="0"/>
                </a:lnTo>
                <a:lnTo>
                  <a:pt x="0" y="275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2419350" y="5786932"/>
            <a:ext cx="123698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idue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mber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5464175" y="5744603"/>
            <a:ext cx="1393825" cy="275590"/>
          </a:xfrm>
          <a:custGeom>
            <a:avLst/>
            <a:gdLst/>
            <a:ahLst/>
            <a:cxnLst/>
            <a:rect l="l" t="t" r="r" b="b"/>
            <a:pathLst>
              <a:path w="1393825" h="275589">
                <a:moveTo>
                  <a:pt x="0" y="275196"/>
                </a:moveTo>
                <a:lnTo>
                  <a:pt x="1393825" y="275196"/>
                </a:lnTo>
                <a:lnTo>
                  <a:pt x="1393825" y="0"/>
                </a:lnTo>
                <a:lnTo>
                  <a:pt x="0" y="0"/>
                </a:lnTo>
                <a:lnTo>
                  <a:pt x="0" y="27519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543803" y="5786932"/>
            <a:ext cx="1236980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Re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idue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mber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573523" y="4780686"/>
            <a:ext cx="274955" cy="515620"/>
          </a:xfrm>
          <a:custGeom>
            <a:avLst/>
            <a:gdLst/>
            <a:ahLst/>
            <a:cxnLst/>
            <a:rect l="l" t="t" r="r" b="b"/>
            <a:pathLst>
              <a:path w="274954" h="515620">
                <a:moveTo>
                  <a:pt x="0" y="515467"/>
                </a:moveTo>
                <a:lnTo>
                  <a:pt x="274637" y="515467"/>
                </a:lnTo>
                <a:lnTo>
                  <a:pt x="274637" y="0"/>
                </a:lnTo>
                <a:lnTo>
                  <a:pt x="0" y="0"/>
                </a:lnTo>
                <a:lnTo>
                  <a:pt x="0" y="51546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4631769" y="4863033"/>
            <a:ext cx="177800" cy="356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200" b="1" dirty="0">
                <a:latin typeface="Arial"/>
                <a:cs typeface="Arial"/>
              </a:rPr>
              <a:t>NOE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4604511" y="3411004"/>
            <a:ext cx="274955" cy="687705"/>
          </a:xfrm>
          <a:custGeom>
            <a:avLst/>
            <a:gdLst/>
            <a:ahLst/>
            <a:cxnLst/>
            <a:rect l="l" t="t" r="r" b="b"/>
            <a:pathLst>
              <a:path w="274954" h="687704">
                <a:moveTo>
                  <a:pt x="0" y="687285"/>
                </a:moveTo>
                <a:lnTo>
                  <a:pt x="274637" y="687285"/>
                </a:lnTo>
                <a:lnTo>
                  <a:pt x="274637" y="0"/>
                </a:lnTo>
                <a:lnTo>
                  <a:pt x="0" y="0"/>
                </a:lnTo>
                <a:lnTo>
                  <a:pt x="0" y="687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657669" y="3492830"/>
            <a:ext cx="210185" cy="5283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55"/>
              </a:lnSpc>
            </a:pP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baseline="-20833" dirty="0">
                <a:latin typeface="Arial"/>
                <a:cs typeface="Arial"/>
              </a:rPr>
              <a:t>2</a:t>
            </a:r>
            <a:r>
              <a:rPr sz="1200" b="1" spc="157" baseline="-20833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7" baseline="24305" dirty="0">
                <a:latin typeface="Arial"/>
                <a:cs typeface="Arial"/>
              </a:rPr>
              <a:t>-1</a:t>
            </a:r>
            <a:r>
              <a:rPr sz="1200" b="1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4606163" y="2283752"/>
            <a:ext cx="274955" cy="687705"/>
          </a:xfrm>
          <a:custGeom>
            <a:avLst/>
            <a:gdLst/>
            <a:ahLst/>
            <a:cxnLst/>
            <a:rect l="l" t="t" r="r" b="b"/>
            <a:pathLst>
              <a:path w="274954" h="687705">
                <a:moveTo>
                  <a:pt x="0" y="687285"/>
                </a:moveTo>
                <a:lnTo>
                  <a:pt x="274637" y="687285"/>
                </a:lnTo>
                <a:lnTo>
                  <a:pt x="274637" y="0"/>
                </a:lnTo>
                <a:lnTo>
                  <a:pt x="0" y="0"/>
                </a:lnTo>
                <a:lnTo>
                  <a:pt x="0" y="687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659440" y="2365552"/>
            <a:ext cx="210185" cy="5276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50"/>
              </a:lnSpc>
            </a:pP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baseline="-20833" dirty="0">
                <a:latin typeface="Arial"/>
                <a:cs typeface="Arial"/>
              </a:rPr>
              <a:t>1</a:t>
            </a:r>
            <a:r>
              <a:rPr sz="1200" b="1" spc="165" baseline="-20833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7" baseline="24305" dirty="0">
                <a:latin typeface="Arial"/>
                <a:cs typeface="Arial"/>
              </a:rPr>
              <a:t>-1</a:t>
            </a:r>
            <a:r>
              <a:rPr sz="1200" b="1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1366011" y="4672482"/>
            <a:ext cx="274955" cy="514350"/>
          </a:xfrm>
          <a:custGeom>
            <a:avLst/>
            <a:gdLst/>
            <a:ahLst/>
            <a:cxnLst/>
            <a:rect l="l" t="t" r="r" b="b"/>
            <a:pathLst>
              <a:path w="274955" h="514350">
                <a:moveTo>
                  <a:pt x="0" y="514070"/>
                </a:moveTo>
                <a:lnTo>
                  <a:pt x="274637" y="514070"/>
                </a:lnTo>
                <a:lnTo>
                  <a:pt x="274637" y="0"/>
                </a:lnTo>
                <a:lnTo>
                  <a:pt x="0" y="0"/>
                </a:lnTo>
                <a:lnTo>
                  <a:pt x="0" y="51407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1423749" y="4753305"/>
            <a:ext cx="177800" cy="3562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200" b="1" dirty="0">
                <a:latin typeface="Arial"/>
                <a:cs typeface="Arial"/>
              </a:rPr>
              <a:t>NOE</a:t>
            </a:r>
            <a:endParaRPr sz="12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1396238" y="3300641"/>
            <a:ext cx="274955" cy="687705"/>
          </a:xfrm>
          <a:custGeom>
            <a:avLst/>
            <a:gdLst/>
            <a:ahLst/>
            <a:cxnLst/>
            <a:rect l="l" t="t" r="r" b="b"/>
            <a:pathLst>
              <a:path w="274955" h="687704">
                <a:moveTo>
                  <a:pt x="0" y="687285"/>
                </a:moveTo>
                <a:lnTo>
                  <a:pt x="274637" y="687285"/>
                </a:lnTo>
                <a:lnTo>
                  <a:pt x="274637" y="0"/>
                </a:lnTo>
                <a:lnTo>
                  <a:pt x="0" y="0"/>
                </a:lnTo>
                <a:lnTo>
                  <a:pt x="0" y="687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1449007" y="3382568"/>
            <a:ext cx="210185" cy="5276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50"/>
              </a:lnSpc>
            </a:pP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baseline="-20833" dirty="0">
                <a:latin typeface="Arial"/>
                <a:cs typeface="Arial"/>
              </a:rPr>
              <a:t>2</a:t>
            </a:r>
            <a:r>
              <a:rPr sz="1200" b="1" spc="165" baseline="-20833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spc="-7" baseline="24305" dirty="0">
                <a:latin typeface="Arial"/>
                <a:cs typeface="Arial"/>
              </a:rPr>
              <a:t>-1</a:t>
            </a:r>
            <a:r>
              <a:rPr sz="1200" b="1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1399413" y="2171992"/>
            <a:ext cx="274955" cy="687705"/>
          </a:xfrm>
          <a:custGeom>
            <a:avLst/>
            <a:gdLst/>
            <a:ahLst/>
            <a:cxnLst/>
            <a:rect l="l" t="t" r="r" b="b"/>
            <a:pathLst>
              <a:path w="274955" h="687705">
                <a:moveTo>
                  <a:pt x="0" y="687285"/>
                </a:moveTo>
                <a:lnTo>
                  <a:pt x="274637" y="687285"/>
                </a:lnTo>
                <a:lnTo>
                  <a:pt x="274637" y="0"/>
                </a:lnTo>
                <a:lnTo>
                  <a:pt x="0" y="0"/>
                </a:lnTo>
                <a:lnTo>
                  <a:pt x="0" y="68728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452055" y="2253665"/>
            <a:ext cx="210185" cy="5276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50"/>
              </a:lnSpc>
            </a:pP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baseline="-20833" dirty="0">
                <a:latin typeface="Arial"/>
                <a:cs typeface="Arial"/>
              </a:rPr>
              <a:t>1</a:t>
            </a:r>
            <a:r>
              <a:rPr sz="1200" b="1" spc="165" baseline="-20833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(</a:t>
            </a:r>
            <a:r>
              <a:rPr sz="1200" b="1" dirty="0">
                <a:latin typeface="Arial"/>
                <a:cs typeface="Arial"/>
              </a:rPr>
              <a:t>S</a:t>
            </a:r>
            <a:r>
              <a:rPr sz="1200" b="1" spc="-7" baseline="24305" dirty="0">
                <a:latin typeface="Arial"/>
                <a:cs typeface="Arial"/>
              </a:rPr>
              <a:t>-1</a:t>
            </a:r>
            <a:r>
              <a:rPr sz="1200" b="1" dirty="0">
                <a:latin typeface="Arial"/>
                <a:cs typeface="Arial"/>
              </a:rPr>
              <a:t>)</a:t>
            </a:r>
            <a:endParaRPr sz="1200">
              <a:latin typeface="Arial"/>
              <a:cs typeface="Arial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8040751" y="6246811"/>
            <a:ext cx="950912" cy="5857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005698" y="6215379"/>
            <a:ext cx="0" cy="642620"/>
          </a:xfrm>
          <a:custGeom>
            <a:avLst/>
            <a:gdLst/>
            <a:ahLst/>
            <a:cxnLst/>
            <a:rect l="l" t="t" r="r" b="b"/>
            <a:pathLst>
              <a:path h="642620">
                <a:moveTo>
                  <a:pt x="0" y="0"/>
                </a:moveTo>
                <a:lnTo>
                  <a:pt x="0" y="64262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002523" y="6212204"/>
            <a:ext cx="1027430" cy="0"/>
          </a:xfrm>
          <a:custGeom>
            <a:avLst/>
            <a:gdLst/>
            <a:ahLst/>
            <a:cxnLst/>
            <a:rect l="l" t="t" r="r" b="b"/>
            <a:pathLst>
              <a:path w="1027429">
                <a:moveTo>
                  <a:pt x="0" y="0"/>
                </a:moveTo>
                <a:lnTo>
                  <a:pt x="1027176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9026525" y="6215062"/>
            <a:ext cx="0" cy="643255"/>
          </a:xfrm>
          <a:custGeom>
            <a:avLst/>
            <a:gdLst/>
            <a:ahLst/>
            <a:cxnLst/>
            <a:rect l="l" t="t" r="r" b="b"/>
            <a:pathLst>
              <a:path h="643254">
                <a:moveTo>
                  <a:pt x="0" y="0"/>
                </a:moveTo>
                <a:lnTo>
                  <a:pt x="0" y="642935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8015223" y="6851650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>
                <a:moveTo>
                  <a:pt x="0" y="0"/>
                </a:moveTo>
                <a:lnTo>
                  <a:pt x="1001776" y="0"/>
                </a:lnTo>
              </a:path>
            </a:pathLst>
          </a:custGeom>
          <a:ln w="127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021573" y="6234429"/>
            <a:ext cx="0" cy="610870"/>
          </a:xfrm>
          <a:custGeom>
            <a:avLst/>
            <a:gdLst/>
            <a:ahLst/>
            <a:cxnLst/>
            <a:rect l="l" t="t" r="r" b="b"/>
            <a:pathLst>
              <a:path h="610870">
                <a:moveTo>
                  <a:pt x="0" y="0"/>
                </a:moveTo>
                <a:lnTo>
                  <a:pt x="0" y="610870"/>
                </a:lnTo>
              </a:path>
            </a:pathLst>
          </a:custGeom>
          <a:ln w="127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015223" y="6228079"/>
            <a:ext cx="1002030" cy="0"/>
          </a:xfrm>
          <a:custGeom>
            <a:avLst/>
            <a:gdLst/>
            <a:ahLst/>
            <a:cxnLst/>
            <a:rect l="l" t="t" r="r" b="b"/>
            <a:pathLst>
              <a:path w="1002029">
                <a:moveTo>
                  <a:pt x="0" y="0"/>
                </a:moveTo>
                <a:lnTo>
                  <a:pt x="1001776" y="0"/>
                </a:lnTo>
              </a:path>
            </a:pathLst>
          </a:custGeom>
          <a:ln w="127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9010650" y="6234112"/>
            <a:ext cx="0" cy="611505"/>
          </a:xfrm>
          <a:custGeom>
            <a:avLst/>
            <a:gdLst/>
            <a:ahLst/>
            <a:cxnLst/>
            <a:rect l="l" t="t" r="r" b="b"/>
            <a:pathLst>
              <a:path h="611504">
                <a:moveTo>
                  <a:pt x="0" y="0"/>
                </a:moveTo>
                <a:lnTo>
                  <a:pt x="0" y="611186"/>
                </a:lnTo>
              </a:path>
            </a:pathLst>
          </a:custGeom>
          <a:ln w="127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8034273" y="6835775"/>
            <a:ext cx="963930" cy="0"/>
          </a:xfrm>
          <a:custGeom>
            <a:avLst/>
            <a:gdLst/>
            <a:ahLst/>
            <a:cxnLst/>
            <a:rect l="l" t="t" r="r" b="b"/>
            <a:pathLst>
              <a:path w="963929">
                <a:moveTo>
                  <a:pt x="0" y="0"/>
                </a:moveTo>
                <a:lnTo>
                  <a:pt x="963676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037448" y="6247129"/>
            <a:ext cx="0" cy="585470"/>
          </a:xfrm>
          <a:custGeom>
            <a:avLst/>
            <a:gdLst/>
            <a:ahLst/>
            <a:cxnLst/>
            <a:rect l="l" t="t" r="r" b="b"/>
            <a:pathLst>
              <a:path h="585470">
                <a:moveTo>
                  <a:pt x="0" y="0"/>
                </a:moveTo>
                <a:lnTo>
                  <a:pt x="0" y="5854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8034273" y="6243954"/>
            <a:ext cx="963930" cy="0"/>
          </a:xfrm>
          <a:custGeom>
            <a:avLst/>
            <a:gdLst/>
            <a:ahLst/>
            <a:cxnLst/>
            <a:rect l="l" t="t" r="r" b="b"/>
            <a:pathLst>
              <a:path w="963929">
                <a:moveTo>
                  <a:pt x="0" y="0"/>
                </a:moveTo>
                <a:lnTo>
                  <a:pt x="963676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8994775" y="6246812"/>
            <a:ext cx="0" cy="586105"/>
          </a:xfrm>
          <a:custGeom>
            <a:avLst/>
            <a:gdLst/>
            <a:ahLst/>
            <a:cxnLst/>
            <a:rect l="l" t="t" r="r" b="b"/>
            <a:pathLst>
              <a:path h="586104">
                <a:moveTo>
                  <a:pt x="0" y="0"/>
                </a:moveTo>
                <a:lnTo>
                  <a:pt x="0" y="585786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09600" y="673100"/>
            <a:ext cx="7924800" cy="990600"/>
          </a:xfrm>
          <a:prstGeom prst="rect">
            <a:avLst/>
          </a:prstGeom>
          <a:ln w="25400">
            <a:solidFill>
              <a:srgbClr val="CC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231140">
              <a:lnSpc>
                <a:spcPts val="1639"/>
              </a:lnSpc>
            </a:pP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P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r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te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n</a:t>
            </a:r>
            <a:r>
              <a:rPr sz="1600" b="1" spc="4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mo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l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c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ul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s</a:t>
            </a:r>
            <a:r>
              <a:rPr sz="1600" b="1" spc="4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exp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r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ence</a:t>
            </a:r>
            <a:r>
              <a:rPr sz="1600" b="1" spc="4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‘br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athing”</a:t>
            </a:r>
            <a:r>
              <a:rPr sz="1600" b="1" spc="5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moti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ns</a:t>
            </a:r>
            <a:endParaRPr sz="16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4"/>
              </a:spcBef>
            </a:pPr>
            <a:endParaRPr sz="1650">
              <a:latin typeface="Times New Roman"/>
              <a:cs typeface="Times New Roman"/>
            </a:endParaRPr>
          </a:p>
          <a:p>
            <a:pPr marL="231140">
              <a:lnSpc>
                <a:spcPct val="100000"/>
              </a:lnSpc>
            </a:pP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B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ac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k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b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n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z="1600" b="1" spc="4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dyna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m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c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s</a:t>
            </a:r>
            <a:r>
              <a:rPr sz="1600" b="1" spc="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1600" b="1" dirty="0">
                <a:solidFill>
                  <a:srgbClr val="003366"/>
                </a:solidFill>
                <a:latin typeface="Verdana"/>
                <a:cs typeface="Verdana"/>
              </a:rPr>
              <a:t>f</a:t>
            </a:r>
            <a:r>
              <a:rPr sz="1600" b="1" spc="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pr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te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n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s</a:t>
            </a:r>
            <a:r>
              <a:rPr sz="1600" b="1" spc="4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ca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n</a:t>
            </a:r>
            <a:r>
              <a:rPr sz="1600" b="1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b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z="1600" b="1" spc="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st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u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d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i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d</a:t>
            </a:r>
            <a:r>
              <a:rPr sz="1600" b="1" spc="2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bas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d</a:t>
            </a:r>
            <a:r>
              <a:rPr sz="1600" b="1" spc="3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n</a:t>
            </a:r>
            <a:r>
              <a:rPr sz="1600" b="1"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R1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,</a:t>
            </a:r>
            <a:r>
              <a:rPr sz="1600" b="1"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R2</a:t>
            </a:r>
            <a:endParaRPr sz="1600">
              <a:latin typeface="Verdana"/>
              <a:cs typeface="Verdana"/>
            </a:endParaRPr>
          </a:p>
          <a:p>
            <a:pPr marL="231140">
              <a:lnSpc>
                <a:spcPct val="100000"/>
              </a:lnSpc>
              <a:tabLst>
                <a:tab pos="1345565" algn="l"/>
              </a:tabLst>
            </a:pP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and</a:t>
            </a:r>
            <a:r>
              <a:rPr sz="1600" b="1" spc="1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NOE</a:t>
            </a:r>
            <a:r>
              <a:rPr sz="1600" b="1" dirty="0">
                <a:solidFill>
                  <a:srgbClr val="003366"/>
                </a:solidFill>
                <a:latin typeface="Verdana"/>
                <a:cs typeface="Verdana"/>
              </a:rPr>
              <a:t>	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re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l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axa</a:t>
            </a:r>
            <a:r>
              <a:rPr sz="1600" b="1" dirty="0">
                <a:solidFill>
                  <a:srgbClr val="003366"/>
                </a:solidFill>
                <a:latin typeface="Verdana"/>
                <a:cs typeface="Verdana"/>
              </a:rPr>
              <a:t>t</a:t>
            </a:r>
            <a:r>
              <a:rPr sz="1600" b="1" spc="-15" dirty="0">
                <a:solidFill>
                  <a:srgbClr val="003366"/>
                </a:solidFill>
                <a:latin typeface="Verdana"/>
                <a:cs typeface="Verdana"/>
              </a:rPr>
              <a:t>i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on</a:t>
            </a:r>
            <a:r>
              <a:rPr sz="1600" b="1" spc="6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meas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u</a:t>
            </a:r>
            <a:r>
              <a:rPr sz="1600" b="1" spc="-10" dirty="0">
                <a:solidFill>
                  <a:srgbClr val="003366"/>
                </a:solidFill>
                <a:latin typeface="Verdana"/>
                <a:cs typeface="Verdana"/>
              </a:rPr>
              <a:t>remen</a:t>
            </a:r>
            <a:r>
              <a:rPr sz="1600" b="1" dirty="0">
                <a:solidFill>
                  <a:srgbClr val="003366"/>
                </a:solidFill>
                <a:latin typeface="Verdana"/>
                <a:cs typeface="Verdana"/>
              </a:rPr>
              <a:t>t</a:t>
            </a:r>
            <a:r>
              <a:rPr sz="1600" b="1" spc="-5" dirty="0">
                <a:solidFill>
                  <a:srgbClr val="003366"/>
                </a:solidFill>
                <a:latin typeface="Verdana"/>
                <a:cs typeface="Verdana"/>
              </a:rPr>
              <a:t>s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07340" y="6310477"/>
            <a:ext cx="7725409" cy="488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Th</a:t>
            </a:r>
            <a:r>
              <a:rPr sz="1200" b="1" dirty="0">
                <a:latin typeface="Verdana"/>
                <a:cs typeface="Verdana"/>
              </a:rPr>
              <a:t>e av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dirty="0">
                <a:latin typeface="Verdana"/>
                <a:cs typeface="Verdana"/>
              </a:rPr>
              <a:t>rage</a:t>
            </a:r>
            <a:r>
              <a:rPr sz="1200" b="1" spc="-5" dirty="0">
                <a:latin typeface="Verdana"/>
                <a:cs typeface="Verdana"/>
              </a:rPr>
              <a:t> conforma</a:t>
            </a:r>
            <a:r>
              <a:rPr sz="1200" b="1" spc="5" dirty="0">
                <a:latin typeface="Verdana"/>
                <a:cs typeface="Verdana"/>
              </a:rPr>
              <a:t>t</a:t>
            </a:r>
            <a:r>
              <a:rPr sz="1200" b="1" dirty="0">
                <a:latin typeface="Verdana"/>
                <a:cs typeface="Verdana"/>
              </a:rPr>
              <a:t>io</a:t>
            </a:r>
            <a:r>
              <a:rPr sz="1200" b="1" spc="-5" dirty="0">
                <a:latin typeface="Verdana"/>
                <a:cs typeface="Verdana"/>
              </a:rPr>
              <a:t>n</a:t>
            </a:r>
            <a:r>
              <a:rPr sz="1200" b="1" dirty="0">
                <a:latin typeface="Verdana"/>
                <a:cs typeface="Verdana"/>
              </a:rPr>
              <a:t>al</a:t>
            </a:r>
            <a:r>
              <a:rPr sz="1200" b="1" spc="-5" dirty="0">
                <a:latin typeface="Verdana"/>
                <a:cs typeface="Verdana"/>
              </a:rPr>
              <a:t> f</a:t>
            </a:r>
            <a:r>
              <a:rPr sz="1200" b="1" spc="-10" dirty="0">
                <a:latin typeface="Verdana"/>
                <a:cs typeface="Verdana"/>
              </a:rPr>
              <a:t>le</a:t>
            </a:r>
            <a:r>
              <a:rPr sz="1200" b="1" dirty="0">
                <a:latin typeface="Verdana"/>
                <a:cs typeface="Verdana"/>
              </a:rPr>
              <a:t>x</a:t>
            </a:r>
            <a:r>
              <a:rPr sz="1200" b="1" spc="-5" dirty="0">
                <a:latin typeface="Verdana"/>
                <a:cs typeface="Verdana"/>
              </a:rPr>
              <a:t>ibi</a:t>
            </a:r>
            <a:r>
              <a:rPr sz="1200" b="1" dirty="0">
                <a:latin typeface="Verdana"/>
                <a:cs typeface="Verdana"/>
              </a:rPr>
              <a:t>l</a:t>
            </a:r>
            <a:r>
              <a:rPr sz="1200" b="1" spc="-10" dirty="0">
                <a:latin typeface="Verdana"/>
                <a:cs typeface="Verdana"/>
              </a:rPr>
              <a:t>i</a:t>
            </a:r>
            <a:r>
              <a:rPr sz="1200" b="1" dirty="0">
                <a:latin typeface="Verdana"/>
                <a:cs typeface="Verdana"/>
              </a:rPr>
              <a:t>ty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of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FG</a:t>
            </a:r>
            <a:r>
              <a:rPr sz="1200" b="1" dirty="0">
                <a:latin typeface="Verdana"/>
                <a:cs typeface="Verdana"/>
              </a:rPr>
              <a:t>F</a:t>
            </a:r>
            <a:r>
              <a:rPr sz="1200" b="1" spc="-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app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dirty="0">
                <a:latin typeface="Verdana"/>
                <a:cs typeface="Verdana"/>
              </a:rPr>
              <a:t>ars</a:t>
            </a:r>
            <a:r>
              <a:rPr sz="1200" b="1" spc="-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to </a:t>
            </a:r>
            <a:r>
              <a:rPr sz="1200" b="1" spc="-5" dirty="0">
                <a:latin typeface="Verdana"/>
                <a:cs typeface="Verdana"/>
              </a:rPr>
              <a:t>d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spc="-5" dirty="0">
                <a:latin typeface="Verdana"/>
                <a:cs typeface="Verdana"/>
              </a:rPr>
              <a:t>crea</a:t>
            </a:r>
            <a:r>
              <a:rPr sz="1200" b="1" spc="-10" dirty="0">
                <a:latin typeface="Verdana"/>
                <a:cs typeface="Verdana"/>
              </a:rPr>
              <a:t>s</a:t>
            </a:r>
            <a:r>
              <a:rPr sz="1200" b="1" dirty="0">
                <a:latin typeface="Verdana"/>
                <a:cs typeface="Verdana"/>
              </a:rPr>
              <a:t>e in t</a:t>
            </a:r>
            <a:r>
              <a:rPr sz="1200" b="1" spc="-5" dirty="0">
                <a:latin typeface="Verdana"/>
                <a:cs typeface="Verdana"/>
              </a:rPr>
              <a:t>h</a:t>
            </a:r>
            <a:r>
              <a:rPr sz="1200" b="1" dirty="0">
                <a:latin typeface="Verdana"/>
                <a:cs typeface="Verdana"/>
              </a:rPr>
              <a:t>e </a:t>
            </a:r>
            <a:r>
              <a:rPr sz="1200" b="1" spc="-5" dirty="0">
                <a:latin typeface="Verdana"/>
                <a:cs typeface="Verdana"/>
              </a:rPr>
              <a:t>pre</a:t>
            </a:r>
            <a:r>
              <a:rPr sz="1200" b="1" spc="-10" dirty="0">
                <a:latin typeface="Verdana"/>
                <a:cs typeface="Verdana"/>
              </a:rPr>
              <a:t>se</a:t>
            </a:r>
            <a:r>
              <a:rPr sz="1200" b="1" spc="-5" dirty="0">
                <a:latin typeface="Verdana"/>
                <a:cs typeface="Verdana"/>
              </a:rPr>
              <a:t>nc</a:t>
            </a:r>
            <a:r>
              <a:rPr sz="1200" b="1" dirty="0">
                <a:latin typeface="Verdana"/>
                <a:cs typeface="Verdana"/>
              </a:rPr>
              <a:t>e of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SO</a:t>
            </a:r>
            <a:r>
              <a:rPr sz="1200" b="1" spc="20" dirty="0">
                <a:latin typeface="Verdana"/>
                <a:cs typeface="Verdana"/>
              </a:rPr>
              <a:t>S</a:t>
            </a:r>
            <a:r>
              <a:rPr sz="1400" b="1" dirty="0"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  <a:p>
            <a:pPr marL="2146300">
              <a:lnSpc>
                <a:spcPct val="100000"/>
              </a:lnSpc>
              <a:spcBef>
                <a:spcPts val="190"/>
              </a:spcBef>
            </a:pPr>
            <a:r>
              <a:rPr sz="1600" i="1" spc="-5" dirty="0">
                <a:latin typeface="Verdana"/>
                <a:cs typeface="Verdana"/>
              </a:rPr>
              <a:t>Ku</a:t>
            </a:r>
            <a:r>
              <a:rPr sz="1600" i="1" spc="-15" dirty="0">
                <a:latin typeface="Verdana"/>
                <a:cs typeface="Verdana"/>
              </a:rPr>
              <a:t>m</a:t>
            </a:r>
            <a:r>
              <a:rPr sz="1600" i="1" spc="-5" dirty="0">
                <a:latin typeface="Verdana"/>
                <a:cs typeface="Verdana"/>
              </a:rPr>
              <a:t>ar</a:t>
            </a:r>
            <a:r>
              <a:rPr sz="1600" i="1" spc="4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et</a:t>
            </a:r>
            <a:r>
              <a:rPr sz="1600" i="1" spc="-1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a</a:t>
            </a:r>
            <a:r>
              <a:rPr sz="1600" i="1" spc="-10" dirty="0">
                <a:latin typeface="Verdana"/>
                <a:cs typeface="Verdana"/>
              </a:rPr>
              <a:t>l</a:t>
            </a:r>
            <a:r>
              <a:rPr sz="1600" i="1" spc="-15" dirty="0">
                <a:latin typeface="Verdana"/>
                <a:cs typeface="Verdana"/>
              </a:rPr>
              <a:t>.</a:t>
            </a:r>
            <a:r>
              <a:rPr sz="1600" i="1" spc="-5" dirty="0">
                <a:latin typeface="Verdana"/>
                <a:cs typeface="Verdana"/>
              </a:rPr>
              <a:t>,</a:t>
            </a:r>
            <a:r>
              <a:rPr sz="1600" i="1" spc="2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J</a:t>
            </a:r>
            <a:r>
              <a:rPr sz="1600" i="1" spc="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B</a:t>
            </a:r>
            <a:r>
              <a:rPr sz="1600" i="1" spc="-15" dirty="0">
                <a:latin typeface="Verdana"/>
                <a:cs typeface="Verdana"/>
              </a:rPr>
              <a:t>i</a:t>
            </a:r>
            <a:r>
              <a:rPr sz="1600" i="1" spc="-5" dirty="0">
                <a:latin typeface="Verdana"/>
                <a:cs typeface="Verdana"/>
              </a:rPr>
              <a:t>ol</a:t>
            </a:r>
            <a:r>
              <a:rPr sz="1600" i="1" spc="1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Chem</a:t>
            </a:r>
            <a:r>
              <a:rPr sz="1600" i="1" spc="-5" dirty="0">
                <a:latin typeface="Verdana"/>
                <a:cs typeface="Verdana"/>
              </a:rPr>
              <a:t>.</a:t>
            </a:r>
            <a:r>
              <a:rPr sz="1600" i="1" spc="35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(2</a:t>
            </a:r>
            <a:r>
              <a:rPr sz="1600" i="1" dirty="0">
                <a:latin typeface="Verdana"/>
                <a:cs typeface="Verdana"/>
              </a:rPr>
              <a:t>003</a:t>
            </a:r>
            <a:r>
              <a:rPr sz="1600" i="1" spc="-10" dirty="0">
                <a:latin typeface="Verdana"/>
                <a:cs typeface="Verdana"/>
              </a:rPr>
              <a:t>)2</a:t>
            </a:r>
            <a:r>
              <a:rPr sz="1600" i="1" dirty="0">
                <a:latin typeface="Verdana"/>
                <a:cs typeface="Verdana"/>
              </a:rPr>
              <a:t>7</a:t>
            </a:r>
            <a:r>
              <a:rPr sz="1600" i="1" spc="-15" dirty="0">
                <a:latin typeface="Verdana"/>
                <a:cs typeface="Verdana"/>
              </a:rPr>
              <a:t>8</a:t>
            </a:r>
            <a:r>
              <a:rPr sz="1600" i="1" spc="-5" dirty="0">
                <a:latin typeface="Verdana"/>
                <a:cs typeface="Verdana"/>
              </a:rPr>
              <a:t>,</a:t>
            </a:r>
            <a:r>
              <a:rPr sz="1600" i="1" spc="-25" dirty="0">
                <a:latin typeface="Verdana"/>
                <a:cs typeface="Verdana"/>
              </a:rPr>
              <a:t> </a:t>
            </a:r>
            <a:r>
              <a:rPr sz="1600" i="1" dirty="0">
                <a:latin typeface="Verdana"/>
                <a:cs typeface="Verdana"/>
              </a:rPr>
              <a:t>1770</a:t>
            </a:r>
            <a:r>
              <a:rPr sz="1600" i="1" spc="-75" dirty="0">
                <a:latin typeface="Verdana"/>
                <a:cs typeface="Verdana"/>
              </a:rPr>
              <a:t>1</a:t>
            </a:r>
            <a:r>
              <a:rPr sz="1600" i="1" spc="-15" dirty="0">
                <a:latin typeface="Verdana"/>
                <a:cs typeface="Verdana"/>
              </a:rPr>
              <a:t>-</a:t>
            </a:r>
            <a:r>
              <a:rPr sz="1600" i="1" spc="-5" dirty="0">
                <a:latin typeface="Verdana"/>
                <a:cs typeface="Verdana"/>
              </a:rPr>
              <a:t>9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73658" y="970534"/>
            <a:ext cx="7396480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10" dirty="0">
                <a:solidFill>
                  <a:srgbClr val="003366"/>
                </a:solidFill>
                <a:latin typeface="Verdana"/>
                <a:cs typeface="Verdana"/>
              </a:rPr>
              <a:t>SO</a:t>
            </a:r>
            <a:r>
              <a:rPr sz="2800" spc="-5" dirty="0">
                <a:solidFill>
                  <a:srgbClr val="003366"/>
                </a:solidFill>
                <a:latin typeface="Verdana"/>
                <a:cs typeface="Verdana"/>
              </a:rPr>
              <a:t>S</a:t>
            </a:r>
            <a:r>
              <a:rPr sz="280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Verdana"/>
                <a:cs typeface="Verdana"/>
              </a:rPr>
              <a:t>s</a:t>
            </a:r>
            <a:r>
              <a:rPr sz="2800" spc="-15" dirty="0">
                <a:solidFill>
                  <a:srgbClr val="003366"/>
                </a:solidFill>
                <a:latin typeface="Verdana"/>
                <a:cs typeface="Verdana"/>
              </a:rPr>
              <a:t>t</a:t>
            </a:r>
            <a:r>
              <a:rPr sz="2800" spc="-5" dirty="0">
                <a:solidFill>
                  <a:srgbClr val="003366"/>
                </a:solidFill>
                <a:latin typeface="Verdana"/>
                <a:cs typeface="Verdana"/>
              </a:rPr>
              <a:t>abi</a:t>
            </a:r>
            <a:r>
              <a:rPr sz="2800" dirty="0">
                <a:solidFill>
                  <a:srgbClr val="003366"/>
                </a:solidFill>
                <a:latin typeface="Verdana"/>
                <a:cs typeface="Verdana"/>
              </a:rPr>
              <a:t>l</a:t>
            </a:r>
            <a:r>
              <a:rPr sz="2800" spc="-5" dirty="0">
                <a:solidFill>
                  <a:srgbClr val="003366"/>
                </a:solidFill>
                <a:latin typeface="Verdana"/>
                <a:cs typeface="Verdana"/>
              </a:rPr>
              <a:t>izes</a:t>
            </a:r>
            <a:r>
              <a:rPr sz="2800" spc="4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Verdana"/>
                <a:cs typeface="Verdana"/>
              </a:rPr>
              <a:t>the</a:t>
            </a:r>
            <a:r>
              <a:rPr sz="280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Verdana"/>
                <a:cs typeface="Verdana"/>
              </a:rPr>
              <a:t>struc</a:t>
            </a:r>
            <a:r>
              <a:rPr sz="2800" spc="-15" dirty="0">
                <a:solidFill>
                  <a:srgbClr val="003366"/>
                </a:solidFill>
                <a:latin typeface="Verdana"/>
                <a:cs typeface="Verdana"/>
              </a:rPr>
              <a:t>t</a:t>
            </a:r>
            <a:r>
              <a:rPr sz="2800" spc="-10" dirty="0">
                <a:solidFill>
                  <a:srgbClr val="003366"/>
                </a:solidFill>
                <a:latin typeface="Verdana"/>
                <a:cs typeface="Verdana"/>
              </a:rPr>
              <a:t>ur</a:t>
            </a:r>
            <a:r>
              <a:rPr sz="2800" spc="-5"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z="2800" spc="4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3366"/>
                </a:solidFill>
                <a:latin typeface="Verdana"/>
                <a:cs typeface="Verdana"/>
              </a:rPr>
              <a:t>of</a:t>
            </a:r>
            <a:r>
              <a:rPr sz="2800" spc="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3366"/>
                </a:solidFill>
                <a:latin typeface="Verdana"/>
                <a:cs typeface="Verdana"/>
              </a:rPr>
              <a:t>FG</a:t>
            </a:r>
            <a:r>
              <a:rPr sz="2800" spc="25" dirty="0">
                <a:solidFill>
                  <a:srgbClr val="003366"/>
                </a:solidFill>
                <a:latin typeface="Verdana"/>
                <a:cs typeface="Verdana"/>
              </a:rPr>
              <a:t>F</a:t>
            </a:r>
            <a:r>
              <a:rPr sz="2800" spc="-5" dirty="0">
                <a:solidFill>
                  <a:srgbClr val="003366"/>
                </a:solidFill>
                <a:latin typeface="Verdana"/>
                <a:cs typeface="Verdana"/>
              </a:rPr>
              <a:t>-1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7042" y="2035428"/>
            <a:ext cx="812165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spc="10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or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er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ram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ter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S</a:t>
            </a:r>
            <a:r>
              <a:rPr sz="1800" baseline="25462" dirty="0">
                <a:latin typeface="Arial"/>
                <a:cs typeface="Arial"/>
              </a:rPr>
              <a:t>2</a:t>
            </a:r>
            <a:r>
              <a:rPr sz="1800" spc="240" baseline="25462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fin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gr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fl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5" dirty="0">
                <a:latin typeface="Arial"/>
                <a:cs typeface="Arial"/>
              </a:rPr>
              <a:t>x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b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ity</a:t>
            </a:r>
            <a:r>
              <a:rPr sz="1800" spc="2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res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d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es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in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spc="5" dirty="0">
                <a:latin typeface="Arial"/>
                <a:cs typeface="Arial"/>
              </a:rPr>
              <a:t>t</a:t>
            </a:r>
            <a:r>
              <a:rPr sz="1800" dirty="0">
                <a:latin typeface="Arial"/>
                <a:cs typeface="Arial"/>
              </a:rPr>
              <a:t>he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pr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tein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219200" y="28956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381000"/>
                </a:moveTo>
                <a:lnTo>
                  <a:pt x="228600" y="381000"/>
                </a:lnTo>
                <a:lnTo>
                  <a:pt x="2286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219200" y="2895600"/>
            <a:ext cx="228600" cy="381000"/>
          </a:xfrm>
          <a:custGeom>
            <a:avLst/>
            <a:gdLst/>
            <a:ahLst/>
            <a:cxnLst/>
            <a:rect l="l" t="t" r="r" b="b"/>
            <a:pathLst>
              <a:path w="228600" h="381000">
                <a:moveTo>
                  <a:pt x="0" y="381000"/>
                </a:moveTo>
                <a:lnTo>
                  <a:pt x="228600" y="381000"/>
                </a:lnTo>
                <a:lnTo>
                  <a:pt x="2286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57800" y="2895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57800" y="2895600"/>
            <a:ext cx="304800" cy="304800"/>
          </a:xfrm>
          <a:custGeom>
            <a:avLst/>
            <a:gdLst/>
            <a:ahLst/>
            <a:cxnLst/>
            <a:rect l="l" t="t" r="r" b="b"/>
            <a:pathLst>
              <a:path w="304800" h="304800">
                <a:moveTo>
                  <a:pt x="0" y="304800"/>
                </a:moveTo>
                <a:lnTo>
                  <a:pt x="304800" y="304800"/>
                </a:lnTo>
                <a:lnTo>
                  <a:pt x="304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907794" y="2514853"/>
            <a:ext cx="1971039" cy="5721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1625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FGF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z="1200" b="1" dirty="0">
                <a:solidFill>
                  <a:srgbClr val="CC0000"/>
                </a:solidFill>
                <a:latin typeface="Verdana"/>
                <a:cs typeface="Verdana"/>
              </a:rPr>
              <a:t>Av</a:t>
            </a:r>
            <a:r>
              <a:rPr sz="1200" b="1" spc="-5" dirty="0">
                <a:solidFill>
                  <a:srgbClr val="CC0000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CC0000"/>
                </a:solidFill>
                <a:latin typeface="Verdana"/>
                <a:cs typeface="Verdana"/>
              </a:rPr>
              <a:t>ra</a:t>
            </a:r>
            <a:r>
              <a:rPr sz="1200" b="1" spc="-5" dirty="0">
                <a:solidFill>
                  <a:srgbClr val="CC0000"/>
                </a:solidFill>
                <a:latin typeface="Verdana"/>
                <a:cs typeface="Verdana"/>
              </a:rPr>
              <a:t>g</a:t>
            </a:r>
            <a:r>
              <a:rPr sz="1200" b="1" dirty="0">
                <a:solidFill>
                  <a:srgbClr val="CC0000"/>
                </a:solidFill>
                <a:latin typeface="Verdana"/>
                <a:cs typeface="Verdana"/>
              </a:rPr>
              <a:t>e</a:t>
            </a:r>
            <a:r>
              <a:rPr sz="1200" b="1" spc="5" dirty="0">
                <a:solidFill>
                  <a:srgbClr val="CC0000"/>
                </a:solidFill>
                <a:latin typeface="Verdana"/>
                <a:cs typeface="Verdana"/>
              </a:rPr>
              <a:t> S</a:t>
            </a:r>
            <a:r>
              <a:rPr sz="1200" b="1" baseline="24305" dirty="0">
                <a:solidFill>
                  <a:srgbClr val="CC0000"/>
                </a:solidFill>
                <a:latin typeface="Verdana"/>
                <a:cs typeface="Verdana"/>
              </a:rPr>
              <a:t>2</a:t>
            </a:r>
            <a:r>
              <a:rPr sz="1200" b="1" spc="7" baseline="2430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CC0000"/>
                </a:solidFill>
                <a:latin typeface="Verdana"/>
                <a:cs typeface="Verdana"/>
              </a:rPr>
              <a:t>=</a:t>
            </a:r>
            <a:r>
              <a:rPr sz="1200" b="1" spc="-1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CC0000"/>
                </a:solidFill>
                <a:latin typeface="Verdana"/>
                <a:cs typeface="Verdana"/>
              </a:rPr>
              <a:t>0.</a:t>
            </a:r>
            <a:r>
              <a:rPr sz="1200" b="1" spc="-5" dirty="0">
                <a:solidFill>
                  <a:srgbClr val="CC0000"/>
                </a:solidFill>
                <a:latin typeface="Verdana"/>
                <a:cs typeface="Verdana"/>
              </a:rPr>
              <a:t>73</a:t>
            </a:r>
            <a:r>
              <a:rPr sz="1200" b="1" dirty="0">
                <a:solidFill>
                  <a:srgbClr val="CC0000"/>
                </a:solidFill>
                <a:latin typeface="Symbol"/>
                <a:cs typeface="Symbol"/>
              </a:rPr>
              <a:t></a:t>
            </a:r>
            <a:r>
              <a:rPr sz="1200" b="1" spc="120" dirty="0">
                <a:solidFill>
                  <a:srgbClr val="CC00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C0000"/>
                </a:solidFill>
                <a:latin typeface="Verdana"/>
                <a:cs typeface="Verdana"/>
              </a:rPr>
              <a:t>0.1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647182" y="2514853"/>
            <a:ext cx="2277110" cy="618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06144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FGF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+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SOS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1200" b="1" dirty="0">
                <a:solidFill>
                  <a:srgbClr val="CC3300"/>
                </a:solidFill>
                <a:latin typeface="Verdana"/>
                <a:cs typeface="Verdana"/>
              </a:rPr>
              <a:t>Av</a:t>
            </a:r>
            <a:r>
              <a:rPr sz="1200" b="1" spc="-5" dirty="0">
                <a:solidFill>
                  <a:srgbClr val="CC3300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CC3300"/>
                </a:solidFill>
                <a:latin typeface="Verdana"/>
                <a:cs typeface="Verdana"/>
              </a:rPr>
              <a:t>ra</a:t>
            </a:r>
            <a:r>
              <a:rPr sz="1200" b="1" spc="-5" dirty="0">
                <a:solidFill>
                  <a:srgbClr val="CC3300"/>
                </a:solidFill>
                <a:latin typeface="Verdana"/>
                <a:cs typeface="Verdana"/>
              </a:rPr>
              <a:t>g</a:t>
            </a:r>
            <a:r>
              <a:rPr sz="1200" b="1" dirty="0">
                <a:solidFill>
                  <a:srgbClr val="CC3300"/>
                </a:solidFill>
                <a:latin typeface="Verdana"/>
                <a:cs typeface="Verdana"/>
              </a:rPr>
              <a:t>e</a:t>
            </a:r>
            <a:r>
              <a:rPr sz="1200" b="1" spc="5" dirty="0">
                <a:solidFill>
                  <a:srgbClr val="CC33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CC3300"/>
                </a:solidFill>
                <a:latin typeface="Verdana"/>
                <a:cs typeface="Verdana"/>
              </a:rPr>
              <a:t>S</a:t>
            </a:r>
            <a:r>
              <a:rPr sz="1200" b="1" baseline="24305" dirty="0">
                <a:solidFill>
                  <a:srgbClr val="CC3300"/>
                </a:solidFill>
                <a:latin typeface="Verdana"/>
                <a:cs typeface="Verdana"/>
              </a:rPr>
              <a:t>2</a:t>
            </a:r>
            <a:r>
              <a:rPr sz="1200" b="1" spc="7" baseline="24305" dirty="0">
                <a:solidFill>
                  <a:srgbClr val="CC33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CC3300"/>
                </a:solidFill>
                <a:latin typeface="Verdana"/>
                <a:cs typeface="Verdana"/>
              </a:rPr>
              <a:t>=</a:t>
            </a:r>
            <a:r>
              <a:rPr sz="1200" b="1" spc="-15" dirty="0">
                <a:solidFill>
                  <a:srgbClr val="CC33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CC3300"/>
                </a:solidFill>
                <a:latin typeface="Verdana"/>
                <a:cs typeface="Verdana"/>
              </a:rPr>
              <a:t>0.</a:t>
            </a:r>
            <a:r>
              <a:rPr sz="1200" b="1" spc="-5" dirty="0">
                <a:solidFill>
                  <a:srgbClr val="CC3300"/>
                </a:solidFill>
                <a:latin typeface="Verdana"/>
                <a:cs typeface="Verdana"/>
              </a:rPr>
              <a:t>8</a:t>
            </a:r>
            <a:r>
              <a:rPr sz="1200" b="1" dirty="0">
                <a:solidFill>
                  <a:srgbClr val="CC3300"/>
                </a:solidFill>
                <a:latin typeface="Verdana"/>
                <a:cs typeface="Verdana"/>
              </a:rPr>
              <a:t>1</a:t>
            </a:r>
            <a:r>
              <a:rPr sz="1200" b="1" dirty="0">
                <a:solidFill>
                  <a:srgbClr val="CC3300"/>
                </a:solidFill>
                <a:latin typeface="Symbol"/>
                <a:cs typeface="Symbol"/>
              </a:rPr>
              <a:t></a:t>
            </a:r>
            <a:r>
              <a:rPr sz="1200" b="1" spc="120" dirty="0">
                <a:solidFill>
                  <a:srgbClr val="CC3300"/>
                </a:solidFill>
                <a:latin typeface="Times New Roman"/>
                <a:cs typeface="Times New Roman"/>
              </a:rPr>
              <a:t> </a:t>
            </a:r>
            <a:r>
              <a:rPr sz="1200" b="1" spc="-5" dirty="0">
                <a:solidFill>
                  <a:srgbClr val="CC3300"/>
                </a:solidFill>
                <a:latin typeface="Verdana"/>
                <a:cs typeface="Verdana"/>
              </a:rPr>
              <a:t>0.1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7924800" y="100012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05750" y="85598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07337" y="83819"/>
            <a:ext cx="0" cy="770890"/>
          </a:xfrm>
          <a:custGeom>
            <a:avLst/>
            <a:gdLst/>
            <a:ahLst/>
            <a:cxnLst/>
            <a:rect l="l" t="t" r="r" b="b"/>
            <a:pathLst>
              <a:path h="770890">
                <a:moveTo>
                  <a:pt x="0" y="0"/>
                </a:moveTo>
                <a:lnTo>
                  <a:pt x="0" y="77088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05750" y="825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8866187" y="84201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12100" y="84772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15275" y="9398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12100" y="9080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858250" y="93726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21625" y="84010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23212" y="10033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21625" y="9842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8850312" y="100076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83540" y="6243218"/>
            <a:ext cx="7731125" cy="631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69900">
              <a:lnSpc>
                <a:spcPct val="100000"/>
              </a:lnSpc>
            </a:pPr>
            <a:r>
              <a:rPr sz="1800" b="1" dirty="0">
                <a:solidFill>
                  <a:srgbClr val="003300"/>
                </a:solidFill>
                <a:latin typeface="Verdana"/>
                <a:cs typeface="Verdana"/>
              </a:rPr>
              <a:t>SOS</a:t>
            </a:r>
            <a:r>
              <a:rPr sz="1800" b="1" spc="-2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3300"/>
                </a:solidFill>
                <a:latin typeface="Verdana"/>
                <a:cs typeface="Verdana"/>
              </a:rPr>
              <a:t>d</a:t>
            </a:r>
            <a:r>
              <a:rPr sz="1800" b="1" spc="5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003300"/>
                </a:solidFill>
                <a:latin typeface="Verdana"/>
                <a:cs typeface="Verdana"/>
              </a:rPr>
              <a:t>cr</a:t>
            </a:r>
            <a:r>
              <a:rPr sz="1800" b="1" spc="5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800" b="1" dirty="0">
                <a:solidFill>
                  <a:srgbClr val="003300"/>
                </a:solidFill>
                <a:latin typeface="Verdana"/>
                <a:cs typeface="Verdana"/>
              </a:rPr>
              <a:t>ases</a:t>
            </a:r>
            <a:r>
              <a:rPr sz="1800" b="1" spc="-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3300"/>
                </a:solidFill>
                <a:latin typeface="Verdana"/>
                <a:cs typeface="Verdana"/>
              </a:rPr>
              <a:t>the</a:t>
            </a:r>
            <a:r>
              <a:rPr sz="18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3300"/>
                </a:solidFill>
                <a:latin typeface="Verdana"/>
                <a:cs typeface="Verdana"/>
              </a:rPr>
              <a:t>o</a:t>
            </a:r>
            <a:r>
              <a:rPr sz="1800" b="1" spc="-15" dirty="0">
                <a:solidFill>
                  <a:srgbClr val="003300"/>
                </a:solidFill>
                <a:latin typeface="Verdana"/>
                <a:cs typeface="Verdana"/>
              </a:rPr>
              <a:t>v</a:t>
            </a:r>
            <a:r>
              <a:rPr sz="1800" b="1" spc="-5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800" b="1" spc="5" dirty="0">
                <a:solidFill>
                  <a:srgbClr val="003300"/>
                </a:solidFill>
                <a:latin typeface="Verdana"/>
                <a:cs typeface="Verdana"/>
              </a:rPr>
              <a:t>r</a:t>
            </a:r>
            <a:r>
              <a:rPr sz="1800" b="1" spc="-5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800" b="1" spc="-10" dirty="0">
                <a:solidFill>
                  <a:srgbClr val="003300"/>
                </a:solidFill>
                <a:latin typeface="Verdana"/>
                <a:cs typeface="Verdana"/>
              </a:rPr>
              <a:t>l</a:t>
            </a:r>
            <a:r>
              <a:rPr sz="1800" b="1" spc="-5" dirty="0">
                <a:solidFill>
                  <a:srgbClr val="003300"/>
                </a:solidFill>
                <a:latin typeface="Verdana"/>
                <a:cs typeface="Verdana"/>
              </a:rPr>
              <a:t>l</a:t>
            </a:r>
            <a:r>
              <a:rPr sz="1800" b="1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3300"/>
                </a:solidFill>
                <a:latin typeface="Verdana"/>
                <a:cs typeface="Verdana"/>
              </a:rPr>
              <a:t>flexi</a:t>
            </a:r>
            <a:r>
              <a:rPr sz="1800" b="1" spc="-10" dirty="0">
                <a:solidFill>
                  <a:srgbClr val="003300"/>
                </a:solidFill>
                <a:latin typeface="Verdana"/>
                <a:cs typeface="Verdana"/>
              </a:rPr>
              <a:t>bil</a:t>
            </a:r>
            <a:r>
              <a:rPr sz="1800" b="1" spc="-5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800" b="1" spc="-15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800" b="1" spc="-5" dirty="0">
                <a:solidFill>
                  <a:srgbClr val="003300"/>
                </a:solidFill>
                <a:latin typeface="Verdana"/>
                <a:cs typeface="Verdana"/>
              </a:rPr>
              <a:t>y</a:t>
            </a:r>
            <a:r>
              <a:rPr sz="1800" b="1" spc="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3300"/>
                </a:solidFill>
                <a:latin typeface="Verdana"/>
                <a:cs typeface="Verdana"/>
              </a:rPr>
              <a:t>of </a:t>
            </a:r>
            <a:r>
              <a:rPr sz="1800" b="1" dirty="0">
                <a:solidFill>
                  <a:srgbClr val="003300"/>
                </a:solidFill>
                <a:latin typeface="Verdana"/>
                <a:cs typeface="Verdana"/>
              </a:rPr>
              <a:t>the</a:t>
            </a:r>
            <a:r>
              <a:rPr sz="1800" b="1" spc="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003300"/>
                </a:solidFill>
                <a:latin typeface="Verdana"/>
                <a:cs typeface="Verdana"/>
              </a:rPr>
              <a:t>FGF</a:t>
            </a:r>
            <a:r>
              <a:rPr sz="18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3300"/>
                </a:solidFill>
                <a:latin typeface="Verdana"/>
                <a:cs typeface="Verdana"/>
              </a:rPr>
              <a:t>molecule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835"/>
              </a:spcBef>
            </a:pPr>
            <a:r>
              <a:rPr sz="1600" i="1" spc="-5" dirty="0">
                <a:latin typeface="Verdana"/>
                <a:cs typeface="Verdana"/>
              </a:rPr>
              <a:t>J</a:t>
            </a:r>
            <a:r>
              <a:rPr sz="1600" i="1" spc="-1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B</a:t>
            </a:r>
            <a:r>
              <a:rPr sz="1600" i="1" spc="-15" dirty="0">
                <a:latin typeface="Verdana"/>
                <a:cs typeface="Verdana"/>
              </a:rPr>
              <a:t>i</a:t>
            </a:r>
            <a:r>
              <a:rPr sz="1600" i="1" spc="-5" dirty="0">
                <a:latin typeface="Verdana"/>
                <a:cs typeface="Verdana"/>
              </a:rPr>
              <a:t>ol</a:t>
            </a:r>
            <a:r>
              <a:rPr sz="1600" i="1" spc="20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Che</a:t>
            </a:r>
            <a:r>
              <a:rPr sz="1600" i="1" spc="-15" dirty="0">
                <a:latin typeface="Verdana"/>
                <a:cs typeface="Verdana"/>
              </a:rPr>
              <a:t>m</a:t>
            </a:r>
            <a:r>
              <a:rPr sz="1600" i="1" spc="-5" dirty="0">
                <a:latin typeface="Verdana"/>
                <a:cs typeface="Verdana"/>
              </a:rPr>
              <a:t>.</a:t>
            </a:r>
            <a:r>
              <a:rPr sz="1600" i="1" spc="15" dirty="0">
                <a:latin typeface="Verdana"/>
                <a:cs typeface="Verdana"/>
              </a:rPr>
              <a:t> </a:t>
            </a:r>
            <a:r>
              <a:rPr sz="1600" i="1" spc="-10" dirty="0">
                <a:latin typeface="Verdana"/>
                <a:cs typeface="Verdana"/>
              </a:rPr>
              <a:t>(2</a:t>
            </a:r>
            <a:r>
              <a:rPr sz="1600" i="1" spc="-5" dirty="0">
                <a:latin typeface="Verdana"/>
                <a:cs typeface="Verdana"/>
              </a:rPr>
              <a:t>010</a:t>
            </a:r>
            <a:r>
              <a:rPr sz="1600" i="1" spc="-10" dirty="0">
                <a:latin typeface="Verdana"/>
                <a:cs typeface="Verdana"/>
              </a:rPr>
              <a:t>)2</a:t>
            </a:r>
            <a:r>
              <a:rPr sz="1600" i="1" spc="-5" dirty="0">
                <a:latin typeface="Verdana"/>
                <a:cs typeface="Verdana"/>
              </a:rPr>
              <a:t>85,</a:t>
            </a:r>
            <a:r>
              <a:rPr sz="1600" i="1" spc="-3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3422</a:t>
            </a:r>
            <a:r>
              <a:rPr sz="1600" i="1" spc="5" dirty="0">
                <a:latin typeface="Verdana"/>
                <a:cs typeface="Verdana"/>
              </a:rPr>
              <a:t>0</a:t>
            </a:r>
            <a:r>
              <a:rPr sz="1600" i="1" spc="-10" dirty="0">
                <a:latin typeface="Verdana"/>
                <a:cs typeface="Verdana"/>
              </a:rPr>
              <a:t>-</a:t>
            </a:r>
            <a:r>
              <a:rPr sz="1600" i="1" spc="-5" dirty="0">
                <a:latin typeface="Verdana"/>
                <a:cs typeface="Verdana"/>
              </a:rPr>
              <a:t>34</a:t>
            </a:r>
            <a:r>
              <a:rPr sz="1600" i="1" spc="-15" dirty="0">
                <a:latin typeface="Verdana"/>
                <a:cs typeface="Verdana"/>
              </a:rPr>
              <a:t>23</a:t>
            </a:r>
            <a:r>
              <a:rPr sz="1600" i="1" spc="-5" dirty="0">
                <a:latin typeface="Verdana"/>
                <a:cs typeface="Verdana"/>
              </a:rPr>
              <a:t>0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953770"/>
            <a:ext cx="2915285" cy="519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400" spc="-5" dirty="0">
                <a:solidFill>
                  <a:srgbClr val="0000FF"/>
                </a:solidFill>
                <a:latin typeface="Verdana"/>
                <a:cs typeface="Verdana"/>
              </a:rPr>
              <a:t>Conclus</a:t>
            </a:r>
            <a:r>
              <a:rPr sz="3400" spc="-10" dirty="0">
                <a:solidFill>
                  <a:srgbClr val="0000FF"/>
                </a:solidFill>
                <a:latin typeface="Verdana"/>
                <a:cs typeface="Verdana"/>
              </a:rPr>
              <a:t>i</a:t>
            </a:r>
            <a:r>
              <a:rPr sz="3400" spc="-5" dirty="0">
                <a:solidFill>
                  <a:srgbClr val="0000FF"/>
                </a:solidFill>
                <a:latin typeface="Verdana"/>
                <a:cs typeface="Verdana"/>
              </a:rPr>
              <a:t>ons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59740" y="2151634"/>
            <a:ext cx="8256905" cy="3150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0" indent="-266700">
              <a:lnSpc>
                <a:spcPct val="100000"/>
              </a:lnSpc>
              <a:buFont typeface="Wingdings"/>
              <a:buChar char=""/>
              <a:tabLst>
                <a:tab pos="360680" algn="l"/>
                <a:tab pos="4639945" algn="l"/>
              </a:tabLst>
            </a:pPr>
            <a:r>
              <a:rPr sz="1900" b="1" spc="-5" dirty="0">
                <a:latin typeface="Arial"/>
                <a:cs typeface="Arial"/>
              </a:rPr>
              <a:t>SOS is </a:t>
            </a:r>
            <a:r>
              <a:rPr sz="1900" b="1" dirty="0">
                <a:latin typeface="Arial"/>
                <a:cs typeface="Arial"/>
              </a:rPr>
              <a:t>b</a:t>
            </a:r>
            <a:r>
              <a:rPr sz="1900" b="1" spc="-5" dirty="0">
                <a:latin typeface="Arial"/>
                <a:cs typeface="Arial"/>
              </a:rPr>
              <a:t>o</a:t>
            </a:r>
            <a:r>
              <a:rPr sz="1900" b="1" dirty="0">
                <a:latin typeface="Arial"/>
                <a:cs typeface="Arial"/>
              </a:rPr>
              <a:t>t</a:t>
            </a:r>
            <a:r>
              <a:rPr sz="1900" b="1" spc="-5" dirty="0">
                <a:latin typeface="Arial"/>
                <a:cs typeface="Arial"/>
              </a:rPr>
              <a:t>h a struc</a:t>
            </a:r>
            <a:r>
              <a:rPr sz="1900" b="1" dirty="0">
                <a:latin typeface="Arial"/>
                <a:cs typeface="Arial"/>
              </a:rPr>
              <a:t>t</a:t>
            </a:r>
            <a:r>
              <a:rPr sz="1900" b="1" spc="-5" dirty="0">
                <a:latin typeface="Arial"/>
                <a:cs typeface="Arial"/>
              </a:rPr>
              <a:t>ural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as </a:t>
            </a:r>
            <a:r>
              <a:rPr sz="1900" b="1" spc="45" dirty="0">
                <a:latin typeface="Arial"/>
                <a:cs typeface="Arial"/>
              </a:rPr>
              <a:t>w</a:t>
            </a:r>
            <a:r>
              <a:rPr sz="1900" b="1" spc="-5" dirty="0">
                <a:latin typeface="Arial"/>
                <a:cs typeface="Arial"/>
              </a:rPr>
              <a:t>ell</a:t>
            </a:r>
            <a:r>
              <a:rPr sz="1900" b="1" spc="-3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as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</a:t>
            </a:r>
            <a:r>
              <a:rPr sz="1900" b="1" dirty="0">
                <a:latin typeface="Arial"/>
                <a:cs typeface="Arial"/>
              </a:rPr>
              <a:t>	f</a:t>
            </a:r>
            <a:r>
              <a:rPr sz="1900" b="1" spc="-5" dirty="0">
                <a:latin typeface="Arial"/>
                <a:cs typeface="Arial"/>
              </a:rPr>
              <a:t>u</a:t>
            </a:r>
            <a:r>
              <a:rPr sz="1900" b="1" dirty="0">
                <a:latin typeface="Arial"/>
                <a:cs typeface="Arial"/>
              </a:rPr>
              <a:t>n</a:t>
            </a:r>
            <a:r>
              <a:rPr sz="1900" b="1" spc="-5" dirty="0">
                <a:latin typeface="Arial"/>
                <a:cs typeface="Arial"/>
              </a:rPr>
              <a:t>ction</a:t>
            </a:r>
            <a:r>
              <a:rPr sz="1900" b="1" dirty="0">
                <a:latin typeface="Arial"/>
                <a:cs typeface="Arial"/>
              </a:rPr>
              <a:t>a</a:t>
            </a:r>
            <a:r>
              <a:rPr sz="1900" b="1" spc="-5" dirty="0">
                <a:latin typeface="Arial"/>
                <a:cs typeface="Arial"/>
              </a:rPr>
              <a:t>l mi</a:t>
            </a:r>
            <a:r>
              <a:rPr sz="1900" b="1" spc="-15" dirty="0">
                <a:latin typeface="Arial"/>
                <a:cs typeface="Arial"/>
              </a:rPr>
              <a:t>m</a:t>
            </a:r>
            <a:r>
              <a:rPr sz="1900" b="1" spc="-5" dirty="0">
                <a:latin typeface="Arial"/>
                <a:cs typeface="Arial"/>
              </a:rPr>
              <a:t>ic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of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he</a:t>
            </a:r>
            <a:r>
              <a:rPr sz="1900" b="1" dirty="0">
                <a:latin typeface="Arial"/>
                <a:cs typeface="Arial"/>
              </a:rPr>
              <a:t>p</a:t>
            </a:r>
            <a:r>
              <a:rPr sz="1900" b="1" spc="-5" dirty="0">
                <a:latin typeface="Arial"/>
                <a:cs typeface="Arial"/>
              </a:rPr>
              <a:t>arin.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7"/>
              </a:spcBef>
              <a:buFont typeface="Wingdings"/>
              <a:buChar char=""/>
            </a:pPr>
            <a:endParaRPr sz="195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"/>
              <a:tabLst>
                <a:tab pos="294640" algn="l"/>
              </a:tabLst>
            </a:pPr>
            <a:r>
              <a:rPr sz="1900" b="1" spc="-5" dirty="0">
                <a:latin typeface="Arial"/>
                <a:cs typeface="Arial"/>
              </a:rPr>
              <a:t>FGF exists</a:t>
            </a:r>
            <a:r>
              <a:rPr sz="1900" b="1" spc="2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as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 mo</a:t>
            </a:r>
            <a:r>
              <a:rPr sz="1900" b="1" dirty="0">
                <a:latin typeface="Arial"/>
                <a:cs typeface="Arial"/>
              </a:rPr>
              <a:t>n</a:t>
            </a:r>
            <a:r>
              <a:rPr sz="1900" b="1" spc="-5" dirty="0">
                <a:latin typeface="Arial"/>
                <a:cs typeface="Arial"/>
              </a:rPr>
              <a:t>omer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in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t</a:t>
            </a:r>
            <a:r>
              <a:rPr sz="1900" b="1" dirty="0">
                <a:latin typeface="Arial"/>
                <a:cs typeface="Arial"/>
              </a:rPr>
              <a:t>h</a:t>
            </a:r>
            <a:r>
              <a:rPr sz="1900" b="1" spc="-5" dirty="0">
                <a:latin typeface="Arial"/>
                <a:cs typeface="Arial"/>
              </a:rPr>
              <a:t>e </a:t>
            </a:r>
            <a:r>
              <a:rPr sz="1900" b="1" dirty="0">
                <a:latin typeface="Arial"/>
                <a:cs typeface="Arial"/>
              </a:rPr>
              <a:t>p</a:t>
            </a:r>
            <a:r>
              <a:rPr sz="1900" b="1" spc="-5" dirty="0">
                <a:latin typeface="Arial"/>
                <a:cs typeface="Arial"/>
              </a:rPr>
              <a:t>resen</a:t>
            </a:r>
            <a:r>
              <a:rPr sz="1900" b="1" dirty="0">
                <a:latin typeface="Arial"/>
                <a:cs typeface="Arial"/>
              </a:rPr>
              <a:t>c</a:t>
            </a:r>
            <a:r>
              <a:rPr sz="1900" b="1" spc="-5" dirty="0">
                <a:latin typeface="Arial"/>
                <a:cs typeface="Arial"/>
              </a:rPr>
              <a:t>e</a:t>
            </a:r>
            <a:r>
              <a:rPr sz="1900" b="1" spc="3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of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FG</a:t>
            </a:r>
            <a:r>
              <a:rPr sz="1900" b="1" spc="-220" dirty="0">
                <a:latin typeface="Arial"/>
                <a:cs typeface="Arial"/>
              </a:rPr>
              <a:t>F</a:t>
            </a:r>
            <a:r>
              <a:rPr sz="1900" b="1" spc="-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4"/>
              </a:spcBef>
              <a:buFont typeface="Wingdings"/>
              <a:buChar char=""/>
            </a:pPr>
            <a:endParaRPr sz="1950">
              <a:latin typeface="Times New Roman"/>
              <a:cs typeface="Times New Roman"/>
            </a:endParaRPr>
          </a:p>
          <a:p>
            <a:pPr marL="279400" indent="-266700">
              <a:lnSpc>
                <a:spcPct val="100000"/>
              </a:lnSpc>
              <a:buFont typeface="Wingdings"/>
              <a:buChar char=""/>
              <a:tabLst>
                <a:tab pos="279400" algn="l"/>
              </a:tabLst>
            </a:pP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pa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spc="-5" dirty="0">
                <a:latin typeface="Arial"/>
                <a:cs typeface="Arial"/>
              </a:rPr>
              <a:t>-</a:t>
            </a:r>
            <a:r>
              <a:rPr sz="1800" b="1" dirty="0">
                <a:latin typeface="Arial"/>
                <a:cs typeface="Arial"/>
              </a:rPr>
              <a:t>indu</a:t>
            </a:r>
            <a:r>
              <a:rPr sz="1800" b="1" spc="-10" dirty="0">
                <a:latin typeface="Arial"/>
                <a:cs typeface="Arial"/>
              </a:rPr>
              <a:t>ce</a:t>
            </a:r>
            <a:r>
              <a:rPr sz="1800" b="1" dirty="0">
                <a:latin typeface="Arial"/>
                <a:cs typeface="Arial"/>
              </a:rPr>
              <a:t>d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oligom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riz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tion</a:t>
            </a:r>
            <a:r>
              <a:rPr sz="1800" b="1" spc="-2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of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FGF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is</a:t>
            </a:r>
            <a:r>
              <a:rPr sz="1800" b="1" spc="-1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not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a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</a:t>
            </a:r>
            <a:r>
              <a:rPr sz="1800" b="1" spc="10" dirty="0">
                <a:latin typeface="Arial"/>
                <a:cs typeface="Arial"/>
              </a:rPr>
              <a:t>e</a:t>
            </a:r>
            <a:r>
              <a:rPr sz="1800" b="1" spc="-5" dirty="0">
                <a:latin typeface="Arial"/>
                <a:cs typeface="Arial"/>
              </a:rPr>
              <a:t>-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quisite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for its</a:t>
            </a:r>
            <a:endParaRPr sz="1800">
              <a:latin typeface="Arial"/>
              <a:cs typeface="Arial"/>
            </a:endParaRPr>
          </a:p>
          <a:p>
            <a:pPr marL="266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ll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ifer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ti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n 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cti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it</a:t>
            </a:r>
            <a:r>
              <a:rPr sz="1800" b="1" spc="-145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850">
              <a:latin typeface="Times New Roman"/>
              <a:cs typeface="Times New Roman"/>
            </a:endParaRPr>
          </a:p>
          <a:p>
            <a:pPr marL="279400" marR="5080" indent="-266700">
              <a:lnSpc>
                <a:spcPct val="100000"/>
              </a:lnSpc>
              <a:buFont typeface="Wingdings"/>
              <a:buChar char=""/>
              <a:tabLst>
                <a:tab pos="294640" algn="l"/>
              </a:tabLst>
            </a:pPr>
            <a:r>
              <a:rPr sz="1900" b="1" spc="-5" dirty="0">
                <a:latin typeface="Arial"/>
                <a:cs typeface="Arial"/>
              </a:rPr>
              <a:t>Bo</a:t>
            </a:r>
            <a:r>
              <a:rPr sz="1900" b="1" dirty="0">
                <a:latin typeface="Arial"/>
                <a:cs typeface="Arial"/>
              </a:rPr>
              <a:t>t</a:t>
            </a:r>
            <a:r>
              <a:rPr sz="1900" b="1" spc="-5" dirty="0">
                <a:latin typeface="Arial"/>
                <a:cs typeface="Arial"/>
              </a:rPr>
              <a:t>h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SOS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</a:t>
            </a:r>
            <a:r>
              <a:rPr sz="1900" b="1" dirty="0">
                <a:latin typeface="Arial"/>
                <a:cs typeface="Arial"/>
              </a:rPr>
              <a:t>n</a:t>
            </a:r>
            <a:r>
              <a:rPr sz="1900" b="1" spc="-5" dirty="0">
                <a:latin typeface="Arial"/>
                <a:cs typeface="Arial"/>
              </a:rPr>
              <a:t>d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h</a:t>
            </a:r>
            <a:r>
              <a:rPr sz="1900" b="1" dirty="0">
                <a:latin typeface="Arial"/>
                <a:cs typeface="Arial"/>
              </a:rPr>
              <a:t>e</a:t>
            </a:r>
            <a:r>
              <a:rPr sz="1900" b="1" spc="-5" dirty="0">
                <a:latin typeface="Arial"/>
                <a:cs typeface="Arial"/>
              </a:rPr>
              <a:t>p</a:t>
            </a:r>
            <a:r>
              <a:rPr sz="1900" b="1" dirty="0">
                <a:latin typeface="Arial"/>
                <a:cs typeface="Arial"/>
              </a:rPr>
              <a:t>a</a:t>
            </a:r>
            <a:r>
              <a:rPr sz="1900" b="1" spc="-5" dirty="0">
                <a:latin typeface="Arial"/>
                <a:cs typeface="Arial"/>
              </a:rPr>
              <a:t>rin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</a:t>
            </a:r>
            <a:r>
              <a:rPr sz="1900" b="1" dirty="0">
                <a:latin typeface="Arial"/>
                <a:cs typeface="Arial"/>
              </a:rPr>
              <a:t>p</a:t>
            </a:r>
            <a:r>
              <a:rPr sz="1900" b="1" spc="-5" dirty="0">
                <a:latin typeface="Arial"/>
                <a:cs typeface="Arial"/>
              </a:rPr>
              <a:t>p</a:t>
            </a:r>
            <a:r>
              <a:rPr sz="1900" b="1" dirty="0">
                <a:latin typeface="Arial"/>
                <a:cs typeface="Arial"/>
              </a:rPr>
              <a:t>e</a:t>
            </a:r>
            <a:r>
              <a:rPr sz="1900" b="1" spc="-5" dirty="0">
                <a:latin typeface="Arial"/>
                <a:cs typeface="Arial"/>
              </a:rPr>
              <a:t>ar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to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s</a:t>
            </a:r>
            <a:r>
              <a:rPr sz="1900" b="1" dirty="0">
                <a:latin typeface="Arial"/>
                <a:cs typeface="Arial"/>
              </a:rPr>
              <a:t>u</a:t>
            </a:r>
            <a:r>
              <a:rPr sz="1900" b="1" spc="-5" dirty="0">
                <a:latin typeface="Arial"/>
                <a:cs typeface="Arial"/>
              </a:rPr>
              <a:t>p</a:t>
            </a:r>
            <a:r>
              <a:rPr sz="1900" b="1" dirty="0">
                <a:latin typeface="Arial"/>
                <a:cs typeface="Arial"/>
              </a:rPr>
              <a:t>p</a:t>
            </a:r>
            <a:r>
              <a:rPr sz="1900" b="1" spc="-5" dirty="0">
                <a:latin typeface="Arial"/>
                <a:cs typeface="Arial"/>
              </a:rPr>
              <a:t>ort </a:t>
            </a:r>
            <a:r>
              <a:rPr sz="1900" b="1" dirty="0">
                <a:latin typeface="Arial"/>
                <a:cs typeface="Arial"/>
              </a:rPr>
              <a:t>t</a:t>
            </a:r>
            <a:r>
              <a:rPr sz="1900" b="1" spc="-5" dirty="0">
                <a:latin typeface="Arial"/>
                <a:cs typeface="Arial"/>
              </a:rPr>
              <a:t>he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cell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prolif</a:t>
            </a:r>
            <a:r>
              <a:rPr sz="1900" b="1" dirty="0">
                <a:latin typeface="Arial"/>
                <a:cs typeface="Arial"/>
              </a:rPr>
              <a:t>e</a:t>
            </a:r>
            <a:r>
              <a:rPr sz="1900" b="1" spc="-5" dirty="0">
                <a:latin typeface="Arial"/>
                <a:cs typeface="Arial"/>
              </a:rPr>
              <a:t>rati</a:t>
            </a:r>
            <a:r>
              <a:rPr sz="1900" b="1" dirty="0">
                <a:latin typeface="Arial"/>
                <a:cs typeface="Arial"/>
              </a:rPr>
              <a:t>o</a:t>
            </a:r>
            <a:r>
              <a:rPr sz="1900" b="1" spc="-5" dirty="0">
                <a:latin typeface="Arial"/>
                <a:cs typeface="Arial"/>
              </a:rPr>
              <a:t>n</a:t>
            </a:r>
            <a:r>
              <a:rPr sz="1900" b="1" spc="1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ac</a:t>
            </a:r>
            <a:r>
              <a:rPr sz="1900" b="1" dirty="0">
                <a:latin typeface="Arial"/>
                <a:cs typeface="Arial"/>
              </a:rPr>
              <a:t>t</a:t>
            </a:r>
            <a:r>
              <a:rPr sz="1900" b="1" spc="-5" dirty="0">
                <a:latin typeface="Arial"/>
                <a:cs typeface="Arial"/>
              </a:rPr>
              <a:t>i</a:t>
            </a:r>
            <a:r>
              <a:rPr sz="1900" b="1" spc="-55" dirty="0">
                <a:latin typeface="Arial"/>
                <a:cs typeface="Arial"/>
              </a:rPr>
              <a:t>v</a:t>
            </a:r>
            <a:r>
              <a:rPr sz="1900" b="1" spc="-5" dirty="0">
                <a:latin typeface="Arial"/>
                <a:cs typeface="Arial"/>
              </a:rPr>
              <a:t>i</a:t>
            </a:r>
            <a:r>
              <a:rPr sz="1900" b="1" spc="5" dirty="0">
                <a:latin typeface="Arial"/>
                <a:cs typeface="Arial"/>
              </a:rPr>
              <a:t>t</a:t>
            </a:r>
            <a:r>
              <a:rPr sz="1900" b="1" spc="-5" dirty="0">
                <a:latin typeface="Arial"/>
                <a:cs typeface="Arial"/>
              </a:rPr>
              <a:t>y by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sta</a:t>
            </a:r>
            <a:r>
              <a:rPr sz="1900" b="1" dirty="0">
                <a:latin typeface="Arial"/>
                <a:cs typeface="Arial"/>
              </a:rPr>
              <a:t>b</a:t>
            </a:r>
            <a:r>
              <a:rPr sz="1900" b="1" spc="-5" dirty="0">
                <a:latin typeface="Arial"/>
                <a:cs typeface="Arial"/>
              </a:rPr>
              <a:t>ilizi</a:t>
            </a:r>
            <a:r>
              <a:rPr sz="1900" b="1" dirty="0">
                <a:latin typeface="Arial"/>
                <a:cs typeface="Arial"/>
              </a:rPr>
              <a:t>n</a:t>
            </a:r>
            <a:r>
              <a:rPr sz="1900" b="1" spc="-5" dirty="0">
                <a:latin typeface="Arial"/>
                <a:cs typeface="Arial"/>
              </a:rPr>
              <a:t>g</a:t>
            </a:r>
            <a:r>
              <a:rPr sz="1900" b="1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FG</a:t>
            </a:r>
            <a:r>
              <a:rPr sz="1900" b="1" spc="-220" dirty="0">
                <a:latin typeface="Arial"/>
                <a:cs typeface="Arial"/>
              </a:rPr>
              <a:t>F</a:t>
            </a:r>
            <a:r>
              <a:rPr sz="1900" b="1" spc="-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9"/>
              </a:spcBef>
              <a:buFont typeface="Wingdings"/>
              <a:buChar char=""/>
            </a:pPr>
            <a:endParaRPr sz="1950">
              <a:latin typeface="Times New Roman"/>
              <a:cs typeface="Times New Roman"/>
            </a:endParaRPr>
          </a:p>
          <a:p>
            <a:pPr marL="294640" indent="-281940">
              <a:lnSpc>
                <a:spcPct val="100000"/>
              </a:lnSpc>
              <a:buFont typeface="Wingdings"/>
              <a:buChar char=""/>
              <a:tabLst>
                <a:tab pos="294640" algn="l"/>
              </a:tabLst>
            </a:pPr>
            <a:r>
              <a:rPr sz="1900" b="1" spc="-5" dirty="0">
                <a:latin typeface="Arial"/>
                <a:cs typeface="Arial"/>
              </a:rPr>
              <a:t>SOS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binds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to</a:t>
            </a:r>
            <a:r>
              <a:rPr sz="1900" b="1" spc="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t</a:t>
            </a:r>
            <a:r>
              <a:rPr sz="1900" b="1" dirty="0">
                <a:latin typeface="Arial"/>
                <a:cs typeface="Arial"/>
              </a:rPr>
              <a:t>h</a:t>
            </a:r>
            <a:r>
              <a:rPr sz="1900" b="1" spc="-5" dirty="0">
                <a:latin typeface="Arial"/>
                <a:cs typeface="Arial"/>
              </a:rPr>
              <a:t>e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p</a:t>
            </a:r>
            <a:r>
              <a:rPr sz="1900" b="1" dirty="0">
                <a:latin typeface="Arial"/>
                <a:cs typeface="Arial"/>
              </a:rPr>
              <a:t>u</a:t>
            </a:r>
            <a:r>
              <a:rPr sz="1900" b="1" spc="-5" dirty="0">
                <a:latin typeface="Arial"/>
                <a:cs typeface="Arial"/>
              </a:rPr>
              <a:t>tati</a:t>
            </a:r>
            <a:r>
              <a:rPr sz="1900" b="1" spc="-45" dirty="0">
                <a:latin typeface="Arial"/>
                <a:cs typeface="Arial"/>
              </a:rPr>
              <a:t>v</a:t>
            </a:r>
            <a:r>
              <a:rPr sz="1900" b="1" spc="-5" dirty="0">
                <a:latin typeface="Arial"/>
                <a:cs typeface="Arial"/>
              </a:rPr>
              <a:t>e</a:t>
            </a:r>
            <a:r>
              <a:rPr sz="1900" b="1" spc="55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h</a:t>
            </a:r>
            <a:r>
              <a:rPr sz="1900" b="1" dirty="0">
                <a:latin typeface="Arial"/>
                <a:cs typeface="Arial"/>
              </a:rPr>
              <a:t>e</a:t>
            </a:r>
            <a:r>
              <a:rPr sz="1900" b="1" spc="-5" dirty="0">
                <a:latin typeface="Arial"/>
                <a:cs typeface="Arial"/>
              </a:rPr>
              <a:t>p</a:t>
            </a:r>
            <a:r>
              <a:rPr sz="1900" b="1" dirty="0">
                <a:latin typeface="Arial"/>
                <a:cs typeface="Arial"/>
              </a:rPr>
              <a:t>a</a:t>
            </a:r>
            <a:r>
              <a:rPr sz="1900" b="1" spc="-5" dirty="0">
                <a:latin typeface="Arial"/>
                <a:cs typeface="Arial"/>
              </a:rPr>
              <a:t>rin </a:t>
            </a:r>
            <a:r>
              <a:rPr sz="1900" b="1" dirty="0">
                <a:latin typeface="Arial"/>
                <a:cs typeface="Arial"/>
              </a:rPr>
              <a:t>b</a:t>
            </a:r>
            <a:r>
              <a:rPr sz="1900" b="1" spc="-5" dirty="0">
                <a:latin typeface="Arial"/>
                <a:cs typeface="Arial"/>
              </a:rPr>
              <a:t>inding si</a:t>
            </a:r>
            <a:r>
              <a:rPr sz="1900" b="1" dirty="0">
                <a:latin typeface="Arial"/>
                <a:cs typeface="Arial"/>
              </a:rPr>
              <a:t>t</a:t>
            </a:r>
            <a:r>
              <a:rPr sz="1900" b="1" spc="-5" dirty="0">
                <a:latin typeface="Arial"/>
                <a:cs typeface="Arial"/>
              </a:rPr>
              <a:t>e</a:t>
            </a:r>
            <a:r>
              <a:rPr sz="1900" b="1" spc="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in</a:t>
            </a:r>
            <a:r>
              <a:rPr sz="1900" b="1" spc="-10" dirty="0">
                <a:latin typeface="Arial"/>
                <a:cs typeface="Arial"/>
              </a:rPr>
              <a:t> </a:t>
            </a:r>
            <a:r>
              <a:rPr sz="1900" b="1" spc="-5" dirty="0">
                <a:latin typeface="Arial"/>
                <a:cs typeface="Arial"/>
              </a:rPr>
              <a:t>FG</a:t>
            </a:r>
            <a:r>
              <a:rPr sz="1900" b="1" spc="-220" dirty="0">
                <a:latin typeface="Arial"/>
                <a:cs typeface="Arial"/>
              </a:rPr>
              <a:t>F</a:t>
            </a:r>
            <a:r>
              <a:rPr sz="1900" b="1" spc="-5" dirty="0">
                <a:latin typeface="Arial"/>
                <a:cs typeface="Arial"/>
              </a:rPr>
              <a:t>.</a:t>
            </a:r>
            <a:endParaRPr sz="19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772400" y="228663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753350" y="9842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754937" y="2133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753350" y="2114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713787" y="2127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759700" y="9759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62875" y="2222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759700" y="2190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705850" y="2222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769225" y="9683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770812" y="2286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769225" y="2273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97912" y="2286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1524000"/>
            <a:ext cx="8077200" cy="152400"/>
          </a:xfrm>
          <a:custGeom>
            <a:avLst/>
            <a:gdLst/>
            <a:ahLst/>
            <a:cxnLst/>
            <a:rect l="l" t="t" r="r" b="b"/>
            <a:pathLst>
              <a:path w="8077200" h="152400">
                <a:moveTo>
                  <a:pt x="0" y="152400"/>
                </a:moveTo>
                <a:lnTo>
                  <a:pt x="8077200" y="152400"/>
                </a:lnTo>
                <a:lnTo>
                  <a:pt x="8077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11960">
              <a:lnSpc>
                <a:spcPct val="100000"/>
              </a:lnSpc>
            </a:pPr>
            <a:r>
              <a:rPr spc="-5" dirty="0">
                <a:solidFill>
                  <a:srgbClr val="660066"/>
                </a:solidFill>
                <a:latin typeface="Verdana"/>
                <a:cs typeface="Verdana"/>
              </a:rPr>
              <a:t>St</a:t>
            </a:r>
            <a:r>
              <a:rPr spc="-10" dirty="0">
                <a:solidFill>
                  <a:srgbClr val="660066"/>
                </a:solidFill>
                <a:latin typeface="Verdana"/>
                <a:cs typeface="Verdana"/>
              </a:rPr>
              <a:t>r</a:t>
            </a:r>
            <a:r>
              <a:rPr spc="-5" dirty="0">
                <a:solidFill>
                  <a:srgbClr val="660066"/>
                </a:solidFill>
                <a:latin typeface="Verdana"/>
                <a:cs typeface="Verdana"/>
              </a:rPr>
              <a:t>uct</a:t>
            </a:r>
            <a:r>
              <a:rPr spc="-15" dirty="0">
                <a:solidFill>
                  <a:srgbClr val="660066"/>
                </a:solidFill>
                <a:latin typeface="Verdana"/>
                <a:cs typeface="Verdana"/>
              </a:rPr>
              <a:t>u</a:t>
            </a:r>
            <a:r>
              <a:rPr spc="-5" dirty="0">
                <a:solidFill>
                  <a:srgbClr val="660066"/>
                </a:solidFill>
                <a:latin typeface="Verdana"/>
                <a:cs typeface="Verdana"/>
              </a:rPr>
              <a:t>r</a:t>
            </a:r>
            <a:r>
              <a:rPr dirty="0">
                <a:solidFill>
                  <a:srgbClr val="660066"/>
                </a:solidFill>
                <a:latin typeface="Verdana"/>
                <a:cs typeface="Verdana"/>
              </a:rPr>
              <a:t>e of t</a:t>
            </a:r>
            <a:r>
              <a:rPr spc="-15" dirty="0">
                <a:solidFill>
                  <a:srgbClr val="660066"/>
                </a:solidFill>
                <a:latin typeface="Verdana"/>
                <a:cs typeface="Verdana"/>
              </a:rPr>
              <a:t>h</a:t>
            </a:r>
            <a:r>
              <a:rPr dirty="0">
                <a:solidFill>
                  <a:srgbClr val="660066"/>
                </a:solidFill>
                <a:latin typeface="Verdana"/>
                <a:cs typeface="Verdana"/>
              </a:rPr>
              <a:t>e </a:t>
            </a:r>
            <a:r>
              <a:rPr spc="-5" dirty="0">
                <a:solidFill>
                  <a:srgbClr val="660066"/>
                </a:solidFill>
                <a:latin typeface="Verdana"/>
                <a:cs typeface="Verdana"/>
              </a:rPr>
              <a:t>FG</a:t>
            </a:r>
            <a:r>
              <a:rPr dirty="0">
                <a:solidFill>
                  <a:srgbClr val="660066"/>
                </a:solidFill>
                <a:latin typeface="Verdana"/>
                <a:cs typeface="Verdana"/>
              </a:rPr>
              <a:t>F</a:t>
            </a:r>
            <a:r>
              <a:rPr spc="15" dirty="0">
                <a:solidFill>
                  <a:srgbClr val="66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660066"/>
                </a:solidFill>
                <a:latin typeface="Verdana"/>
                <a:cs typeface="Verdana"/>
              </a:rPr>
              <a:t>recept</a:t>
            </a:r>
            <a:r>
              <a:rPr spc="-10" dirty="0">
                <a:solidFill>
                  <a:srgbClr val="660066"/>
                </a:solidFill>
                <a:latin typeface="Verdana"/>
                <a:cs typeface="Verdana"/>
              </a:rPr>
              <a:t>o</a:t>
            </a:r>
            <a:r>
              <a:rPr dirty="0">
                <a:solidFill>
                  <a:srgbClr val="660066"/>
                </a:solidFill>
                <a:latin typeface="Verdana"/>
                <a:cs typeface="Verdana"/>
              </a:rPr>
              <a:t>r</a:t>
            </a:r>
          </a:p>
        </p:txBody>
      </p:sp>
      <p:sp>
        <p:nvSpPr>
          <p:cNvPr id="5" name="object 5"/>
          <p:cNvSpPr/>
          <p:nvPr/>
        </p:nvSpPr>
        <p:spPr>
          <a:xfrm>
            <a:off x="1371600" y="209715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39"/>
                </a:lnTo>
                <a:lnTo>
                  <a:pt x="139624" y="17948"/>
                </a:lnTo>
                <a:lnTo>
                  <a:pt x="100793" y="39011"/>
                </a:lnTo>
                <a:lnTo>
                  <a:pt x="66960" y="66913"/>
                </a:lnTo>
                <a:lnTo>
                  <a:pt x="39045" y="100738"/>
                </a:lnTo>
                <a:lnTo>
                  <a:pt x="17966" y="139571"/>
                </a:lnTo>
                <a:lnTo>
                  <a:pt x="4644" y="182496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496"/>
                </a:lnTo>
                <a:lnTo>
                  <a:pt x="439233" y="139571"/>
                </a:lnTo>
                <a:lnTo>
                  <a:pt x="418154" y="100738"/>
                </a:lnTo>
                <a:lnTo>
                  <a:pt x="390239" y="66913"/>
                </a:lnTo>
                <a:lnTo>
                  <a:pt x="356406" y="39011"/>
                </a:lnTo>
                <a:lnTo>
                  <a:pt x="317575" y="17948"/>
                </a:lnTo>
                <a:lnTo>
                  <a:pt x="274666" y="4639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371600" y="209715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496"/>
                </a:lnTo>
                <a:lnTo>
                  <a:pt x="17966" y="139571"/>
                </a:lnTo>
                <a:lnTo>
                  <a:pt x="39045" y="100738"/>
                </a:lnTo>
                <a:lnTo>
                  <a:pt x="66960" y="66913"/>
                </a:lnTo>
                <a:lnTo>
                  <a:pt x="100793" y="39011"/>
                </a:lnTo>
                <a:lnTo>
                  <a:pt x="139624" y="17948"/>
                </a:lnTo>
                <a:lnTo>
                  <a:pt x="182533" y="4639"/>
                </a:lnTo>
                <a:lnTo>
                  <a:pt x="228600" y="0"/>
                </a:lnTo>
                <a:lnTo>
                  <a:pt x="274666" y="4639"/>
                </a:lnTo>
                <a:lnTo>
                  <a:pt x="317575" y="17948"/>
                </a:lnTo>
                <a:lnTo>
                  <a:pt x="356406" y="39011"/>
                </a:lnTo>
                <a:lnTo>
                  <a:pt x="390239" y="66913"/>
                </a:lnTo>
                <a:lnTo>
                  <a:pt x="418154" y="100738"/>
                </a:lnTo>
                <a:lnTo>
                  <a:pt x="439233" y="139571"/>
                </a:lnTo>
                <a:lnTo>
                  <a:pt x="452555" y="182496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86966" y="2197734"/>
            <a:ext cx="42989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F</a:t>
            </a:r>
            <a:r>
              <a:rPr sz="1600" b="1" spc="-15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34290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290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5814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814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7338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7338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8862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862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386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0386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1910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1910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3434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343400" y="23257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3127375" y="2213483"/>
            <a:ext cx="15938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+</a:t>
            </a:r>
            <a:endParaRPr sz="18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4721733" y="2319908"/>
            <a:ext cx="1527175" cy="695325"/>
          </a:xfrm>
          <a:custGeom>
            <a:avLst/>
            <a:gdLst/>
            <a:ahLst/>
            <a:cxnLst/>
            <a:rect l="l" t="t" r="r" b="b"/>
            <a:pathLst>
              <a:path w="1527175" h="695325">
                <a:moveTo>
                  <a:pt x="1454606" y="666098"/>
                </a:moveTo>
                <a:lnTo>
                  <a:pt x="1441577" y="695070"/>
                </a:lnTo>
                <a:lnTo>
                  <a:pt x="1526666" y="691514"/>
                </a:lnTo>
                <a:lnTo>
                  <a:pt x="1510170" y="671321"/>
                </a:lnTo>
                <a:lnTo>
                  <a:pt x="1466214" y="671321"/>
                </a:lnTo>
                <a:lnTo>
                  <a:pt x="1454606" y="666098"/>
                </a:lnTo>
                <a:close/>
              </a:path>
              <a:path w="1527175" h="695325">
                <a:moveTo>
                  <a:pt x="1459805" y="654537"/>
                </a:moveTo>
                <a:lnTo>
                  <a:pt x="1454606" y="666098"/>
                </a:lnTo>
                <a:lnTo>
                  <a:pt x="1466214" y="671321"/>
                </a:lnTo>
                <a:lnTo>
                  <a:pt x="1471421" y="659764"/>
                </a:lnTo>
                <a:lnTo>
                  <a:pt x="1459805" y="654537"/>
                </a:lnTo>
                <a:close/>
              </a:path>
              <a:path w="1527175" h="695325">
                <a:moveTo>
                  <a:pt x="1472818" y="625601"/>
                </a:moveTo>
                <a:lnTo>
                  <a:pt x="1459805" y="654537"/>
                </a:lnTo>
                <a:lnTo>
                  <a:pt x="1471421" y="659764"/>
                </a:lnTo>
                <a:lnTo>
                  <a:pt x="1466214" y="671321"/>
                </a:lnTo>
                <a:lnTo>
                  <a:pt x="1510170" y="671321"/>
                </a:lnTo>
                <a:lnTo>
                  <a:pt x="1472818" y="625601"/>
                </a:lnTo>
                <a:close/>
              </a:path>
              <a:path w="1527175" h="695325">
                <a:moveTo>
                  <a:pt x="5333" y="0"/>
                </a:moveTo>
                <a:lnTo>
                  <a:pt x="0" y="11556"/>
                </a:lnTo>
                <a:lnTo>
                  <a:pt x="1454606" y="666098"/>
                </a:lnTo>
                <a:lnTo>
                  <a:pt x="1459805" y="654537"/>
                </a:lnTo>
                <a:lnTo>
                  <a:pt x="533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209800" y="209715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39"/>
                </a:lnTo>
                <a:lnTo>
                  <a:pt x="139624" y="17948"/>
                </a:lnTo>
                <a:lnTo>
                  <a:pt x="100793" y="39011"/>
                </a:lnTo>
                <a:lnTo>
                  <a:pt x="66960" y="66913"/>
                </a:lnTo>
                <a:lnTo>
                  <a:pt x="39045" y="100738"/>
                </a:lnTo>
                <a:lnTo>
                  <a:pt x="17966" y="139571"/>
                </a:lnTo>
                <a:lnTo>
                  <a:pt x="4644" y="182496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496"/>
                </a:lnTo>
                <a:lnTo>
                  <a:pt x="439233" y="139571"/>
                </a:lnTo>
                <a:lnTo>
                  <a:pt x="418154" y="100738"/>
                </a:lnTo>
                <a:lnTo>
                  <a:pt x="390239" y="66913"/>
                </a:lnTo>
                <a:lnTo>
                  <a:pt x="356406" y="39011"/>
                </a:lnTo>
                <a:lnTo>
                  <a:pt x="317575" y="17948"/>
                </a:lnTo>
                <a:lnTo>
                  <a:pt x="274666" y="4639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209800" y="209715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496"/>
                </a:lnTo>
                <a:lnTo>
                  <a:pt x="17966" y="139571"/>
                </a:lnTo>
                <a:lnTo>
                  <a:pt x="39045" y="100738"/>
                </a:lnTo>
                <a:lnTo>
                  <a:pt x="66960" y="66913"/>
                </a:lnTo>
                <a:lnTo>
                  <a:pt x="100793" y="39011"/>
                </a:lnTo>
                <a:lnTo>
                  <a:pt x="139624" y="17948"/>
                </a:lnTo>
                <a:lnTo>
                  <a:pt x="182533" y="4639"/>
                </a:lnTo>
                <a:lnTo>
                  <a:pt x="228600" y="0"/>
                </a:lnTo>
                <a:lnTo>
                  <a:pt x="274666" y="4639"/>
                </a:lnTo>
                <a:lnTo>
                  <a:pt x="317575" y="17948"/>
                </a:lnTo>
                <a:lnTo>
                  <a:pt x="356406" y="39011"/>
                </a:lnTo>
                <a:lnTo>
                  <a:pt x="390239" y="66913"/>
                </a:lnTo>
                <a:lnTo>
                  <a:pt x="418154" y="100738"/>
                </a:lnTo>
                <a:lnTo>
                  <a:pt x="439233" y="139571"/>
                </a:lnTo>
                <a:lnTo>
                  <a:pt x="452555" y="182496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2225167" y="2197734"/>
            <a:ext cx="42989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F</a:t>
            </a:r>
            <a:r>
              <a:rPr sz="1600" b="1" spc="-15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831100" y="3216655"/>
            <a:ext cx="167005" cy="154940"/>
          </a:xfrm>
          <a:custGeom>
            <a:avLst/>
            <a:gdLst/>
            <a:ahLst/>
            <a:cxnLst/>
            <a:rect l="l" t="t" r="r" b="b"/>
            <a:pathLst>
              <a:path w="167005" h="154939">
                <a:moveTo>
                  <a:pt x="83299" y="77343"/>
                </a:moveTo>
                <a:lnTo>
                  <a:pt x="118999" y="154813"/>
                </a:lnTo>
                <a:lnTo>
                  <a:pt x="166598" y="95250"/>
                </a:lnTo>
                <a:lnTo>
                  <a:pt x="83299" y="77343"/>
                </a:lnTo>
                <a:close/>
              </a:path>
              <a:path w="167005" h="154939">
                <a:moveTo>
                  <a:pt x="47599" y="0"/>
                </a:moveTo>
                <a:lnTo>
                  <a:pt x="0" y="59563"/>
                </a:lnTo>
                <a:lnTo>
                  <a:pt x="83299" y="77470"/>
                </a:lnTo>
                <a:lnTo>
                  <a:pt x="475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43000" y="30877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87" y="6799"/>
                </a:lnTo>
                <a:lnTo>
                  <a:pt x="75483" y="25992"/>
                </a:lnTo>
                <a:lnTo>
                  <a:pt x="44638" y="55768"/>
                </a:lnTo>
                <a:lnTo>
                  <a:pt x="20808" y="94318"/>
                </a:lnTo>
                <a:lnTo>
                  <a:pt x="5444" y="139832"/>
                </a:lnTo>
                <a:lnTo>
                  <a:pt x="0" y="190500"/>
                </a:lnTo>
                <a:lnTo>
                  <a:pt x="5444" y="241123"/>
                </a:lnTo>
                <a:lnTo>
                  <a:pt x="20808" y="286624"/>
                </a:lnTo>
                <a:lnTo>
                  <a:pt x="44638" y="325183"/>
                </a:lnTo>
                <a:lnTo>
                  <a:pt x="75483" y="354979"/>
                </a:lnTo>
                <a:lnTo>
                  <a:pt x="111887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32"/>
                </a:lnTo>
                <a:lnTo>
                  <a:pt x="284000" y="94318"/>
                </a:lnTo>
                <a:lnTo>
                  <a:pt x="260175" y="55768"/>
                </a:lnTo>
                <a:lnTo>
                  <a:pt x="229333" y="25992"/>
                </a:lnTo>
                <a:lnTo>
                  <a:pt x="192925" y="6799"/>
                </a:lnTo>
                <a:lnTo>
                  <a:pt x="1524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143000" y="30877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4" y="139832"/>
                </a:lnTo>
                <a:lnTo>
                  <a:pt x="20808" y="94318"/>
                </a:lnTo>
                <a:lnTo>
                  <a:pt x="44638" y="55768"/>
                </a:lnTo>
                <a:lnTo>
                  <a:pt x="75483" y="25992"/>
                </a:lnTo>
                <a:lnTo>
                  <a:pt x="111887" y="6799"/>
                </a:lnTo>
                <a:lnTo>
                  <a:pt x="152400" y="0"/>
                </a:lnTo>
                <a:lnTo>
                  <a:pt x="192925" y="6799"/>
                </a:lnTo>
                <a:lnTo>
                  <a:pt x="229333" y="25992"/>
                </a:lnTo>
                <a:lnTo>
                  <a:pt x="260175" y="55768"/>
                </a:lnTo>
                <a:lnTo>
                  <a:pt x="284000" y="94318"/>
                </a:lnTo>
                <a:lnTo>
                  <a:pt x="299358" y="139832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87" y="374191"/>
                </a:lnTo>
                <a:lnTo>
                  <a:pt x="75483" y="354979"/>
                </a:lnTo>
                <a:lnTo>
                  <a:pt x="44638" y="325183"/>
                </a:lnTo>
                <a:lnTo>
                  <a:pt x="20808" y="286624"/>
                </a:lnTo>
                <a:lnTo>
                  <a:pt x="5444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1158951" y="3150489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1600200" y="32401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799"/>
                </a:lnTo>
                <a:lnTo>
                  <a:pt x="75466" y="25992"/>
                </a:lnTo>
                <a:lnTo>
                  <a:pt x="44624" y="55768"/>
                </a:lnTo>
                <a:lnTo>
                  <a:pt x="20799" y="94318"/>
                </a:lnTo>
                <a:lnTo>
                  <a:pt x="5441" y="139832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32"/>
                </a:lnTo>
                <a:lnTo>
                  <a:pt x="284000" y="94318"/>
                </a:lnTo>
                <a:lnTo>
                  <a:pt x="260175" y="55768"/>
                </a:lnTo>
                <a:lnTo>
                  <a:pt x="229333" y="25992"/>
                </a:lnTo>
                <a:lnTo>
                  <a:pt x="192925" y="6799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00200" y="32401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32"/>
                </a:lnTo>
                <a:lnTo>
                  <a:pt x="20799" y="94318"/>
                </a:lnTo>
                <a:lnTo>
                  <a:pt x="44624" y="55768"/>
                </a:lnTo>
                <a:lnTo>
                  <a:pt x="75466" y="25992"/>
                </a:lnTo>
                <a:lnTo>
                  <a:pt x="111874" y="6799"/>
                </a:lnTo>
                <a:lnTo>
                  <a:pt x="152400" y="0"/>
                </a:lnTo>
                <a:lnTo>
                  <a:pt x="192925" y="6799"/>
                </a:lnTo>
                <a:lnTo>
                  <a:pt x="229333" y="25992"/>
                </a:lnTo>
                <a:lnTo>
                  <a:pt x="260175" y="55768"/>
                </a:lnTo>
                <a:lnTo>
                  <a:pt x="284000" y="94318"/>
                </a:lnTo>
                <a:lnTo>
                  <a:pt x="299358" y="139832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/>
          <p:nvPr/>
        </p:nvSpPr>
        <p:spPr>
          <a:xfrm>
            <a:off x="1616202" y="3302889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4" name="object 34"/>
          <p:cNvSpPr/>
          <p:nvPr/>
        </p:nvSpPr>
        <p:spPr>
          <a:xfrm>
            <a:off x="1600200" y="37735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799"/>
                </a:lnTo>
                <a:lnTo>
                  <a:pt x="75466" y="25992"/>
                </a:lnTo>
                <a:lnTo>
                  <a:pt x="44624" y="55768"/>
                </a:lnTo>
                <a:lnTo>
                  <a:pt x="20799" y="94318"/>
                </a:lnTo>
                <a:lnTo>
                  <a:pt x="5441" y="139832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32"/>
                </a:lnTo>
                <a:lnTo>
                  <a:pt x="284000" y="94318"/>
                </a:lnTo>
                <a:lnTo>
                  <a:pt x="260175" y="55768"/>
                </a:lnTo>
                <a:lnTo>
                  <a:pt x="229333" y="25992"/>
                </a:lnTo>
                <a:lnTo>
                  <a:pt x="192925" y="6799"/>
                </a:lnTo>
                <a:lnTo>
                  <a:pt x="152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00200" y="37735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32"/>
                </a:lnTo>
                <a:lnTo>
                  <a:pt x="20799" y="94318"/>
                </a:lnTo>
                <a:lnTo>
                  <a:pt x="44624" y="55768"/>
                </a:lnTo>
                <a:lnTo>
                  <a:pt x="75466" y="25992"/>
                </a:lnTo>
                <a:lnTo>
                  <a:pt x="111874" y="6799"/>
                </a:lnTo>
                <a:lnTo>
                  <a:pt x="152400" y="0"/>
                </a:lnTo>
                <a:lnTo>
                  <a:pt x="192925" y="6799"/>
                </a:lnTo>
                <a:lnTo>
                  <a:pt x="229333" y="25992"/>
                </a:lnTo>
                <a:lnTo>
                  <a:pt x="260175" y="55768"/>
                </a:lnTo>
                <a:lnTo>
                  <a:pt x="284000" y="94318"/>
                </a:lnTo>
                <a:lnTo>
                  <a:pt x="299358" y="139832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1616202" y="3836289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447800" y="3336925"/>
            <a:ext cx="152400" cy="93980"/>
          </a:xfrm>
          <a:custGeom>
            <a:avLst/>
            <a:gdLst/>
            <a:ahLst/>
            <a:cxnLst/>
            <a:rect l="l" t="t" r="r" b="b"/>
            <a:pathLst>
              <a:path w="152400" h="93979">
                <a:moveTo>
                  <a:pt x="0" y="0"/>
                </a:moveTo>
                <a:lnTo>
                  <a:pt x="152400" y="93599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752600" y="415455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304800"/>
                </a:moveTo>
                <a:lnTo>
                  <a:pt x="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971800" y="30877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799"/>
                </a:lnTo>
                <a:lnTo>
                  <a:pt x="75466" y="25992"/>
                </a:lnTo>
                <a:lnTo>
                  <a:pt x="44624" y="55768"/>
                </a:lnTo>
                <a:lnTo>
                  <a:pt x="20799" y="94318"/>
                </a:lnTo>
                <a:lnTo>
                  <a:pt x="5441" y="139832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32"/>
                </a:lnTo>
                <a:lnTo>
                  <a:pt x="284000" y="94318"/>
                </a:lnTo>
                <a:lnTo>
                  <a:pt x="260175" y="55768"/>
                </a:lnTo>
                <a:lnTo>
                  <a:pt x="229333" y="25992"/>
                </a:lnTo>
                <a:lnTo>
                  <a:pt x="192925" y="6799"/>
                </a:lnTo>
                <a:lnTo>
                  <a:pt x="1524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71800" y="30877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32"/>
                </a:lnTo>
                <a:lnTo>
                  <a:pt x="20799" y="94318"/>
                </a:lnTo>
                <a:lnTo>
                  <a:pt x="44624" y="55768"/>
                </a:lnTo>
                <a:lnTo>
                  <a:pt x="75466" y="25992"/>
                </a:lnTo>
                <a:lnTo>
                  <a:pt x="111874" y="6799"/>
                </a:lnTo>
                <a:lnTo>
                  <a:pt x="152400" y="0"/>
                </a:lnTo>
                <a:lnTo>
                  <a:pt x="192925" y="6799"/>
                </a:lnTo>
                <a:lnTo>
                  <a:pt x="229333" y="25992"/>
                </a:lnTo>
                <a:lnTo>
                  <a:pt x="260175" y="55768"/>
                </a:lnTo>
                <a:lnTo>
                  <a:pt x="284000" y="94318"/>
                </a:lnTo>
                <a:lnTo>
                  <a:pt x="299358" y="139832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2988055" y="3150489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2514600" y="32401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799"/>
                </a:lnTo>
                <a:lnTo>
                  <a:pt x="75466" y="25992"/>
                </a:lnTo>
                <a:lnTo>
                  <a:pt x="44624" y="55768"/>
                </a:lnTo>
                <a:lnTo>
                  <a:pt x="20799" y="94318"/>
                </a:lnTo>
                <a:lnTo>
                  <a:pt x="5441" y="139832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32"/>
                </a:lnTo>
                <a:lnTo>
                  <a:pt x="284000" y="94318"/>
                </a:lnTo>
                <a:lnTo>
                  <a:pt x="260175" y="55768"/>
                </a:lnTo>
                <a:lnTo>
                  <a:pt x="229333" y="25992"/>
                </a:lnTo>
                <a:lnTo>
                  <a:pt x="192925" y="6799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514600" y="32401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32"/>
                </a:lnTo>
                <a:lnTo>
                  <a:pt x="20799" y="94318"/>
                </a:lnTo>
                <a:lnTo>
                  <a:pt x="44624" y="55768"/>
                </a:lnTo>
                <a:lnTo>
                  <a:pt x="75466" y="25992"/>
                </a:lnTo>
                <a:lnTo>
                  <a:pt x="111874" y="6799"/>
                </a:lnTo>
                <a:lnTo>
                  <a:pt x="152400" y="0"/>
                </a:lnTo>
                <a:lnTo>
                  <a:pt x="192925" y="6799"/>
                </a:lnTo>
                <a:lnTo>
                  <a:pt x="229333" y="25992"/>
                </a:lnTo>
                <a:lnTo>
                  <a:pt x="260175" y="55768"/>
                </a:lnTo>
                <a:lnTo>
                  <a:pt x="284000" y="94318"/>
                </a:lnTo>
                <a:lnTo>
                  <a:pt x="299358" y="139832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530601" y="3302889"/>
            <a:ext cx="27368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D2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2514600" y="37735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799"/>
                </a:lnTo>
                <a:lnTo>
                  <a:pt x="75466" y="25992"/>
                </a:lnTo>
                <a:lnTo>
                  <a:pt x="44624" y="55768"/>
                </a:lnTo>
                <a:lnTo>
                  <a:pt x="20799" y="94318"/>
                </a:lnTo>
                <a:lnTo>
                  <a:pt x="5441" y="139832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32"/>
                </a:lnTo>
                <a:lnTo>
                  <a:pt x="284000" y="94318"/>
                </a:lnTo>
                <a:lnTo>
                  <a:pt x="260175" y="55768"/>
                </a:lnTo>
                <a:lnTo>
                  <a:pt x="229333" y="25992"/>
                </a:lnTo>
                <a:lnTo>
                  <a:pt x="192925" y="6799"/>
                </a:lnTo>
                <a:lnTo>
                  <a:pt x="152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2514600" y="37735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32"/>
                </a:lnTo>
                <a:lnTo>
                  <a:pt x="20799" y="94318"/>
                </a:lnTo>
                <a:lnTo>
                  <a:pt x="44624" y="55768"/>
                </a:lnTo>
                <a:lnTo>
                  <a:pt x="75466" y="25992"/>
                </a:lnTo>
                <a:lnTo>
                  <a:pt x="111874" y="6799"/>
                </a:lnTo>
                <a:lnTo>
                  <a:pt x="152400" y="0"/>
                </a:lnTo>
                <a:lnTo>
                  <a:pt x="192925" y="6799"/>
                </a:lnTo>
                <a:lnTo>
                  <a:pt x="229333" y="25992"/>
                </a:lnTo>
                <a:lnTo>
                  <a:pt x="260175" y="55768"/>
                </a:lnTo>
                <a:lnTo>
                  <a:pt x="284000" y="94318"/>
                </a:lnTo>
                <a:lnTo>
                  <a:pt x="299358" y="139832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2530601" y="3836289"/>
            <a:ext cx="27368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D3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48400" y="339255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39"/>
                </a:lnTo>
                <a:lnTo>
                  <a:pt x="139624" y="17948"/>
                </a:lnTo>
                <a:lnTo>
                  <a:pt x="100793" y="39011"/>
                </a:lnTo>
                <a:lnTo>
                  <a:pt x="66960" y="66913"/>
                </a:lnTo>
                <a:lnTo>
                  <a:pt x="39045" y="100738"/>
                </a:lnTo>
                <a:lnTo>
                  <a:pt x="17966" y="139571"/>
                </a:lnTo>
                <a:lnTo>
                  <a:pt x="4644" y="182496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496"/>
                </a:lnTo>
                <a:lnTo>
                  <a:pt x="439233" y="139571"/>
                </a:lnTo>
                <a:lnTo>
                  <a:pt x="418154" y="100738"/>
                </a:lnTo>
                <a:lnTo>
                  <a:pt x="390239" y="66913"/>
                </a:lnTo>
                <a:lnTo>
                  <a:pt x="356406" y="39011"/>
                </a:lnTo>
                <a:lnTo>
                  <a:pt x="317575" y="17948"/>
                </a:lnTo>
                <a:lnTo>
                  <a:pt x="274666" y="4639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6248400" y="339255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496"/>
                </a:lnTo>
                <a:lnTo>
                  <a:pt x="17966" y="139571"/>
                </a:lnTo>
                <a:lnTo>
                  <a:pt x="39045" y="100738"/>
                </a:lnTo>
                <a:lnTo>
                  <a:pt x="66960" y="66913"/>
                </a:lnTo>
                <a:lnTo>
                  <a:pt x="100793" y="39011"/>
                </a:lnTo>
                <a:lnTo>
                  <a:pt x="139624" y="17948"/>
                </a:lnTo>
                <a:lnTo>
                  <a:pt x="182533" y="4639"/>
                </a:lnTo>
                <a:lnTo>
                  <a:pt x="228600" y="0"/>
                </a:lnTo>
                <a:lnTo>
                  <a:pt x="274666" y="4639"/>
                </a:lnTo>
                <a:lnTo>
                  <a:pt x="317575" y="17948"/>
                </a:lnTo>
                <a:lnTo>
                  <a:pt x="356406" y="39011"/>
                </a:lnTo>
                <a:lnTo>
                  <a:pt x="390239" y="66913"/>
                </a:lnTo>
                <a:lnTo>
                  <a:pt x="418154" y="100738"/>
                </a:lnTo>
                <a:lnTo>
                  <a:pt x="439233" y="139571"/>
                </a:lnTo>
                <a:lnTo>
                  <a:pt x="452555" y="182496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781800" y="339255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39"/>
                </a:lnTo>
                <a:lnTo>
                  <a:pt x="139624" y="17948"/>
                </a:lnTo>
                <a:lnTo>
                  <a:pt x="100793" y="39011"/>
                </a:lnTo>
                <a:lnTo>
                  <a:pt x="66960" y="66913"/>
                </a:lnTo>
                <a:lnTo>
                  <a:pt x="39045" y="100738"/>
                </a:lnTo>
                <a:lnTo>
                  <a:pt x="17966" y="139571"/>
                </a:lnTo>
                <a:lnTo>
                  <a:pt x="4644" y="182496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496"/>
                </a:lnTo>
                <a:lnTo>
                  <a:pt x="439233" y="139571"/>
                </a:lnTo>
                <a:lnTo>
                  <a:pt x="418154" y="100738"/>
                </a:lnTo>
                <a:lnTo>
                  <a:pt x="390239" y="66913"/>
                </a:lnTo>
                <a:lnTo>
                  <a:pt x="356406" y="39011"/>
                </a:lnTo>
                <a:lnTo>
                  <a:pt x="317575" y="17948"/>
                </a:lnTo>
                <a:lnTo>
                  <a:pt x="274666" y="4639"/>
                </a:lnTo>
                <a:lnTo>
                  <a:pt x="228600" y="0"/>
                </a:lnTo>
                <a:close/>
              </a:path>
            </a:pathLst>
          </a:custGeom>
          <a:solidFill>
            <a:srgbClr val="FF00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781800" y="3392551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0" y="228600"/>
                </a:moveTo>
                <a:lnTo>
                  <a:pt x="4644" y="182496"/>
                </a:lnTo>
                <a:lnTo>
                  <a:pt x="17966" y="139571"/>
                </a:lnTo>
                <a:lnTo>
                  <a:pt x="39045" y="100738"/>
                </a:lnTo>
                <a:lnTo>
                  <a:pt x="66960" y="66913"/>
                </a:lnTo>
                <a:lnTo>
                  <a:pt x="100793" y="39011"/>
                </a:lnTo>
                <a:lnTo>
                  <a:pt x="139624" y="17948"/>
                </a:lnTo>
                <a:lnTo>
                  <a:pt x="182533" y="4639"/>
                </a:lnTo>
                <a:lnTo>
                  <a:pt x="228600" y="0"/>
                </a:lnTo>
                <a:lnTo>
                  <a:pt x="274666" y="4639"/>
                </a:lnTo>
                <a:lnTo>
                  <a:pt x="317575" y="17948"/>
                </a:lnTo>
                <a:lnTo>
                  <a:pt x="356406" y="39011"/>
                </a:lnTo>
                <a:lnTo>
                  <a:pt x="390239" y="66913"/>
                </a:lnTo>
                <a:lnTo>
                  <a:pt x="418154" y="100738"/>
                </a:lnTo>
                <a:lnTo>
                  <a:pt x="439233" y="139571"/>
                </a:lnTo>
                <a:lnTo>
                  <a:pt x="452555" y="182496"/>
                </a:lnTo>
                <a:lnTo>
                  <a:pt x="457200" y="228600"/>
                </a:lnTo>
                <a:lnTo>
                  <a:pt x="452555" y="274666"/>
                </a:lnTo>
                <a:lnTo>
                  <a:pt x="439233" y="317575"/>
                </a:lnTo>
                <a:lnTo>
                  <a:pt x="418154" y="356406"/>
                </a:lnTo>
                <a:lnTo>
                  <a:pt x="390239" y="390239"/>
                </a:lnTo>
                <a:lnTo>
                  <a:pt x="356406" y="418154"/>
                </a:lnTo>
                <a:lnTo>
                  <a:pt x="317575" y="439233"/>
                </a:lnTo>
                <a:lnTo>
                  <a:pt x="274666" y="452555"/>
                </a:lnTo>
                <a:lnTo>
                  <a:pt x="228600" y="457200"/>
                </a:lnTo>
                <a:lnTo>
                  <a:pt x="182533" y="452555"/>
                </a:lnTo>
                <a:lnTo>
                  <a:pt x="139624" y="439233"/>
                </a:lnTo>
                <a:lnTo>
                  <a:pt x="100793" y="418154"/>
                </a:lnTo>
                <a:lnTo>
                  <a:pt x="66960" y="390239"/>
                </a:lnTo>
                <a:lnTo>
                  <a:pt x="39045" y="356406"/>
                </a:lnTo>
                <a:lnTo>
                  <a:pt x="17966" y="317575"/>
                </a:lnTo>
                <a:lnTo>
                  <a:pt x="4644" y="274666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2484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62484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64008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64008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65532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65532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67056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67056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68580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68580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0104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0104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1628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76200" y="0"/>
                </a:moveTo>
                <a:lnTo>
                  <a:pt x="46559" y="2988"/>
                </a:lnTo>
                <a:lnTo>
                  <a:pt x="22336" y="11144"/>
                </a:lnTo>
                <a:lnTo>
                  <a:pt x="5994" y="23252"/>
                </a:lnTo>
                <a:lnTo>
                  <a:pt x="0" y="38100"/>
                </a:lnTo>
                <a:lnTo>
                  <a:pt x="5994" y="52893"/>
                </a:lnTo>
                <a:lnTo>
                  <a:pt x="22336" y="65008"/>
                </a:lnTo>
                <a:lnTo>
                  <a:pt x="46559" y="73193"/>
                </a:lnTo>
                <a:lnTo>
                  <a:pt x="76200" y="76200"/>
                </a:lnTo>
                <a:lnTo>
                  <a:pt x="105840" y="73193"/>
                </a:lnTo>
                <a:lnTo>
                  <a:pt x="130063" y="65008"/>
                </a:lnTo>
                <a:lnTo>
                  <a:pt x="146405" y="52893"/>
                </a:lnTo>
                <a:lnTo>
                  <a:pt x="152400" y="38100"/>
                </a:lnTo>
                <a:lnTo>
                  <a:pt x="146405" y="23252"/>
                </a:lnTo>
                <a:lnTo>
                  <a:pt x="130063" y="11144"/>
                </a:lnTo>
                <a:lnTo>
                  <a:pt x="105840" y="2988"/>
                </a:lnTo>
                <a:lnTo>
                  <a:pt x="7620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162800" y="33925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38100"/>
                </a:moveTo>
                <a:lnTo>
                  <a:pt x="5994" y="23252"/>
                </a:lnTo>
                <a:lnTo>
                  <a:pt x="22336" y="11144"/>
                </a:lnTo>
                <a:lnTo>
                  <a:pt x="46559" y="2988"/>
                </a:lnTo>
                <a:lnTo>
                  <a:pt x="76200" y="0"/>
                </a:lnTo>
                <a:lnTo>
                  <a:pt x="105840" y="2988"/>
                </a:lnTo>
                <a:lnTo>
                  <a:pt x="130063" y="11144"/>
                </a:lnTo>
                <a:lnTo>
                  <a:pt x="146405" y="23252"/>
                </a:lnTo>
                <a:lnTo>
                  <a:pt x="152400" y="38100"/>
                </a:lnTo>
                <a:lnTo>
                  <a:pt x="146405" y="52893"/>
                </a:lnTo>
                <a:lnTo>
                  <a:pt x="130063" y="65008"/>
                </a:lnTo>
                <a:lnTo>
                  <a:pt x="105840" y="73193"/>
                </a:lnTo>
                <a:lnTo>
                  <a:pt x="76200" y="76200"/>
                </a:lnTo>
                <a:lnTo>
                  <a:pt x="46559" y="73193"/>
                </a:lnTo>
                <a:lnTo>
                  <a:pt x="22336" y="65008"/>
                </a:lnTo>
                <a:lnTo>
                  <a:pt x="5994" y="52893"/>
                </a:lnTo>
                <a:lnTo>
                  <a:pt x="0" y="381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638800" y="30877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799"/>
                </a:lnTo>
                <a:lnTo>
                  <a:pt x="75466" y="25992"/>
                </a:lnTo>
                <a:lnTo>
                  <a:pt x="44624" y="55768"/>
                </a:lnTo>
                <a:lnTo>
                  <a:pt x="20799" y="94318"/>
                </a:lnTo>
                <a:lnTo>
                  <a:pt x="5441" y="139832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32"/>
                </a:lnTo>
                <a:lnTo>
                  <a:pt x="284000" y="94318"/>
                </a:lnTo>
                <a:lnTo>
                  <a:pt x="260175" y="55768"/>
                </a:lnTo>
                <a:lnTo>
                  <a:pt x="229333" y="25992"/>
                </a:lnTo>
                <a:lnTo>
                  <a:pt x="192925" y="6799"/>
                </a:lnTo>
                <a:lnTo>
                  <a:pt x="1524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638800" y="30877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32"/>
                </a:lnTo>
                <a:lnTo>
                  <a:pt x="20799" y="94318"/>
                </a:lnTo>
                <a:lnTo>
                  <a:pt x="44624" y="55768"/>
                </a:lnTo>
                <a:lnTo>
                  <a:pt x="75466" y="25992"/>
                </a:lnTo>
                <a:lnTo>
                  <a:pt x="111874" y="6799"/>
                </a:lnTo>
                <a:lnTo>
                  <a:pt x="152400" y="0"/>
                </a:lnTo>
                <a:lnTo>
                  <a:pt x="192925" y="6799"/>
                </a:lnTo>
                <a:lnTo>
                  <a:pt x="229333" y="25992"/>
                </a:lnTo>
                <a:lnTo>
                  <a:pt x="260175" y="55768"/>
                </a:lnTo>
                <a:lnTo>
                  <a:pt x="284000" y="94318"/>
                </a:lnTo>
                <a:lnTo>
                  <a:pt x="299358" y="139832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 txBox="1"/>
          <p:nvPr/>
        </p:nvSpPr>
        <p:spPr>
          <a:xfrm>
            <a:off x="5655309" y="3150489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6096000" y="32401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799"/>
                </a:lnTo>
                <a:lnTo>
                  <a:pt x="75466" y="25992"/>
                </a:lnTo>
                <a:lnTo>
                  <a:pt x="44624" y="55768"/>
                </a:lnTo>
                <a:lnTo>
                  <a:pt x="20799" y="94318"/>
                </a:lnTo>
                <a:lnTo>
                  <a:pt x="5441" y="139832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32"/>
                </a:lnTo>
                <a:lnTo>
                  <a:pt x="284000" y="94318"/>
                </a:lnTo>
                <a:lnTo>
                  <a:pt x="260175" y="55768"/>
                </a:lnTo>
                <a:lnTo>
                  <a:pt x="229333" y="25992"/>
                </a:lnTo>
                <a:lnTo>
                  <a:pt x="192925" y="6799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6096000" y="32401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32"/>
                </a:lnTo>
                <a:lnTo>
                  <a:pt x="20799" y="94318"/>
                </a:lnTo>
                <a:lnTo>
                  <a:pt x="44624" y="55768"/>
                </a:lnTo>
                <a:lnTo>
                  <a:pt x="75466" y="25992"/>
                </a:lnTo>
                <a:lnTo>
                  <a:pt x="111874" y="6799"/>
                </a:lnTo>
                <a:lnTo>
                  <a:pt x="152400" y="0"/>
                </a:lnTo>
                <a:lnTo>
                  <a:pt x="192925" y="6799"/>
                </a:lnTo>
                <a:lnTo>
                  <a:pt x="229333" y="25992"/>
                </a:lnTo>
                <a:lnTo>
                  <a:pt x="260175" y="55768"/>
                </a:lnTo>
                <a:lnTo>
                  <a:pt x="284000" y="94318"/>
                </a:lnTo>
                <a:lnTo>
                  <a:pt x="299358" y="139832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6096000" y="37735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799"/>
                </a:lnTo>
                <a:lnTo>
                  <a:pt x="75466" y="25992"/>
                </a:lnTo>
                <a:lnTo>
                  <a:pt x="44624" y="55768"/>
                </a:lnTo>
                <a:lnTo>
                  <a:pt x="20799" y="94318"/>
                </a:lnTo>
                <a:lnTo>
                  <a:pt x="5441" y="139832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32"/>
                </a:lnTo>
                <a:lnTo>
                  <a:pt x="284000" y="94318"/>
                </a:lnTo>
                <a:lnTo>
                  <a:pt x="260175" y="55768"/>
                </a:lnTo>
                <a:lnTo>
                  <a:pt x="229333" y="25992"/>
                </a:lnTo>
                <a:lnTo>
                  <a:pt x="192925" y="6799"/>
                </a:lnTo>
                <a:lnTo>
                  <a:pt x="152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6096000" y="37735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32"/>
                </a:lnTo>
                <a:lnTo>
                  <a:pt x="20799" y="94318"/>
                </a:lnTo>
                <a:lnTo>
                  <a:pt x="44624" y="55768"/>
                </a:lnTo>
                <a:lnTo>
                  <a:pt x="75466" y="25992"/>
                </a:lnTo>
                <a:lnTo>
                  <a:pt x="111874" y="6799"/>
                </a:lnTo>
                <a:lnTo>
                  <a:pt x="152400" y="0"/>
                </a:lnTo>
                <a:lnTo>
                  <a:pt x="192925" y="6799"/>
                </a:lnTo>
                <a:lnTo>
                  <a:pt x="229333" y="25992"/>
                </a:lnTo>
                <a:lnTo>
                  <a:pt x="260175" y="55768"/>
                </a:lnTo>
                <a:lnTo>
                  <a:pt x="284000" y="94318"/>
                </a:lnTo>
                <a:lnTo>
                  <a:pt x="299358" y="139832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6248400" y="362115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7467600" y="30877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799"/>
                </a:lnTo>
                <a:lnTo>
                  <a:pt x="75466" y="25992"/>
                </a:lnTo>
                <a:lnTo>
                  <a:pt x="44624" y="55768"/>
                </a:lnTo>
                <a:lnTo>
                  <a:pt x="20799" y="94318"/>
                </a:lnTo>
                <a:lnTo>
                  <a:pt x="5441" y="139832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32"/>
                </a:lnTo>
                <a:lnTo>
                  <a:pt x="284000" y="94318"/>
                </a:lnTo>
                <a:lnTo>
                  <a:pt x="260175" y="55768"/>
                </a:lnTo>
                <a:lnTo>
                  <a:pt x="229333" y="25992"/>
                </a:lnTo>
                <a:lnTo>
                  <a:pt x="192925" y="6799"/>
                </a:lnTo>
                <a:lnTo>
                  <a:pt x="152400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7467600" y="30877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32"/>
                </a:lnTo>
                <a:lnTo>
                  <a:pt x="20799" y="94318"/>
                </a:lnTo>
                <a:lnTo>
                  <a:pt x="44624" y="55768"/>
                </a:lnTo>
                <a:lnTo>
                  <a:pt x="75466" y="25992"/>
                </a:lnTo>
                <a:lnTo>
                  <a:pt x="111874" y="6799"/>
                </a:lnTo>
                <a:lnTo>
                  <a:pt x="152400" y="0"/>
                </a:lnTo>
                <a:lnTo>
                  <a:pt x="192925" y="6799"/>
                </a:lnTo>
                <a:lnTo>
                  <a:pt x="229333" y="25992"/>
                </a:lnTo>
                <a:lnTo>
                  <a:pt x="260175" y="55768"/>
                </a:lnTo>
                <a:lnTo>
                  <a:pt x="284000" y="94318"/>
                </a:lnTo>
                <a:lnTo>
                  <a:pt x="299358" y="139832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 txBox="1"/>
          <p:nvPr/>
        </p:nvSpPr>
        <p:spPr>
          <a:xfrm>
            <a:off x="7484491" y="3150489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Times New Roman"/>
                <a:cs typeface="Times New Roman"/>
              </a:rPr>
              <a:t>D1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7" name="object 77"/>
          <p:cNvSpPr/>
          <p:nvPr/>
        </p:nvSpPr>
        <p:spPr>
          <a:xfrm>
            <a:off x="7010400" y="32401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799"/>
                </a:lnTo>
                <a:lnTo>
                  <a:pt x="75466" y="25992"/>
                </a:lnTo>
                <a:lnTo>
                  <a:pt x="44624" y="55768"/>
                </a:lnTo>
                <a:lnTo>
                  <a:pt x="20799" y="94318"/>
                </a:lnTo>
                <a:lnTo>
                  <a:pt x="5441" y="139832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32"/>
                </a:lnTo>
                <a:lnTo>
                  <a:pt x="284000" y="94318"/>
                </a:lnTo>
                <a:lnTo>
                  <a:pt x="260175" y="55768"/>
                </a:lnTo>
                <a:lnTo>
                  <a:pt x="229333" y="25992"/>
                </a:lnTo>
                <a:lnTo>
                  <a:pt x="192925" y="6799"/>
                </a:lnTo>
                <a:lnTo>
                  <a:pt x="1524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7010400" y="32401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32"/>
                </a:lnTo>
                <a:lnTo>
                  <a:pt x="20799" y="94318"/>
                </a:lnTo>
                <a:lnTo>
                  <a:pt x="44624" y="55768"/>
                </a:lnTo>
                <a:lnTo>
                  <a:pt x="75466" y="25992"/>
                </a:lnTo>
                <a:lnTo>
                  <a:pt x="111874" y="6799"/>
                </a:lnTo>
                <a:lnTo>
                  <a:pt x="152400" y="0"/>
                </a:lnTo>
                <a:lnTo>
                  <a:pt x="192925" y="6799"/>
                </a:lnTo>
                <a:lnTo>
                  <a:pt x="229333" y="25992"/>
                </a:lnTo>
                <a:lnTo>
                  <a:pt x="260175" y="55768"/>
                </a:lnTo>
                <a:lnTo>
                  <a:pt x="284000" y="94318"/>
                </a:lnTo>
                <a:lnTo>
                  <a:pt x="299358" y="139832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7010400" y="37735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152400" y="0"/>
                </a:moveTo>
                <a:lnTo>
                  <a:pt x="111874" y="6799"/>
                </a:lnTo>
                <a:lnTo>
                  <a:pt x="75466" y="25992"/>
                </a:lnTo>
                <a:lnTo>
                  <a:pt x="44624" y="55768"/>
                </a:lnTo>
                <a:lnTo>
                  <a:pt x="20799" y="94318"/>
                </a:lnTo>
                <a:lnTo>
                  <a:pt x="5441" y="139832"/>
                </a:lnTo>
                <a:lnTo>
                  <a:pt x="0" y="190500"/>
                </a:lnTo>
                <a:lnTo>
                  <a:pt x="5441" y="241123"/>
                </a:lnTo>
                <a:lnTo>
                  <a:pt x="20799" y="286624"/>
                </a:lnTo>
                <a:lnTo>
                  <a:pt x="44624" y="325183"/>
                </a:lnTo>
                <a:lnTo>
                  <a:pt x="75466" y="354979"/>
                </a:lnTo>
                <a:lnTo>
                  <a:pt x="111874" y="374191"/>
                </a:lnTo>
                <a:lnTo>
                  <a:pt x="152400" y="381000"/>
                </a:lnTo>
                <a:lnTo>
                  <a:pt x="192925" y="374191"/>
                </a:lnTo>
                <a:lnTo>
                  <a:pt x="229333" y="354979"/>
                </a:lnTo>
                <a:lnTo>
                  <a:pt x="260175" y="325183"/>
                </a:lnTo>
                <a:lnTo>
                  <a:pt x="284000" y="286624"/>
                </a:lnTo>
                <a:lnTo>
                  <a:pt x="299358" y="241123"/>
                </a:lnTo>
                <a:lnTo>
                  <a:pt x="304800" y="190500"/>
                </a:lnTo>
                <a:lnTo>
                  <a:pt x="299358" y="139832"/>
                </a:lnTo>
                <a:lnTo>
                  <a:pt x="284000" y="94318"/>
                </a:lnTo>
                <a:lnTo>
                  <a:pt x="260175" y="55768"/>
                </a:lnTo>
                <a:lnTo>
                  <a:pt x="229333" y="25992"/>
                </a:lnTo>
                <a:lnTo>
                  <a:pt x="192925" y="6799"/>
                </a:lnTo>
                <a:lnTo>
                  <a:pt x="152400" y="0"/>
                </a:lnTo>
                <a:close/>
              </a:path>
            </a:pathLst>
          </a:custGeom>
          <a:solidFill>
            <a:srgbClr val="FF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7010400" y="3773551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190500"/>
                </a:moveTo>
                <a:lnTo>
                  <a:pt x="5441" y="139832"/>
                </a:lnTo>
                <a:lnTo>
                  <a:pt x="20799" y="94318"/>
                </a:lnTo>
                <a:lnTo>
                  <a:pt x="44624" y="55768"/>
                </a:lnTo>
                <a:lnTo>
                  <a:pt x="75466" y="25992"/>
                </a:lnTo>
                <a:lnTo>
                  <a:pt x="111874" y="6799"/>
                </a:lnTo>
                <a:lnTo>
                  <a:pt x="152400" y="0"/>
                </a:lnTo>
                <a:lnTo>
                  <a:pt x="192925" y="6799"/>
                </a:lnTo>
                <a:lnTo>
                  <a:pt x="229333" y="25992"/>
                </a:lnTo>
                <a:lnTo>
                  <a:pt x="260175" y="55768"/>
                </a:lnTo>
                <a:lnTo>
                  <a:pt x="284000" y="94318"/>
                </a:lnTo>
                <a:lnTo>
                  <a:pt x="299358" y="139832"/>
                </a:lnTo>
                <a:lnTo>
                  <a:pt x="304800" y="190500"/>
                </a:lnTo>
                <a:lnTo>
                  <a:pt x="299358" y="241123"/>
                </a:lnTo>
                <a:lnTo>
                  <a:pt x="284000" y="286624"/>
                </a:lnTo>
                <a:lnTo>
                  <a:pt x="260175" y="325183"/>
                </a:lnTo>
                <a:lnTo>
                  <a:pt x="229333" y="354979"/>
                </a:lnTo>
                <a:lnTo>
                  <a:pt x="192925" y="374191"/>
                </a:lnTo>
                <a:lnTo>
                  <a:pt x="152400" y="381000"/>
                </a:lnTo>
                <a:lnTo>
                  <a:pt x="111874" y="374191"/>
                </a:lnTo>
                <a:lnTo>
                  <a:pt x="75466" y="354979"/>
                </a:lnTo>
                <a:lnTo>
                  <a:pt x="44624" y="325183"/>
                </a:lnTo>
                <a:lnTo>
                  <a:pt x="20799" y="286624"/>
                </a:lnTo>
                <a:lnTo>
                  <a:pt x="5441" y="241123"/>
                </a:lnTo>
                <a:lnTo>
                  <a:pt x="0" y="1905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6112509" y="3302889"/>
            <a:ext cx="1188085" cy="789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710"/>
              </a:lnSpc>
              <a:tabLst>
                <a:tab pos="914400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D</a:t>
            </a:r>
            <a:r>
              <a:rPr sz="1600" b="1" spc="-5" dirty="0">
                <a:latin typeface="Times New Roman"/>
                <a:cs typeface="Times New Roman"/>
              </a:rPr>
              <a:t>2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Times New Roman"/>
                <a:cs typeface="Times New Roman"/>
              </a:rPr>
              <a:t>D2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ts val="1710"/>
              </a:lnSpc>
              <a:tabLst>
                <a:tab pos="532765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F</a:t>
            </a:r>
            <a:r>
              <a:rPr sz="1600" b="1" spc="-15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F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5" dirty="0">
                <a:latin typeface="Times New Roman"/>
                <a:cs typeface="Times New Roman"/>
              </a:rPr>
              <a:t>F</a:t>
            </a:r>
            <a:r>
              <a:rPr sz="1600" b="1" spc="-15" dirty="0">
                <a:latin typeface="Times New Roman"/>
                <a:cs typeface="Times New Roman"/>
              </a:rPr>
              <a:t>G</a:t>
            </a:r>
            <a:r>
              <a:rPr sz="1600" b="1" spc="-5" dirty="0">
                <a:latin typeface="Times New Roman"/>
                <a:cs typeface="Times New Roman"/>
              </a:rPr>
              <a:t>F</a:t>
            </a:r>
            <a:endParaRPr sz="16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80"/>
              </a:spcBef>
              <a:tabLst>
                <a:tab pos="914400" algn="l"/>
              </a:tabLst>
            </a:pPr>
            <a:r>
              <a:rPr sz="1600" b="1" spc="-10" dirty="0">
                <a:latin typeface="Times New Roman"/>
                <a:cs typeface="Times New Roman"/>
              </a:rPr>
              <a:t>D</a:t>
            </a:r>
            <a:r>
              <a:rPr sz="1600" b="1" spc="-5" dirty="0">
                <a:latin typeface="Times New Roman"/>
                <a:cs typeface="Times New Roman"/>
              </a:rPr>
              <a:t>3</a:t>
            </a:r>
            <a:r>
              <a:rPr sz="1600" b="1" dirty="0">
                <a:latin typeface="Times New Roman"/>
                <a:cs typeface="Times New Roman"/>
              </a:rPr>
              <a:t>	</a:t>
            </a:r>
            <a:r>
              <a:rPr sz="1600" b="1" spc="-10" dirty="0">
                <a:latin typeface="Times New Roman"/>
                <a:cs typeface="Times New Roman"/>
              </a:rPr>
              <a:t>D3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7162800" y="362115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295400" y="4459351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295400" y="4840351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5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676400" y="5145023"/>
            <a:ext cx="533400" cy="610235"/>
          </a:xfrm>
          <a:custGeom>
            <a:avLst/>
            <a:gdLst/>
            <a:ahLst/>
            <a:cxnLst/>
            <a:rect l="l" t="t" r="r" b="b"/>
            <a:pathLst>
              <a:path w="533400" h="610235">
                <a:moveTo>
                  <a:pt x="266700" y="0"/>
                </a:moveTo>
                <a:lnTo>
                  <a:pt x="223433" y="3991"/>
                </a:lnTo>
                <a:lnTo>
                  <a:pt x="182392" y="15545"/>
                </a:lnTo>
                <a:lnTo>
                  <a:pt x="144124" y="34036"/>
                </a:lnTo>
                <a:lnTo>
                  <a:pt x="109179" y="58834"/>
                </a:lnTo>
                <a:lnTo>
                  <a:pt x="78105" y="89312"/>
                </a:lnTo>
                <a:lnTo>
                  <a:pt x="51450" y="124843"/>
                </a:lnTo>
                <a:lnTo>
                  <a:pt x="29763" y="164797"/>
                </a:lnTo>
                <a:lnTo>
                  <a:pt x="13594" y="208548"/>
                </a:lnTo>
                <a:lnTo>
                  <a:pt x="3489" y="255467"/>
                </a:lnTo>
                <a:lnTo>
                  <a:pt x="0" y="304926"/>
                </a:lnTo>
                <a:lnTo>
                  <a:pt x="3489" y="354350"/>
                </a:lnTo>
                <a:lnTo>
                  <a:pt x="13594" y="401237"/>
                </a:lnTo>
                <a:lnTo>
                  <a:pt x="29763" y="444959"/>
                </a:lnTo>
                <a:lnTo>
                  <a:pt x="51450" y="484889"/>
                </a:lnTo>
                <a:lnTo>
                  <a:pt x="78105" y="520398"/>
                </a:lnTo>
                <a:lnTo>
                  <a:pt x="109179" y="550859"/>
                </a:lnTo>
                <a:lnTo>
                  <a:pt x="144124" y="575644"/>
                </a:lnTo>
                <a:lnTo>
                  <a:pt x="182392" y="594125"/>
                </a:lnTo>
                <a:lnTo>
                  <a:pt x="223433" y="605674"/>
                </a:lnTo>
                <a:lnTo>
                  <a:pt x="266700" y="609663"/>
                </a:lnTo>
                <a:lnTo>
                  <a:pt x="309966" y="605674"/>
                </a:lnTo>
                <a:lnTo>
                  <a:pt x="351007" y="594125"/>
                </a:lnTo>
                <a:lnTo>
                  <a:pt x="389275" y="575644"/>
                </a:lnTo>
                <a:lnTo>
                  <a:pt x="424220" y="550859"/>
                </a:lnTo>
                <a:lnTo>
                  <a:pt x="455294" y="520398"/>
                </a:lnTo>
                <a:lnTo>
                  <a:pt x="481949" y="484889"/>
                </a:lnTo>
                <a:lnTo>
                  <a:pt x="503636" y="444959"/>
                </a:lnTo>
                <a:lnTo>
                  <a:pt x="519805" y="401237"/>
                </a:lnTo>
                <a:lnTo>
                  <a:pt x="529910" y="354350"/>
                </a:lnTo>
                <a:lnTo>
                  <a:pt x="533400" y="304926"/>
                </a:lnTo>
                <a:lnTo>
                  <a:pt x="529910" y="255467"/>
                </a:lnTo>
                <a:lnTo>
                  <a:pt x="519805" y="208548"/>
                </a:lnTo>
                <a:lnTo>
                  <a:pt x="503636" y="164797"/>
                </a:lnTo>
                <a:lnTo>
                  <a:pt x="481949" y="124843"/>
                </a:lnTo>
                <a:lnTo>
                  <a:pt x="455294" y="89312"/>
                </a:lnTo>
                <a:lnTo>
                  <a:pt x="424220" y="58834"/>
                </a:lnTo>
                <a:lnTo>
                  <a:pt x="389275" y="34036"/>
                </a:lnTo>
                <a:lnTo>
                  <a:pt x="351007" y="15545"/>
                </a:lnTo>
                <a:lnTo>
                  <a:pt x="309966" y="3991"/>
                </a:lnTo>
                <a:lnTo>
                  <a:pt x="26670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676400" y="5145023"/>
            <a:ext cx="533400" cy="610235"/>
          </a:xfrm>
          <a:custGeom>
            <a:avLst/>
            <a:gdLst/>
            <a:ahLst/>
            <a:cxnLst/>
            <a:rect l="l" t="t" r="r" b="b"/>
            <a:pathLst>
              <a:path w="533400" h="610235">
                <a:moveTo>
                  <a:pt x="0" y="304926"/>
                </a:moveTo>
                <a:lnTo>
                  <a:pt x="3489" y="255467"/>
                </a:lnTo>
                <a:lnTo>
                  <a:pt x="13594" y="208548"/>
                </a:lnTo>
                <a:lnTo>
                  <a:pt x="29763" y="164797"/>
                </a:lnTo>
                <a:lnTo>
                  <a:pt x="51450" y="124843"/>
                </a:lnTo>
                <a:lnTo>
                  <a:pt x="78105" y="89312"/>
                </a:lnTo>
                <a:lnTo>
                  <a:pt x="109179" y="58834"/>
                </a:lnTo>
                <a:lnTo>
                  <a:pt x="144124" y="34036"/>
                </a:lnTo>
                <a:lnTo>
                  <a:pt x="182392" y="15545"/>
                </a:lnTo>
                <a:lnTo>
                  <a:pt x="223433" y="3991"/>
                </a:lnTo>
                <a:lnTo>
                  <a:pt x="266700" y="0"/>
                </a:lnTo>
                <a:lnTo>
                  <a:pt x="309966" y="3991"/>
                </a:lnTo>
                <a:lnTo>
                  <a:pt x="351007" y="15545"/>
                </a:lnTo>
                <a:lnTo>
                  <a:pt x="389275" y="34036"/>
                </a:lnTo>
                <a:lnTo>
                  <a:pt x="424220" y="58834"/>
                </a:lnTo>
                <a:lnTo>
                  <a:pt x="455294" y="89312"/>
                </a:lnTo>
                <a:lnTo>
                  <a:pt x="481949" y="124843"/>
                </a:lnTo>
                <a:lnTo>
                  <a:pt x="503636" y="164797"/>
                </a:lnTo>
                <a:lnTo>
                  <a:pt x="519805" y="208548"/>
                </a:lnTo>
                <a:lnTo>
                  <a:pt x="529910" y="255467"/>
                </a:lnTo>
                <a:lnTo>
                  <a:pt x="533400" y="304926"/>
                </a:lnTo>
                <a:lnTo>
                  <a:pt x="529910" y="354350"/>
                </a:lnTo>
                <a:lnTo>
                  <a:pt x="519805" y="401237"/>
                </a:lnTo>
                <a:lnTo>
                  <a:pt x="503636" y="444959"/>
                </a:lnTo>
                <a:lnTo>
                  <a:pt x="481949" y="484889"/>
                </a:lnTo>
                <a:lnTo>
                  <a:pt x="455294" y="520398"/>
                </a:lnTo>
                <a:lnTo>
                  <a:pt x="424220" y="550859"/>
                </a:lnTo>
                <a:lnTo>
                  <a:pt x="389275" y="575644"/>
                </a:lnTo>
                <a:lnTo>
                  <a:pt x="351007" y="594125"/>
                </a:lnTo>
                <a:lnTo>
                  <a:pt x="309966" y="605674"/>
                </a:lnTo>
                <a:lnTo>
                  <a:pt x="266700" y="609663"/>
                </a:lnTo>
                <a:lnTo>
                  <a:pt x="223433" y="605674"/>
                </a:lnTo>
                <a:lnTo>
                  <a:pt x="182392" y="594125"/>
                </a:lnTo>
                <a:lnTo>
                  <a:pt x="144124" y="575644"/>
                </a:lnTo>
                <a:lnTo>
                  <a:pt x="109179" y="550859"/>
                </a:lnTo>
                <a:lnTo>
                  <a:pt x="78105" y="520398"/>
                </a:lnTo>
                <a:lnTo>
                  <a:pt x="51450" y="484889"/>
                </a:lnTo>
                <a:lnTo>
                  <a:pt x="29763" y="444959"/>
                </a:lnTo>
                <a:lnTo>
                  <a:pt x="13594" y="401237"/>
                </a:lnTo>
                <a:lnTo>
                  <a:pt x="3489" y="354350"/>
                </a:lnTo>
                <a:lnTo>
                  <a:pt x="0" y="3049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86000" y="5145023"/>
            <a:ext cx="533400" cy="610235"/>
          </a:xfrm>
          <a:custGeom>
            <a:avLst/>
            <a:gdLst/>
            <a:ahLst/>
            <a:cxnLst/>
            <a:rect l="l" t="t" r="r" b="b"/>
            <a:pathLst>
              <a:path w="533400" h="610235">
                <a:moveTo>
                  <a:pt x="266700" y="0"/>
                </a:moveTo>
                <a:lnTo>
                  <a:pt x="223433" y="3991"/>
                </a:lnTo>
                <a:lnTo>
                  <a:pt x="182392" y="15545"/>
                </a:lnTo>
                <a:lnTo>
                  <a:pt x="144124" y="34036"/>
                </a:lnTo>
                <a:lnTo>
                  <a:pt x="109179" y="58834"/>
                </a:lnTo>
                <a:lnTo>
                  <a:pt x="78105" y="89312"/>
                </a:lnTo>
                <a:lnTo>
                  <a:pt x="51450" y="124843"/>
                </a:lnTo>
                <a:lnTo>
                  <a:pt x="29763" y="164797"/>
                </a:lnTo>
                <a:lnTo>
                  <a:pt x="13594" y="208548"/>
                </a:lnTo>
                <a:lnTo>
                  <a:pt x="3489" y="255467"/>
                </a:lnTo>
                <a:lnTo>
                  <a:pt x="0" y="304926"/>
                </a:lnTo>
                <a:lnTo>
                  <a:pt x="3489" y="354350"/>
                </a:lnTo>
                <a:lnTo>
                  <a:pt x="13594" y="401237"/>
                </a:lnTo>
                <a:lnTo>
                  <a:pt x="29763" y="444959"/>
                </a:lnTo>
                <a:lnTo>
                  <a:pt x="51450" y="484889"/>
                </a:lnTo>
                <a:lnTo>
                  <a:pt x="78105" y="520398"/>
                </a:lnTo>
                <a:lnTo>
                  <a:pt x="109179" y="550859"/>
                </a:lnTo>
                <a:lnTo>
                  <a:pt x="144124" y="575644"/>
                </a:lnTo>
                <a:lnTo>
                  <a:pt x="182392" y="594125"/>
                </a:lnTo>
                <a:lnTo>
                  <a:pt x="223433" y="605674"/>
                </a:lnTo>
                <a:lnTo>
                  <a:pt x="266700" y="609663"/>
                </a:lnTo>
                <a:lnTo>
                  <a:pt x="309966" y="605674"/>
                </a:lnTo>
                <a:lnTo>
                  <a:pt x="351007" y="594125"/>
                </a:lnTo>
                <a:lnTo>
                  <a:pt x="389275" y="575644"/>
                </a:lnTo>
                <a:lnTo>
                  <a:pt x="424220" y="550859"/>
                </a:lnTo>
                <a:lnTo>
                  <a:pt x="455294" y="520398"/>
                </a:lnTo>
                <a:lnTo>
                  <a:pt x="481949" y="484889"/>
                </a:lnTo>
                <a:lnTo>
                  <a:pt x="503636" y="444959"/>
                </a:lnTo>
                <a:lnTo>
                  <a:pt x="519805" y="401237"/>
                </a:lnTo>
                <a:lnTo>
                  <a:pt x="529910" y="354350"/>
                </a:lnTo>
                <a:lnTo>
                  <a:pt x="533400" y="304926"/>
                </a:lnTo>
                <a:lnTo>
                  <a:pt x="529910" y="255467"/>
                </a:lnTo>
                <a:lnTo>
                  <a:pt x="519805" y="208548"/>
                </a:lnTo>
                <a:lnTo>
                  <a:pt x="503636" y="164797"/>
                </a:lnTo>
                <a:lnTo>
                  <a:pt x="481949" y="124843"/>
                </a:lnTo>
                <a:lnTo>
                  <a:pt x="455294" y="89312"/>
                </a:lnTo>
                <a:lnTo>
                  <a:pt x="424220" y="58834"/>
                </a:lnTo>
                <a:lnTo>
                  <a:pt x="389275" y="34036"/>
                </a:lnTo>
                <a:lnTo>
                  <a:pt x="351007" y="15545"/>
                </a:lnTo>
                <a:lnTo>
                  <a:pt x="309966" y="3991"/>
                </a:lnTo>
                <a:lnTo>
                  <a:pt x="26670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286000" y="5145023"/>
            <a:ext cx="533400" cy="610235"/>
          </a:xfrm>
          <a:custGeom>
            <a:avLst/>
            <a:gdLst/>
            <a:ahLst/>
            <a:cxnLst/>
            <a:rect l="l" t="t" r="r" b="b"/>
            <a:pathLst>
              <a:path w="533400" h="610235">
                <a:moveTo>
                  <a:pt x="0" y="304926"/>
                </a:moveTo>
                <a:lnTo>
                  <a:pt x="3489" y="255467"/>
                </a:lnTo>
                <a:lnTo>
                  <a:pt x="13594" y="208548"/>
                </a:lnTo>
                <a:lnTo>
                  <a:pt x="29763" y="164797"/>
                </a:lnTo>
                <a:lnTo>
                  <a:pt x="51450" y="124843"/>
                </a:lnTo>
                <a:lnTo>
                  <a:pt x="78105" y="89312"/>
                </a:lnTo>
                <a:lnTo>
                  <a:pt x="109179" y="58834"/>
                </a:lnTo>
                <a:lnTo>
                  <a:pt x="144124" y="34036"/>
                </a:lnTo>
                <a:lnTo>
                  <a:pt x="182392" y="15545"/>
                </a:lnTo>
                <a:lnTo>
                  <a:pt x="223433" y="3991"/>
                </a:lnTo>
                <a:lnTo>
                  <a:pt x="266700" y="0"/>
                </a:lnTo>
                <a:lnTo>
                  <a:pt x="309966" y="3991"/>
                </a:lnTo>
                <a:lnTo>
                  <a:pt x="351007" y="15545"/>
                </a:lnTo>
                <a:lnTo>
                  <a:pt x="389275" y="34036"/>
                </a:lnTo>
                <a:lnTo>
                  <a:pt x="424220" y="58834"/>
                </a:lnTo>
                <a:lnTo>
                  <a:pt x="455294" y="89312"/>
                </a:lnTo>
                <a:lnTo>
                  <a:pt x="481949" y="124843"/>
                </a:lnTo>
                <a:lnTo>
                  <a:pt x="503636" y="164797"/>
                </a:lnTo>
                <a:lnTo>
                  <a:pt x="519805" y="208548"/>
                </a:lnTo>
                <a:lnTo>
                  <a:pt x="529910" y="255467"/>
                </a:lnTo>
                <a:lnTo>
                  <a:pt x="533400" y="304926"/>
                </a:lnTo>
                <a:lnTo>
                  <a:pt x="529910" y="354350"/>
                </a:lnTo>
                <a:lnTo>
                  <a:pt x="519805" y="401237"/>
                </a:lnTo>
                <a:lnTo>
                  <a:pt x="503636" y="444959"/>
                </a:lnTo>
                <a:lnTo>
                  <a:pt x="481949" y="484889"/>
                </a:lnTo>
                <a:lnTo>
                  <a:pt x="455294" y="520398"/>
                </a:lnTo>
                <a:lnTo>
                  <a:pt x="424220" y="550859"/>
                </a:lnTo>
                <a:lnTo>
                  <a:pt x="389275" y="575644"/>
                </a:lnTo>
                <a:lnTo>
                  <a:pt x="351007" y="594125"/>
                </a:lnTo>
                <a:lnTo>
                  <a:pt x="309966" y="605674"/>
                </a:lnTo>
                <a:lnTo>
                  <a:pt x="266700" y="609663"/>
                </a:lnTo>
                <a:lnTo>
                  <a:pt x="223433" y="605674"/>
                </a:lnTo>
                <a:lnTo>
                  <a:pt x="182392" y="594125"/>
                </a:lnTo>
                <a:lnTo>
                  <a:pt x="144124" y="575644"/>
                </a:lnTo>
                <a:lnTo>
                  <a:pt x="109179" y="550859"/>
                </a:lnTo>
                <a:lnTo>
                  <a:pt x="78105" y="520398"/>
                </a:lnTo>
                <a:lnTo>
                  <a:pt x="51450" y="484889"/>
                </a:lnTo>
                <a:lnTo>
                  <a:pt x="29763" y="444959"/>
                </a:lnTo>
                <a:lnTo>
                  <a:pt x="13594" y="401237"/>
                </a:lnTo>
                <a:lnTo>
                  <a:pt x="3489" y="354350"/>
                </a:lnTo>
                <a:lnTo>
                  <a:pt x="0" y="3049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 txBox="1"/>
          <p:nvPr/>
        </p:nvSpPr>
        <p:spPr>
          <a:xfrm>
            <a:off x="1784985" y="5322570"/>
            <a:ext cx="92964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22300" algn="l"/>
              </a:tabLst>
            </a:pPr>
            <a:r>
              <a:rPr sz="1600" b="1" spc="-5" dirty="0">
                <a:latin typeface="Times New Roman"/>
                <a:cs typeface="Times New Roman"/>
              </a:rPr>
              <a:t>TK	TK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0" name="object 90"/>
          <p:cNvSpPr/>
          <p:nvPr/>
        </p:nvSpPr>
        <p:spPr>
          <a:xfrm>
            <a:off x="1828800" y="4840351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0" y="0"/>
                </a:moveTo>
                <a:lnTo>
                  <a:pt x="7620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667000" y="4840351"/>
            <a:ext cx="76200" cy="304800"/>
          </a:xfrm>
          <a:custGeom>
            <a:avLst/>
            <a:gdLst/>
            <a:ahLst/>
            <a:cxnLst/>
            <a:rect l="l" t="t" r="r" b="b"/>
            <a:pathLst>
              <a:path w="76200" h="304800">
                <a:moveTo>
                  <a:pt x="7620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 txBox="1"/>
          <p:nvPr/>
        </p:nvSpPr>
        <p:spPr>
          <a:xfrm>
            <a:off x="3521709" y="2021459"/>
            <a:ext cx="8515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hep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rin</a:t>
            </a:r>
            <a:endParaRPr sz="1800">
              <a:latin typeface="Arial"/>
              <a:cs typeface="Arial"/>
            </a:endParaRPr>
          </a:p>
        </p:txBody>
      </p:sp>
      <p:sp>
        <p:nvSpPr>
          <p:cNvPr id="93" name="object 93"/>
          <p:cNvSpPr/>
          <p:nvPr/>
        </p:nvSpPr>
        <p:spPr>
          <a:xfrm>
            <a:off x="5638800" y="4459351"/>
            <a:ext cx="1981200" cy="0"/>
          </a:xfrm>
          <a:custGeom>
            <a:avLst/>
            <a:gdLst/>
            <a:ahLst/>
            <a:cxnLst/>
            <a:rect l="l" t="t" r="r" b="b"/>
            <a:pathLst>
              <a:path w="1981200">
                <a:moveTo>
                  <a:pt x="0" y="0"/>
                </a:moveTo>
                <a:lnTo>
                  <a:pt x="19812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5638800" y="4840351"/>
            <a:ext cx="1905000" cy="0"/>
          </a:xfrm>
          <a:custGeom>
            <a:avLst/>
            <a:gdLst/>
            <a:ahLst/>
            <a:cxnLst/>
            <a:rect l="l" t="t" r="r" b="b"/>
            <a:pathLst>
              <a:path w="1905000">
                <a:moveTo>
                  <a:pt x="0" y="0"/>
                </a:moveTo>
                <a:lnTo>
                  <a:pt x="190500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169163" y="5072382"/>
            <a:ext cx="539750" cy="602615"/>
          </a:xfrm>
          <a:custGeom>
            <a:avLst/>
            <a:gdLst/>
            <a:ahLst/>
            <a:cxnLst/>
            <a:rect l="l" t="t" r="r" b="b"/>
            <a:pathLst>
              <a:path w="539750" h="602614">
                <a:moveTo>
                  <a:pt x="230021" y="0"/>
                </a:moveTo>
                <a:lnTo>
                  <a:pt x="187313" y="7871"/>
                </a:lnTo>
                <a:lnTo>
                  <a:pt x="146732" y="23423"/>
                </a:lnTo>
                <a:lnTo>
                  <a:pt x="110340" y="45653"/>
                </a:lnTo>
                <a:lnTo>
                  <a:pt x="78496" y="73806"/>
                </a:lnTo>
                <a:lnTo>
                  <a:pt x="51557" y="107130"/>
                </a:lnTo>
                <a:lnTo>
                  <a:pt x="29881" y="144872"/>
                </a:lnTo>
                <a:lnTo>
                  <a:pt x="13824" y="186279"/>
                </a:lnTo>
                <a:lnTo>
                  <a:pt x="3745" y="230599"/>
                </a:lnTo>
                <a:lnTo>
                  <a:pt x="0" y="277078"/>
                </a:lnTo>
                <a:lnTo>
                  <a:pt x="2946" y="324964"/>
                </a:lnTo>
                <a:lnTo>
                  <a:pt x="12942" y="373504"/>
                </a:lnTo>
                <a:lnTo>
                  <a:pt x="29693" y="420147"/>
                </a:lnTo>
                <a:lnTo>
                  <a:pt x="52122" y="462556"/>
                </a:lnTo>
                <a:lnTo>
                  <a:pt x="79532" y="500276"/>
                </a:lnTo>
                <a:lnTo>
                  <a:pt x="111224" y="532851"/>
                </a:lnTo>
                <a:lnTo>
                  <a:pt x="146499" y="559825"/>
                </a:lnTo>
                <a:lnTo>
                  <a:pt x="184657" y="580743"/>
                </a:lnTo>
                <a:lnTo>
                  <a:pt x="225002" y="595149"/>
                </a:lnTo>
                <a:lnTo>
                  <a:pt x="266833" y="602587"/>
                </a:lnTo>
                <a:lnTo>
                  <a:pt x="309451" y="602602"/>
                </a:lnTo>
                <a:lnTo>
                  <a:pt x="352159" y="594738"/>
                </a:lnTo>
                <a:lnTo>
                  <a:pt x="392741" y="579188"/>
                </a:lnTo>
                <a:lnTo>
                  <a:pt x="429133" y="556961"/>
                </a:lnTo>
                <a:lnTo>
                  <a:pt x="460976" y="528808"/>
                </a:lnTo>
                <a:lnTo>
                  <a:pt x="487915" y="495484"/>
                </a:lnTo>
                <a:lnTo>
                  <a:pt x="509592" y="457741"/>
                </a:lnTo>
                <a:lnTo>
                  <a:pt x="525648" y="416333"/>
                </a:lnTo>
                <a:lnTo>
                  <a:pt x="535728" y="372012"/>
                </a:lnTo>
                <a:lnTo>
                  <a:pt x="539473" y="325531"/>
                </a:lnTo>
                <a:lnTo>
                  <a:pt x="536526" y="277645"/>
                </a:lnTo>
                <a:lnTo>
                  <a:pt x="526530" y="229105"/>
                </a:lnTo>
                <a:lnTo>
                  <a:pt x="509780" y="182455"/>
                </a:lnTo>
                <a:lnTo>
                  <a:pt x="487350" y="140040"/>
                </a:lnTo>
                <a:lnTo>
                  <a:pt x="459940" y="102316"/>
                </a:lnTo>
                <a:lnTo>
                  <a:pt x="428249" y="69739"/>
                </a:lnTo>
                <a:lnTo>
                  <a:pt x="392974" y="42764"/>
                </a:lnTo>
                <a:lnTo>
                  <a:pt x="354815" y="21847"/>
                </a:lnTo>
                <a:lnTo>
                  <a:pt x="314471" y="7443"/>
                </a:lnTo>
                <a:lnTo>
                  <a:pt x="272640" y="9"/>
                </a:lnTo>
                <a:lnTo>
                  <a:pt x="230021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169163" y="5072382"/>
            <a:ext cx="539750" cy="602615"/>
          </a:xfrm>
          <a:custGeom>
            <a:avLst/>
            <a:gdLst/>
            <a:ahLst/>
            <a:cxnLst/>
            <a:rect l="l" t="t" r="r" b="b"/>
            <a:pathLst>
              <a:path w="539750" h="602614">
                <a:moveTo>
                  <a:pt x="12942" y="373504"/>
                </a:moveTo>
                <a:lnTo>
                  <a:pt x="2946" y="324964"/>
                </a:lnTo>
                <a:lnTo>
                  <a:pt x="0" y="277078"/>
                </a:lnTo>
                <a:lnTo>
                  <a:pt x="3745" y="230599"/>
                </a:lnTo>
                <a:lnTo>
                  <a:pt x="13824" y="186279"/>
                </a:lnTo>
                <a:lnTo>
                  <a:pt x="29881" y="144872"/>
                </a:lnTo>
                <a:lnTo>
                  <a:pt x="51557" y="107130"/>
                </a:lnTo>
                <a:lnTo>
                  <a:pt x="78496" y="73806"/>
                </a:lnTo>
                <a:lnTo>
                  <a:pt x="110340" y="45653"/>
                </a:lnTo>
                <a:lnTo>
                  <a:pt x="146732" y="23423"/>
                </a:lnTo>
                <a:lnTo>
                  <a:pt x="187313" y="7871"/>
                </a:lnTo>
                <a:lnTo>
                  <a:pt x="230021" y="0"/>
                </a:lnTo>
                <a:lnTo>
                  <a:pt x="272640" y="9"/>
                </a:lnTo>
                <a:lnTo>
                  <a:pt x="314471" y="7443"/>
                </a:lnTo>
                <a:lnTo>
                  <a:pt x="354815" y="21847"/>
                </a:lnTo>
                <a:lnTo>
                  <a:pt x="392974" y="42764"/>
                </a:lnTo>
                <a:lnTo>
                  <a:pt x="428249" y="69739"/>
                </a:lnTo>
                <a:lnTo>
                  <a:pt x="459940" y="102316"/>
                </a:lnTo>
                <a:lnTo>
                  <a:pt x="487350" y="140040"/>
                </a:lnTo>
                <a:lnTo>
                  <a:pt x="509780" y="182455"/>
                </a:lnTo>
                <a:lnTo>
                  <a:pt x="526530" y="229105"/>
                </a:lnTo>
                <a:lnTo>
                  <a:pt x="536526" y="277645"/>
                </a:lnTo>
                <a:lnTo>
                  <a:pt x="539473" y="325531"/>
                </a:lnTo>
                <a:lnTo>
                  <a:pt x="535728" y="372012"/>
                </a:lnTo>
                <a:lnTo>
                  <a:pt x="525648" y="416333"/>
                </a:lnTo>
                <a:lnTo>
                  <a:pt x="509592" y="457741"/>
                </a:lnTo>
                <a:lnTo>
                  <a:pt x="487915" y="495484"/>
                </a:lnTo>
                <a:lnTo>
                  <a:pt x="460976" y="528808"/>
                </a:lnTo>
                <a:lnTo>
                  <a:pt x="429133" y="556961"/>
                </a:lnTo>
                <a:lnTo>
                  <a:pt x="392741" y="579188"/>
                </a:lnTo>
                <a:lnTo>
                  <a:pt x="352159" y="594738"/>
                </a:lnTo>
                <a:lnTo>
                  <a:pt x="309451" y="602602"/>
                </a:lnTo>
                <a:lnTo>
                  <a:pt x="266833" y="602587"/>
                </a:lnTo>
                <a:lnTo>
                  <a:pt x="225002" y="595149"/>
                </a:lnTo>
                <a:lnTo>
                  <a:pt x="184657" y="580743"/>
                </a:lnTo>
                <a:lnTo>
                  <a:pt x="146499" y="559825"/>
                </a:lnTo>
                <a:lnTo>
                  <a:pt x="111224" y="532851"/>
                </a:lnTo>
                <a:lnTo>
                  <a:pt x="79532" y="500276"/>
                </a:lnTo>
                <a:lnTo>
                  <a:pt x="52122" y="462556"/>
                </a:lnTo>
                <a:lnTo>
                  <a:pt x="29693" y="420147"/>
                </a:lnTo>
                <a:lnTo>
                  <a:pt x="12942" y="373504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705600" y="5068823"/>
            <a:ext cx="533400" cy="610235"/>
          </a:xfrm>
          <a:custGeom>
            <a:avLst/>
            <a:gdLst/>
            <a:ahLst/>
            <a:cxnLst/>
            <a:rect l="l" t="t" r="r" b="b"/>
            <a:pathLst>
              <a:path w="533400" h="610235">
                <a:moveTo>
                  <a:pt x="266700" y="0"/>
                </a:moveTo>
                <a:lnTo>
                  <a:pt x="223433" y="3991"/>
                </a:lnTo>
                <a:lnTo>
                  <a:pt x="182392" y="15545"/>
                </a:lnTo>
                <a:lnTo>
                  <a:pt x="144124" y="34036"/>
                </a:lnTo>
                <a:lnTo>
                  <a:pt x="109179" y="58834"/>
                </a:lnTo>
                <a:lnTo>
                  <a:pt x="78104" y="89312"/>
                </a:lnTo>
                <a:lnTo>
                  <a:pt x="51450" y="124843"/>
                </a:lnTo>
                <a:lnTo>
                  <a:pt x="29763" y="164797"/>
                </a:lnTo>
                <a:lnTo>
                  <a:pt x="13594" y="208548"/>
                </a:lnTo>
                <a:lnTo>
                  <a:pt x="3489" y="255467"/>
                </a:lnTo>
                <a:lnTo>
                  <a:pt x="0" y="304926"/>
                </a:lnTo>
                <a:lnTo>
                  <a:pt x="3489" y="354350"/>
                </a:lnTo>
                <a:lnTo>
                  <a:pt x="13594" y="401237"/>
                </a:lnTo>
                <a:lnTo>
                  <a:pt x="29763" y="444959"/>
                </a:lnTo>
                <a:lnTo>
                  <a:pt x="51450" y="484889"/>
                </a:lnTo>
                <a:lnTo>
                  <a:pt x="78104" y="520398"/>
                </a:lnTo>
                <a:lnTo>
                  <a:pt x="109179" y="550859"/>
                </a:lnTo>
                <a:lnTo>
                  <a:pt x="144124" y="575644"/>
                </a:lnTo>
                <a:lnTo>
                  <a:pt x="182392" y="594125"/>
                </a:lnTo>
                <a:lnTo>
                  <a:pt x="223433" y="605674"/>
                </a:lnTo>
                <a:lnTo>
                  <a:pt x="266700" y="609663"/>
                </a:lnTo>
                <a:lnTo>
                  <a:pt x="309966" y="605674"/>
                </a:lnTo>
                <a:lnTo>
                  <a:pt x="351007" y="594125"/>
                </a:lnTo>
                <a:lnTo>
                  <a:pt x="389275" y="575644"/>
                </a:lnTo>
                <a:lnTo>
                  <a:pt x="424220" y="550859"/>
                </a:lnTo>
                <a:lnTo>
                  <a:pt x="455295" y="520398"/>
                </a:lnTo>
                <a:lnTo>
                  <a:pt x="481949" y="484889"/>
                </a:lnTo>
                <a:lnTo>
                  <a:pt x="503636" y="444959"/>
                </a:lnTo>
                <a:lnTo>
                  <a:pt x="519805" y="401237"/>
                </a:lnTo>
                <a:lnTo>
                  <a:pt x="529910" y="354350"/>
                </a:lnTo>
                <a:lnTo>
                  <a:pt x="533400" y="304926"/>
                </a:lnTo>
                <a:lnTo>
                  <a:pt x="529910" y="255467"/>
                </a:lnTo>
                <a:lnTo>
                  <a:pt x="519805" y="208548"/>
                </a:lnTo>
                <a:lnTo>
                  <a:pt x="503636" y="164797"/>
                </a:lnTo>
                <a:lnTo>
                  <a:pt x="481949" y="124843"/>
                </a:lnTo>
                <a:lnTo>
                  <a:pt x="455295" y="89312"/>
                </a:lnTo>
                <a:lnTo>
                  <a:pt x="424220" y="58834"/>
                </a:lnTo>
                <a:lnTo>
                  <a:pt x="389275" y="34036"/>
                </a:lnTo>
                <a:lnTo>
                  <a:pt x="351007" y="15545"/>
                </a:lnTo>
                <a:lnTo>
                  <a:pt x="309966" y="3991"/>
                </a:lnTo>
                <a:lnTo>
                  <a:pt x="266700" y="0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705600" y="5068823"/>
            <a:ext cx="533400" cy="610235"/>
          </a:xfrm>
          <a:custGeom>
            <a:avLst/>
            <a:gdLst/>
            <a:ahLst/>
            <a:cxnLst/>
            <a:rect l="l" t="t" r="r" b="b"/>
            <a:pathLst>
              <a:path w="533400" h="610235">
                <a:moveTo>
                  <a:pt x="0" y="304926"/>
                </a:moveTo>
                <a:lnTo>
                  <a:pt x="3489" y="255467"/>
                </a:lnTo>
                <a:lnTo>
                  <a:pt x="13594" y="208548"/>
                </a:lnTo>
                <a:lnTo>
                  <a:pt x="29763" y="164797"/>
                </a:lnTo>
                <a:lnTo>
                  <a:pt x="51450" y="124843"/>
                </a:lnTo>
                <a:lnTo>
                  <a:pt x="78104" y="89312"/>
                </a:lnTo>
                <a:lnTo>
                  <a:pt x="109179" y="58834"/>
                </a:lnTo>
                <a:lnTo>
                  <a:pt x="144124" y="34036"/>
                </a:lnTo>
                <a:lnTo>
                  <a:pt x="182392" y="15545"/>
                </a:lnTo>
                <a:lnTo>
                  <a:pt x="223433" y="3991"/>
                </a:lnTo>
                <a:lnTo>
                  <a:pt x="266700" y="0"/>
                </a:lnTo>
                <a:lnTo>
                  <a:pt x="309966" y="3991"/>
                </a:lnTo>
                <a:lnTo>
                  <a:pt x="351007" y="15545"/>
                </a:lnTo>
                <a:lnTo>
                  <a:pt x="389275" y="34036"/>
                </a:lnTo>
                <a:lnTo>
                  <a:pt x="424220" y="58834"/>
                </a:lnTo>
                <a:lnTo>
                  <a:pt x="455295" y="89312"/>
                </a:lnTo>
                <a:lnTo>
                  <a:pt x="481949" y="124843"/>
                </a:lnTo>
                <a:lnTo>
                  <a:pt x="503636" y="164797"/>
                </a:lnTo>
                <a:lnTo>
                  <a:pt x="519805" y="208548"/>
                </a:lnTo>
                <a:lnTo>
                  <a:pt x="529910" y="255467"/>
                </a:lnTo>
                <a:lnTo>
                  <a:pt x="533400" y="304926"/>
                </a:lnTo>
                <a:lnTo>
                  <a:pt x="529910" y="354350"/>
                </a:lnTo>
                <a:lnTo>
                  <a:pt x="519805" y="401237"/>
                </a:lnTo>
                <a:lnTo>
                  <a:pt x="503636" y="444959"/>
                </a:lnTo>
                <a:lnTo>
                  <a:pt x="481949" y="484889"/>
                </a:lnTo>
                <a:lnTo>
                  <a:pt x="455295" y="520398"/>
                </a:lnTo>
                <a:lnTo>
                  <a:pt x="424220" y="550859"/>
                </a:lnTo>
                <a:lnTo>
                  <a:pt x="389275" y="575644"/>
                </a:lnTo>
                <a:lnTo>
                  <a:pt x="351007" y="594125"/>
                </a:lnTo>
                <a:lnTo>
                  <a:pt x="309966" y="605674"/>
                </a:lnTo>
                <a:lnTo>
                  <a:pt x="266700" y="609663"/>
                </a:lnTo>
                <a:lnTo>
                  <a:pt x="223433" y="605674"/>
                </a:lnTo>
                <a:lnTo>
                  <a:pt x="182392" y="594125"/>
                </a:lnTo>
                <a:lnTo>
                  <a:pt x="144124" y="575644"/>
                </a:lnTo>
                <a:lnTo>
                  <a:pt x="109179" y="550859"/>
                </a:lnTo>
                <a:lnTo>
                  <a:pt x="78104" y="520398"/>
                </a:lnTo>
                <a:lnTo>
                  <a:pt x="51450" y="484889"/>
                </a:lnTo>
                <a:lnTo>
                  <a:pt x="29763" y="444959"/>
                </a:lnTo>
                <a:lnTo>
                  <a:pt x="13594" y="401237"/>
                </a:lnTo>
                <a:lnTo>
                  <a:pt x="3489" y="354350"/>
                </a:lnTo>
                <a:lnTo>
                  <a:pt x="0" y="304926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324600" y="4840351"/>
            <a:ext cx="76200" cy="228600"/>
          </a:xfrm>
          <a:custGeom>
            <a:avLst/>
            <a:gdLst/>
            <a:ahLst/>
            <a:cxnLst/>
            <a:rect l="l" t="t" r="r" b="b"/>
            <a:pathLst>
              <a:path w="76200" h="228600">
                <a:moveTo>
                  <a:pt x="0" y="0"/>
                </a:moveTo>
                <a:lnTo>
                  <a:pt x="76200" y="228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7086600" y="4840351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152400" y="0"/>
                </a:moveTo>
                <a:lnTo>
                  <a:pt x="0" y="2286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24955" y="529755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174688" y="49339"/>
                </a:moveTo>
                <a:lnTo>
                  <a:pt x="0" y="224028"/>
                </a:lnTo>
                <a:lnTo>
                  <a:pt x="8890" y="233045"/>
                </a:lnTo>
                <a:lnTo>
                  <a:pt x="183642" y="58293"/>
                </a:lnTo>
                <a:lnTo>
                  <a:pt x="174688" y="49339"/>
                </a:lnTo>
                <a:close/>
              </a:path>
              <a:path w="233045" h="233045">
                <a:moveTo>
                  <a:pt x="219583" y="40386"/>
                </a:moveTo>
                <a:lnTo>
                  <a:pt x="183642" y="40386"/>
                </a:lnTo>
                <a:lnTo>
                  <a:pt x="192659" y="49276"/>
                </a:lnTo>
                <a:lnTo>
                  <a:pt x="183642" y="58293"/>
                </a:lnTo>
                <a:lnTo>
                  <a:pt x="206121" y="80772"/>
                </a:lnTo>
                <a:lnTo>
                  <a:pt x="219583" y="40386"/>
                </a:lnTo>
                <a:close/>
              </a:path>
              <a:path w="233045" h="233045">
                <a:moveTo>
                  <a:pt x="183642" y="40386"/>
                </a:moveTo>
                <a:lnTo>
                  <a:pt x="174688" y="49339"/>
                </a:lnTo>
                <a:lnTo>
                  <a:pt x="183642" y="58293"/>
                </a:lnTo>
                <a:lnTo>
                  <a:pt x="192659" y="49276"/>
                </a:lnTo>
                <a:lnTo>
                  <a:pt x="183642" y="40386"/>
                </a:lnTo>
                <a:close/>
              </a:path>
              <a:path w="233045" h="233045">
                <a:moveTo>
                  <a:pt x="233045" y="0"/>
                </a:moveTo>
                <a:lnTo>
                  <a:pt x="152273" y="26924"/>
                </a:lnTo>
                <a:lnTo>
                  <a:pt x="174688" y="49339"/>
                </a:lnTo>
                <a:lnTo>
                  <a:pt x="183642" y="40386"/>
                </a:lnTo>
                <a:lnTo>
                  <a:pt x="219583" y="40386"/>
                </a:lnTo>
                <a:lnTo>
                  <a:pt x="23304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553200" y="5297551"/>
            <a:ext cx="233045" cy="233045"/>
          </a:xfrm>
          <a:custGeom>
            <a:avLst/>
            <a:gdLst/>
            <a:ahLst/>
            <a:cxnLst/>
            <a:rect l="l" t="t" r="r" b="b"/>
            <a:pathLst>
              <a:path w="233045" h="233045">
                <a:moveTo>
                  <a:pt x="58356" y="49339"/>
                </a:moveTo>
                <a:lnTo>
                  <a:pt x="49402" y="58293"/>
                </a:lnTo>
                <a:lnTo>
                  <a:pt x="224154" y="233045"/>
                </a:lnTo>
                <a:lnTo>
                  <a:pt x="233045" y="224028"/>
                </a:lnTo>
                <a:lnTo>
                  <a:pt x="58356" y="49339"/>
                </a:lnTo>
                <a:close/>
              </a:path>
              <a:path w="233045" h="233045">
                <a:moveTo>
                  <a:pt x="0" y="0"/>
                </a:moveTo>
                <a:lnTo>
                  <a:pt x="26924" y="80772"/>
                </a:lnTo>
                <a:lnTo>
                  <a:pt x="49402" y="58293"/>
                </a:lnTo>
                <a:lnTo>
                  <a:pt x="40385" y="49276"/>
                </a:lnTo>
                <a:lnTo>
                  <a:pt x="49402" y="40386"/>
                </a:lnTo>
                <a:lnTo>
                  <a:pt x="67310" y="40386"/>
                </a:lnTo>
                <a:lnTo>
                  <a:pt x="80772" y="26924"/>
                </a:lnTo>
                <a:lnTo>
                  <a:pt x="0" y="0"/>
                </a:lnTo>
                <a:close/>
              </a:path>
              <a:path w="233045" h="233045">
                <a:moveTo>
                  <a:pt x="49402" y="40386"/>
                </a:moveTo>
                <a:lnTo>
                  <a:pt x="40385" y="49276"/>
                </a:lnTo>
                <a:lnTo>
                  <a:pt x="49402" y="58293"/>
                </a:lnTo>
                <a:lnTo>
                  <a:pt x="58356" y="49339"/>
                </a:lnTo>
                <a:lnTo>
                  <a:pt x="49402" y="40386"/>
                </a:lnTo>
                <a:close/>
              </a:path>
              <a:path w="233045" h="233045">
                <a:moveTo>
                  <a:pt x="67310" y="40386"/>
                </a:moveTo>
                <a:lnTo>
                  <a:pt x="49402" y="40386"/>
                </a:lnTo>
                <a:lnTo>
                  <a:pt x="58356" y="49339"/>
                </a:lnTo>
                <a:lnTo>
                  <a:pt x="67310" y="4038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400800" y="5145087"/>
            <a:ext cx="184150" cy="367030"/>
          </a:xfrm>
          <a:custGeom>
            <a:avLst/>
            <a:gdLst/>
            <a:ahLst/>
            <a:cxnLst/>
            <a:rect l="l" t="t" r="r" b="b"/>
            <a:pathLst>
              <a:path w="184150" h="367029">
                <a:moveTo>
                  <a:pt x="0" y="366712"/>
                </a:moveTo>
                <a:lnTo>
                  <a:pt x="184150" y="366712"/>
                </a:lnTo>
                <a:lnTo>
                  <a:pt x="184150" y="0"/>
                </a:lnTo>
                <a:lnTo>
                  <a:pt x="0" y="0"/>
                </a:lnTo>
                <a:lnTo>
                  <a:pt x="0" y="366712"/>
                </a:lnTo>
                <a:close/>
              </a:path>
            </a:pathLst>
          </a:custGeom>
          <a:solidFill>
            <a:srgbClr val="33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 txBox="1"/>
          <p:nvPr/>
        </p:nvSpPr>
        <p:spPr>
          <a:xfrm>
            <a:off x="6405117" y="5141341"/>
            <a:ext cx="1784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5" name="object 105"/>
          <p:cNvSpPr/>
          <p:nvPr/>
        </p:nvSpPr>
        <p:spPr>
          <a:xfrm>
            <a:off x="1752600" y="44593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752600" y="4535551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752600" y="4687951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67000" y="44593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67000" y="4535551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67000" y="4687951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6248400" y="44593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6248400" y="4535551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6248400" y="4687951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7162800" y="4459351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0" y="0"/>
                </a:moveTo>
                <a:lnTo>
                  <a:pt x="76200" y="76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7162800" y="4535551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7620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7162800" y="4687951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0"/>
                </a:moveTo>
                <a:lnTo>
                  <a:pt x="7620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05600" y="5602287"/>
            <a:ext cx="0" cy="381000"/>
          </a:xfrm>
          <a:custGeom>
            <a:avLst/>
            <a:gdLst/>
            <a:ahLst/>
            <a:cxnLst/>
            <a:rect l="l" t="t" r="r" b="b"/>
            <a:pathLst>
              <a:path h="381000">
                <a:moveTo>
                  <a:pt x="0" y="0"/>
                </a:moveTo>
                <a:lnTo>
                  <a:pt x="0" y="381000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705600" y="5945187"/>
            <a:ext cx="381000" cy="76200"/>
          </a:xfrm>
          <a:custGeom>
            <a:avLst/>
            <a:gdLst/>
            <a:ahLst/>
            <a:cxnLst/>
            <a:rect l="l" t="t" r="r" b="b"/>
            <a:pathLst>
              <a:path w="381000" h="76200">
                <a:moveTo>
                  <a:pt x="304800" y="0"/>
                </a:moveTo>
                <a:lnTo>
                  <a:pt x="304800" y="76200"/>
                </a:lnTo>
                <a:lnTo>
                  <a:pt x="368300" y="44450"/>
                </a:lnTo>
                <a:lnTo>
                  <a:pt x="317500" y="44450"/>
                </a:lnTo>
                <a:lnTo>
                  <a:pt x="317500" y="31750"/>
                </a:lnTo>
                <a:lnTo>
                  <a:pt x="368300" y="31750"/>
                </a:lnTo>
                <a:lnTo>
                  <a:pt x="304800" y="0"/>
                </a:lnTo>
                <a:close/>
              </a:path>
              <a:path w="381000" h="76200">
                <a:moveTo>
                  <a:pt x="304800" y="31750"/>
                </a:moveTo>
                <a:lnTo>
                  <a:pt x="0" y="31750"/>
                </a:lnTo>
                <a:lnTo>
                  <a:pt x="0" y="44450"/>
                </a:lnTo>
                <a:lnTo>
                  <a:pt x="304800" y="44450"/>
                </a:lnTo>
                <a:lnTo>
                  <a:pt x="304800" y="31750"/>
                </a:lnTo>
                <a:close/>
              </a:path>
              <a:path w="381000" h="76200">
                <a:moveTo>
                  <a:pt x="368300" y="31750"/>
                </a:moveTo>
                <a:lnTo>
                  <a:pt x="317500" y="31750"/>
                </a:lnTo>
                <a:lnTo>
                  <a:pt x="317500" y="44450"/>
                </a:lnTo>
                <a:lnTo>
                  <a:pt x="368300" y="44450"/>
                </a:lnTo>
                <a:lnTo>
                  <a:pt x="381000" y="38100"/>
                </a:lnTo>
                <a:lnTo>
                  <a:pt x="368300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752600" y="362115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667000" y="415455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667000" y="3621151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524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19400" y="33163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5943600" y="33163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0"/>
                </a:moveTo>
                <a:lnTo>
                  <a:pt x="152400" y="762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7315200" y="3316351"/>
            <a:ext cx="152400" cy="76200"/>
          </a:xfrm>
          <a:custGeom>
            <a:avLst/>
            <a:gdLst/>
            <a:ahLst/>
            <a:cxnLst/>
            <a:rect l="l" t="t" r="r" b="b"/>
            <a:pathLst>
              <a:path w="152400" h="76200">
                <a:moveTo>
                  <a:pt x="0" y="76200"/>
                </a:moveTo>
                <a:lnTo>
                  <a:pt x="152400" y="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7191375" y="415455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6248400" y="4154551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304800"/>
                </a:lnTo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 txBox="1"/>
          <p:nvPr/>
        </p:nvSpPr>
        <p:spPr>
          <a:xfrm>
            <a:off x="6252464" y="5363083"/>
            <a:ext cx="3194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TK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6846569" y="5146294"/>
            <a:ext cx="335280" cy="491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010"/>
              </a:lnSpc>
            </a:pPr>
            <a:r>
              <a:rPr sz="1800" dirty="0">
                <a:solidFill>
                  <a:srgbClr val="FF0066"/>
                </a:solidFill>
                <a:latin typeface="Arial"/>
                <a:cs typeface="Arial"/>
              </a:rPr>
              <a:t>P</a:t>
            </a:r>
            <a:endParaRPr sz="1800">
              <a:latin typeface="Arial"/>
              <a:cs typeface="Arial"/>
            </a:endParaRPr>
          </a:p>
          <a:p>
            <a:pPr marL="27940">
              <a:lnSpc>
                <a:spcPts val="1770"/>
              </a:lnSpc>
            </a:pPr>
            <a:r>
              <a:rPr sz="1600" b="1" spc="-5" dirty="0">
                <a:latin typeface="Times New Roman"/>
                <a:cs typeface="Times New Roman"/>
              </a:rPr>
              <a:t>TK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29" name="object 129"/>
          <p:cNvSpPr txBox="1"/>
          <p:nvPr/>
        </p:nvSpPr>
        <p:spPr>
          <a:xfrm>
            <a:off x="3455034" y="4485258"/>
            <a:ext cx="3530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TM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0" name="object 130"/>
          <p:cNvSpPr txBox="1"/>
          <p:nvPr/>
        </p:nvSpPr>
        <p:spPr>
          <a:xfrm>
            <a:off x="7597520" y="4485258"/>
            <a:ext cx="3530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TM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1" name="object 131"/>
          <p:cNvSpPr txBox="1"/>
          <p:nvPr/>
        </p:nvSpPr>
        <p:spPr>
          <a:xfrm>
            <a:off x="6436867" y="4827016"/>
            <a:ext cx="61849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Times New Roman"/>
                <a:cs typeface="Times New Roman"/>
              </a:rPr>
              <a:t>2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[</a:t>
            </a:r>
            <a:r>
              <a:rPr sz="1400" b="1" spc="-114" dirty="0">
                <a:latin typeface="Times New Roman"/>
                <a:cs typeface="Times New Roman"/>
              </a:rPr>
              <a:t>A</a:t>
            </a:r>
            <a:r>
              <a:rPr sz="1400" b="1" dirty="0">
                <a:latin typeface="Times New Roman"/>
                <a:cs typeface="Times New Roman"/>
              </a:rPr>
              <a:t>T</a:t>
            </a:r>
            <a:r>
              <a:rPr sz="1400" b="1" spc="-10" dirty="0">
                <a:latin typeface="Times New Roman"/>
                <a:cs typeface="Times New Roman"/>
              </a:rPr>
              <a:t>P</a:t>
            </a:r>
            <a:r>
              <a:rPr sz="1400" b="1" dirty="0">
                <a:latin typeface="Times New Roman"/>
                <a:cs typeface="Times New Roman"/>
              </a:rPr>
              <a:t>]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2" name="object 132"/>
          <p:cNvSpPr txBox="1"/>
          <p:nvPr/>
        </p:nvSpPr>
        <p:spPr>
          <a:xfrm>
            <a:off x="2902457" y="5171058"/>
            <a:ext cx="90551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cytopl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sm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3" name="object 133"/>
          <p:cNvSpPr txBox="1"/>
          <p:nvPr/>
        </p:nvSpPr>
        <p:spPr>
          <a:xfrm>
            <a:off x="7397242" y="5185409"/>
            <a:ext cx="90551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latin typeface="Times New Roman"/>
                <a:cs typeface="Times New Roman"/>
              </a:rPr>
              <a:t>cytopl</a:t>
            </a:r>
            <a:r>
              <a:rPr sz="1600" b="1" dirty="0">
                <a:latin typeface="Times New Roman"/>
                <a:cs typeface="Times New Roman"/>
              </a:rPr>
              <a:t>a</a:t>
            </a:r>
            <a:r>
              <a:rPr sz="1600" b="1" spc="-5" dirty="0">
                <a:latin typeface="Times New Roman"/>
                <a:cs typeface="Times New Roman"/>
              </a:rPr>
              <a:t>sm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4" name="object 134"/>
          <p:cNvSpPr txBox="1"/>
          <p:nvPr/>
        </p:nvSpPr>
        <p:spPr>
          <a:xfrm>
            <a:off x="7075169" y="5857138"/>
            <a:ext cx="152908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Cell</a:t>
            </a:r>
            <a:r>
              <a:rPr sz="1600" b="1" spc="10" dirty="0">
                <a:solidFill>
                  <a:srgbClr val="FF0066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p</a:t>
            </a:r>
            <a:r>
              <a:rPr sz="1600" b="1" spc="-35" dirty="0">
                <a:solidFill>
                  <a:srgbClr val="FF0066"/>
                </a:solidFill>
                <a:latin typeface="Times New Roman"/>
                <a:cs typeface="Times New Roman"/>
              </a:rPr>
              <a:t>r</a:t>
            </a:r>
            <a:r>
              <a:rPr sz="16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oli</a:t>
            </a:r>
            <a:r>
              <a:rPr sz="1600" b="1" spc="-10" dirty="0">
                <a:solidFill>
                  <a:srgbClr val="FF0066"/>
                </a:solidFill>
                <a:latin typeface="Times New Roman"/>
                <a:cs typeface="Times New Roman"/>
              </a:rPr>
              <a:t>f</a:t>
            </a:r>
            <a:r>
              <a:rPr sz="1600" b="1" spc="-5" dirty="0">
                <a:solidFill>
                  <a:srgbClr val="FF0066"/>
                </a:solidFill>
                <a:latin typeface="Times New Roman"/>
                <a:cs typeface="Times New Roman"/>
              </a:rPr>
              <a:t>eration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35" name="object 135"/>
          <p:cNvSpPr/>
          <p:nvPr/>
        </p:nvSpPr>
        <p:spPr>
          <a:xfrm>
            <a:off x="1600200" y="3163951"/>
            <a:ext cx="1295400" cy="1066800"/>
          </a:xfrm>
          <a:custGeom>
            <a:avLst/>
            <a:gdLst/>
            <a:ahLst/>
            <a:cxnLst/>
            <a:rect l="l" t="t" r="r" b="b"/>
            <a:pathLst>
              <a:path w="1295400" h="1066800">
                <a:moveTo>
                  <a:pt x="0" y="1066800"/>
                </a:moveTo>
                <a:lnTo>
                  <a:pt x="1295400" y="1066800"/>
                </a:lnTo>
                <a:lnTo>
                  <a:pt x="1295400" y="0"/>
                </a:lnTo>
                <a:lnTo>
                  <a:pt x="0" y="0"/>
                </a:lnTo>
                <a:lnTo>
                  <a:pt x="0" y="1066800"/>
                </a:lnTo>
                <a:close/>
              </a:path>
            </a:pathLst>
          </a:custGeom>
          <a:ln w="2540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 txBox="1"/>
          <p:nvPr/>
        </p:nvSpPr>
        <p:spPr>
          <a:xfrm>
            <a:off x="88900" y="762000"/>
            <a:ext cx="8763000" cy="1066800"/>
          </a:xfrm>
          <a:prstGeom prst="rect">
            <a:avLst/>
          </a:prstGeom>
          <a:ln w="19050">
            <a:solidFill>
              <a:srgbClr val="CC0000"/>
            </a:solidFill>
          </a:ln>
        </p:spPr>
        <p:txBody>
          <a:bodyPr vert="horz" wrap="square" lIns="0" tIns="18415" rIns="0" bIns="0" rtlCol="0">
            <a:spAutoFit/>
          </a:bodyPr>
          <a:lstStyle/>
          <a:p>
            <a:pPr marL="268605" indent="-237490">
              <a:lnSpc>
                <a:spcPct val="100000"/>
              </a:lnSpc>
              <a:spcBef>
                <a:spcPts val="145"/>
              </a:spcBef>
              <a:buFont typeface="Wingdings"/>
              <a:buChar char=""/>
              <a:tabLst>
                <a:tab pos="269240" algn="l"/>
              </a:tabLst>
            </a:pP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600" b="1" spc="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exhibi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1600" b="1" spc="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its</a:t>
            </a:r>
            <a:r>
              <a:rPr sz="16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cell</a:t>
            </a:r>
            <a:r>
              <a:rPr sz="1600" b="1" spc="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proli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eration</a:t>
            </a:r>
            <a:r>
              <a:rPr sz="1600" b="1" spc="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acti</a:t>
            </a:r>
            <a:r>
              <a:rPr sz="1600" b="1" spc="-45" dirty="0">
                <a:solidFill>
                  <a:srgbClr val="003300"/>
                </a:solidFill>
                <a:latin typeface="Arial"/>
                <a:cs typeface="Arial"/>
              </a:rPr>
              <a:t>v</a:t>
            </a:r>
            <a:r>
              <a:rPr sz="1600" b="1" spc="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1600" b="1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y</a:t>
            </a:r>
            <a:r>
              <a:rPr sz="1600" b="1" spc="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by</a:t>
            </a:r>
            <a:r>
              <a:rPr sz="1600" b="1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bi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di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g</a:t>
            </a:r>
            <a:r>
              <a:rPr sz="1600" b="1" spc="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to</a:t>
            </a:r>
            <a:r>
              <a:rPr sz="16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its</a:t>
            </a:r>
            <a:r>
              <a:rPr sz="16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cell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surface</a:t>
            </a:r>
            <a:r>
              <a:rPr sz="1600" b="1" spc="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recep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600" b="1" spc="-90" dirty="0">
                <a:solidFill>
                  <a:srgbClr val="003300"/>
                </a:solidFill>
                <a:latin typeface="Arial"/>
                <a:cs typeface="Arial"/>
              </a:rPr>
              <a:t>r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.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2"/>
              </a:spcBef>
              <a:buClr>
                <a:srgbClr val="003300"/>
              </a:buClr>
              <a:buFont typeface="Wingdings"/>
              <a:buChar char=""/>
            </a:pPr>
            <a:endParaRPr sz="1650">
              <a:latin typeface="Times New Roman"/>
              <a:cs typeface="Times New Roman"/>
            </a:endParaRPr>
          </a:p>
          <a:p>
            <a:pPr marL="268605" indent="-237490">
              <a:lnSpc>
                <a:spcPct val="100000"/>
              </a:lnSpc>
              <a:buFont typeface="Wingdings"/>
              <a:buChar char=""/>
              <a:tabLst>
                <a:tab pos="269240" algn="l"/>
              </a:tabLst>
            </a:pP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D2,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D3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m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les</a:t>
            </a:r>
            <a:r>
              <a:rPr sz="1600" b="1" spc="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extracellular</a:t>
            </a:r>
            <a:r>
              <a:rPr sz="1600" b="1" spc="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main</a:t>
            </a:r>
            <a:r>
              <a:rPr sz="16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of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FR</a:t>
            </a:r>
            <a:r>
              <a:rPr sz="16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are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su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ficient</a:t>
            </a:r>
            <a:r>
              <a:rPr sz="1600" b="1" spc="3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r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1600" b="1" spc="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6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sig</a:t>
            </a:r>
            <a:r>
              <a:rPr sz="1600" b="1" spc="-10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aling</a:t>
            </a:r>
            <a:endParaRPr sz="1600">
              <a:latin typeface="Arial"/>
              <a:cs typeface="Arial"/>
            </a:endParaRPr>
          </a:p>
          <a:p>
            <a:pPr marL="259715">
              <a:lnSpc>
                <a:spcPct val="100000"/>
              </a:lnSpc>
            </a:pP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pr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ces</a:t>
            </a:r>
            <a:r>
              <a:rPr sz="1600" b="1" spc="-10" dirty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1447800"/>
            <a:ext cx="8229600" cy="228600"/>
          </a:xfrm>
          <a:custGeom>
            <a:avLst/>
            <a:gdLst/>
            <a:ahLst/>
            <a:cxnLst/>
            <a:rect l="l" t="t" r="r" b="b"/>
            <a:pathLst>
              <a:path w="8229600" h="228600">
                <a:moveTo>
                  <a:pt x="0" y="228600"/>
                </a:moveTo>
                <a:lnTo>
                  <a:pt x="8229600" y="228600"/>
                </a:lnTo>
                <a:lnTo>
                  <a:pt x="82296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838200" y="5029200"/>
            <a:ext cx="7620000" cy="1066800"/>
          </a:xfrm>
          <a:prstGeom prst="rect">
            <a:avLst/>
          </a:prstGeom>
          <a:ln w="25400">
            <a:solidFill>
              <a:srgbClr val="333333"/>
            </a:solidFill>
          </a:ln>
        </p:spPr>
        <p:txBody>
          <a:bodyPr vert="horz" wrap="square" lIns="0" tIns="5987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7"/>
              </a:spcBef>
            </a:pPr>
            <a:endParaRPr sz="1500">
              <a:latin typeface="Times New Roman"/>
              <a:cs typeface="Times New Roman"/>
            </a:endParaRPr>
          </a:p>
          <a:p>
            <a:pPr marR="69215" algn="ctr">
              <a:lnSpc>
                <a:spcPct val="100000"/>
              </a:lnSpc>
              <a:tabLst>
                <a:tab pos="2357755" algn="l"/>
              </a:tabLst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b="1" spc="-7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–</a:t>
            </a:r>
            <a:r>
              <a:rPr sz="1800" b="1" spc="-6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5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1800" b="1" spc="4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ndro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me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;	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C.S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–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onzon 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ndro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me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;</a:t>
            </a:r>
            <a:r>
              <a:rPr sz="1800" b="1" spc="2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P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-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Pf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iffer 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1800" b="1" spc="-20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ndro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me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;</a:t>
            </a:r>
            <a:endParaRPr sz="1800">
              <a:latin typeface="Arial"/>
              <a:cs typeface="Arial"/>
            </a:endParaRPr>
          </a:p>
          <a:p>
            <a:pPr marR="66675" algn="ctr">
              <a:lnSpc>
                <a:spcPct val="100000"/>
              </a:lnSpc>
              <a:tabLst>
                <a:tab pos="444500" algn="l"/>
              </a:tabLst>
            </a:pPr>
            <a:r>
              <a:rPr sz="1800" b="1" spc="-5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S	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B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r</a:t>
            </a:r>
            <a:r>
              <a:rPr sz="1800" b="1" spc="-5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-Ste</a:t>
            </a:r>
            <a:r>
              <a:rPr sz="1800" b="1" spc="-45" dirty="0">
                <a:solidFill>
                  <a:srgbClr val="800000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en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on</a:t>
            </a:r>
            <a:r>
              <a:rPr sz="1800" b="1" spc="5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rome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648705" y="1183385"/>
            <a:ext cx="217995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5" dirty="0">
                <a:latin typeface="Arial"/>
                <a:cs typeface="Arial"/>
                <a:hlinkClick r:id="rId2"/>
              </a:rPr>
              <a:t>ww</a:t>
            </a:r>
            <a:r>
              <a:rPr sz="1400" b="1" spc="-50" dirty="0">
                <a:latin typeface="Arial"/>
                <a:cs typeface="Arial"/>
                <a:hlinkClick r:id="rId2"/>
              </a:rPr>
              <a:t>w</a:t>
            </a:r>
            <a:r>
              <a:rPr sz="1400" b="1" spc="-10" dirty="0">
                <a:latin typeface="Arial"/>
                <a:cs typeface="Arial"/>
                <a:hlinkClick r:id="rId2"/>
              </a:rPr>
              <a:t>.id.</a:t>
            </a:r>
            <a:r>
              <a:rPr sz="1400" b="1" spc="-50" dirty="0">
                <a:latin typeface="Arial"/>
                <a:cs typeface="Arial"/>
                <a:hlinkClick r:id="rId2"/>
              </a:rPr>
              <a:t>y</a:t>
            </a:r>
            <a:r>
              <a:rPr sz="1400" b="1" dirty="0">
                <a:latin typeface="Arial"/>
                <a:cs typeface="Arial"/>
                <a:hlinkClick r:id="rId2"/>
              </a:rPr>
              <a:t>ama</a:t>
            </a:r>
            <a:r>
              <a:rPr sz="1400" b="1" spc="-10" dirty="0">
                <a:latin typeface="Arial"/>
                <a:cs typeface="Arial"/>
                <a:hlinkClick r:id="rId2"/>
              </a:rPr>
              <a:t>g</a:t>
            </a:r>
            <a:r>
              <a:rPr sz="1400" b="1" dirty="0">
                <a:latin typeface="Arial"/>
                <a:cs typeface="Arial"/>
                <a:hlinkClick r:id="rId2"/>
              </a:rPr>
              <a:t>ata-</a:t>
            </a:r>
            <a:r>
              <a:rPr sz="1400" b="1" spc="-10" dirty="0">
                <a:latin typeface="Arial"/>
                <a:cs typeface="Arial"/>
                <a:hlinkClick r:id="rId2"/>
              </a:rPr>
              <a:t>u</a:t>
            </a:r>
            <a:r>
              <a:rPr sz="1400" b="1" dirty="0">
                <a:latin typeface="Arial"/>
                <a:cs typeface="Arial"/>
                <a:hlinkClick r:id="rId2"/>
              </a:rPr>
              <a:t>.ac</a:t>
            </a:r>
            <a:r>
              <a:rPr sz="1400" b="1" spc="-10" dirty="0">
                <a:latin typeface="Arial"/>
                <a:cs typeface="Arial"/>
                <a:hlinkClick r:id="rId2"/>
              </a:rPr>
              <a:t>.jp</a:t>
            </a:r>
            <a:r>
              <a:rPr sz="1400" b="1" dirty="0">
                <a:latin typeface="Arial"/>
                <a:cs typeface="Arial"/>
                <a:hlinkClick r:id="rId2"/>
              </a:rPr>
              <a:t>/</a:t>
            </a:r>
            <a:endParaRPr sz="14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194808" y="4429505"/>
            <a:ext cx="331977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66FF"/>
                </a:solidFill>
                <a:latin typeface="Arial"/>
                <a:cs typeface="Arial"/>
              </a:rPr>
              <a:t>Cranial</a:t>
            </a:r>
            <a:r>
              <a:rPr sz="1600" b="1" spc="2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FF"/>
                </a:solidFill>
                <a:latin typeface="Arial"/>
                <a:cs typeface="Arial"/>
              </a:rPr>
              <a:t>de</a:t>
            </a:r>
            <a:r>
              <a:rPr sz="1600" b="1" spc="-15" dirty="0">
                <a:solidFill>
                  <a:srgbClr val="0066FF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0066FF"/>
                </a:solidFill>
                <a:latin typeface="Arial"/>
                <a:cs typeface="Arial"/>
              </a:rPr>
              <a:t>ects</a:t>
            </a:r>
            <a:r>
              <a:rPr sz="1600" b="1" spc="15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FF"/>
                </a:solidFill>
                <a:latin typeface="Arial"/>
                <a:cs typeface="Arial"/>
              </a:rPr>
              <a:t>in</a:t>
            </a:r>
            <a:r>
              <a:rPr sz="1600" b="1" spc="-55" dirty="0">
                <a:solidFill>
                  <a:srgbClr val="0066FF"/>
                </a:solidFill>
                <a:latin typeface="Arial"/>
                <a:cs typeface="Arial"/>
              </a:rPr>
              <a:t> A</a:t>
            </a:r>
            <a:r>
              <a:rPr sz="1600" b="1" spc="-5" dirty="0">
                <a:solidFill>
                  <a:srgbClr val="0066FF"/>
                </a:solidFill>
                <a:latin typeface="Arial"/>
                <a:cs typeface="Arial"/>
              </a:rPr>
              <a:t>pert</a:t>
            </a:r>
            <a:r>
              <a:rPr sz="1600" b="1" spc="50" dirty="0">
                <a:solidFill>
                  <a:srgbClr val="0066FF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FF"/>
                </a:solidFill>
                <a:latin typeface="Arial"/>
                <a:cs typeface="Arial"/>
              </a:rPr>
              <a:t>s</a:t>
            </a:r>
            <a:r>
              <a:rPr sz="1600" b="1" spc="-45" dirty="0">
                <a:solidFill>
                  <a:srgbClr val="0066FF"/>
                </a:solidFill>
                <a:latin typeface="Arial"/>
                <a:cs typeface="Arial"/>
              </a:rPr>
              <a:t>y</a:t>
            </a:r>
            <a:r>
              <a:rPr sz="1600" b="1" spc="-5" dirty="0">
                <a:solidFill>
                  <a:srgbClr val="0066FF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0066FF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0066FF"/>
                </a:solidFill>
                <a:latin typeface="Arial"/>
                <a:cs typeface="Arial"/>
              </a:rPr>
              <a:t>rome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392551" y="2968625"/>
            <a:ext cx="24130" cy="659130"/>
          </a:xfrm>
          <a:custGeom>
            <a:avLst/>
            <a:gdLst/>
            <a:ahLst/>
            <a:cxnLst/>
            <a:rect l="l" t="t" r="r" b="b"/>
            <a:pathLst>
              <a:path w="24129" h="659129">
                <a:moveTo>
                  <a:pt x="0" y="658812"/>
                </a:moveTo>
                <a:lnTo>
                  <a:pt x="23749" y="658812"/>
                </a:lnTo>
                <a:lnTo>
                  <a:pt x="23749" y="0"/>
                </a:lnTo>
                <a:lnTo>
                  <a:pt x="0" y="0"/>
                </a:lnTo>
                <a:lnTo>
                  <a:pt x="0" y="658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521075" y="2959100"/>
            <a:ext cx="0" cy="668655"/>
          </a:xfrm>
          <a:custGeom>
            <a:avLst/>
            <a:gdLst/>
            <a:ahLst/>
            <a:cxnLst/>
            <a:rect l="l" t="t" r="r" b="b"/>
            <a:pathLst>
              <a:path h="668654">
                <a:moveTo>
                  <a:pt x="0" y="0"/>
                </a:moveTo>
                <a:lnTo>
                  <a:pt x="0" y="668337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60726" y="3808348"/>
            <a:ext cx="554355" cy="13335"/>
          </a:xfrm>
          <a:custGeom>
            <a:avLst/>
            <a:gdLst/>
            <a:ahLst/>
            <a:cxnLst/>
            <a:rect l="l" t="t" r="r" b="b"/>
            <a:pathLst>
              <a:path w="554354" h="13335">
                <a:moveTo>
                  <a:pt x="0" y="12826"/>
                </a:moveTo>
                <a:lnTo>
                  <a:pt x="554037" y="12826"/>
                </a:lnTo>
                <a:lnTo>
                  <a:pt x="554037" y="0"/>
                </a:lnTo>
                <a:lnTo>
                  <a:pt x="0" y="0"/>
                </a:lnTo>
                <a:lnTo>
                  <a:pt x="0" y="12826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760726" y="3503676"/>
            <a:ext cx="554355" cy="317500"/>
          </a:xfrm>
          <a:custGeom>
            <a:avLst/>
            <a:gdLst/>
            <a:ahLst/>
            <a:cxnLst/>
            <a:rect l="l" t="t" r="r" b="b"/>
            <a:pathLst>
              <a:path w="554354" h="317500">
                <a:moveTo>
                  <a:pt x="0" y="317500"/>
                </a:moveTo>
                <a:lnTo>
                  <a:pt x="554037" y="317500"/>
                </a:lnTo>
                <a:lnTo>
                  <a:pt x="554037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862451" y="3519423"/>
            <a:ext cx="5080" cy="108585"/>
          </a:xfrm>
          <a:custGeom>
            <a:avLst/>
            <a:gdLst/>
            <a:ahLst/>
            <a:cxnLst/>
            <a:rect l="l" t="t" r="r" b="b"/>
            <a:pathLst>
              <a:path w="5079" h="108585">
                <a:moveTo>
                  <a:pt x="0" y="108013"/>
                </a:moveTo>
                <a:lnTo>
                  <a:pt x="4699" y="108013"/>
                </a:lnTo>
                <a:lnTo>
                  <a:pt x="4699" y="0"/>
                </a:lnTo>
                <a:lnTo>
                  <a:pt x="0" y="0"/>
                </a:lnTo>
                <a:lnTo>
                  <a:pt x="0" y="108013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1075" y="3695700"/>
            <a:ext cx="346075" cy="141605"/>
          </a:xfrm>
          <a:custGeom>
            <a:avLst/>
            <a:gdLst/>
            <a:ahLst/>
            <a:cxnLst/>
            <a:rect l="l" t="t" r="r" b="b"/>
            <a:pathLst>
              <a:path w="346075" h="141604">
                <a:moveTo>
                  <a:pt x="0" y="141224"/>
                </a:moveTo>
                <a:lnTo>
                  <a:pt x="346075" y="141224"/>
                </a:lnTo>
                <a:lnTo>
                  <a:pt x="346075" y="0"/>
                </a:lnTo>
                <a:lnTo>
                  <a:pt x="0" y="0"/>
                </a:lnTo>
                <a:lnTo>
                  <a:pt x="0" y="141224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521075" y="3519423"/>
            <a:ext cx="346075" cy="317500"/>
          </a:xfrm>
          <a:custGeom>
            <a:avLst/>
            <a:gdLst/>
            <a:ahLst/>
            <a:cxnLst/>
            <a:rect l="l" t="t" r="r" b="b"/>
            <a:pathLst>
              <a:path w="346075" h="317500">
                <a:moveTo>
                  <a:pt x="0" y="317500"/>
                </a:moveTo>
                <a:lnTo>
                  <a:pt x="346075" y="317500"/>
                </a:lnTo>
                <a:lnTo>
                  <a:pt x="346075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073525" y="3808348"/>
            <a:ext cx="898525" cy="13335"/>
          </a:xfrm>
          <a:custGeom>
            <a:avLst/>
            <a:gdLst/>
            <a:ahLst/>
            <a:cxnLst/>
            <a:rect l="l" t="t" r="r" b="b"/>
            <a:pathLst>
              <a:path w="898525" h="13335">
                <a:moveTo>
                  <a:pt x="0" y="12826"/>
                </a:moveTo>
                <a:lnTo>
                  <a:pt x="898525" y="12826"/>
                </a:lnTo>
                <a:lnTo>
                  <a:pt x="898525" y="0"/>
                </a:lnTo>
                <a:lnTo>
                  <a:pt x="0" y="0"/>
                </a:lnTo>
                <a:lnTo>
                  <a:pt x="0" y="12826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073525" y="3503676"/>
            <a:ext cx="898525" cy="317500"/>
          </a:xfrm>
          <a:custGeom>
            <a:avLst/>
            <a:gdLst/>
            <a:ahLst/>
            <a:cxnLst/>
            <a:rect l="l" t="t" r="r" b="b"/>
            <a:pathLst>
              <a:path w="898525" h="317500">
                <a:moveTo>
                  <a:pt x="0" y="317500"/>
                </a:moveTo>
                <a:lnTo>
                  <a:pt x="898525" y="317500"/>
                </a:lnTo>
                <a:lnTo>
                  <a:pt x="898525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998726" y="3490848"/>
            <a:ext cx="554355" cy="31750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228600">
              <a:lnSpc>
                <a:spcPct val="100000"/>
              </a:lnSpc>
              <a:spcBef>
                <a:spcPts val="380"/>
              </a:spcBef>
            </a:pPr>
            <a:r>
              <a:rPr sz="16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D2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757551" y="3490848"/>
            <a:ext cx="552450" cy="3175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22250">
              <a:lnSpc>
                <a:spcPct val="100000"/>
              </a:lnSpc>
              <a:spcBef>
                <a:spcPts val="490"/>
              </a:spcBef>
            </a:pPr>
            <a:r>
              <a:rPr sz="16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D3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516376" y="3506851"/>
            <a:ext cx="380365" cy="3175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52705">
              <a:lnSpc>
                <a:spcPct val="100000"/>
              </a:lnSpc>
              <a:spcBef>
                <a:spcPts val="490"/>
              </a:spcBef>
            </a:pPr>
            <a:r>
              <a:rPr sz="1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TM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068826" y="3490848"/>
            <a:ext cx="898525" cy="31750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78460">
              <a:lnSpc>
                <a:spcPct val="100000"/>
              </a:lnSpc>
              <a:spcBef>
                <a:spcPts val="490"/>
              </a:spcBef>
            </a:pPr>
            <a:r>
              <a:rPr sz="1600" b="1" spc="-15" dirty="0">
                <a:latin typeface="Times New Roman"/>
                <a:cs typeface="Times New Roman"/>
              </a:rPr>
              <a:t>K1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871829" y="3872610"/>
            <a:ext cx="2298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8000"/>
                </a:solidFill>
                <a:latin typeface="Times New Roman"/>
                <a:cs typeface="Times New Roman"/>
              </a:rPr>
              <a:t>61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279652" y="3888485"/>
            <a:ext cx="33210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8000"/>
                </a:solidFill>
                <a:latin typeface="Times New Roman"/>
                <a:cs typeface="Times New Roman"/>
              </a:rPr>
              <a:t>109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021204" y="3890009"/>
            <a:ext cx="1430655" cy="271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dirty="0">
                <a:solidFill>
                  <a:srgbClr val="008000"/>
                </a:solidFill>
                <a:latin typeface="Times New Roman"/>
                <a:cs typeface="Times New Roman"/>
              </a:rPr>
              <a:t>14</a:t>
            </a:r>
            <a:r>
              <a:rPr sz="1600" b="1" spc="-5" dirty="0">
                <a:solidFill>
                  <a:srgbClr val="008000"/>
                </a:solidFill>
                <a:latin typeface="Times New Roman"/>
                <a:cs typeface="Times New Roman"/>
              </a:rPr>
              <a:t>9</a:t>
            </a:r>
            <a:r>
              <a:rPr sz="1600" b="1" spc="-120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2400" b="1" baseline="-3472" dirty="0">
                <a:solidFill>
                  <a:srgbClr val="008000"/>
                </a:solidFill>
                <a:latin typeface="Times New Roman"/>
                <a:cs typeface="Times New Roman"/>
              </a:rPr>
              <a:t>25</a:t>
            </a:r>
            <a:r>
              <a:rPr sz="2400" b="1" spc="-7" baseline="-3472" dirty="0">
                <a:solidFill>
                  <a:srgbClr val="008000"/>
                </a:solidFill>
                <a:latin typeface="Times New Roman"/>
                <a:cs typeface="Times New Roman"/>
              </a:rPr>
              <a:t>3</a:t>
            </a:r>
            <a:r>
              <a:rPr sz="2400" b="1" baseline="-3472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2400" b="1" spc="44" baseline="-3472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2400" b="1" spc="-7" baseline="-1736" dirty="0">
                <a:solidFill>
                  <a:srgbClr val="008000"/>
                </a:solidFill>
                <a:latin typeface="Times New Roman"/>
                <a:cs typeface="Times New Roman"/>
              </a:rPr>
              <a:t>278</a:t>
            </a:r>
            <a:r>
              <a:rPr sz="2400" b="1" spc="-127" baseline="-1736" dirty="0">
                <a:solidFill>
                  <a:srgbClr val="008000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8000"/>
                </a:solidFill>
                <a:latin typeface="Times New Roman"/>
                <a:cs typeface="Times New Roman"/>
              </a:rPr>
              <a:t>342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080108" y="2157787"/>
            <a:ext cx="228600" cy="5911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05"/>
              </a:lnSpc>
            </a:pPr>
            <a:r>
              <a:rPr sz="1600" b="1" dirty="0">
                <a:solidFill>
                  <a:srgbClr val="CC00FF"/>
                </a:solidFill>
                <a:latin typeface="Times New Roman"/>
                <a:cs typeface="Times New Roman"/>
              </a:rPr>
              <a:t>L164F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002249" y="1473326"/>
            <a:ext cx="228600" cy="5321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05"/>
              </a:lnSpc>
            </a:pPr>
            <a:r>
              <a:rPr sz="1600" b="1" dirty="0">
                <a:solidFill>
                  <a:srgbClr val="FF3300"/>
                </a:solidFill>
                <a:latin typeface="Times New Roman"/>
                <a:cs typeface="Times New Roman"/>
              </a:rPr>
              <a:t>(A, P)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392551" y="2968625"/>
            <a:ext cx="24130" cy="659130"/>
          </a:xfrm>
          <a:custGeom>
            <a:avLst/>
            <a:gdLst/>
            <a:ahLst/>
            <a:cxnLst/>
            <a:rect l="l" t="t" r="r" b="b"/>
            <a:pathLst>
              <a:path w="24129" h="659129">
                <a:moveTo>
                  <a:pt x="0" y="658812"/>
                </a:moveTo>
                <a:lnTo>
                  <a:pt x="23749" y="658812"/>
                </a:lnTo>
                <a:lnTo>
                  <a:pt x="23749" y="0"/>
                </a:lnTo>
                <a:lnTo>
                  <a:pt x="0" y="0"/>
                </a:lnTo>
                <a:lnTo>
                  <a:pt x="0" y="658812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3286735" y="1905905"/>
            <a:ext cx="415925" cy="10560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6510">
              <a:lnSpc>
                <a:spcPts val="1485"/>
              </a:lnSpc>
            </a:pPr>
            <a:r>
              <a:rPr sz="1600" b="1" dirty="0">
                <a:solidFill>
                  <a:srgbClr val="CC00FF"/>
                </a:solidFill>
                <a:latin typeface="Times New Roman"/>
                <a:cs typeface="Times New Roman"/>
              </a:rPr>
              <a:t>S3</a:t>
            </a:r>
            <a:r>
              <a:rPr sz="1600" b="1" spc="5" dirty="0">
                <a:solidFill>
                  <a:srgbClr val="CC00FF"/>
                </a:solidFill>
                <a:latin typeface="Times New Roman"/>
                <a:cs typeface="Times New Roman"/>
              </a:rPr>
              <a:t>5</a:t>
            </a:r>
            <a:r>
              <a:rPr sz="1600" b="1" dirty="0">
                <a:solidFill>
                  <a:srgbClr val="CC00FF"/>
                </a:solidFill>
                <a:latin typeface="Times New Roman"/>
                <a:cs typeface="Times New Roman"/>
              </a:rPr>
              <a:t>1C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ts val="1695"/>
              </a:lnSpc>
            </a:pPr>
            <a:r>
              <a:rPr sz="1600" b="1" dirty="0">
                <a:solidFill>
                  <a:srgbClr val="CC00FF"/>
                </a:solidFill>
                <a:latin typeface="Times New Roman"/>
                <a:cs typeface="Times New Roman"/>
              </a:rPr>
              <a:t>Y375C</a:t>
            </a:r>
            <a:r>
              <a:rPr sz="1600" b="1" spc="-2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CC00FF"/>
                </a:solidFill>
                <a:latin typeface="Times New Roman"/>
                <a:cs typeface="Times New Roman"/>
              </a:rPr>
              <a:t>(BS)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3521075" y="2959100"/>
            <a:ext cx="0" cy="668655"/>
          </a:xfrm>
          <a:custGeom>
            <a:avLst/>
            <a:gdLst/>
            <a:ahLst/>
            <a:cxnLst/>
            <a:rect l="l" t="t" r="r" b="b"/>
            <a:pathLst>
              <a:path h="668654">
                <a:moveTo>
                  <a:pt x="0" y="0"/>
                </a:moveTo>
                <a:lnTo>
                  <a:pt x="0" y="668337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2757551" y="3490848"/>
            <a:ext cx="552450" cy="317500"/>
          </a:xfrm>
          <a:custGeom>
            <a:avLst/>
            <a:gdLst/>
            <a:ahLst/>
            <a:cxnLst/>
            <a:rect l="l" t="t" r="r" b="b"/>
            <a:pathLst>
              <a:path w="552450" h="317500">
                <a:moveTo>
                  <a:pt x="0" y="317500"/>
                </a:moveTo>
                <a:lnTo>
                  <a:pt x="552450" y="317500"/>
                </a:lnTo>
                <a:lnTo>
                  <a:pt x="552450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16376" y="3506851"/>
            <a:ext cx="346075" cy="317500"/>
          </a:xfrm>
          <a:custGeom>
            <a:avLst/>
            <a:gdLst/>
            <a:ahLst/>
            <a:cxnLst/>
            <a:rect l="l" t="t" r="r" b="b"/>
            <a:pathLst>
              <a:path w="346075" h="317500">
                <a:moveTo>
                  <a:pt x="0" y="317500"/>
                </a:moveTo>
                <a:lnTo>
                  <a:pt x="346075" y="317500"/>
                </a:lnTo>
                <a:lnTo>
                  <a:pt x="346075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68826" y="3490848"/>
            <a:ext cx="898525" cy="317500"/>
          </a:xfrm>
          <a:custGeom>
            <a:avLst/>
            <a:gdLst/>
            <a:ahLst/>
            <a:cxnLst/>
            <a:rect l="l" t="t" r="r" b="b"/>
            <a:pathLst>
              <a:path w="898525" h="317500">
                <a:moveTo>
                  <a:pt x="0" y="317500"/>
                </a:moveTo>
                <a:lnTo>
                  <a:pt x="898525" y="317500"/>
                </a:lnTo>
                <a:lnTo>
                  <a:pt x="898525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3516376" y="3506851"/>
            <a:ext cx="375920" cy="317500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390"/>
              </a:spcBef>
            </a:pPr>
            <a:r>
              <a:rPr sz="1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TM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381000" y="3566381"/>
            <a:ext cx="5597525" cy="2298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3480">
              <a:lnSpc>
                <a:spcPts val="1714"/>
              </a:lnSpc>
              <a:tabLst>
                <a:tab pos="1842770" algn="l"/>
                <a:tab pos="2595880" algn="l"/>
                <a:tab pos="4062729" algn="l"/>
              </a:tabLst>
            </a:pPr>
            <a:r>
              <a:rPr sz="1600" b="1" spc="-11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1" spc="-7" baseline="-3472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b="1" baseline="-3472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2400" b="1" spc="-15" baseline="3472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2400" b="1" spc="-7" baseline="3472" dirty="0">
                <a:solidFill>
                  <a:srgbClr val="FFFF00"/>
                </a:solidFill>
                <a:latin typeface="Times New Roman"/>
                <a:cs typeface="Times New Roman"/>
              </a:rPr>
              <a:t>2</a:t>
            </a:r>
            <a:r>
              <a:rPr sz="2400" b="1" baseline="3472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6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D</a:t>
            </a:r>
            <a:r>
              <a:rPr sz="1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3</a:t>
            </a:r>
            <a:r>
              <a:rPr sz="1600" b="1" dirty="0">
                <a:solidFill>
                  <a:srgbClr val="FFFF00"/>
                </a:solidFill>
                <a:latin typeface="Times New Roman"/>
                <a:cs typeface="Times New Roman"/>
              </a:rPr>
              <a:t>	</a:t>
            </a:r>
            <a:r>
              <a:rPr sz="1600" b="1" spc="-15" dirty="0">
                <a:latin typeface="Times New Roman"/>
                <a:cs typeface="Times New Roman"/>
              </a:rPr>
              <a:t>K1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4967351" y="3627437"/>
            <a:ext cx="1011555" cy="68580"/>
          </a:xfrm>
          <a:custGeom>
            <a:avLst/>
            <a:gdLst/>
            <a:ahLst/>
            <a:cxnLst/>
            <a:rect l="l" t="t" r="r" b="b"/>
            <a:pathLst>
              <a:path w="1011554" h="68579">
                <a:moveTo>
                  <a:pt x="0" y="68262"/>
                </a:moveTo>
                <a:lnTo>
                  <a:pt x="1011174" y="68262"/>
                </a:lnTo>
                <a:lnTo>
                  <a:pt x="1011174" y="0"/>
                </a:lnTo>
                <a:lnTo>
                  <a:pt x="0" y="0"/>
                </a:lnTo>
                <a:lnTo>
                  <a:pt x="0" y="6826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3862451" y="3627437"/>
            <a:ext cx="206375" cy="68580"/>
          </a:xfrm>
          <a:custGeom>
            <a:avLst/>
            <a:gdLst/>
            <a:ahLst/>
            <a:cxnLst/>
            <a:rect l="l" t="t" r="r" b="b"/>
            <a:pathLst>
              <a:path w="206375" h="68579">
                <a:moveTo>
                  <a:pt x="0" y="68262"/>
                </a:moveTo>
                <a:lnTo>
                  <a:pt x="206375" y="68262"/>
                </a:lnTo>
                <a:lnTo>
                  <a:pt x="206375" y="0"/>
                </a:lnTo>
                <a:lnTo>
                  <a:pt x="0" y="0"/>
                </a:lnTo>
                <a:lnTo>
                  <a:pt x="0" y="6826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310001" y="3627437"/>
            <a:ext cx="206375" cy="68580"/>
          </a:xfrm>
          <a:custGeom>
            <a:avLst/>
            <a:gdLst/>
            <a:ahLst/>
            <a:cxnLst/>
            <a:rect l="l" t="t" r="r" b="b"/>
            <a:pathLst>
              <a:path w="206375" h="68579">
                <a:moveTo>
                  <a:pt x="0" y="68262"/>
                </a:moveTo>
                <a:lnTo>
                  <a:pt x="206375" y="68262"/>
                </a:lnTo>
                <a:lnTo>
                  <a:pt x="206375" y="0"/>
                </a:lnTo>
                <a:lnTo>
                  <a:pt x="0" y="0"/>
                </a:lnTo>
                <a:lnTo>
                  <a:pt x="0" y="6826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52763" y="3627437"/>
            <a:ext cx="205104" cy="68580"/>
          </a:xfrm>
          <a:custGeom>
            <a:avLst/>
            <a:gdLst/>
            <a:ahLst/>
            <a:cxnLst/>
            <a:rect l="l" t="t" r="r" b="b"/>
            <a:pathLst>
              <a:path w="205105" h="68579">
                <a:moveTo>
                  <a:pt x="0" y="68262"/>
                </a:moveTo>
                <a:lnTo>
                  <a:pt x="204787" y="68262"/>
                </a:lnTo>
                <a:lnTo>
                  <a:pt x="204787" y="0"/>
                </a:lnTo>
                <a:lnTo>
                  <a:pt x="0" y="0"/>
                </a:lnTo>
                <a:lnTo>
                  <a:pt x="0" y="68262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57551" y="3490848"/>
            <a:ext cx="552450" cy="317500"/>
          </a:xfrm>
          <a:custGeom>
            <a:avLst/>
            <a:gdLst/>
            <a:ahLst/>
            <a:cxnLst/>
            <a:rect l="l" t="t" r="r" b="b"/>
            <a:pathLst>
              <a:path w="552450" h="317500">
                <a:moveTo>
                  <a:pt x="0" y="317500"/>
                </a:moveTo>
                <a:lnTo>
                  <a:pt x="552450" y="317500"/>
                </a:lnTo>
                <a:lnTo>
                  <a:pt x="552450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solidFill>
            <a:srgbClr val="00006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757551" y="3490848"/>
            <a:ext cx="552450" cy="317500"/>
          </a:xfrm>
          <a:custGeom>
            <a:avLst/>
            <a:gdLst/>
            <a:ahLst/>
            <a:cxnLst/>
            <a:rect l="l" t="t" r="r" b="b"/>
            <a:pathLst>
              <a:path w="552450" h="317500">
                <a:moveTo>
                  <a:pt x="0" y="317500"/>
                </a:moveTo>
                <a:lnTo>
                  <a:pt x="552450" y="317500"/>
                </a:lnTo>
                <a:lnTo>
                  <a:pt x="552450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3516376" y="3506851"/>
            <a:ext cx="346075" cy="317500"/>
          </a:xfrm>
          <a:custGeom>
            <a:avLst/>
            <a:gdLst/>
            <a:ahLst/>
            <a:cxnLst/>
            <a:rect l="l" t="t" r="r" b="b"/>
            <a:pathLst>
              <a:path w="346075" h="317500">
                <a:moveTo>
                  <a:pt x="0" y="317500"/>
                </a:moveTo>
                <a:lnTo>
                  <a:pt x="346075" y="317500"/>
                </a:lnTo>
                <a:lnTo>
                  <a:pt x="346075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3516376" y="3506851"/>
            <a:ext cx="346075" cy="317500"/>
          </a:xfrm>
          <a:custGeom>
            <a:avLst/>
            <a:gdLst/>
            <a:ahLst/>
            <a:cxnLst/>
            <a:rect l="l" t="t" r="r" b="b"/>
            <a:pathLst>
              <a:path w="346075" h="317500">
                <a:moveTo>
                  <a:pt x="0" y="317500"/>
                </a:moveTo>
                <a:lnTo>
                  <a:pt x="346075" y="317500"/>
                </a:lnTo>
                <a:lnTo>
                  <a:pt x="346075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068826" y="3490848"/>
            <a:ext cx="898525" cy="317500"/>
          </a:xfrm>
          <a:custGeom>
            <a:avLst/>
            <a:gdLst/>
            <a:ahLst/>
            <a:cxnLst/>
            <a:rect l="l" t="t" r="r" b="b"/>
            <a:pathLst>
              <a:path w="898525" h="317500">
                <a:moveTo>
                  <a:pt x="0" y="317500"/>
                </a:moveTo>
                <a:lnTo>
                  <a:pt x="898525" y="317500"/>
                </a:lnTo>
                <a:lnTo>
                  <a:pt x="898525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solidFill>
            <a:srgbClr val="FF99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068826" y="3490848"/>
            <a:ext cx="898525" cy="317500"/>
          </a:xfrm>
          <a:custGeom>
            <a:avLst/>
            <a:gdLst/>
            <a:ahLst/>
            <a:cxnLst/>
            <a:rect l="l" t="t" r="r" b="b"/>
            <a:pathLst>
              <a:path w="898525" h="317500">
                <a:moveTo>
                  <a:pt x="0" y="317500"/>
                </a:moveTo>
                <a:lnTo>
                  <a:pt x="898525" y="317500"/>
                </a:lnTo>
                <a:lnTo>
                  <a:pt x="898525" y="0"/>
                </a:lnTo>
                <a:lnTo>
                  <a:pt x="0" y="0"/>
                </a:lnTo>
                <a:lnTo>
                  <a:pt x="0" y="317500"/>
                </a:lnTo>
                <a:close/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964307" y="3540632"/>
            <a:ext cx="27305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D3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551682" y="3556507"/>
            <a:ext cx="35306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TM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431538" y="3540632"/>
            <a:ext cx="28321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5" dirty="0">
                <a:latin typeface="Times New Roman"/>
                <a:cs typeface="Times New Roman"/>
              </a:rPr>
              <a:t>K1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2843276" y="2967101"/>
            <a:ext cx="0" cy="523875"/>
          </a:xfrm>
          <a:custGeom>
            <a:avLst/>
            <a:gdLst/>
            <a:ahLst/>
            <a:cxnLst/>
            <a:rect l="l" t="t" r="r" b="b"/>
            <a:pathLst>
              <a:path h="523875">
                <a:moveTo>
                  <a:pt x="0" y="0"/>
                </a:moveTo>
                <a:lnTo>
                  <a:pt x="0" y="523875"/>
                </a:lnTo>
              </a:path>
            </a:pathLst>
          </a:custGeom>
          <a:ln w="254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 txBox="1"/>
          <p:nvPr/>
        </p:nvSpPr>
        <p:spPr>
          <a:xfrm>
            <a:off x="2411951" y="1576175"/>
            <a:ext cx="547370" cy="1365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26060">
              <a:lnSpc>
                <a:spcPts val="1705"/>
              </a:lnSpc>
            </a:pPr>
            <a:r>
              <a:rPr sz="1600" b="1" dirty="0">
                <a:solidFill>
                  <a:srgbClr val="CC00FF"/>
                </a:solidFill>
                <a:latin typeface="Times New Roman"/>
                <a:cs typeface="Times New Roman"/>
              </a:rPr>
              <a:t>R</a:t>
            </a:r>
            <a:r>
              <a:rPr sz="1600" b="1" spc="5" dirty="0">
                <a:solidFill>
                  <a:srgbClr val="CC00FF"/>
                </a:solidFill>
                <a:latin typeface="Times New Roman"/>
                <a:cs typeface="Times New Roman"/>
              </a:rPr>
              <a:t>2</a:t>
            </a:r>
            <a:r>
              <a:rPr sz="1600" b="1" dirty="0">
                <a:solidFill>
                  <a:srgbClr val="CC00FF"/>
                </a:solidFill>
                <a:latin typeface="Times New Roman"/>
                <a:cs typeface="Times New Roman"/>
              </a:rPr>
              <a:t>51E</a:t>
            </a:r>
            <a:r>
              <a:rPr sz="1600" b="1" spc="-1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(</a:t>
            </a:r>
            <a:r>
              <a:rPr sz="1600" b="1" spc="-150" dirty="0">
                <a:solidFill>
                  <a:srgbClr val="000066"/>
                </a:solidFill>
                <a:latin typeface="Times New Roman"/>
                <a:cs typeface="Times New Roman"/>
              </a:rPr>
              <a:t>P</a:t>
            </a:r>
            <a:r>
              <a:rPr sz="1600" b="1" dirty="0">
                <a:solidFill>
                  <a:srgbClr val="000066"/>
                </a:solidFill>
                <a:latin typeface="Times New Roman"/>
                <a:cs typeface="Times New Roman"/>
              </a:rPr>
              <a:t>, C)</a:t>
            </a:r>
            <a:endParaRPr sz="1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90"/>
              </a:spcBef>
            </a:pPr>
            <a:r>
              <a:rPr sz="1600" b="1" dirty="0">
                <a:solidFill>
                  <a:srgbClr val="CC00FF"/>
                </a:solidFill>
                <a:latin typeface="Times New Roman"/>
                <a:cs typeface="Times New Roman"/>
              </a:rPr>
              <a:t>D281A</a:t>
            </a:r>
            <a:r>
              <a:rPr sz="1600" b="1" spc="-100" dirty="0">
                <a:solidFill>
                  <a:srgbClr val="CC00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663300"/>
                </a:solidFill>
                <a:latin typeface="Times New Roman"/>
                <a:cs typeface="Times New Roman"/>
              </a:rPr>
              <a:t>(P)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527428" y="4320540"/>
            <a:ext cx="31502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ncti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nal</a:t>
            </a:r>
            <a:r>
              <a:rPr sz="18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800" b="1" spc="-10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8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1800" b="1" spc="5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000066"/>
                </a:solidFill>
                <a:latin typeface="Arial"/>
                <a:cs typeface="Arial"/>
              </a:rPr>
              <a:t>FR</a:t>
            </a:r>
            <a:endParaRPr sz="1800">
              <a:latin typeface="Arial"/>
              <a:cs typeface="Arial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5486400" y="1493774"/>
            <a:ext cx="2971800" cy="2819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443890" y="1104646"/>
            <a:ext cx="45872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Mu</a:t>
            </a:r>
            <a:r>
              <a:rPr sz="1600" b="1" spc="-15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600" b="1" spc="-1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1600" b="1" spc="-10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ns</a:t>
            </a:r>
            <a:r>
              <a:rPr sz="1600" b="1" spc="4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in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1600" b="1" spc="-20" dirty="0">
                <a:solidFill>
                  <a:srgbClr val="8000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FR</a:t>
            </a:r>
            <a:r>
              <a:rPr sz="1600" b="1" spc="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lead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to</a:t>
            </a:r>
            <a:r>
              <a:rPr sz="1600" b="1" spc="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g</a:t>
            </a:r>
            <a:r>
              <a:rPr sz="1600" b="1" spc="-1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in</a:t>
            </a:r>
            <a:r>
              <a:rPr sz="1600" b="1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of</a:t>
            </a:r>
            <a:r>
              <a:rPr sz="1600" b="1" spc="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1600" b="1" spc="-20" dirty="0">
                <a:solidFill>
                  <a:srgbClr val="8000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1600" b="1" spc="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ti</a:t>
            </a:r>
            <a:r>
              <a:rPr sz="1600" b="1" spc="-15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2590800" y="2133600"/>
            <a:ext cx="0" cy="1447800"/>
          </a:xfrm>
          <a:custGeom>
            <a:avLst/>
            <a:gdLst/>
            <a:ahLst/>
            <a:cxnLst/>
            <a:rect l="l" t="t" r="r" b="b"/>
            <a:pathLst>
              <a:path h="1447800">
                <a:moveTo>
                  <a:pt x="0" y="1447800"/>
                </a:moveTo>
                <a:lnTo>
                  <a:pt x="0" y="0"/>
                </a:lnTo>
              </a:path>
            </a:pathLst>
          </a:custGeom>
          <a:ln w="19050">
            <a:solidFill>
              <a:srgbClr val="FF66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586608" y="1676400"/>
            <a:ext cx="537845" cy="462280"/>
          </a:xfrm>
          <a:custGeom>
            <a:avLst/>
            <a:gdLst/>
            <a:ahLst/>
            <a:cxnLst/>
            <a:rect l="l" t="t" r="r" b="b"/>
            <a:pathLst>
              <a:path w="537844" h="462280">
                <a:moveTo>
                  <a:pt x="475581" y="44750"/>
                </a:moveTo>
                <a:lnTo>
                  <a:pt x="0" y="452374"/>
                </a:lnTo>
                <a:lnTo>
                  <a:pt x="8382" y="462025"/>
                </a:lnTo>
                <a:lnTo>
                  <a:pt x="483859" y="54384"/>
                </a:lnTo>
                <a:lnTo>
                  <a:pt x="475581" y="44750"/>
                </a:lnTo>
                <a:close/>
              </a:path>
              <a:path w="537844" h="462280">
                <a:moveTo>
                  <a:pt x="522256" y="36449"/>
                </a:moveTo>
                <a:lnTo>
                  <a:pt x="485267" y="36449"/>
                </a:lnTo>
                <a:lnTo>
                  <a:pt x="493522" y="46100"/>
                </a:lnTo>
                <a:lnTo>
                  <a:pt x="483859" y="54384"/>
                </a:lnTo>
                <a:lnTo>
                  <a:pt x="504571" y="78486"/>
                </a:lnTo>
                <a:lnTo>
                  <a:pt x="522256" y="36449"/>
                </a:lnTo>
                <a:close/>
              </a:path>
              <a:path w="537844" h="462280">
                <a:moveTo>
                  <a:pt x="485267" y="36449"/>
                </a:moveTo>
                <a:lnTo>
                  <a:pt x="475581" y="44750"/>
                </a:lnTo>
                <a:lnTo>
                  <a:pt x="483859" y="54384"/>
                </a:lnTo>
                <a:lnTo>
                  <a:pt x="493522" y="46100"/>
                </a:lnTo>
                <a:lnTo>
                  <a:pt x="485267" y="36449"/>
                </a:lnTo>
                <a:close/>
              </a:path>
              <a:path w="537844" h="462280">
                <a:moveTo>
                  <a:pt x="537591" y="0"/>
                </a:moveTo>
                <a:lnTo>
                  <a:pt x="454914" y="20700"/>
                </a:lnTo>
                <a:lnTo>
                  <a:pt x="475581" y="44750"/>
                </a:lnTo>
                <a:lnTo>
                  <a:pt x="485267" y="36449"/>
                </a:lnTo>
                <a:lnTo>
                  <a:pt x="522256" y="36449"/>
                </a:lnTo>
                <a:lnTo>
                  <a:pt x="53759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 txBox="1"/>
          <p:nvPr/>
        </p:nvSpPr>
        <p:spPr>
          <a:xfrm>
            <a:off x="2822575" y="1492758"/>
            <a:ext cx="190055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00FF"/>
                </a:solidFill>
                <a:latin typeface="Verdana"/>
                <a:cs typeface="Verdana"/>
              </a:rPr>
              <a:t>S25</a:t>
            </a:r>
            <a:r>
              <a:rPr sz="1400" b="1" dirty="0">
                <a:solidFill>
                  <a:srgbClr val="FF00FF"/>
                </a:solidFill>
                <a:latin typeface="Verdana"/>
                <a:cs typeface="Verdana"/>
              </a:rPr>
              <a:t>2W,</a:t>
            </a:r>
            <a:r>
              <a:rPr sz="1400" b="1" spc="-5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00FF"/>
                </a:solidFill>
                <a:latin typeface="Verdana"/>
                <a:cs typeface="Verdana"/>
              </a:rPr>
              <a:t>P253R</a:t>
            </a:r>
            <a:r>
              <a:rPr sz="1400" b="1" spc="-10" dirty="0">
                <a:solidFill>
                  <a:srgbClr val="FF00FF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FF00FF"/>
                </a:solidFill>
                <a:latin typeface="Verdana"/>
                <a:cs typeface="Verdana"/>
              </a:rPr>
              <a:t>(</a:t>
            </a:r>
            <a:r>
              <a:rPr sz="1400" b="1" spc="-5" dirty="0">
                <a:solidFill>
                  <a:srgbClr val="FF00FF"/>
                </a:solidFill>
                <a:latin typeface="Verdana"/>
                <a:cs typeface="Verdana"/>
              </a:rPr>
              <a:t>A)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55" name="object 55"/>
          <p:cNvSpPr txBox="1">
            <a:spLocks noGrp="1"/>
          </p:cNvSpPr>
          <p:nvPr>
            <p:ph type="title"/>
          </p:nvPr>
        </p:nvSpPr>
        <p:spPr>
          <a:xfrm>
            <a:off x="1434846" y="246507"/>
            <a:ext cx="6258560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9060" marR="5080" indent="-86995">
              <a:lnSpc>
                <a:spcPct val="100000"/>
              </a:lnSpc>
            </a:pP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Mutations</a:t>
            </a:r>
            <a:r>
              <a:rPr sz="2000" spc="-2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in</a:t>
            </a:r>
            <a:r>
              <a:rPr sz="2000"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FGF</a:t>
            </a: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R</a:t>
            </a:r>
            <a:r>
              <a:rPr sz="2000" spc="-2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are</a:t>
            </a:r>
            <a:r>
              <a:rPr sz="2000"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linked</a:t>
            </a:r>
            <a:r>
              <a:rPr sz="2000" spc="-1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to </a:t>
            </a: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crani</a:t>
            </a:r>
            <a:r>
              <a:rPr sz="2000" spc="5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facial </a:t>
            </a: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syn</a:t>
            </a:r>
            <a:r>
              <a:rPr sz="2000" spc="5" dirty="0">
                <a:solidFill>
                  <a:srgbClr val="003366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ro</a:t>
            </a:r>
            <a:r>
              <a:rPr sz="2000" spc="5" dirty="0">
                <a:solidFill>
                  <a:srgbClr val="003366"/>
                </a:solidFill>
                <a:latin typeface="Verdana"/>
                <a:cs typeface="Verdana"/>
              </a:rPr>
              <a:t>m</a:t>
            </a: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s</a:t>
            </a:r>
            <a:r>
              <a:rPr sz="2000" spc="-2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and</a:t>
            </a:r>
            <a:r>
              <a:rPr sz="2000" spc="-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urin</a:t>
            </a:r>
            <a:r>
              <a:rPr sz="2000" spc="5" dirty="0">
                <a:solidFill>
                  <a:srgbClr val="003366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y</a:t>
            </a:r>
            <a:r>
              <a:rPr sz="2000" spc="-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bl</a:t>
            </a:r>
            <a:r>
              <a:rPr sz="2000" spc="5" dirty="0">
                <a:solidFill>
                  <a:srgbClr val="003366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d</a:t>
            </a: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003366"/>
                </a:solidFill>
                <a:latin typeface="Verdana"/>
                <a:cs typeface="Verdana"/>
              </a:rPr>
              <a:t>r</a:t>
            </a:r>
            <a:r>
              <a:rPr sz="2000" spc="-1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3366"/>
                </a:solidFill>
                <a:latin typeface="Verdana"/>
                <a:cs typeface="Verdana"/>
              </a:rPr>
              <a:t>cancers</a:t>
            </a:r>
            <a:endParaRPr sz="2000">
              <a:latin typeface="Verdana"/>
              <a:cs typeface="Verdana"/>
            </a:endParaRPr>
          </a:p>
        </p:txBody>
      </p:sp>
      <p:graphicFrame>
        <p:nvGraphicFramePr>
          <p:cNvPr id="43" name="object 43"/>
          <p:cNvGraphicFramePr>
            <a:graphicFrameLocks noGrp="1"/>
          </p:cNvGraphicFramePr>
          <p:nvPr/>
        </p:nvGraphicFramePr>
        <p:xfrm>
          <a:off x="369061" y="2900426"/>
          <a:ext cx="2123311" cy="112369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6887"/>
                <a:gridCol w="554037"/>
                <a:gridCol w="568388"/>
                <a:gridCol w="211899"/>
                <a:gridCol w="292100"/>
              </a:tblGrid>
              <a:tr h="605536">
                <a:tc gridSpan="4"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23875">
                      <a:solidFill>
                        <a:srgbClr val="FF0000"/>
                      </a:solidFill>
                      <a:prstDash val="solid"/>
                    </a:lnR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3875">
                      <a:solidFill>
                        <a:srgbClr val="FF0000"/>
                      </a:solidFill>
                      <a:prstDash val="solid"/>
                    </a:lnL>
                    <a:lnR w="23875">
                      <a:solidFill>
                        <a:srgbClr val="FF0000"/>
                      </a:solidFill>
                      <a:prstDash val="solid"/>
                    </a:lnR>
                    <a:lnB w="11113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55606"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1113">
                      <a:solidFill>
                        <a:srgbClr val="000000"/>
                      </a:solidFill>
                      <a:prstDash val="solid"/>
                    </a:lnR>
                    <a:lnB w="68262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125730">
                        <a:lnSpc>
                          <a:spcPct val="100000"/>
                        </a:lnSpc>
                        <a:spcBef>
                          <a:spcPts val="345"/>
                        </a:spcBef>
                      </a:pPr>
                      <a:r>
                        <a:rPr sz="1800" b="1" spc="-5" dirty="0">
                          <a:solidFill>
                            <a:srgbClr val="FFFF00"/>
                          </a:solidFill>
                          <a:latin typeface="Arial"/>
                          <a:cs typeface="Arial"/>
                        </a:rPr>
                        <a:t>D1</a:t>
                      </a:r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113">
                      <a:solidFill>
                        <a:srgbClr val="000000"/>
                      </a:solidFill>
                      <a:prstDash val="solid"/>
                    </a:lnL>
                    <a:lnR w="11113">
                      <a:solidFill>
                        <a:srgbClr val="000000"/>
                      </a:solidFill>
                      <a:prstDash val="solid"/>
                    </a:lnR>
                    <a:lnT w="11113">
                      <a:solidFill>
                        <a:srgbClr val="000000"/>
                      </a:solidFill>
                      <a:prstDash val="solid"/>
                    </a:lnT>
                    <a:lnB w="11113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sz="1800">
                        <a:latin typeface="Arial"/>
                        <a:cs typeface="Arial"/>
                      </a:endParaRPr>
                    </a:p>
                  </a:txBody>
                  <a:tcPr marL="0" marR="0" marT="0" marB="0">
                    <a:lnL w="11113">
                      <a:solidFill>
                        <a:srgbClr val="000000"/>
                      </a:solidFill>
                      <a:prstDash val="solid"/>
                    </a:lnL>
                    <a:lnR w="11113">
                      <a:solidFill>
                        <a:srgbClr val="000000"/>
                      </a:solidFill>
                      <a:prstDash val="solid"/>
                    </a:lnR>
                    <a:lnB w="68262">
                      <a:solidFill>
                        <a:srgbClr val="808080"/>
                      </a:solidFill>
                      <a:prstDash val="soli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218440">
                        <a:lnSpc>
                          <a:spcPct val="100000"/>
                        </a:lnSpc>
                        <a:spcBef>
                          <a:spcPts val="114"/>
                        </a:spcBef>
                      </a:pPr>
                      <a:r>
                        <a:rPr sz="1600" b="1" spc="-5" dirty="0">
                          <a:solidFill>
                            <a:srgbClr val="FFFF00"/>
                          </a:solidFill>
                          <a:latin typeface="Times New Roman"/>
                          <a:cs typeface="Times New Roman"/>
                        </a:rPr>
                        <a:t>D2</a:t>
                      </a:r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13">
                      <a:solidFill>
                        <a:srgbClr val="000000"/>
                      </a:solidFill>
                      <a:prstDash val="solid"/>
                    </a:lnL>
                    <a:lnT w="11113">
                      <a:solidFill>
                        <a:srgbClr val="000000"/>
                      </a:solidFill>
                      <a:prstDash val="solid"/>
                    </a:lnT>
                    <a:lnB w="11113">
                      <a:solidFill>
                        <a:srgbClr val="000000"/>
                      </a:solidFill>
                      <a:prstDash val="solid"/>
                    </a:lnB>
                    <a:solidFill>
                      <a:srgbClr val="CC00FF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172180"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11113">
                      <a:solidFill>
                        <a:srgbClr val="000000"/>
                      </a:solidFill>
                      <a:prstDash val="solid"/>
                    </a:lnR>
                    <a:lnT w="68262">
                      <a:solidFill>
                        <a:srgbClr val="808080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113">
                      <a:solidFill>
                        <a:srgbClr val="000000"/>
                      </a:solidFill>
                      <a:prstDash val="solid"/>
                    </a:lnL>
                    <a:lnR w="11113">
                      <a:solidFill>
                        <a:srgbClr val="000000"/>
                      </a:solidFill>
                      <a:prstDash val="solid"/>
                    </a:lnR>
                    <a:lnT w="11113">
                      <a:solidFill>
                        <a:srgbClr val="000000"/>
                      </a:solidFill>
                      <a:prstDash val="solid"/>
                    </a:lnT>
                    <a:lnB w="11113">
                      <a:solidFill>
                        <a:srgbClr val="000000"/>
                      </a:solidFill>
                      <a:prstDash val="solid"/>
                    </a:lnB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endParaRPr sz="16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1113">
                      <a:solidFill>
                        <a:srgbClr val="000000"/>
                      </a:solidFill>
                      <a:prstDash val="solid"/>
                    </a:lnL>
                    <a:lnR w="11113">
                      <a:solidFill>
                        <a:srgbClr val="000000"/>
                      </a:solidFill>
                      <a:prstDash val="solid"/>
                    </a:lnR>
                    <a:lnT w="68262">
                      <a:solidFill>
                        <a:srgbClr val="808080"/>
                      </a:solidFill>
                      <a:prstDash val="solid"/>
                    </a:lnT>
                  </a:tcPr>
                </a:tc>
                <a:tc gridSpan="2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11113">
                      <a:solidFill>
                        <a:srgbClr val="000000"/>
                      </a:solidFill>
                      <a:prstDash val="solid"/>
                    </a:lnL>
                    <a:lnT w="11113">
                      <a:solidFill>
                        <a:srgbClr val="000000"/>
                      </a:solidFill>
                      <a:prstDash val="solid"/>
                    </a:lnT>
                    <a:lnB w="11113">
                      <a:solidFill>
                        <a:srgbClr val="000000"/>
                      </a:solidFill>
                      <a:prstDash val="solid"/>
                    </a:lnB>
                    <a:solidFill>
                      <a:srgbClr val="CC00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1524000"/>
            <a:ext cx="8229600" cy="304800"/>
          </a:xfrm>
          <a:custGeom>
            <a:avLst/>
            <a:gdLst/>
            <a:ahLst/>
            <a:cxnLst/>
            <a:rect l="l" t="t" r="r" b="b"/>
            <a:pathLst>
              <a:path w="8229600" h="304800">
                <a:moveTo>
                  <a:pt x="0" y="304800"/>
                </a:moveTo>
                <a:lnTo>
                  <a:pt x="8229600" y="304800"/>
                </a:lnTo>
                <a:lnTo>
                  <a:pt x="8229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3260">
              <a:lnSpc>
                <a:spcPct val="100000"/>
              </a:lnSpc>
            </a:pP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St</a:t>
            </a:r>
            <a:r>
              <a:rPr spc="-10" dirty="0">
                <a:solidFill>
                  <a:srgbClr val="003366"/>
                </a:solidFill>
                <a:latin typeface="Verdana"/>
                <a:cs typeface="Verdana"/>
              </a:rPr>
              <a:t>r</a:t>
            </a: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uctu</a:t>
            </a:r>
            <a:r>
              <a:rPr spc="-15" dirty="0">
                <a:solidFill>
                  <a:srgbClr val="003366"/>
                </a:solidFill>
                <a:latin typeface="Verdana"/>
                <a:cs typeface="Verdana"/>
              </a:rPr>
              <a:t>r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of</a:t>
            </a:r>
            <a:r>
              <a:rPr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t</a:t>
            </a:r>
            <a:r>
              <a:rPr spc="-10" dirty="0">
                <a:solidFill>
                  <a:srgbClr val="003366"/>
                </a:solidFill>
                <a:latin typeface="Verdana"/>
                <a:cs typeface="Verdana"/>
              </a:rPr>
              <a:t>h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pc="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3366"/>
                </a:solidFill>
                <a:latin typeface="Verdana"/>
                <a:cs typeface="Verdana"/>
              </a:rPr>
              <a:t>D</a:t>
            </a:r>
            <a:r>
              <a:rPr dirty="0">
                <a:solidFill>
                  <a:srgbClr val="003366"/>
                </a:solidFill>
                <a:latin typeface="Verdana"/>
                <a:cs typeface="Verdana"/>
              </a:rPr>
              <a:t>2 domain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755394" y="713994"/>
            <a:ext cx="5887085" cy="1439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</a:pP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D2 d</a:t>
            </a:r>
            <a:r>
              <a:rPr sz="1600" b="1" spc="-15" dirty="0">
                <a:solidFill>
                  <a:srgbClr val="0066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main</a:t>
            </a:r>
            <a:r>
              <a:rPr sz="1600" b="1" spc="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co</a:t>
            </a:r>
            <a:r>
              <a:rPr sz="1600" b="1" spc="-15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sists</a:t>
            </a:r>
            <a:r>
              <a:rPr sz="1600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of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103</a:t>
            </a:r>
            <a:r>
              <a:rPr sz="1600" b="1" spc="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ami</a:t>
            </a:r>
            <a:r>
              <a:rPr sz="1600" b="1" spc="-10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o</a:t>
            </a:r>
            <a:r>
              <a:rPr sz="1600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acids</a:t>
            </a:r>
            <a:r>
              <a:rPr sz="1600" b="1" spc="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(resid</a:t>
            </a:r>
            <a:r>
              <a:rPr sz="1600" b="1" spc="-10" dirty="0">
                <a:solidFill>
                  <a:srgbClr val="006600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es,149</a:t>
            </a:r>
            <a:r>
              <a:rPr sz="1600" b="1" spc="3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to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253) Reso</a:t>
            </a:r>
            <a:r>
              <a:rPr sz="1600" b="1" spc="-10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ance</a:t>
            </a:r>
            <a:r>
              <a:rPr sz="1600" b="1" spc="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assign</a:t>
            </a:r>
            <a:r>
              <a:rPr sz="1600" b="1" spc="-15" dirty="0">
                <a:solidFill>
                  <a:srgbClr val="006600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en</a:t>
            </a:r>
            <a:r>
              <a:rPr sz="1600" b="1" spc="-15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r>
              <a:rPr sz="1600" b="1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006600"/>
                </a:solidFill>
                <a:latin typeface="Arial"/>
                <a:cs typeface="Arial"/>
              </a:rPr>
              <a:t> w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ere</a:t>
            </a:r>
            <a:r>
              <a:rPr sz="1600" b="1" spc="-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accom</a:t>
            </a:r>
            <a:r>
              <a:rPr sz="1600" b="1" spc="-15" dirty="0">
                <a:solidFill>
                  <a:srgbClr val="006600"/>
                </a:solidFill>
                <a:latin typeface="Arial"/>
                <a:cs typeface="Arial"/>
              </a:rPr>
              <a:t>p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lished</a:t>
            </a:r>
            <a:r>
              <a:rPr sz="1600" b="1" spc="2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usi</a:t>
            </a:r>
            <a:r>
              <a:rPr sz="1600" b="1" spc="-10" dirty="0">
                <a:solidFill>
                  <a:srgbClr val="0066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g</a:t>
            </a:r>
            <a:r>
              <a:rPr sz="1600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a </a:t>
            </a:r>
            <a:r>
              <a:rPr sz="1600" b="1" spc="-45" dirty="0">
                <a:solidFill>
                  <a:srgbClr val="006600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arie</a:t>
            </a:r>
            <a:r>
              <a:rPr sz="1600" b="1" spc="0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y of</a:t>
            </a:r>
            <a:r>
              <a:rPr sz="1600" b="1" spc="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triple</a:t>
            </a:r>
            <a:r>
              <a:rPr sz="1600" b="1" spc="1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resonance</a:t>
            </a:r>
            <a:r>
              <a:rPr sz="1600" b="1" spc="5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NMR</a:t>
            </a:r>
            <a:r>
              <a:rPr sz="1600" b="1" spc="10" dirty="0">
                <a:solidFill>
                  <a:srgbClr val="0066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experimen</a:t>
            </a:r>
            <a:r>
              <a:rPr sz="1600" b="1" spc="-15" dirty="0">
                <a:solidFill>
                  <a:srgbClr val="0066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250">
              <a:latin typeface="Times New Roman"/>
              <a:cs typeface="Times New Roman"/>
            </a:endParaRPr>
          </a:p>
          <a:p>
            <a:pPr marL="286385">
              <a:lnSpc>
                <a:spcPct val="100000"/>
              </a:lnSpc>
            </a:pP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H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QC of</a:t>
            </a:r>
            <a:r>
              <a:rPr sz="1800" b="1" spc="-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0000"/>
                </a:solidFill>
                <a:latin typeface="Arial"/>
                <a:cs typeface="Arial"/>
              </a:rPr>
              <a:t>D2</a:t>
            </a:r>
            <a:endParaRPr sz="18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24800" y="6019800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05750" y="67754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7337" y="60045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1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5750" y="60026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66187" y="60039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0"/>
                </a:moveTo>
                <a:lnTo>
                  <a:pt x="0" y="76993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2100" y="67671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5275" y="60134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2100" y="60102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58250" y="60134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4">
                <a:moveTo>
                  <a:pt x="0" y="0"/>
                </a:moveTo>
                <a:lnTo>
                  <a:pt x="0" y="750886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21625" y="67595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23212" y="60198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1625" y="60185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50312" y="60198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4">
                <a:moveTo>
                  <a:pt x="0" y="0"/>
                </a:moveTo>
                <a:lnTo>
                  <a:pt x="0" y="73818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6395110"/>
            <a:ext cx="5113655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i="1" spc="-5" dirty="0">
                <a:latin typeface="Verdana"/>
                <a:cs typeface="Verdana"/>
              </a:rPr>
              <a:t>Ku</a:t>
            </a:r>
            <a:r>
              <a:rPr sz="1600" i="1" spc="-15" dirty="0">
                <a:latin typeface="Verdana"/>
                <a:cs typeface="Verdana"/>
              </a:rPr>
              <a:t>m</a:t>
            </a:r>
            <a:r>
              <a:rPr sz="1600" i="1" spc="-5" dirty="0">
                <a:latin typeface="Verdana"/>
                <a:cs typeface="Verdana"/>
              </a:rPr>
              <a:t>ar</a:t>
            </a:r>
            <a:r>
              <a:rPr sz="1600" i="1" spc="3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et</a:t>
            </a:r>
            <a:r>
              <a:rPr sz="1600" i="1" spc="-1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al</a:t>
            </a:r>
            <a:r>
              <a:rPr sz="1600" i="1" spc="-15" dirty="0">
                <a:latin typeface="Verdana"/>
                <a:cs typeface="Verdana"/>
              </a:rPr>
              <a:t>.</a:t>
            </a:r>
            <a:r>
              <a:rPr sz="1600" i="1" spc="-5" dirty="0">
                <a:latin typeface="Verdana"/>
                <a:cs typeface="Verdana"/>
              </a:rPr>
              <a:t>,</a:t>
            </a:r>
            <a:r>
              <a:rPr sz="1600" i="1" spc="15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J</a:t>
            </a:r>
            <a:r>
              <a:rPr sz="1600" i="1" spc="-5" dirty="0">
                <a:latin typeface="Verdana"/>
                <a:cs typeface="Verdana"/>
              </a:rPr>
              <a:t>.</a:t>
            </a:r>
            <a:r>
              <a:rPr sz="1600" i="1" spc="1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B</a:t>
            </a:r>
            <a:r>
              <a:rPr sz="1600" i="1" spc="-15" dirty="0">
                <a:latin typeface="Verdana"/>
                <a:cs typeface="Verdana"/>
              </a:rPr>
              <a:t>i</a:t>
            </a:r>
            <a:r>
              <a:rPr sz="1600" i="1" spc="-5" dirty="0">
                <a:latin typeface="Verdana"/>
                <a:cs typeface="Verdana"/>
              </a:rPr>
              <a:t>omol.</a:t>
            </a:r>
            <a:r>
              <a:rPr sz="1600" i="1" spc="35" dirty="0">
                <a:latin typeface="Verdana"/>
                <a:cs typeface="Verdana"/>
              </a:rPr>
              <a:t> </a:t>
            </a:r>
            <a:r>
              <a:rPr sz="1600" i="1" spc="-15" dirty="0">
                <a:latin typeface="Verdana"/>
                <a:cs typeface="Verdana"/>
              </a:rPr>
              <a:t>N</a:t>
            </a:r>
            <a:r>
              <a:rPr sz="1600" i="1" spc="-5" dirty="0">
                <a:latin typeface="Verdana"/>
                <a:cs typeface="Verdana"/>
              </a:rPr>
              <a:t>M</a:t>
            </a:r>
            <a:r>
              <a:rPr sz="1600" i="1" dirty="0">
                <a:latin typeface="Verdana"/>
                <a:cs typeface="Verdana"/>
              </a:rPr>
              <a:t>R</a:t>
            </a:r>
            <a:r>
              <a:rPr sz="1600" spc="-5" dirty="0">
                <a:latin typeface="Verdana"/>
                <a:cs typeface="Verdana"/>
              </a:rPr>
              <a:t>.</a:t>
            </a:r>
            <a:r>
              <a:rPr sz="1600" spc="3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(</a:t>
            </a:r>
            <a:r>
              <a:rPr sz="1600" b="1" dirty="0">
                <a:latin typeface="Verdana"/>
                <a:cs typeface="Verdana"/>
              </a:rPr>
              <a:t>2004</a:t>
            </a:r>
            <a:r>
              <a:rPr sz="1600" spc="-5" dirty="0">
                <a:latin typeface="Verdana"/>
                <a:cs typeface="Verdana"/>
              </a:rPr>
              <a:t>) 3</a:t>
            </a:r>
            <a:r>
              <a:rPr sz="1600" dirty="0">
                <a:latin typeface="Verdana"/>
                <a:cs typeface="Verdana"/>
              </a:rPr>
              <a:t>0</a:t>
            </a:r>
            <a:r>
              <a:rPr sz="1600" spc="-5" dirty="0">
                <a:latin typeface="Verdana"/>
                <a:cs typeface="Verdana"/>
              </a:rPr>
              <a:t>,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9</a:t>
            </a:r>
            <a:r>
              <a:rPr sz="1600" dirty="0">
                <a:latin typeface="Verdana"/>
                <a:cs typeface="Verdana"/>
              </a:rPr>
              <a:t>9</a:t>
            </a:r>
            <a:r>
              <a:rPr sz="1600" spc="-10" dirty="0">
                <a:latin typeface="Verdana"/>
                <a:cs typeface="Verdana"/>
              </a:rPr>
              <a:t>-</a:t>
            </a:r>
            <a:r>
              <a:rPr sz="1600" dirty="0">
                <a:latin typeface="Verdana"/>
                <a:cs typeface="Verdana"/>
              </a:rPr>
              <a:t>100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1524000"/>
            <a:ext cx="8077200" cy="228600"/>
          </a:xfrm>
          <a:custGeom>
            <a:avLst/>
            <a:gdLst/>
            <a:ahLst/>
            <a:cxnLst/>
            <a:rect l="l" t="t" r="r" b="b"/>
            <a:pathLst>
              <a:path w="8077200" h="228600">
                <a:moveTo>
                  <a:pt x="0" y="228600"/>
                </a:moveTo>
                <a:lnTo>
                  <a:pt x="8077200" y="228600"/>
                </a:lnTo>
                <a:lnTo>
                  <a:pt x="807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292" rIns="0" bIns="0" rtlCol="0">
            <a:spAutoFit/>
          </a:bodyPr>
          <a:lstStyle/>
          <a:p>
            <a:pPr marL="377190">
              <a:lnSpc>
                <a:spcPct val="100000"/>
              </a:lnSpc>
            </a:pP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3D</a:t>
            </a:r>
            <a:r>
              <a:rPr spc="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s</a:t>
            </a:r>
            <a:r>
              <a:rPr spc="-5" dirty="0">
                <a:solidFill>
                  <a:srgbClr val="CC0000"/>
                </a:solidFill>
                <a:latin typeface="Verdana"/>
                <a:cs typeface="Verdana"/>
              </a:rPr>
              <a:t>o</a:t>
            </a:r>
            <a:r>
              <a:rPr spc="-15" dirty="0">
                <a:solidFill>
                  <a:srgbClr val="CC0000"/>
                </a:solidFill>
                <a:latin typeface="Verdana"/>
                <a:cs typeface="Verdana"/>
              </a:rPr>
              <a:t>l</a:t>
            </a:r>
            <a:r>
              <a:rPr spc="-10" dirty="0">
                <a:solidFill>
                  <a:srgbClr val="CC0000"/>
                </a:solidFill>
                <a:latin typeface="Verdana"/>
                <a:cs typeface="Verdana"/>
              </a:rPr>
              <a:t>ut</a:t>
            </a:r>
            <a:r>
              <a:rPr spc="-15" dirty="0">
                <a:solidFill>
                  <a:srgbClr val="CC0000"/>
                </a:solidFill>
                <a:latin typeface="Verdana"/>
                <a:cs typeface="Verdana"/>
              </a:rPr>
              <a:t>i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on</a:t>
            </a:r>
            <a:r>
              <a:rPr spc="3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str</a:t>
            </a:r>
            <a:r>
              <a:rPr spc="-15" dirty="0">
                <a:solidFill>
                  <a:srgbClr val="CC0000"/>
                </a:solidFill>
                <a:latin typeface="Verdana"/>
                <a:cs typeface="Verdana"/>
              </a:rPr>
              <a:t>u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ctu</a:t>
            </a:r>
            <a:r>
              <a:rPr spc="-15" dirty="0">
                <a:solidFill>
                  <a:srgbClr val="CC0000"/>
                </a:solidFill>
                <a:latin typeface="Verdana"/>
                <a:cs typeface="Verdana"/>
              </a:rPr>
              <a:t>r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e</a:t>
            </a:r>
            <a:r>
              <a:rPr spc="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CC0000"/>
                </a:solidFill>
                <a:latin typeface="Verdana"/>
                <a:cs typeface="Verdana"/>
              </a:rPr>
              <a:t>of</a:t>
            </a:r>
            <a:r>
              <a:rPr spc="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the </a:t>
            </a:r>
            <a:r>
              <a:rPr spc="-5" dirty="0">
                <a:solidFill>
                  <a:srgbClr val="CC0000"/>
                </a:solidFill>
                <a:latin typeface="Verdana"/>
                <a:cs typeface="Verdana"/>
              </a:rPr>
              <a:t>D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2</a:t>
            </a:r>
            <a:r>
              <a:rPr spc="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CC0000"/>
                </a:solidFill>
                <a:latin typeface="Verdana"/>
                <a:cs typeface="Verdana"/>
              </a:rPr>
              <a:t>do</a:t>
            </a:r>
            <a:r>
              <a:rPr spc="5" dirty="0">
                <a:solidFill>
                  <a:srgbClr val="CC0000"/>
                </a:solidFill>
                <a:latin typeface="Verdana"/>
                <a:cs typeface="Verdana"/>
              </a:rPr>
              <a:t>m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ain</a:t>
            </a:r>
            <a:r>
              <a:rPr spc="-1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CC0000"/>
                </a:solidFill>
                <a:latin typeface="Verdana"/>
                <a:cs typeface="Verdana"/>
              </a:rPr>
              <a:t>of</a:t>
            </a:r>
            <a:r>
              <a:rPr spc="1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CC0000"/>
                </a:solidFill>
                <a:latin typeface="Verdana"/>
                <a:cs typeface="Verdana"/>
              </a:rPr>
              <a:t>FGFR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1257300" y="914400"/>
            <a:ext cx="6934200" cy="762000"/>
          </a:xfrm>
          <a:prstGeom prst="rect">
            <a:avLst/>
          </a:prstGeom>
          <a:ln w="25400">
            <a:solidFill>
              <a:srgbClr val="5F5F5F"/>
            </a:solidFill>
          </a:ln>
        </p:spPr>
        <p:txBody>
          <a:bodyPr vert="horz" wrap="square" lIns="0" tIns="164465" rIns="0" bIns="0" rtlCol="0">
            <a:spAutoFit/>
          </a:bodyPr>
          <a:lstStyle/>
          <a:p>
            <a:pPr marL="483870" marR="467359" indent="449580">
              <a:lnSpc>
                <a:spcPct val="100000"/>
              </a:lnSpc>
              <a:spcBef>
                <a:spcPts val="1295"/>
              </a:spcBef>
              <a:tabLst>
                <a:tab pos="5659120" algn="l"/>
              </a:tabLst>
            </a:pPr>
            <a:r>
              <a:rPr sz="1600" b="1" spc="-5" dirty="0">
                <a:latin typeface="Arial"/>
                <a:cs typeface="Arial"/>
              </a:rPr>
              <a:t>Backbo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RMSD based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strain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s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~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0.54</a:t>
            </a:r>
            <a:r>
              <a:rPr sz="1600" b="1" spc="3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Å Backbo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RMSD based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on</a:t>
            </a:r>
            <a:r>
              <a:rPr sz="1600" b="1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+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RDC co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strain</a:t>
            </a:r>
            <a:r>
              <a:rPr sz="1600" b="1" spc="-10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s</a:t>
            </a:r>
            <a:r>
              <a:rPr sz="1600" b="1" dirty="0">
                <a:latin typeface="Arial"/>
                <a:cs typeface="Arial"/>
              </a:rPr>
              <a:t>	</a:t>
            </a:r>
            <a:r>
              <a:rPr sz="1600" b="1" spc="-5" dirty="0">
                <a:latin typeface="Arial"/>
                <a:cs typeface="Arial"/>
              </a:rPr>
              <a:t>~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0.45 Å</a:t>
            </a:r>
            <a:endParaRPr sz="1600"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648200" y="1828800"/>
            <a:ext cx="4038600" cy="4495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966461" y="3481070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271261" y="3465195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866891" y="3709670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3300"/>
                </a:solidFill>
                <a:latin typeface="Arial"/>
                <a:cs typeface="Arial"/>
              </a:rPr>
              <a:t>10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79489" y="4292854"/>
            <a:ext cx="13843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9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197343" y="5081523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921245" y="4367021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8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692645" y="3252470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425943" y="4166870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773669" y="4090670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609600" y="4181475"/>
            <a:ext cx="2962275" cy="2066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81075" y="2181225"/>
            <a:ext cx="2628900" cy="2085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1441196" y="2708783"/>
            <a:ext cx="28003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T43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965450" y="2327783"/>
            <a:ext cx="29527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G</a:t>
            </a:r>
            <a:r>
              <a:rPr sz="1200" b="1" dirty="0">
                <a:latin typeface="Times New Roman"/>
                <a:cs typeface="Times New Roman"/>
              </a:rPr>
              <a:t>82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528697" y="3104388"/>
            <a:ext cx="37147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G</a:t>
            </a:r>
            <a:r>
              <a:rPr sz="1200" b="1" dirty="0">
                <a:latin typeface="Times New Roman"/>
                <a:cs typeface="Times New Roman"/>
              </a:rPr>
              <a:t>109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2888995" y="4309236"/>
            <a:ext cx="29591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G</a:t>
            </a:r>
            <a:r>
              <a:rPr sz="1200" b="1" dirty="0">
                <a:latin typeface="Times New Roman"/>
                <a:cs typeface="Times New Roman"/>
              </a:rPr>
              <a:t>82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2507995" y="5085841"/>
            <a:ext cx="37147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latin typeface="Times New Roman"/>
                <a:cs typeface="Times New Roman"/>
              </a:rPr>
              <a:t>G</a:t>
            </a:r>
            <a:r>
              <a:rPr sz="1200" b="1" dirty="0">
                <a:latin typeface="Times New Roman"/>
                <a:cs typeface="Times New Roman"/>
              </a:rPr>
              <a:t>109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2660395" y="2723134"/>
            <a:ext cx="600075" cy="1943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Arial"/>
                <a:cs typeface="Arial"/>
              </a:rPr>
              <a:t>-</a:t>
            </a:r>
            <a:r>
              <a:rPr sz="1200" b="1" dirty="0">
                <a:latin typeface="Arial"/>
                <a:cs typeface="Arial"/>
              </a:rPr>
              <a:t>94.7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Hz</a:t>
            </a:r>
            <a:endParaRPr sz="12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2431795" y="3470020"/>
            <a:ext cx="65786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dirty="0">
                <a:latin typeface="Times New Roman"/>
                <a:cs typeface="Times New Roman"/>
              </a:rPr>
              <a:t>94.7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Hz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136091" y="3318383"/>
            <a:ext cx="56832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-</a:t>
            </a:r>
            <a:r>
              <a:rPr sz="1200" b="1" dirty="0">
                <a:latin typeface="Times New Roman"/>
                <a:cs typeface="Times New Roman"/>
              </a:rPr>
              <a:t>93.1 </a:t>
            </a:r>
            <a:r>
              <a:rPr sz="1200" b="1" spc="5" dirty="0">
                <a:latin typeface="Times New Roman"/>
                <a:cs typeface="Times New Roman"/>
              </a:rPr>
              <a:t>H</a:t>
            </a:r>
            <a:r>
              <a:rPr sz="1200" b="1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2736595" y="4690236"/>
            <a:ext cx="56705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-</a:t>
            </a:r>
            <a:r>
              <a:rPr sz="1200" b="1" dirty="0">
                <a:latin typeface="Times New Roman"/>
                <a:cs typeface="Times New Roman"/>
              </a:rPr>
              <a:t>88.9 Hz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40993" y="1868678"/>
            <a:ext cx="1717675" cy="6972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8110">
              <a:lnSpc>
                <a:spcPct val="100000"/>
              </a:lnSpc>
            </a:pPr>
            <a:r>
              <a:rPr sz="1800" b="1" spc="-10" dirty="0">
                <a:solidFill>
                  <a:srgbClr val="006600"/>
                </a:solidFill>
                <a:latin typeface="Arial"/>
                <a:cs typeface="Arial"/>
              </a:rPr>
              <a:t>RDC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325"/>
              </a:spcBef>
            </a:pP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Iso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ropic</a:t>
            </a:r>
            <a:r>
              <a:rPr sz="1600" b="1" spc="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me</a:t>
            </a:r>
            <a:r>
              <a:rPr sz="1600" b="1" spc="-10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ium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53795" y="4283455"/>
            <a:ext cx="1570355" cy="5638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alig</a:t>
            </a:r>
            <a:r>
              <a:rPr sz="1600" b="1" spc="-10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ed</a:t>
            </a:r>
            <a:r>
              <a:rPr sz="16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me</a:t>
            </a:r>
            <a:r>
              <a:rPr sz="1600" b="1" spc="-10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ium</a:t>
            </a:r>
            <a:endParaRPr sz="1600">
              <a:latin typeface="Arial"/>
              <a:cs typeface="Arial"/>
            </a:endParaRPr>
          </a:p>
          <a:p>
            <a:pPr marL="323850">
              <a:lnSpc>
                <a:spcPct val="100000"/>
              </a:lnSpc>
              <a:spcBef>
                <a:spcPts val="980"/>
              </a:spcBef>
            </a:pPr>
            <a:r>
              <a:rPr sz="1200" b="1" dirty="0">
                <a:latin typeface="Times New Roman"/>
                <a:cs typeface="Times New Roman"/>
              </a:rPr>
              <a:t>T43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354888" y="3911345"/>
            <a:ext cx="321945" cy="315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50" b="1" spc="5" dirty="0">
                <a:latin typeface="Arial"/>
                <a:cs typeface="Arial"/>
              </a:rPr>
              <a:t>1</a:t>
            </a:r>
            <a:r>
              <a:rPr sz="1050" b="1" dirty="0">
                <a:latin typeface="Arial"/>
                <a:cs typeface="Arial"/>
              </a:rPr>
              <a:t>5</a:t>
            </a:r>
            <a:r>
              <a:rPr sz="2400" b="1" spc="-7" baseline="-17361" dirty="0">
                <a:latin typeface="Arial"/>
                <a:cs typeface="Arial"/>
              </a:rPr>
              <a:t>N</a:t>
            </a:r>
            <a:endParaRPr sz="2400" baseline="-17361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136091" y="5262117"/>
            <a:ext cx="6140450" cy="14795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320"/>
              </a:lnSpc>
            </a:pPr>
            <a:r>
              <a:rPr sz="1200" b="1" spc="-5" dirty="0">
                <a:latin typeface="Times New Roman"/>
                <a:cs typeface="Times New Roman"/>
              </a:rPr>
              <a:t>-</a:t>
            </a:r>
            <a:r>
              <a:rPr sz="1200" b="1" spc="-60" dirty="0">
                <a:latin typeface="Times New Roman"/>
                <a:cs typeface="Times New Roman"/>
              </a:rPr>
              <a:t>1</a:t>
            </a:r>
            <a:r>
              <a:rPr sz="1200" b="1" dirty="0">
                <a:latin typeface="Times New Roman"/>
                <a:cs typeface="Times New Roman"/>
              </a:rPr>
              <a:t>15.4 </a:t>
            </a:r>
            <a:r>
              <a:rPr sz="1200" b="1" spc="5" dirty="0">
                <a:latin typeface="Times New Roman"/>
                <a:cs typeface="Times New Roman"/>
              </a:rPr>
              <a:t>H</a:t>
            </a:r>
            <a:r>
              <a:rPr sz="1200" b="1" dirty="0">
                <a:latin typeface="Times New Roman"/>
                <a:cs typeface="Times New Roman"/>
              </a:rPr>
              <a:t>z</a:t>
            </a:r>
            <a:endParaRPr sz="1200">
              <a:latin typeface="Times New Roman"/>
              <a:cs typeface="Times New Roman"/>
            </a:endParaRPr>
          </a:p>
          <a:p>
            <a:pPr marL="1231900">
              <a:lnSpc>
                <a:spcPts val="1320"/>
              </a:lnSpc>
            </a:pPr>
            <a:r>
              <a:rPr sz="1200" b="1" spc="-5" dirty="0">
                <a:latin typeface="Times New Roman"/>
                <a:cs typeface="Times New Roman"/>
              </a:rPr>
              <a:t>-</a:t>
            </a:r>
            <a:r>
              <a:rPr sz="1200" b="1" dirty="0">
                <a:latin typeface="Times New Roman"/>
                <a:cs typeface="Times New Roman"/>
              </a:rPr>
              <a:t>99.9 Hz</a:t>
            </a:r>
            <a:endParaRPr sz="1200">
              <a:latin typeface="Times New Roman"/>
              <a:cs typeface="Times New Roman"/>
            </a:endParaRPr>
          </a:p>
          <a:p>
            <a:pPr marR="415290" algn="r">
              <a:lnSpc>
                <a:spcPct val="100000"/>
              </a:lnSpc>
              <a:spcBef>
                <a:spcPts val="135"/>
              </a:spcBef>
            </a:pPr>
            <a:r>
              <a:rPr sz="1400" b="1" spc="-75" dirty="0">
                <a:solidFill>
                  <a:srgbClr val="FF3300"/>
                </a:solidFill>
                <a:latin typeface="Arial"/>
                <a:cs typeface="Arial"/>
              </a:rPr>
              <a:t>11</a:t>
            </a:r>
            <a:endParaRPr sz="1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0"/>
              </a:spcBef>
            </a:pPr>
            <a:r>
              <a:rPr sz="1400" b="1" spc="-5" dirty="0">
                <a:solidFill>
                  <a:srgbClr val="FF3300"/>
                </a:solidFill>
                <a:latin typeface="Arial"/>
                <a:cs typeface="Arial"/>
              </a:rPr>
              <a:t>12</a:t>
            </a:r>
            <a:endParaRPr sz="1400">
              <a:latin typeface="Arial"/>
              <a:cs typeface="Arial"/>
            </a:endParaRPr>
          </a:p>
          <a:p>
            <a:pPr marL="822325">
              <a:lnSpc>
                <a:spcPct val="100000"/>
              </a:lnSpc>
              <a:spcBef>
                <a:spcPts val="505"/>
              </a:spcBef>
            </a:pPr>
            <a:r>
              <a:rPr sz="1050" b="1" dirty="0">
                <a:latin typeface="Arial"/>
                <a:cs typeface="Arial"/>
              </a:rPr>
              <a:t>1</a:t>
            </a:r>
            <a:r>
              <a:rPr sz="2400" b="1" spc="-7" baseline="-17361" dirty="0">
                <a:latin typeface="Arial"/>
                <a:cs typeface="Arial"/>
              </a:rPr>
              <a:t>H</a:t>
            </a:r>
            <a:endParaRPr sz="2400" baseline="-17361">
              <a:latin typeface="Arial"/>
              <a:cs typeface="Arial"/>
            </a:endParaRPr>
          </a:p>
          <a:p>
            <a:pPr marR="370840" algn="r">
              <a:lnSpc>
                <a:spcPct val="100000"/>
              </a:lnSpc>
              <a:spcBef>
                <a:spcPts val="980"/>
              </a:spcBef>
            </a:pPr>
            <a:r>
              <a:rPr sz="1600" i="1" spc="-5" dirty="0">
                <a:latin typeface="Verdana"/>
                <a:cs typeface="Verdana"/>
              </a:rPr>
              <a:t>Ku</a:t>
            </a:r>
            <a:r>
              <a:rPr sz="1600" i="1" spc="-15" dirty="0">
                <a:latin typeface="Verdana"/>
                <a:cs typeface="Verdana"/>
              </a:rPr>
              <a:t>m</a:t>
            </a:r>
            <a:r>
              <a:rPr sz="1600" i="1" spc="-5" dirty="0">
                <a:latin typeface="Verdana"/>
                <a:cs typeface="Verdana"/>
              </a:rPr>
              <a:t>ar</a:t>
            </a:r>
            <a:r>
              <a:rPr sz="1600" i="1" spc="3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et</a:t>
            </a:r>
            <a:r>
              <a:rPr sz="1600" i="1" spc="-10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al</a:t>
            </a:r>
            <a:r>
              <a:rPr sz="1600" i="1" spc="-15" dirty="0">
                <a:latin typeface="Verdana"/>
                <a:cs typeface="Verdana"/>
              </a:rPr>
              <a:t>.</a:t>
            </a:r>
            <a:r>
              <a:rPr sz="1600" i="1" spc="-5" dirty="0">
                <a:latin typeface="Verdana"/>
                <a:cs typeface="Verdana"/>
              </a:rPr>
              <a:t>,</a:t>
            </a:r>
            <a:r>
              <a:rPr sz="1600" i="1" spc="15" dirty="0">
                <a:latin typeface="Verdana"/>
                <a:cs typeface="Verdana"/>
              </a:rPr>
              <a:t> </a:t>
            </a:r>
            <a:r>
              <a:rPr sz="1600" i="1" spc="-5" dirty="0">
                <a:latin typeface="Verdana"/>
                <a:cs typeface="Verdana"/>
              </a:rPr>
              <a:t>B</a:t>
            </a:r>
            <a:r>
              <a:rPr sz="1600" i="1" spc="-15" dirty="0">
                <a:latin typeface="Verdana"/>
                <a:cs typeface="Verdana"/>
              </a:rPr>
              <a:t>i</a:t>
            </a:r>
            <a:r>
              <a:rPr sz="1600" i="1" spc="-5" dirty="0">
                <a:latin typeface="Verdana"/>
                <a:cs typeface="Verdana"/>
              </a:rPr>
              <a:t>och</a:t>
            </a:r>
            <a:r>
              <a:rPr sz="1600" i="1" spc="-15" dirty="0">
                <a:latin typeface="Verdana"/>
                <a:cs typeface="Verdana"/>
              </a:rPr>
              <a:t>e</a:t>
            </a:r>
            <a:r>
              <a:rPr sz="1600" i="1" spc="-10" dirty="0">
                <a:latin typeface="Verdana"/>
                <a:cs typeface="Verdana"/>
              </a:rPr>
              <a:t>m</a:t>
            </a:r>
            <a:r>
              <a:rPr sz="1600" i="1" spc="-15" dirty="0">
                <a:latin typeface="Verdana"/>
                <a:cs typeface="Verdana"/>
              </a:rPr>
              <a:t>i</a:t>
            </a:r>
            <a:r>
              <a:rPr sz="1600" i="1" dirty="0">
                <a:latin typeface="Verdana"/>
                <a:cs typeface="Verdana"/>
              </a:rPr>
              <a:t>s</a:t>
            </a:r>
            <a:r>
              <a:rPr sz="1600" i="1" spc="-10" dirty="0">
                <a:latin typeface="Verdana"/>
                <a:cs typeface="Verdana"/>
              </a:rPr>
              <a:t>t</a:t>
            </a:r>
            <a:r>
              <a:rPr sz="1600" i="1" spc="-5" dirty="0">
                <a:latin typeface="Verdana"/>
                <a:cs typeface="Verdana"/>
              </a:rPr>
              <a:t>ry</a:t>
            </a:r>
            <a:r>
              <a:rPr sz="1600" i="1" spc="80" dirty="0">
                <a:latin typeface="Verdana"/>
                <a:cs typeface="Verdana"/>
              </a:rPr>
              <a:t> </a:t>
            </a:r>
            <a:r>
              <a:rPr sz="1600" spc="-10" dirty="0">
                <a:latin typeface="Verdana"/>
                <a:cs typeface="Verdana"/>
              </a:rPr>
              <a:t>(</a:t>
            </a:r>
            <a:r>
              <a:rPr sz="1600" b="1" dirty="0">
                <a:latin typeface="Verdana"/>
                <a:cs typeface="Verdana"/>
              </a:rPr>
              <a:t>2005</a:t>
            </a:r>
            <a:r>
              <a:rPr sz="1600" spc="-5" dirty="0">
                <a:latin typeface="Verdana"/>
                <a:cs typeface="Verdana"/>
              </a:rPr>
              <a:t>)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44,</a:t>
            </a:r>
            <a:r>
              <a:rPr sz="1600" spc="-20" dirty="0">
                <a:latin typeface="Verdana"/>
                <a:cs typeface="Verdana"/>
              </a:rPr>
              <a:t> </a:t>
            </a:r>
            <a:r>
              <a:rPr sz="1600" spc="-5" dirty="0">
                <a:latin typeface="Verdana"/>
                <a:cs typeface="Verdana"/>
              </a:rPr>
              <a:t>1578</a:t>
            </a:r>
            <a:r>
              <a:rPr sz="1600" spc="5" dirty="0">
                <a:latin typeface="Verdana"/>
                <a:cs typeface="Verdana"/>
              </a:rPr>
              <a:t>7</a:t>
            </a:r>
            <a:r>
              <a:rPr sz="1600" spc="-10" dirty="0">
                <a:latin typeface="Verdana"/>
                <a:cs typeface="Verdana"/>
              </a:rPr>
              <a:t>-</a:t>
            </a:r>
            <a:r>
              <a:rPr sz="1600" dirty="0">
                <a:latin typeface="Verdana"/>
                <a:cs typeface="Verdana"/>
              </a:rPr>
              <a:t>98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631444" rIns="0" bIns="0" rtlCol="0">
            <a:spAutoFit/>
          </a:bodyPr>
          <a:lstStyle/>
          <a:p>
            <a:pPr marL="1438275">
              <a:lnSpc>
                <a:spcPct val="100000"/>
              </a:lnSpc>
            </a:pP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Iso</a:t>
            </a:r>
            <a:r>
              <a:rPr spc="-15" dirty="0">
                <a:solidFill>
                  <a:srgbClr val="006600"/>
                </a:solidFill>
                <a:latin typeface="Verdana"/>
                <a:cs typeface="Verdana"/>
              </a:rPr>
              <a:t>l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ated</a:t>
            </a:r>
            <a:r>
              <a:rPr spc="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D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2 </a:t>
            </a:r>
            <a:r>
              <a:rPr spc="-10" dirty="0">
                <a:solidFill>
                  <a:srgbClr val="006600"/>
                </a:solidFill>
                <a:latin typeface="Verdana"/>
                <a:cs typeface="Verdana"/>
              </a:rPr>
              <a:t>do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main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is</a:t>
            </a:r>
            <a:r>
              <a:rPr spc="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f</a:t>
            </a:r>
            <a:r>
              <a:rPr spc="-15" dirty="0">
                <a:solidFill>
                  <a:srgbClr val="006600"/>
                </a:solidFill>
                <a:latin typeface="Verdana"/>
                <a:cs typeface="Verdana"/>
              </a:rPr>
              <a:t>u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ncti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o</a:t>
            </a:r>
            <a:r>
              <a:rPr spc="-20" dirty="0">
                <a:solidFill>
                  <a:srgbClr val="006600"/>
                </a:solidFill>
                <a:latin typeface="Verdana"/>
                <a:cs typeface="Verdana"/>
              </a:rPr>
              <a:t>n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al</a:t>
            </a:r>
          </a:p>
        </p:txBody>
      </p:sp>
      <p:sp>
        <p:nvSpPr>
          <p:cNvPr id="6" name="object 6"/>
          <p:cNvSpPr/>
          <p:nvPr/>
        </p:nvSpPr>
        <p:spPr>
          <a:xfrm>
            <a:off x="4472051" y="2287651"/>
            <a:ext cx="276225" cy="368300"/>
          </a:xfrm>
          <a:custGeom>
            <a:avLst/>
            <a:gdLst/>
            <a:ahLst/>
            <a:cxnLst/>
            <a:rect l="l" t="t" r="r" b="b"/>
            <a:pathLst>
              <a:path w="276225" h="368300">
                <a:moveTo>
                  <a:pt x="0" y="368300"/>
                </a:moveTo>
                <a:lnTo>
                  <a:pt x="276225" y="368300"/>
                </a:lnTo>
                <a:lnTo>
                  <a:pt x="276225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72051" y="2287651"/>
            <a:ext cx="276225" cy="368300"/>
          </a:xfrm>
          <a:custGeom>
            <a:avLst/>
            <a:gdLst/>
            <a:ahLst/>
            <a:cxnLst/>
            <a:rect l="l" t="t" r="r" b="b"/>
            <a:pathLst>
              <a:path w="276225" h="368300">
                <a:moveTo>
                  <a:pt x="0" y="368300"/>
                </a:moveTo>
                <a:lnTo>
                  <a:pt x="276225" y="368300"/>
                </a:lnTo>
                <a:lnTo>
                  <a:pt x="276225" y="0"/>
                </a:lnTo>
                <a:lnTo>
                  <a:pt x="0" y="0"/>
                </a:lnTo>
                <a:lnTo>
                  <a:pt x="0" y="3683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92317" y="3728846"/>
            <a:ext cx="94297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K</a:t>
            </a:r>
            <a:r>
              <a:rPr sz="1350" b="1" spc="37" baseline="-21604" dirty="0">
                <a:latin typeface="Arial"/>
                <a:cs typeface="Arial"/>
              </a:rPr>
              <a:t>D</a:t>
            </a:r>
            <a:r>
              <a:rPr sz="1350" b="1" baseline="-21604" dirty="0">
                <a:latin typeface="Arial"/>
                <a:cs typeface="Arial"/>
              </a:rPr>
              <a:t> </a:t>
            </a:r>
            <a:r>
              <a:rPr sz="1350" b="1" spc="-165" baseline="-2160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~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65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nM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88340" y="6242710"/>
            <a:ext cx="7468870" cy="498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D2 d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main</a:t>
            </a:r>
            <a:r>
              <a:rPr sz="1600" b="1" spc="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bi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ds</a:t>
            </a:r>
            <a:r>
              <a:rPr sz="1600" b="1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to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b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th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SOS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(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eparin)</a:t>
            </a:r>
            <a:r>
              <a:rPr sz="1600" b="1" spc="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and</a:t>
            </a:r>
            <a:r>
              <a:rPr sz="16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G</a:t>
            </a:r>
            <a:r>
              <a:rPr sz="1600" b="1" spc="-190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.</a:t>
            </a:r>
            <a:r>
              <a:rPr sz="16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gro</a:t>
            </a:r>
            <a:r>
              <a:rPr sz="1600" b="1" spc="30" dirty="0">
                <a:solidFill>
                  <a:srgbClr val="003300"/>
                </a:solidFill>
                <a:latin typeface="Arial"/>
                <a:cs typeface="Arial"/>
              </a:rPr>
              <a:t>w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th</a:t>
            </a:r>
            <a:r>
              <a:rPr sz="1600" b="1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fac</a:t>
            </a:r>
            <a:r>
              <a:rPr sz="1600" b="1" spc="-10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or</a:t>
            </a:r>
            <a:r>
              <a:rPr sz="1600" b="1" spc="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es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600" b="1" i="1" spc="-5" dirty="0">
                <a:solidFill>
                  <a:srgbClr val="003300"/>
                </a:solidFill>
                <a:latin typeface="Arial"/>
                <a:cs typeface="Arial"/>
              </a:rPr>
              <a:t>per</a:t>
            </a:r>
            <a:r>
              <a:rPr sz="1600" b="1" i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i="1" spc="-5" dirty="0">
                <a:solidFill>
                  <a:srgbClr val="003300"/>
                </a:solidFill>
                <a:latin typeface="Arial"/>
                <a:cs typeface="Arial"/>
              </a:rPr>
              <a:t>se</a:t>
            </a:r>
            <a:r>
              <a:rPr sz="1600" b="1" i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require</a:t>
            </a:r>
            <a:r>
              <a:rPr sz="1600" b="1" spc="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he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p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arin</a:t>
            </a:r>
            <a:r>
              <a:rPr sz="1600" b="1" spc="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r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bi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di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g</a:t>
            </a:r>
            <a:r>
              <a:rPr sz="1600" b="1" spc="3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to</a:t>
            </a:r>
            <a:r>
              <a:rPr sz="1600" b="1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its</a:t>
            </a:r>
            <a:r>
              <a:rPr sz="16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cell</a:t>
            </a:r>
            <a:r>
              <a:rPr sz="1600" b="1" spc="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surface</a:t>
            </a:r>
            <a:r>
              <a:rPr sz="1600" b="1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recep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or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7991475" y="100012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72425" y="85598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74012" y="83819"/>
            <a:ext cx="0" cy="770890"/>
          </a:xfrm>
          <a:custGeom>
            <a:avLst/>
            <a:gdLst/>
            <a:ahLst/>
            <a:cxnLst/>
            <a:rect l="l" t="t" r="r" b="b"/>
            <a:pathLst>
              <a:path h="770890">
                <a:moveTo>
                  <a:pt x="0" y="0"/>
                </a:moveTo>
                <a:lnTo>
                  <a:pt x="0" y="77088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72425" y="825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932862" y="84201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78775" y="84772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81950" y="9398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78775" y="9080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924925" y="93726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88300" y="84010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9887" y="10033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8300" y="9842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16987" y="100076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5210384" y="5552578"/>
            <a:ext cx="15748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latin typeface="Arial"/>
                <a:cs typeface="Arial"/>
              </a:rPr>
              <a:t>0.0</a:t>
            </a:r>
            <a:endParaRPr sz="7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792610" y="5432556"/>
            <a:ext cx="110489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latin typeface="Arial"/>
                <a:cs typeface="Arial"/>
              </a:rPr>
              <a:t>-8</a:t>
            </a:r>
            <a:endParaRPr sz="7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4792610" y="5048963"/>
            <a:ext cx="110489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latin typeface="Arial"/>
                <a:cs typeface="Arial"/>
              </a:rPr>
              <a:t>-6</a:t>
            </a:r>
            <a:endParaRPr sz="7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4792610" y="4665429"/>
            <a:ext cx="110489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latin typeface="Arial"/>
                <a:cs typeface="Arial"/>
              </a:rPr>
              <a:t>-4</a:t>
            </a:r>
            <a:endParaRPr sz="7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4968014" y="5496677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2158"/>
                </a:moveTo>
                <a:lnTo>
                  <a:pt x="0" y="0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289236" y="549667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330"/>
                </a:moveTo>
                <a:lnTo>
                  <a:pt x="0" y="0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5611874" y="5496677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2158"/>
                </a:moveTo>
                <a:lnTo>
                  <a:pt x="0" y="0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5933142" y="549667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330"/>
                </a:moveTo>
                <a:lnTo>
                  <a:pt x="0" y="0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6254364" y="5496677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2158"/>
                </a:moveTo>
                <a:lnTo>
                  <a:pt x="0" y="0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75617" y="549667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330"/>
                </a:moveTo>
                <a:lnTo>
                  <a:pt x="0" y="0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898271" y="5496677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22158"/>
                </a:moveTo>
                <a:lnTo>
                  <a:pt x="0" y="0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19492" y="5496677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44330"/>
                </a:moveTo>
                <a:lnTo>
                  <a:pt x="0" y="0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968014" y="5496677"/>
            <a:ext cx="2251710" cy="0"/>
          </a:xfrm>
          <a:custGeom>
            <a:avLst/>
            <a:gdLst/>
            <a:ahLst/>
            <a:cxnLst/>
            <a:rect l="l" t="t" r="r" b="b"/>
            <a:pathLst>
              <a:path w="2251709">
                <a:moveTo>
                  <a:pt x="0" y="0"/>
                </a:moveTo>
                <a:lnTo>
                  <a:pt x="2251478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4921107" y="5496677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944537" y="5304881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76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921107" y="5113085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944537" y="4921332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76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21107" y="4729551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944537" y="4537755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76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4921107" y="4345973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44537" y="415420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76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921107" y="3962425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968014" y="3962425"/>
            <a:ext cx="0" cy="1534795"/>
          </a:xfrm>
          <a:custGeom>
            <a:avLst/>
            <a:gdLst/>
            <a:ahLst/>
            <a:cxnLst/>
            <a:rect l="l" t="t" r="r" b="b"/>
            <a:pathLst>
              <a:path h="1534795">
                <a:moveTo>
                  <a:pt x="0" y="1534252"/>
                </a:moveTo>
                <a:lnTo>
                  <a:pt x="0" y="0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968014" y="3962425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172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5289236" y="396242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345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5611874" y="3962425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172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933142" y="396242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345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254364" y="3962425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172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575617" y="396242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345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898271" y="3962425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172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7219492" y="3962425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345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968014" y="3962425"/>
            <a:ext cx="2251710" cy="0"/>
          </a:xfrm>
          <a:custGeom>
            <a:avLst/>
            <a:gdLst/>
            <a:ahLst/>
            <a:cxnLst/>
            <a:rect l="l" t="t" r="r" b="b"/>
            <a:pathLst>
              <a:path w="2251709">
                <a:moveTo>
                  <a:pt x="0" y="0"/>
                </a:moveTo>
                <a:lnTo>
                  <a:pt x="2251478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7172632" y="5496677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7196062" y="5304881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23430" y="0"/>
                </a:moveTo>
                <a:lnTo>
                  <a:pt x="0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7172632" y="511308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7196062" y="4921332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23430" y="0"/>
                </a:moveTo>
                <a:lnTo>
                  <a:pt x="0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172632" y="472955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196062" y="4537755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23430" y="0"/>
                </a:moveTo>
                <a:lnTo>
                  <a:pt x="0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172632" y="434597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7196062" y="4154206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23430" y="0"/>
                </a:moveTo>
                <a:lnTo>
                  <a:pt x="0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172632" y="396242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65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219492" y="3962425"/>
            <a:ext cx="0" cy="1534795"/>
          </a:xfrm>
          <a:custGeom>
            <a:avLst/>
            <a:gdLst/>
            <a:ahLst/>
            <a:cxnLst/>
            <a:rect l="l" t="t" r="r" b="b"/>
            <a:pathLst>
              <a:path h="1534795">
                <a:moveTo>
                  <a:pt x="0" y="1534252"/>
                </a:moveTo>
                <a:lnTo>
                  <a:pt x="0" y="0"/>
                </a:lnTo>
              </a:path>
            </a:pathLst>
          </a:custGeom>
          <a:ln w="6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5127280" y="2572334"/>
            <a:ext cx="1870821" cy="12303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5327866" y="5240299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5360942" y="516985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392664" y="513071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424371" y="5057664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457447" y="500154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490554" y="4962421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22261" y="490109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55337" y="482935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588444" y="4814982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621520" y="474845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5654595" y="471975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5687702" y="4684536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5722163" y="464147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5755285" y="4589293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5788346" y="454102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5822806" y="452014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5857298" y="4460143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5891758" y="4424900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5924865" y="4390993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5959326" y="4362280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5993771" y="432705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6064092" y="4324445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6098584" y="4311401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6134429" y="4267055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6168874" y="423183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6204750" y="4265741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6240580" y="420181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6276456" y="4209635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48116" y="4200507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6383976" y="4148325"/>
            <a:ext cx="48260" cy="0"/>
          </a:xfrm>
          <a:custGeom>
            <a:avLst/>
            <a:gdLst/>
            <a:ahLst/>
            <a:cxnLst/>
            <a:rect l="l" t="t" r="r" b="b"/>
            <a:pathLst>
              <a:path w="48260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6455682" y="4127463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6492896" y="4152241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6528726" y="4154866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6565972" y="4148325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6603186" y="412615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6639062" y="4120941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8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6676260" y="4136592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2" y="0"/>
                </a:lnTo>
              </a:path>
            </a:pathLst>
          </a:custGeom>
          <a:ln w="456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6713475" y="4105264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6826564" y="4096136"/>
            <a:ext cx="48260" cy="0"/>
          </a:xfrm>
          <a:custGeom>
            <a:avLst/>
            <a:gdLst/>
            <a:ahLst/>
            <a:cxnLst/>
            <a:rect l="l" t="t" r="r" b="b"/>
            <a:pathLst>
              <a:path w="48259">
                <a:moveTo>
                  <a:pt x="0" y="0"/>
                </a:moveTo>
                <a:lnTo>
                  <a:pt x="48235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6863779" y="4088318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6939608" y="4073963"/>
            <a:ext cx="48895" cy="0"/>
          </a:xfrm>
          <a:custGeom>
            <a:avLst/>
            <a:gdLst/>
            <a:ahLst/>
            <a:cxnLst/>
            <a:rect l="l" t="t" r="r" b="b"/>
            <a:pathLst>
              <a:path w="48895">
                <a:moveTo>
                  <a:pt x="0" y="0"/>
                </a:moveTo>
                <a:lnTo>
                  <a:pt x="48274" y="0"/>
                </a:lnTo>
              </a:path>
            </a:pathLst>
          </a:custGeom>
          <a:ln w="45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5320974" y="4064190"/>
            <a:ext cx="1644014" cy="1228090"/>
          </a:xfrm>
          <a:custGeom>
            <a:avLst/>
            <a:gdLst/>
            <a:ahLst/>
            <a:cxnLst/>
            <a:rect l="l" t="t" r="r" b="b"/>
            <a:pathLst>
              <a:path w="1644015" h="1228089">
                <a:moveTo>
                  <a:pt x="0" y="1227646"/>
                </a:moveTo>
                <a:lnTo>
                  <a:pt x="31691" y="1171537"/>
                </a:lnTo>
                <a:lnTo>
                  <a:pt x="64767" y="1115457"/>
                </a:lnTo>
                <a:lnTo>
                  <a:pt x="96505" y="1059333"/>
                </a:lnTo>
                <a:lnTo>
                  <a:pt x="128196" y="1003253"/>
                </a:lnTo>
                <a:lnTo>
                  <a:pt x="161318" y="947129"/>
                </a:lnTo>
                <a:lnTo>
                  <a:pt x="194394" y="892359"/>
                </a:lnTo>
                <a:lnTo>
                  <a:pt x="226085" y="838856"/>
                </a:lnTo>
                <a:lnTo>
                  <a:pt x="259208" y="786678"/>
                </a:lnTo>
                <a:lnTo>
                  <a:pt x="292284" y="735781"/>
                </a:lnTo>
                <a:lnTo>
                  <a:pt x="325360" y="687533"/>
                </a:lnTo>
                <a:lnTo>
                  <a:pt x="358467" y="640582"/>
                </a:lnTo>
                <a:lnTo>
                  <a:pt x="391543" y="596192"/>
                </a:lnTo>
                <a:lnTo>
                  <a:pt x="426034" y="554467"/>
                </a:lnTo>
                <a:lnTo>
                  <a:pt x="459110" y="515304"/>
                </a:lnTo>
                <a:lnTo>
                  <a:pt x="492186" y="477481"/>
                </a:lnTo>
                <a:lnTo>
                  <a:pt x="526678" y="442263"/>
                </a:lnTo>
                <a:lnTo>
                  <a:pt x="561138" y="408356"/>
                </a:lnTo>
                <a:lnTo>
                  <a:pt x="595583" y="377026"/>
                </a:lnTo>
                <a:lnTo>
                  <a:pt x="628706" y="348331"/>
                </a:lnTo>
                <a:lnTo>
                  <a:pt x="663151" y="320931"/>
                </a:lnTo>
                <a:lnTo>
                  <a:pt x="697642" y="296152"/>
                </a:lnTo>
                <a:lnTo>
                  <a:pt x="733472" y="272640"/>
                </a:lnTo>
                <a:lnTo>
                  <a:pt x="767933" y="250482"/>
                </a:lnTo>
                <a:lnTo>
                  <a:pt x="802424" y="229604"/>
                </a:lnTo>
                <a:lnTo>
                  <a:pt x="838254" y="210038"/>
                </a:lnTo>
                <a:lnTo>
                  <a:pt x="872745" y="193091"/>
                </a:lnTo>
                <a:lnTo>
                  <a:pt x="908575" y="176101"/>
                </a:lnTo>
                <a:lnTo>
                  <a:pt x="944405" y="160451"/>
                </a:lnTo>
                <a:lnTo>
                  <a:pt x="980281" y="146096"/>
                </a:lnTo>
                <a:lnTo>
                  <a:pt x="1051987" y="120021"/>
                </a:lnTo>
                <a:lnTo>
                  <a:pt x="1123646" y="97848"/>
                </a:lnTo>
                <a:lnTo>
                  <a:pt x="1196721" y="78282"/>
                </a:lnTo>
                <a:lnTo>
                  <a:pt x="1232597" y="69153"/>
                </a:lnTo>
                <a:lnTo>
                  <a:pt x="1269812" y="59996"/>
                </a:lnTo>
                <a:lnTo>
                  <a:pt x="1307057" y="52163"/>
                </a:lnTo>
                <a:lnTo>
                  <a:pt x="1342887" y="45641"/>
                </a:lnTo>
                <a:lnTo>
                  <a:pt x="1380101" y="37823"/>
                </a:lnTo>
                <a:lnTo>
                  <a:pt x="1417346" y="31301"/>
                </a:lnTo>
                <a:lnTo>
                  <a:pt x="1454560" y="26074"/>
                </a:lnTo>
                <a:lnTo>
                  <a:pt x="1493190" y="19552"/>
                </a:lnTo>
                <a:lnTo>
                  <a:pt x="1530389" y="14340"/>
                </a:lnTo>
                <a:lnTo>
                  <a:pt x="1567603" y="9128"/>
                </a:lnTo>
                <a:lnTo>
                  <a:pt x="1606233" y="3901"/>
                </a:lnTo>
                <a:lnTo>
                  <a:pt x="1643448" y="0"/>
                </a:lnTo>
              </a:path>
            </a:pathLst>
          </a:custGeom>
          <a:ln w="3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4714013" y="2704593"/>
            <a:ext cx="189230" cy="1312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5" dirty="0">
                <a:latin typeface="Arial"/>
                <a:cs typeface="Arial"/>
              </a:rPr>
              <a:t>-</a:t>
            </a:r>
            <a:r>
              <a:rPr sz="700" spc="20" dirty="0">
                <a:latin typeface="Arial"/>
                <a:cs typeface="Arial"/>
              </a:rPr>
              <a:t>0.1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700" spc="15" dirty="0">
                <a:latin typeface="Arial"/>
                <a:cs typeface="Arial"/>
              </a:rPr>
              <a:t>-</a:t>
            </a:r>
            <a:r>
              <a:rPr sz="700" spc="20" dirty="0">
                <a:latin typeface="Arial"/>
                <a:cs typeface="Arial"/>
              </a:rPr>
              <a:t>0.2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700" spc="15" dirty="0">
                <a:latin typeface="Arial"/>
                <a:cs typeface="Arial"/>
              </a:rPr>
              <a:t>-</a:t>
            </a:r>
            <a:r>
              <a:rPr sz="700" spc="20" dirty="0">
                <a:latin typeface="Arial"/>
                <a:cs typeface="Arial"/>
              </a:rPr>
              <a:t>0.3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700" spc="15" dirty="0">
                <a:latin typeface="Arial"/>
                <a:cs typeface="Arial"/>
              </a:rPr>
              <a:t>-</a:t>
            </a:r>
            <a:r>
              <a:rPr sz="700" spc="20" dirty="0">
                <a:latin typeface="Arial"/>
                <a:cs typeface="Arial"/>
              </a:rPr>
              <a:t>0.4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700" spc="15" dirty="0">
                <a:latin typeface="Arial"/>
                <a:cs typeface="Arial"/>
              </a:rPr>
              <a:t>-</a:t>
            </a:r>
            <a:r>
              <a:rPr sz="700" spc="20" dirty="0">
                <a:latin typeface="Arial"/>
                <a:cs typeface="Arial"/>
              </a:rPr>
              <a:t>0.5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700" spc="15" dirty="0">
                <a:latin typeface="Arial"/>
                <a:cs typeface="Arial"/>
              </a:rPr>
              <a:t>-</a:t>
            </a:r>
            <a:r>
              <a:rPr sz="700" spc="20" dirty="0">
                <a:latin typeface="Arial"/>
                <a:cs typeface="Arial"/>
              </a:rPr>
              <a:t>0.6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95"/>
              </a:spcBef>
            </a:pPr>
            <a:r>
              <a:rPr sz="700" spc="15" dirty="0">
                <a:latin typeface="Arial"/>
                <a:cs typeface="Arial"/>
              </a:rPr>
              <a:t>-</a:t>
            </a:r>
            <a:r>
              <a:rPr sz="700" spc="20" dirty="0">
                <a:latin typeface="Arial"/>
                <a:cs typeface="Arial"/>
              </a:rPr>
              <a:t>0.7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700" spc="15" dirty="0">
                <a:latin typeface="Arial"/>
                <a:cs typeface="Arial"/>
              </a:rPr>
              <a:t>-0.</a:t>
            </a:r>
            <a:r>
              <a:rPr sz="700" spc="-390" dirty="0">
                <a:latin typeface="Arial"/>
                <a:cs typeface="Arial"/>
              </a:rPr>
              <a:t>0</a:t>
            </a:r>
            <a:r>
              <a:rPr sz="700" spc="25" dirty="0">
                <a:latin typeface="Arial"/>
                <a:cs typeface="Arial"/>
              </a:rPr>
              <a:t>8</a:t>
            </a:r>
            <a:endParaRPr sz="700">
              <a:latin typeface="Arial"/>
              <a:cs typeface="Arial"/>
            </a:endParaRPr>
          </a:p>
        </p:txBody>
      </p:sp>
      <p:sp>
        <p:nvSpPr>
          <p:cNvPr id="109" name="object 109"/>
          <p:cNvSpPr txBox="1"/>
          <p:nvPr/>
        </p:nvSpPr>
        <p:spPr>
          <a:xfrm>
            <a:off x="4745720" y="2364095"/>
            <a:ext cx="157480" cy="2895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latin typeface="Arial"/>
                <a:cs typeface="Arial"/>
              </a:rPr>
              <a:t>0.1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5"/>
              </a:spcBef>
            </a:pPr>
            <a:r>
              <a:rPr sz="700" spc="20" dirty="0">
                <a:latin typeface="Arial"/>
                <a:cs typeface="Arial"/>
              </a:rPr>
              <a:t>0.0</a:t>
            </a:r>
            <a:endParaRPr sz="700">
              <a:latin typeface="Arial"/>
              <a:cs typeface="Arial"/>
            </a:endParaRPr>
          </a:p>
        </p:txBody>
      </p:sp>
      <p:sp>
        <p:nvSpPr>
          <p:cNvPr id="110" name="object 110"/>
          <p:cNvSpPr/>
          <p:nvPr/>
        </p:nvSpPr>
        <p:spPr>
          <a:xfrm>
            <a:off x="4921107" y="3962425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944537" y="3877605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7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4921107" y="3791506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944537" y="3706731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7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921107" y="3621912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4944537" y="3535797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7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4921107" y="3450992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4944537" y="3366218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7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4921107" y="3280103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4944537" y="3195298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7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4921107" y="311049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4944537" y="3024409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7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4921107" y="2939604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944537" y="2854800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7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921107" y="2768685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4944537" y="2683910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7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4921107" y="2599091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4944537" y="2512977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0" y="0"/>
                </a:moveTo>
                <a:lnTo>
                  <a:pt x="2347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4921107" y="2428172"/>
            <a:ext cx="46990" cy="0"/>
          </a:xfrm>
          <a:custGeom>
            <a:avLst/>
            <a:gdLst/>
            <a:ahLst/>
            <a:cxnLst/>
            <a:rect l="l" t="t" r="r" b="b"/>
            <a:pathLst>
              <a:path w="46989">
                <a:moveTo>
                  <a:pt x="0" y="0"/>
                </a:moveTo>
                <a:lnTo>
                  <a:pt x="46906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4968014" y="2428172"/>
            <a:ext cx="0" cy="1534795"/>
          </a:xfrm>
          <a:custGeom>
            <a:avLst/>
            <a:gdLst/>
            <a:ahLst/>
            <a:cxnLst/>
            <a:rect l="l" t="t" r="r" b="b"/>
            <a:pathLst>
              <a:path h="1534795">
                <a:moveTo>
                  <a:pt x="0" y="1534252"/>
                </a:moveTo>
                <a:lnTo>
                  <a:pt x="0" y="0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 txBox="1"/>
          <p:nvPr/>
        </p:nvSpPr>
        <p:spPr>
          <a:xfrm>
            <a:off x="6966907" y="2270148"/>
            <a:ext cx="182880" cy="1187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20" dirty="0">
                <a:latin typeface="Arial"/>
                <a:cs typeface="Arial"/>
              </a:rPr>
              <a:t>200</a:t>
            </a:r>
            <a:endParaRPr sz="700">
              <a:latin typeface="Arial"/>
              <a:cs typeface="Arial"/>
            </a:endParaRPr>
          </a:p>
        </p:txBody>
      </p:sp>
      <p:sp>
        <p:nvSpPr>
          <p:cNvPr id="131" name="object 131"/>
          <p:cNvSpPr/>
          <p:nvPr/>
        </p:nvSpPr>
        <p:spPr>
          <a:xfrm>
            <a:off x="4968014" y="24281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216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29333" y="242817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375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289236" y="24281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216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5450555" y="242817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375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5611874" y="24281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216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5771808" y="242817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375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5933142" y="24281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216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6094414" y="242817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375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6254364" y="24281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216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6415683" y="242817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375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6575617" y="24281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216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6736936" y="242817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375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6898271" y="24281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216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7058173" y="2428172"/>
            <a:ext cx="0" cy="44450"/>
          </a:xfrm>
          <a:custGeom>
            <a:avLst/>
            <a:gdLst/>
            <a:ahLst/>
            <a:cxnLst/>
            <a:rect l="l" t="t" r="r" b="b"/>
            <a:pathLst>
              <a:path h="44450">
                <a:moveTo>
                  <a:pt x="0" y="0"/>
                </a:moveTo>
                <a:lnTo>
                  <a:pt x="0" y="44375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7219492" y="2428172"/>
            <a:ext cx="0" cy="22225"/>
          </a:xfrm>
          <a:custGeom>
            <a:avLst/>
            <a:gdLst/>
            <a:ahLst/>
            <a:cxnLst/>
            <a:rect l="l" t="t" r="r" b="b"/>
            <a:pathLst>
              <a:path h="22225">
                <a:moveTo>
                  <a:pt x="0" y="0"/>
                </a:moveTo>
                <a:lnTo>
                  <a:pt x="0" y="22216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968014" y="2428172"/>
            <a:ext cx="2251710" cy="0"/>
          </a:xfrm>
          <a:custGeom>
            <a:avLst/>
            <a:gdLst/>
            <a:ahLst/>
            <a:cxnLst/>
            <a:rect l="l" t="t" r="r" b="b"/>
            <a:pathLst>
              <a:path w="2251709">
                <a:moveTo>
                  <a:pt x="0" y="0"/>
                </a:moveTo>
                <a:lnTo>
                  <a:pt x="2251478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7172632" y="396242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7196062" y="3877605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2343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7172632" y="3791506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7196062" y="3706731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2343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7172632" y="362191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196062" y="3535797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2343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7172632" y="345099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7196062" y="3366218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2343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7172632" y="3280103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7196062" y="3195298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2343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7172632" y="311049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7196062" y="3024409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2343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7172632" y="2939604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7196062" y="2854800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2343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7172632" y="2768685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7196062" y="2683910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2343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7172632" y="2599091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7196062" y="2512977"/>
            <a:ext cx="23495" cy="0"/>
          </a:xfrm>
          <a:custGeom>
            <a:avLst/>
            <a:gdLst/>
            <a:ahLst/>
            <a:cxnLst/>
            <a:rect l="l" t="t" r="r" b="b"/>
            <a:pathLst>
              <a:path w="23495">
                <a:moveTo>
                  <a:pt x="2343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7172632" y="2428172"/>
            <a:ext cx="46990" cy="0"/>
          </a:xfrm>
          <a:custGeom>
            <a:avLst/>
            <a:gdLst/>
            <a:ahLst/>
            <a:cxnLst/>
            <a:rect l="l" t="t" r="r" b="b"/>
            <a:pathLst>
              <a:path w="46990">
                <a:moveTo>
                  <a:pt x="46860" y="0"/>
                </a:moveTo>
                <a:lnTo>
                  <a:pt x="0" y="0"/>
                </a:lnTo>
              </a:path>
            </a:pathLst>
          </a:custGeom>
          <a:ln w="912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7219492" y="2428172"/>
            <a:ext cx="0" cy="1534795"/>
          </a:xfrm>
          <a:custGeom>
            <a:avLst/>
            <a:gdLst/>
            <a:ahLst/>
            <a:cxnLst/>
            <a:rect l="l" t="t" r="r" b="b"/>
            <a:pathLst>
              <a:path h="1534795">
                <a:moveTo>
                  <a:pt x="0" y="1534252"/>
                </a:moveTo>
                <a:lnTo>
                  <a:pt x="0" y="0"/>
                </a:lnTo>
              </a:path>
            </a:pathLst>
          </a:custGeom>
          <a:ln w="964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 txBox="1"/>
          <p:nvPr/>
        </p:nvSpPr>
        <p:spPr>
          <a:xfrm>
            <a:off x="5071364" y="1766696"/>
            <a:ext cx="1807210" cy="622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3366"/>
                </a:solidFill>
                <a:latin typeface="Arial"/>
                <a:cs typeface="Arial"/>
              </a:rPr>
              <a:t>D2 d</a:t>
            </a:r>
            <a:r>
              <a:rPr sz="1600" b="1" spc="-15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3366"/>
                </a:solidFill>
                <a:latin typeface="Arial"/>
                <a:cs typeface="Arial"/>
              </a:rPr>
              <a:t>main</a:t>
            </a:r>
            <a:r>
              <a:rPr sz="1600" b="1" spc="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600" b="1" spc="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003366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003366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  <a:p>
            <a:pPr marL="711200">
              <a:lnSpc>
                <a:spcPct val="100000"/>
              </a:lnSpc>
              <a:spcBef>
                <a:spcPts val="445"/>
              </a:spcBef>
            </a:pPr>
            <a:r>
              <a:rPr sz="900" b="1" spc="35" dirty="0">
                <a:latin typeface="Arial"/>
                <a:cs typeface="Arial"/>
              </a:rPr>
              <a:t>Time</a:t>
            </a:r>
            <a:r>
              <a:rPr sz="900" b="1" spc="10" dirty="0">
                <a:latin typeface="Arial"/>
                <a:cs typeface="Arial"/>
              </a:rPr>
              <a:t> </a:t>
            </a:r>
            <a:r>
              <a:rPr sz="900" b="1" spc="25" dirty="0">
                <a:latin typeface="Arial"/>
                <a:cs typeface="Arial"/>
              </a:rPr>
              <a:t>(</a:t>
            </a:r>
            <a:r>
              <a:rPr sz="900" b="1" spc="30" dirty="0">
                <a:latin typeface="Arial"/>
                <a:cs typeface="Arial"/>
              </a:rPr>
              <a:t>min)</a:t>
            </a:r>
            <a:endParaRPr sz="900">
              <a:latin typeface="Arial"/>
              <a:cs typeface="Arial"/>
            </a:endParaRPr>
          </a:p>
          <a:p>
            <a:pPr marL="31115">
              <a:lnSpc>
                <a:spcPct val="100000"/>
              </a:lnSpc>
              <a:spcBef>
                <a:spcPts val="515"/>
              </a:spcBef>
              <a:tabLst>
                <a:tab pos="326390" algn="l"/>
                <a:tab pos="647700" algn="l"/>
                <a:tab pos="944244" algn="l"/>
                <a:tab pos="1265555" algn="l"/>
                <a:tab pos="1586865" algn="l"/>
              </a:tabLst>
            </a:pPr>
            <a:r>
              <a:rPr sz="700" spc="25" dirty="0">
                <a:latin typeface="Arial"/>
                <a:cs typeface="Arial"/>
              </a:rPr>
              <a:t>0	</a:t>
            </a:r>
            <a:r>
              <a:rPr sz="700" spc="20" dirty="0">
                <a:latin typeface="Arial"/>
                <a:cs typeface="Arial"/>
              </a:rPr>
              <a:t>3</a:t>
            </a:r>
            <a:r>
              <a:rPr sz="700" spc="25" dirty="0">
                <a:latin typeface="Arial"/>
                <a:cs typeface="Arial"/>
              </a:rPr>
              <a:t>3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20" dirty="0">
                <a:latin typeface="Arial"/>
                <a:cs typeface="Arial"/>
              </a:rPr>
              <a:t>6</a:t>
            </a:r>
            <a:r>
              <a:rPr sz="700" spc="25" dirty="0">
                <a:latin typeface="Arial"/>
                <a:cs typeface="Arial"/>
              </a:rPr>
              <a:t>7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20" dirty="0">
                <a:latin typeface="Arial"/>
                <a:cs typeface="Arial"/>
              </a:rPr>
              <a:t>10</a:t>
            </a:r>
            <a:r>
              <a:rPr sz="700" spc="25" dirty="0">
                <a:latin typeface="Arial"/>
                <a:cs typeface="Arial"/>
              </a:rPr>
              <a:t>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20" dirty="0">
                <a:latin typeface="Arial"/>
                <a:cs typeface="Arial"/>
              </a:rPr>
              <a:t>13</a:t>
            </a:r>
            <a:r>
              <a:rPr sz="700" spc="25" dirty="0">
                <a:latin typeface="Arial"/>
                <a:cs typeface="Arial"/>
              </a:rPr>
              <a:t>3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20" dirty="0">
                <a:latin typeface="Arial"/>
                <a:cs typeface="Arial"/>
              </a:rPr>
              <a:t>167</a:t>
            </a:r>
            <a:endParaRPr sz="700">
              <a:latin typeface="Arial"/>
              <a:cs typeface="Arial"/>
            </a:endParaRPr>
          </a:p>
        </p:txBody>
      </p:sp>
      <p:sp>
        <p:nvSpPr>
          <p:cNvPr id="168" name="object 168"/>
          <p:cNvSpPr txBox="1"/>
          <p:nvPr/>
        </p:nvSpPr>
        <p:spPr>
          <a:xfrm>
            <a:off x="4524382" y="3027491"/>
            <a:ext cx="152400" cy="4953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sz="1000" b="1" dirty="0">
                <a:latin typeface="Arial"/>
                <a:cs typeface="Arial"/>
              </a:rPr>
              <a:t>µc</a:t>
            </a:r>
            <a:r>
              <a:rPr sz="1000" b="1" spc="-5" dirty="0">
                <a:latin typeface="Arial"/>
                <a:cs typeface="Arial"/>
              </a:rPr>
              <a:t>a</a:t>
            </a:r>
            <a:r>
              <a:rPr sz="1000" b="1" dirty="0">
                <a:latin typeface="Arial"/>
                <a:cs typeface="Arial"/>
              </a:rPr>
              <a:t>l/s</a:t>
            </a:r>
            <a:r>
              <a:rPr sz="1000" b="1" spc="-5" dirty="0">
                <a:latin typeface="Arial"/>
                <a:cs typeface="Arial"/>
              </a:rPr>
              <a:t>e</a:t>
            </a:r>
            <a:r>
              <a:rPr sz="1000" b="1" dirty="0">
                <a:latin typeface="Arial"/>
                <a:cs typeface="Arial"/>
              </a:rPr>
              <a:t>c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9" name="object 169"/>
          <p:cNvSpPr txBox="1"/>
          <p:nvPr/>
        </p:nvSpPr>
        <p:spPr>
          <a:xfrm>
            <a:off x="5429578" y="5552578"/>
            <a:ext cx="3329304" cy="5060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6880">
              <a:lnSpc>
                <a:spcPct val="100000"/>
              </a:lnSpc>
              <a:tabLst>
                <a:tab pos="1079500" algn="l"/>
                <a:tab pos="1723389" algn="l"/>
              </a:tabLst>
            </a:pPr>
            <a:r>
              <a:rPr sz="700" spc="20" dirty="0">
                <a:latin typeface="Arial"/>
                <a:cs typeface="Arial"/>
              </a:rPr>
              <a:t>0.5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20" dirty="0">
                <a:latin typeface="Arial"/>
                <a:cs typeface="Arial"/>
              </a:rPr>
              <a:t>1.0</a:t>
            </a:r>
            <a:r>
              <a:rPr sz="700" dirty="0">
                <a:latin typeface="Arial"/>
                <a:cs typeface="Arial"/>
              </a:rPr>
              <a:t>	</a:t>
            </a:r>
            <a:r>
              <a:rPr sz="700" spc="20" dirty="0">
                <a:latin typeface="Arial"/>
                <a:cs typeface="Arial"/>
              </a:rPr>
              <a:t>1.5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405"/>
              </a:spcBef>
            </a:pPr>
            <a:r>
              <a:rPr sz="900" b="1" spc="60" dirty="0">
                <a:latin typeface="Arial"/>
                <a:cs typeface="Arial"/>
              </a:rPr>
              <a:t>M</a:t>
            </a:r>
            <a:r>
              <a:rPr sz="900" b="1" spc="35" dirty="0">
                <a:latin typeface="Arial"/>
                <a:cs typeface="Arial"/>
              </a:rPr>
              <a:t>o</a:t>
            </a:r>
            <a:r>
              <a:rPr sz="900" b="1" spc="25" dirty="0">
                <a:latin typeface="Arial"/>
                <a:cs typeface="Arial"/>
              </a:rPr>
              <a:t>lar</a:t>
            </a:r>
            <a:r>
              <a:rPr sz="900" b="1" spc="20" dirty="0">
                <a:latin typeface="Arial"/>
                <a:cs typeface="Arial"/>
              </a:rPr>
              <a:t> </a:t>
            </a:r>
            <a:r>
              <a:rPr sz="900" b="1" spc="45" dirty="0">
                <a:latin typeface="Arial"/>
                <a:cs typeface="Arial"/>
              </a:rPr>
              <a:t>R</a:t>
            </a:r>
            <a:r>
              <a:rPr sz="900" b="1" spc="25" dirty="0">
                <a:latin typeface="Arial"/>
                <a:cs typeface="Arial"/>
              </a:rPr>
              <a:t>atio</a:t>
            </a:r>
            <a:r>
              <a:rPr sz="900" b="1" spc="15" dirty="0">
                <a:latin typeface="Arial"/>
                <a:cs typeface="Arial"/>
              </a:rPr>
              <a:t> </a:t>
            </a:r>
            <a:r>
              <a:rPr sz="900" b="1" spc="30" dirty="0">
                <a:latin typeface="Arial"/>
                <a:cs typeface="Arial"/>
              </a:rPr>
              <a:t>of</a:t>
            </a:r>
            <a:r>
              <a:rPr sz="900" b="1" spc="20" dirty="0">
                <a:latin typeface="Arial"/>
                <a:cs typeface="Arial"/>
              </a:rPr>
              <a:t> </a:t>
            </a:r>
            <a:r>
              <a:rPr sz="900" b="1" spc="35" dirty="0">
                <a:latin typeface="Arial"/>
                <a:cs typeface="Arial"/>
              </a:rPr>
              <a:t>S</a:t>
            </a:r>
            <a:r>
              <a:rPr sz="900" b="1" spc="50" dirty="0">
                <a:latin typeface="Arial"/>
                <a:cs typeface="Arial"/>
              </a:rPr>
              <a:t>O</a:t>
            </a:r>
            <a:r>
              <a:rPr sz="900" b="1" spc="30" dirty="0">
                <a:latin typeface="Arial"/>
                <a:cs typeface="Arial"/>
              </a:rPr>
              <a:t>S/D2</a:t>
            </a:r>
            <a:endParaRPr sz="900">
              <a:latin typeface="Arial"/>
              <a:cs typeface="Arial"/>
            </a:endParaRPr>
          </a:p>
          <a:p>
            <a:pPr marL="193675">
              <a:lnSpc>
                <a:spcPct val="100000"/>
              </a:lnSpc>
              <a:spcBef>
                <a:spcPts val="145"/>
              </a:spcBef>
            </a:pPr>
            <a:r>
              <a:rPr sz="1200" b="1" spc="-5" dirty="0">
                <a:solidFill>
                  <a:srgbClr val="000066"/>
                </a:solidFill>
                <a:latin typeface="Verdana"/>
                <a:cs typeface="Verdana"/>
              </a:rPr>
              <a:t>Ka</a:t>
            </a:r>
            <a:r>
              <a:rPr sz="1200" b="1" dirty="0">
                <a:solidFill>
                  <a:srgbClr val="000066"/>
                </a:solidFill>
                <a:latin typeface="Verdana"/>
                <a:cs typeface="Verdana"/>
              </a:rPr>
              <a:t>t</a:t>
            </a:r>
            <a:r>
              <a:rPr sz="1200" b="1" spc="-5" dirty="0">
                <a:solidFill>
                  <a:srgbClr val="000066"/>
                </a:solidFill>
                <a:latin typeface="Verdana"/>
                <a:cs typeface="Verdana"/>
              </a:rPr>
              <a:t>hi</a:t>
            </a:r>
            <a:r>
              <a:rPr sz="1200" b="1" dirty="0">
                <a:solidFill>
                  <a:srgbClr val="000066"/>
                </a:solidFill>
                <a:latin typeface="Verdana"/>
                <a:cs typeface="Verdana"/>
              </a:rPr>
              <a:t>r &amp;</a:t>
            </a:r>
            <a:r>
              <a:rPr sz="1200" b="1" spc="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0066"/>
                </a:solidFill>
                <a:latin typeface="Verdana"/>
                <a:cs typeface="Verdana"/>
              </a:rPr>
              <a:t>K</a:t>
            </a:r>
            <a:r>
              <a:rPr sz="1200" b="1" spc="-5" dirty="0">
                <a:solidFill>
                  <a:srgbClr val="000066"/>
                </a:solidFill>
                <a:latin typeface="Verdana"/>
                <a:cs typeface="Verdana"/>
              </a:rPr>
              <a:t>um</a:t>
            </a:r>
            <a:r>
              <a:rPr sz="1200" b="1" dirty="0">
                <a:solidFill>
                  <a:srgbClr val="000066"/>
                </a:solidFill>
                <a:latin typeface="Verdana"/>
                <a:cs typeface="Verdana"/>
              </a:rPr>
              <a:t>a</a:t>
            </a:r>
            <a:r>
              <a:rPr sz="1200" b="1" spc="-5" dirty="0">
                <a:solidFill>
                  <a:srgbClr val="000066"/>
                </a:solidFill>
                <a:latin typeface="Verdana"/>
                <a:cs typeface="Verdana"/>
              </a:rPr>
              <a:t>r</a:t>
            </a:r>
            <a:r>
              <a:rPr sz="1200" b="1" dirty="0">
                <a:solidFill>
                  <a:srgbClr val="000066"/>
                </a:solidFill>
                <a:latin typeface="Verdana"/>
                <a:cs typeface="Verdana"/>
              </a:rPr>
              <a:t>,</a:t>
            </a:r>
            <a:r>
              <a:rPr sz="1200" b="1" spc="1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0066"/>
                </a:solidFill>
                <a:latin typeface="Verdana"/>
                <a:cs typeface="Verdana"/>
              </a:rPr>
              <a:t>u</a:t>
            </a:r>
            <a:r>
              <a:rPr sz="1200" b="1" spc="-10" dirty="0">
                <a:solidFill>
                  <a:srgbClr val="000066"/>
                </a:solidFill>
                <a:latin typeface="Verdana"/>
                <a:cs typeface="Verdana"/>
              </a:rPr>
              <a:t>n</a:t>
            </a:r>
            <a:r>
              <a:rPr sz="1200" b="1" spc="-5" dirty="0">
                <a:solidFill>
                  <a:srgbClr val="000066"/>
                </a:solidFill>
                <a:latin typeface="Verdana"/>
                <a:cs typeface="Verdana"/>
              </a:rPr>
              <a:t>publis</a:t>
            </a:r>
            <a:r>
              <a:rPr sz="1200" b="1" spc="-10" dirty="0">
                <a:solidFill>
                  <a:srgbClr val="000066"/>
                </a:solidFill>
                <a:latin typeface="Verdana"/>
                <a:cs typeface="Verdana"/>
              </a:rPr>
              <a:t>h</a:t>
            </a:r>
            <a:r>
              <a:rPr sz="1200" b="1" spc="-5" dirty="0">
                <a:solidFill>
                  <a:srgbClr val="000066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000066"/>
                </a:solidFill>
                <a:latin typeface="Verdana"/>
                <a:cs typeface="Verdana"/>
              </a:rPr>
              <a:t>d</a:t>
            </a:r>
            <a:r>
              <a:rPr sz="1200" b="1" spc="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0066"/>
                </a:solidFill>
                <a:latin typeface="Verdana"/>
                <a:cs typeface="Verdana"/>
              </a:rPr>
              <a:t>re</a:t>
            </a:r>
            <a:r>
              <a:rPr sz="1200" b="1" spc="-10" dirty="0">
                <a:solidFill>
                  <a:srgbClr val="000066"/>
                </a:solidFill>
                <a:latin typeface="Verdana"/>
                <a:cs typeface="Verdana"/>
              </a:rPr>
              <a:t>s</a:t>
            </a:r>
            <a:r>
              <a:rPr sz="1200" b="1" spc="-5" dirty="0">
                <a:solidFill>
                  <a:srgbClr val="000066"/>
                </a:solidFill>
                <a:latin typeface="Verdana"/>
                <a:cs typeface="Verdana"/>
              </a:rPr>
              <a:t>ult</a:t>
            </a:r>
            <a:r>
              <a:rPr sz="1200" b="1" dirty="0">
                <a:solidFill>
                  <a:srgbClr val="000066"/>
                </a:solidFill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70" name="object 170"/>
          <p:cNvSpPr txBox="1"/>
          <p:nvPr/>
        </p:nvSpPr>
        <p:spPr>
          <a:xfrm>
            <a:off x="4602980" y="4185610"/>
            <a:ext cx="152400" cy="12484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10"/>
              </a:lnSpc>
            </a:pPr>
            <a:r>
              <a:rPr sz="1000" b="1" dirty="0">
                <a:latin typeface="Arial"/>
                <a:cs typeface="Arial"/>
              </a:rPr>
              <a:t>k</a:t>
            </a:r>
            <a:r>
              <a:rPr sz="1000" b="1" spc="-5" dirty="0">
                <a:latin typeface="Arial"/>
                <a:cs typeface="Arial"/>
              </a:rPr>
              <a:t>c</a:t>
            </a:r>
            <a:r>
              <a:rPr sz="1000" b="1" dirty="0">
                <a:latin typeface="Arial"/>
                <a:cs typeface="Arial"/>
              </a:rPr>
              <a:t>al</a:t>
            </a:r>
            <a:r>
              <a:rPr sz="1000" b="1" spc="5" dirty="0">
                <a:latin typeface="Arial"/>
                <a:cs typeface="Arial"/>
              </a:rPr>
              <a:t>/</a:t>
            </a:r>
            <a:r>
              <a:rPr sz="1000" b="1" dirty="0">
                <a:latin typeface="Arial"/>
                <a:cs typeface="Arial"/>
              </a:rPr>
              <a:t>mole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r>
              <a:rPr sz="1000" b="1" spc="-1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injectant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1743183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48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884645" y="5352493"/>
            <a:ext cx="3810" cy="42545"/>
          </a:xfrm>
          <a:custGeom>
            <a:avLst/>
            <a:gdLst/>
            <a:ahLst/>
            <a:cxnLst/>
            <a:rect l="l" t="t" r="r" b="b"/>
            <a:pathLst>
              <a:path w="3810" h="42545">
                <a:moveTo>
                  <a:pt x="0" y="41924"/>
                </a:moveTo>
                <a:lnTo>
                  <a:pt x="3297" y="0"/>
                </a:lnTo>
              </a:path>
            </a:pathLst>
          </a:custGeom>
          <a:ln w="6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2028081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48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2167894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5">
                <a:moveTo>
                  <a:pt x="0" y="41924"/>
                </a:moveTo>
                <a:lnTo>
                  <a:pt x="1648" y="0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2309343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48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2451143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5">
                <a:moveTo>
                  <a:pt x="0" y="41924"/>
                </a:moveTo>
                <a:lnTo>
                  <a:pt x="1648" y="0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2594240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48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735703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5">
                <a:moveTo>
                  <a:pt x="0" y="41924"/>
                </a:moveTo>
                <a:lnTo>
                  <a:pt x="1621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877489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21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019006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5">
                <a:moveTo>
                  <a:pt x="0" y="41924"/>
                </a:moveTo>
                <a:lnTo>
                  <a:pt x="1621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162009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757" y="0"/>
                </a:lnTo>
              </a:path>
            </a:pathLst>
          </a:custGeom>
          <a:ln w="66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302173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5">
                <a:moveTo>
                  <a:pt x="0" y="41924"/>
                </a:moveTo>
                <a:lnTo>
                  <a:pt x="1621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443689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20042"/>
                </a:moveTo>
                <a:lnTo>
                  <a:pt x="1621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585476" y="5352493"/>
            <a:ext cx="1270" cy="42545"/>
          </a:xfrm>
          <a:custGeom>
            <a:avLst/>
            <a:gdLst/>
            <a:ahLst/>
            <a:cxnLst/>
            <a:rect l="l" t="t" r="r" b="b"/>
            <a:pathLst>
              <a:path w="1270" h="42545">
                <a:moveTo>
                  <a:pt x="0" y="41924"/>
                </a:moveTo>
                <a:lnTo>
                  <a:pt x="1216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728614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20042"/>
                </a:moveTo>
                <a:lnTo>
                  <a:pt x="1621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869995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5">
                <a:moveTo>
                  <a:pt x="0" y="41924"/>
                </a:moveTo>
                <a:lnTo>
                  <a:pt x="1621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1743183" y="5352493"/>
            <a:ext cx="2127250" cy="1905"/>
          </a:xfrm>
          <a:custGeom>
            <a:avLst/>
            <a:gdLst/>
            <a:ahLst/>
            <a:cxnLst/>
            <a:rect l="l" t="t" r="r" b="b"/>
            <a:pathLst>
              <a:path w="2127250" h="1904">
                <a:moveTo>
                  <a:pt x="0" y="0"/>
                </a:moveTo>
                <a:lnTo>
                  <a:pt x="2126812" y="1855"/>
                </a:lnTo>
              </a:path>
            </a:pathLst>
          </a:custGeom>
          <a:ln w="7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720435" y="5352493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1699336" y="511098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47" y="0"/>
                </a:lnTo>
              </a:path>
            </a:pathLst>
          </a:custGeom>
          <a:ln w="7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720435" y="4864289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699336" y="4620924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4">
                <a:moveTo>
                  <a:pt x="0" y="0"/>
                </a:moveTo>
                <a:lnTo>
                  <a:pt x="43847" y="1855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720435" y="4377925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699336" y="4132766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4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720435" y="3889767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7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743183" y="3889767"/>
            <a:ext cx="0" cy="1463040"/>
          </a:xfrm>
          <a:custGeom>
            <a:avLst/>
            <a:gdLst/>
            <a:ahLst/>
            <a:cxnLst/>
            <a:rect l="l" t="t" r="r" b="b"/>
            <a:pathLst>
              <a:path h="1463039">
                <a:moveTo>
                  <a:pt x="0" y="1462725"/>
                </a:moveTo>
                <a:lnTo>
                  <a:pt x="0" y="0"/>
                </a:lnTo>
                <a:lnTo>
                  <a:pt x="0" y="21897"/>
                </a:lnTo>
              </a:path>
            </a:pathLst>
          </a:custGeom>
          <a:ln w="6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884645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48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028081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648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167894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48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309343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648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451143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48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594240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648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735703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21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77489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621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019006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21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162008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757" y="19920"/>
                </a:lnTo>
              </a:path>
            </a:pathLst>
          </a:custGeom>
          <a:ln w="66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302173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4" h="41910">
                <a:moveTo>
                  <a:pt x="0" y="0"/>
                </a:moveTo>
                <a:lnTo>
                  <a:pt x="1621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443689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1621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3585476" y="3889767"/>
            <a:ext cx="1270" cy="41910"/>
          </a:xfrm>
          <a:custGeom>
            <a:avLst/>
            <a:gdLst/>
            <a:ahLst/>
            <a:cxnLst/>
            <a:rect l="l" t="t" r="r" b="b"/>
            <a:pathLst>
              <a:path w="1270" h="41910">
                <a:moveTo>
                  <a:pt x="0" y="0"/>
                </a:moveTo>
                <a:lnTo>
                  <a:pt x="1216" y="41817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3728614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1621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3869995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4" h="41910">
                <a:moveTo>
                  <a:pt x="0" y="0"/>
                </a:moveTo>
                <a:lnTo>
                  <a:pt x="1621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743183" y="3889767"/>
            <a:ext cx="2127250" cy="1905"/>
          </a:xfrm>
          <a:custGeom>
            <a:avLst/>
            <a:gdLst/>
            <a:ahLst/>
            <a:cxnLst/>
            <a:rect l="l" t="t" r="r" b="b"/>
            <a:pathLst>
              <a:path w="2127250" h="1904">
                <a:moveTo>
                  <a:pt x="0" y="0"/>
                </a:moveTo>
                <a:lnTo>
                  <a:pt x="2126812" y="1824"/>
                </a:lnTo>
              </a:path>
            </a:pathLst>
          </a:custGeom>
          <a:ln w="7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3848910" y="5352493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3826202" y="5110983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792" y="0"/>
                </a:moveTo>
                <a:lnTo>
                  <a:pt x="0" y="0"/>
                </a:lnTo>
              </a:path>
            </a:pathLst>
          </a:custGeom>
          <a:ln w="7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3848910" y="4864289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3826202" y="4620924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4">
                <a:moveTo>
                  <a:pt x="43792" y="0"/>
                </a:moveTo>
                <a:lnTo>
                  <a:pt x="0" y="1855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3848910" y="4377925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826202" y="4132766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4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848910" y="3889767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869995" y="3889767"/>
            <a:ext cx="1905" cy="1463040"/>
          </a:xfrm>
          <a:custGeom>
            <a:avLst/>
            <a:gdLst/>
            <a:ahLst/>
            <a:cxnLst/>
            <a:rect l="l" t="t" r="r" b="b"/>
            <a:pathLst>
              <a:path w="1904" h="1463039">
                <a:moveTo>
                  <a:pt x="0" y="1462725"/>
                </a:moveTo>
                <a:lnTo>
                  <a:pt x="1621" y="0"/>
                </a:lnTo>
              </a:path>
            </a:pathLst>
          </a:custGeom>
          <a:ln w="6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720435" y="3889767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699336" y="3756102"/>
            <a:ext cx="44450" cy="2540"/>
          </a:xfrm>
          <a:custGeom>
            <a:avLst/>
            <a:gdLst/>
            <a:ahLst/>
            <a:cxnLst/>
            <a:rect l="l" t="t" r="r" b="b"/>
            <a:pathLst>
              <a:path w="44450" h="2539">
                <a:moveTo>
                  <a:pt x="0" y="0"/>
                </a:moveTo>
                <a:lnTo>
                  <a:pt x="43847" y="1976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720435" y="3622589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699336" y="3490901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4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720435" y="3357692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699336" y="3222355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720435" y="3092491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5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699336" y="2960803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720435" y="2827290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5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699336" y="2692257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720435" y="2560569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748" y="0"/>
                </a:lnTo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699336" y="2426904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744007" y="2563876"/>
            <a:ext cx="0" cy="1330325"/>
          </a:xfrm>
          <a:custGeom>
            <a:avLst/>
            <a:gdLst/>
            <a:ahLst/>
            <a:cxnLst/>
            <a:rect l="l" t="t" r="r" b="b"/>
            <a:pathLst>
              <a:path h="1330325">
                <a:moveTo>
                  <a:pt x="0" y="0"/>
                </a:moveTo>
                <a:lnTo>
                  <a:pt x="0" y="1330012"/>
                </a:lnTo>
              </a:path>
            </a:pathLst>
          </a:custGeom>
          <a:ln w="8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767580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48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881347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48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997088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48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2112490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48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229880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48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345296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48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460699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48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574790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48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690153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757" y="20072"/>
                </a:lnTo>
              </a:path>
            </a:pathLst>
          </a:custGeom>
          <a:ln w="82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807610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351" y="41969"/>
                </a:lnTo>
              </a:path>
            </a:pathLst>
          </a:custGeom>
          <a:ln w="8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921282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757" y="20072"/>
                </a:lnTo>
              </a:path>
            </a:pathLst>
          </a:custGeom>
          <a:ln w="82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038469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21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154169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21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271221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4">
                <a:moveTo>
                  <a:pt x="0" y="0"/>
                </a:moveTo>
                <a:lnTo>
                  <a:pt x="1621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383677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0"/>
                </a:moveTo>
                <a:lnTo>
                  <a:pt x="1621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500728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4">
                <a:moveTo>
                  <a:pt x="0" y="0"/>
                </a:moveTo>
                <a:lnTo>
                  <a:pt x="1621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616158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0"/>
                </a:moveTo>
                <a:lnTo>
                  <a:pt x="1621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731858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4">
                <a:moveTo>
                  <a:pt x="0" y="0"/>
                </a:moveTo>
                <a:lnTo>
                  <a:pt x="1621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847288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0"/>
                </a:moveTo>
                <a:lnTo>
                  <a:pt x="1621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820862" y="2427816"/>
            <a:ext cx="2054225" cy="0"/>
          </a:xfrm>
          <a:custGeom>
            <a:avLst/>
            <a:gdLst/>
            <a:ahLst/>
            <a:cxnLst/>
            <a:rect l="l" t="t" r="r" b="b"/>
            <a:pathLst>
              <a:path w="2054225">
                <a:moveTo>
                  <a:pt x="0" y="0"/>
                </a:moveTo>
                <a:lnTo>
                  <a:pt x="2053770" y="0"/>
                </a:lnTo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848910" y="3889767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826202" y="3756102"/>
            <a:ext cx="43815" cy="2540"/>
          </a:xfrm>
          <a:custGeom>
            <a:avLst/>
            <a:gdLst/>
            <a:ahLst/>
            <a:cxnLst/>
            <a:rect l="l" t="t" r="r" b="b"/>
            <a:pathLst>
              <a:path w="43814" h="2539">
                <a:moveTo>
                  <a:pt x="43792" y="0"/>
                </a:moveTo>
                <a:lnTo>
                  <a:pt x="0" y="1976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848910" y="3622589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3826202" y="3490901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4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3848910" y="3357692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3826202" y="3222355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5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3848910" y="3092491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5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3826202" y="2960803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5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3848910" y="2827290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5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3826202" y="2692257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5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3848910" y="256056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085" y="0"/>
                </a:moveTo>
                <a:lnTo>
                  <a:pt x="0" y="0"/>
                </a:lnTo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3826202" y="2426904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5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3869995" y="2426904"/>
            <a:ext cx="1905" cy="1463040"/>
          </a:xfrm>
          <a:custGeom>
            <a:avLst/>
            <a:gdLst/>
            <a:ahLst/>
            <a:cxnLst/>
            <a:rect l="l" t="t" r="r" b="b"/>
            <a:pathLst>
              <a:path w="1904" h="1463039">
                <a:moveTo>
                  <a:pt x="0" y="1462862"/>
                </a:moveTo>
                <a:lnTo>
                  <a:pt x="1621" y="0"/>
                </a:lnTo>
              </a:path>
            </a:pathLst>
          </a:custGeom>
          <a:ln w="8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 txBox="1"/>
          <p:nvPr/>
        </p:nvSpPr>
        <p:spPr>
          <a:xfrm>
            <a:off x="1300836" y="2043057"/>
            <a:ext cx="260350" cy="4464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50" b="1" spc="-210" dirty="0">
                <a:latin typeface="Times New Roman"/>
                <a:cs typeface="Times New Roman"/>
              </a:rPr>
              <a:t>A</a:t>
            </a:r>
            <a:endParaRPr sz="2850">
              <a:latin typeface="Times New Roman"/>
              <a:cs typeface="Times New Roman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1743183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48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884645" y="5352493"/>
            <a:ext cx="3810" cy="42545"/>
          </a:xfrm>
          <a:custGeom>
            <a:avLst/>
            <a:gdLst/>
            <a:ahLst/>
            <a:cxnLst/>
            <a:rect l="l" t="t" r="r" b="b"/>
            <a:pathLst>
              <a:path w="3810" h="42545">
                <a:moveTo>
                  <a:pt x="0" y="41924"/>
                </a:moveTo>
                <a:lnTo>
                  <a:pt x="3297" y="0"/>
                </a:lnTo>
              </a:path>
            </a:pathLst>
          </a:custGeom>
          <a:ln w="6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028081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48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167894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5">
                <a:moveTo>
                  <a:pt x="0" y="41924"/>
                </a:moveTo>
                <a:lnTo>
                  <a:pt x="1648" y="0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09343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48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451143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5">
                <a:moveTo>
                  <a:pt x="0" y="41924"/>
                </a:moveTo>
                <a:lnTo>
                  <a:pt x="1648" y="0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594240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48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735703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5">
                <a:moveTo>
                  <a:pt x="0" y="41924"/>
                </a:moveTo>
                <a:lnTo>
                  <a:pt x="1621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877489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21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3019006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5">
                <a:moveTo>
                  <a:pt x="0" y="41924"/>
                </a:moveTo>
                <a:lnTo>
                  <a:pt x="1621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3162009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757" y="0"/>
                </a:lnTo>
              </a:path>
            </a:pathLst>
          </a:custGeom>
          <a:ln w="66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3302173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5">
                <a:moveTo>
                  <a:pt x="0" y="41924"/>
                </a:moveTo>
                <a:lnTo>
                  <a:pt x="1621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3443689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20042"/>
                </a:moveTo>
                <a:lnTo>
                  <a:pt x="1621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585476" y="5352493"/>
            <a:ext cx="1270" cy="42545"/>
          </a:xfrm>
          <a:custGeom>
            <a:avLst/>
            <a:gdLst/>
            <a:ahLst/>
            <a:cxnLst/>
            <a:rect l="l" t="t" r="r" b="b"/>
            <a:pathLst>
              <a:path w="1270" h="42545">
                <a:moveTo>
                  <a:pt x="0" y="41924"/>
                </a:moveTo>
                <a:lnTo>
                  <a:pt x="1216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728614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20042"/>
                </a:moveTo>
                <a:lnTo>
                  <a:pt x="1621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869995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5">
                <a:moveTo>
                  <a:pt x="0" y="41924"/>
                </a:moveTo>
                <a:lnTo>
                  <a:pt x="1621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743183" y="5352493"/>
            <a:ext cx="2127250" cy="1905"/>
          </a:xfrm>
          <a:custGeom>
            <a:avLst/>
            <a:gdLst/>
            <a:ahLst/>
            <a:cxnLst/>
            <a:rect l="l" t="t" r="r" b="b"/>
            <a:pathLst>
              <a:path w="2127250" h="1904">
                <a:moveTo>
                  <a:pt x="0" y="0"/>
                </a:moveTo>
                <a:lnTo>
                  <a:pt x="2126812" y="1855"/>
                </a:lnTo>
              </a:path>
            </a:pathLst>
          </a:custGeom>
          <a:ln w="7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720435" y="5352493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1699336" y="511098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47" y="0"/>
                </a:lnTo>
              </a:path>
            </a:pathLst>
          </a:custGeom>
          <a:ln w="7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720435" y="4864289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699336" y="4620924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4">
                <a:moveTo>
                  <a:pt x="0" y="0"/>
                </a:moveTo>
                <a:lnTo>
                  <a:pt x="43847" y="1855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720435" y="4377925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699336" y="4132766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4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720435" y="3889767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7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743183" y="3889767"/>
            <a:ext cx="0" cy="1463040"/>
          </a:xfrm>
          <a:custGeom>
            <a:avLst/>
            <a:gdLst/>
            <a:ahLst/>
            <a:cxnLst/>
            <a:rect l="l" t="t" r="r" b="b"/>
            <a:pathLst>
              <a:path h="1463039">
                <a:moveTo>
                  <a:pt x="0" y="1462725"/>
                </a:moveTo>
                <a:lnTo>
                  <a:pt x="0" y="0"/>
                </a:lnTo>
                <a:lnTo>
                  <a:pt x="0" y="21897"/>
                </a:lnTo>
              </a:path>
            </a:pathLst>
          </a:custGeom>
          <a:ln w="6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884645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48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028081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648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167894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48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309343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648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451143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48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594240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648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735703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21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877489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621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019006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21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162008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757" y="19920"/>
                </a:lnTo>
              </a:path>
            </a:pathLst>
          </a:custGeom>
          <a:ln w="66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302173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4" h="41910">
                <a:moveTo>
                  <a:pt x="0" y="0"/>
                </a:moveTo>
                <a:lnTo>
                  <a:pt x="1621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443689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1621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585476" y="3889767"/>
            <a:ext cx="1270" cy="41910"/>
          </a:xfrm>
          <a:custGeom>
            <a:avLst/>
            <a:gdLst/>
            <a:ahLst/>
            <a:cxnLst/>
            <a:rect l="l" t="t" r="r" b="b"/>
            <a:pathLst>
              <a:path w="1270" h="41910">
                <a:moveTo>
                  <a:pt x="0" y="0"/>
                </a:moveTo>
                <a:lnTo>
                  <a:pt x="1216" y="41817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728614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1621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869995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4" h="41910">
                <a:moveTo>
                  <a:pt x="0" y="0"/>
                </a:moveTo>
                <a:lnTo>
                  <a:pt x="1621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743183" y="3889767"/>
            <a:ext cx="2127250" cy="1905"/>
          </a:xfrm>
          <a:custGeom>
            <a:avLst/>
            <a:gdLst/>
            <a:ahLst/>
            <a:cxnLst/>
            <a:rect l="l" t="t" r="r" b="b"/>
            <a:pathLst>
              <a:path w="2127250" h="1904">
                <a:moveTo>
                  <a:pt x="0" y="0"/>
                </a:moveTo>
                <a:lnTo>
                  <a:pt x="2126812" y="1824"/>
                </a:lnTo>
              </a:path>
            </a:pathLst>
          </a:custGeom>
          <a:ln w="7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848910" y="5352493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826202" y="5110983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792" y="0"/>
                </a:moveTo>
                <a:lnTo>
                  <a:pt x="0" y="0"/>
                </a:lnTo>
              </a:path>
            </a:pathLst>
          </a:custGeom>
          <a:ln w="7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848910" y="4864289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826202" y="4620924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4">
                <a:moveTo>
                  <a:pt x="43792" y="0"/>
                </a:moveTo>
                <a:lnTo>
                  <a:pt x="0" y="1855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848910" y="4377925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826202" y="4132766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4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848910" y="3889767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869995" y="3889767"/>
            <a:ext cx="1905" cy="1463040"/>
          </a:xfrm>
          <a:custGeom>
            <a:avLst/>
            <a:gdLst/>
            <a:ahLst/>
            <a:cxnLst/>
            <a:rect l="l" t="t" r="r" b="b"/>
            <a:pathLst>
              <a:path w="1904" h="1463039">
                <a:moveTo>
                  <a:pt x="0" y="1462725"/>
                </a:moveTo>
                <a:lnTo>
                  <a:pt x="1621" y="0"/>
                </a:lnTo>
              </a:path>
            </a:pathLst>
          </a:custGeom>
          <a:ln w="6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1720435" y="3889767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1699336" y="3756102"/>
            <a:ext cx="44450" cy="2540"/>
          </a:xfrm>
          <a:custGeom>
            <a:avLst/>
            <a:gdLst/>
            <a:ahLst/>
            <a:cxnLst/>
            <a:rect l="l" t="t" r="r" b="b"/>
            <a:pathLst>
              <a:path w="44450" h="2539">
                <a:moveTo>
                  <a:pt x="0" y="0"/>
                </a:moveTo>
                <a:lnTo>
                  <a:pt x="43847" y="1976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1720435" y="3622589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1699336" y="3490901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4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1720435" y="3357692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699336" y="3222355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720435" y="3092491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5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1699336" y="2960803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1720435" y="2827290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5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1699336" y="2692257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1720435" y="2560569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748" y="0"/>
                </a:lnTo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1699336" y="2426904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1744007" y="2563876"/>
            <a:ext cx="0" cy="1330325"/>
          </a:xfrm>
          <a:custGeom>
            <a:avLst/>
            <a:gdLst/>
            <a:ahLst/>
            <a:cxnLst/>
            <a:rect l="l" t="t" r="r" b="b"/>
            <a:pathLst>
              <a:path h="1330325">
                <a:moveTo>
                  <a:pt x="0" y="0"/>
                </a:moveTo>
                <a:lnTo>
                  <a:pt x="0" y="1330012"/>
                </a:lnTo>
              </a:path>
            </a:pathLst>
          </a:custGeom>
          <a:ln w="8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1767580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48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1881347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48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1997088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48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112490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48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229880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48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345296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48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460699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48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574790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48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690153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757" y="20072"/>
                </a:lnTo>
              </a:path>
            </a:pathLst>
          </a:custGeom>
          <a:ln w="82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807610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351" y="41969"/>
                </a:lnTo>
              </a:path>
            </a:pathLst>
          </a:custGeom>
          <a:ln w="8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921282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757" y="20072"/>
                </a:lnTo>
              </a:path>
            </a:pathLst>
          </a:custGeom>
          <a:ln w="82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038469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21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154169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21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271221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4">
                <a:moveTo>
                  <a:pt x="0" y="0"/>
                </a:moveTo>
                <a:lnTo>
                  <a:pt x="1621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383677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0"/>
                </a:moveTo>
                <a:lnTo>
                  <a:pt x="1621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500728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4">
                <a:moveTo>
                  <a:pt x="0" y="0"/>
                </a:moveTo>
                <a:lnTo>
                  <a:pt x="1621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616158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0"/>
                </a:moveTo>
                <a:lnTo>
                  <a:pt x="1621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731858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4">
                <a:moveTo>
                  <a:pt x="0" y="0"/>
                </a:moveTo>
                <a:lnTo>
                  <a:pt x="1621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847288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0"/>
                </a:moveTo>
                <a:lnTo>
                  <a:pt x="1621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1820862" y="2427816"/>
            <a:ext cx="2054225" cy="0"/>
          </a:xfrm>
          <a:custGeom>
            <a:avLst/>
            <a:gdLst/>
            <a:ahLst/>
            <a:cxnLst/>
            <a:rect l="l" t="t" r="r" b="b"/>
            <a:pathLst>
              <a:path w="2054225">
                <a:moveTo>
                  <a:pt x="0" y="0"/>
                </a:moveTo>
                <a:lnTo>
                  <a:pt x="2053770" y="0"/>
                </a:lnTo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848910" y="3889767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826202" y="3756102"/>
            <a:ext cx="43815" cy="2540"/>
          </a:xfrm>
          <a:custGeom>
            <a:avLst/>
            <a:gdLst/>
            <a:ahLst/>
            <a:cxnLst/>
            <a:rect l="l" t="t" r="r" b="b"/>
            <a:pathLst>
              <a:path w="43814" h="2539">
                <a:moveTo>
                  <a:pt x="43792" y="0"/>
                </a:moveTo>
                <a:lnTo>
                  <a:pt x="0" y="1976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848910" y="3622589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826202" y="3490901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4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848910" y="3357692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826202" y="3222355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5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3848910" y="3092491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5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3826202" y="2960803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5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3848910" y="2827290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5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3826202" y="2692257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5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3848910" y="256056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085" y="0"/>
                </a:moveTo>
                <a:lnTo>
                  <a:pt x="0" y="0"/>
                </a:lnTo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3826202" y="2426904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5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3869995" y="2426904"/>
            <a:ext cx="1905" cy="1463040"/>
          </a:xfrm>
          <a:custGeom>
            <a:avLst/>
            <a:gdLst/>
            <a:ahLst/>
            <a:cxnLst/>
            <a:rect l="l" t="t" r="r" b="b"/>
            <a:pathLst>
              <a:path w="1904" h="1463039">
                <a:moveTo>
                  <a:pt x="0" y="1462862"/>
                </a:moveTo>
                <a:lnTo>
                  <a:pt x="1621" y="0"/>
                </a:lnTo>
              </a:path>
            </a:pathLst>
          </a:custGeom>
          <a:ln w="8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 txBox="1"/>
          <p:nvPr/>
        </p:nvSpPr>
        <p:spPr>
          <a:xfrm>
            <a:off x="3229190" y="5415244"/>
            <a:ext cx="21018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40" dirty="0">
                <a:latin typeface="Arial"/>
                <a:cs typeface="Arial"/>
              </a:rPr>
              <a:t>1</a:t>
            </a:r>
            <a:r>
              <a:rPr sz="800" spc="-20" dirty="0">
                <a:latin typeface="Arial"/>
                <a:cs typeface="Arial"/>
              </a:rPr>
              <a:t>.</a:t>
            </a:r>
            <a:r>
              <a:rPr sz="800" spc="-30" dirty="0">
                <a:latin typeface="Arial"/>
                <a:cs typeface="Arial"/>
              </a:rPr>
              <a:t>2</a:t>
            </a:r>
            <a:r>
              <a:rPr sz="800" spc="-35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363" name="object 363"/>
          <p:cNvSpPr txBox="1"/>
          <p:nvPr/>
        </p:nvSpPr>
        <p:spPr>
          <a:xfrm>
            <a:off x="3510736" y="5415244"/>
            <a:ext cx="49466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7180" algn="l"/>
              </a:tabLst>
            </a:pPr>
            <a:r>
              <a:rPr sz="800" spc="-40" dirty="0">
                <a:latin typeface="Arial"/>
                <a:cs typeface="Arial"/>
              </a:rPr>
              <a:t>1</a:t>
            </a:r>
            <a:r>
              <a:rPr sz="800" spc="-25" dirty="0">
                <a:latin typeface="Arial"/>
                <a:cs typeface="Arial"/>
              </a:rPr>
              <a:t>.5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-40" dirty="0">
                <a:latin typeface="Arial"/>
                <a:cs typeface="Arial"/>
              </a:rPr>
              <a:t>1</a:t>
            </a:r>
            <a:r>
              <a:rPr sz="800" spc="-20" dirty="0">
                <a:latin typeface="Arial"/>
                <a:cs typeface="Arial"/>
              </a:rPr>
              <a:t>.</a:t>
            </a:r>
            <a:r>
              <a:rPr sz="800" spc="-30" dirty="0">
                <a:latin typeface="Arial"/>
                <a:cs typeface="Arial"/>
              </a:rPr>
              <a:t>7</a:t>
            </a:r>
            <a:r>
              <a:rPr sz="800" spc="-35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364" name="object 364"/>
          <p:cNvSpPr txBox="1"/>
          <p:nvPr/>
        </p:nvSpPr>
        <p:spPr>
          <a:xfrm>
            <a:off x="1577491" y="5056873"/>
            <a:ext cx="10922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latin typeface="Arial"/>
                <a:cs typeface="Arial"/>
              </a:rPr>
              <a:t>-</a:t>
            </a:r>
            <a:r>
              <a:rPr sz="800" spc="-35" dirty="0">
                <a:latin typeface="Arial"/>
                <a:cs typeface="Arial"/>
              </a:rPr>
              <a:t>4</a:t>
            </a:r>
            <a:endParaRPr sz="800">
              <a:latin typeface="Arial"/>
              <a:cs typeface="Arial"/>
            </a:endParaRPr>
          </a:p>
        </p:txBody>
      </p:sp>
      <p:sp>
        <p:nvSpPr>
          <p:cNvPr id="365" name="object 365"/>
          <p:cNvSpPr txBox="1"/>
          <p:nvPr/>
        </p:nvSpPr>
        <p:spPr>
          <a:xfrm>
            <a:off x="1577491" y="4568669"/>
            <a:ext cx="10922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latin typeface="Arial"/>
                <a:cs typeface="Arial"/>
              </a:rPr>
              <a:t>-</a:t>
            </a:r>
            <a:r>
              <a:rPr sz="800" spc="-35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366" name="object 366"/>
          <p:cNvSpPr txBox="1"/>
          <p:nvPr/>
        </p:nvSpPr>
        <p:spPr>
          <a:xfrm>
            <a:off x="1606835" y="4078914"/>
            <a:ext cx="3296285" cy="321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35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635"/>
              </a:spcBef>
            </a:pPr>
            <a:r>
              <a:rPr sz="700" spc="20" dirty="0">
                <a:latin typeface="Arial"/>
                <a:cs typeface="Arial"/>
              </a:rPr>
              <a:t>-2</a:t>
            </a:r>
            <a:endParaRPr sz="700">
              <a:latin typeface="Arial"/>
              <a:cs typeface="Arial"/>
            </a:endParaRPr>
          </a:p>
        </p:txBody>
      </p:sp>
      <p:sp>
        <p:nvSpPr>
          <p:cNvPr id="367" name="object 367"/>
          <p:cNvSpPr/>
          <p:nvPr/>
        </p:nvSpPr>
        <p:spPr>
          <a:xfrm>
            <a:off x="1743183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48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1884645" y="5352493"/>
            <a:ext cx="3810" cy="42545"/>
          </a:xfrm>
          <a:custGeom>
            <a:avLst/>
            <a:gdLst/>
            <a:ahLst/>
            <a:cxnLst/>
            <a:rect l="l" t="t" r="r" b="b"/>
            <a:pathLst>
              <a:path w="3810" h="42545">
                <a:moveTo>
                  <a:pt x="0" y="41924"/>
                </a:moveTo>
                <a:lnTo>
                  <a:pt x="3297" y="0"/>
                </a:lnTo>
              </a:path>
            </a:pathLst>
          </a:custGeom>
          <a:ln w="65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028081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48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167894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5">
                <a:moveTo>
                  <a:pt x="0" y="41924"/>
                </a:moveTo>
                <a:lnTo>
                  <a:pt x="1648" y="0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309343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48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451143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5">
                <a:moveTo>
                  <a:pt x="0" y="41924"/>
                </a:moveTo>
                <a:lnTo>
                  <a:pt x="1648" y="0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594240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48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735703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5">
                <a:moveTo>
                  <a:pt x="0" y="41924"/>
                </a:moveTo>
                <a:lnTo>
                  <a:pt x="1621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877489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621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3019006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5">
                <a:moveTo>
                  <a:pt x="0" y="41924"/>
                </a:moveTo>
                <a:lnTo>
                  <a:pt x="1621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3162009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20042"/>
                </a:moveTo>
                <a:lnTo>
                  <a:pt x="1757" y="0"/>
                </a:lnTo>
              </a:path>
            </a:pathLst>
          </a:custGeom>
          <a:ln w="66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3302173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5">
                <a:moveTo>
                  <a:pt x="0" y="41924"/>
                </a:moveTo>
                <a:lnTo>
                  <a:pt x="1621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443689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20042"/>
                </a:moveTo>
                <a:lnTo>
                  <a:pt x="1621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585476" y="5352493"/>
            <a:ext cx="1270" cy="42545"/>
          </a:xfrm>
          <a:custGeom>
            <a:avLst/>
            <a:gdLst/>
            <a:ahLst/>
            <a:cxnLst/>
            <a:rect l="l" t="t" r="r" b="b"/>
            <a:pathLst>
              <a:path w="1270" h="42545">
                <a:moveTo>
                  <a:pt x="0" y="41924"/>
                </a:moveTo>
                <a:lnTo>
                  <a:pt x="1216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728614" y="5352493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20042"/>
                </a:moveTo>
                <a:lnTo>
                  <a:pt x="1621" y="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869995" y="5352493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5">
                <a:moveTo>
                  <a:pt x="0" y="41924"/>
                </a:moveTo>
                <a:lnTo>
                  <a:pt x="1621" y="0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1743183" y="5352493"/>
            <a:ext cx="2127250" cy="1905"/>
          </a:xfrm>
          <a:custGeom>
            <a:avLst/>
            <a:gdLst/>
            <a:ahLst/>
            <a:cxnLst/>
            <a:rect l="l" t="t" r="r" b="b"/>
            <a:pathLst>
              <a:path w="2127250" h="1904">
                <a:moveTo>
                  <a:pt x="0" y="0"/>
                </a:moveTo>
                <a:lnTo>
                  <a:pt x="2126812" y="1855"/>
                </a:lnTo>
              </a:path>
            </a:pathLst>
          </a:custGeom>
          <a:ln w="7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1720435" y="5352493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1699336" y="511098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3847" y="0"/>
                </a:lnTo>
              </a:path>
            </a:pathLst>
          </a:custGeom>
          <a:ln w="7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720435" y="4864289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1699336" y="4620924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4">
                <a:moveTo>
                  <a:pt x="0" y="0"/>
                </a:moveTo>
                <a:lnTo>
                  <a:pt x="43847" y="1855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720435" y="4377925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699336" y="4132766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4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720435" y="3889767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741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743183" y="3889767"/>
            <a:ext cx="0" cy="1463040"/>
          </a:xfrm>
          <a:custGeom>
            <a:avLst/>
            <a:gdLst/>
            <a:ahLst/>
            <a:cxnLst/>
            <a:rect l="l" t="t" r="r" b="b"/>
            <a:pathLst>
              <a:path h="1463039">
                <a:moveTo>
                  <a:pt x="0" y="1462725"/>
                </a:moveTo>
                <a:lnTo>
                  <a:pt x="0" y="0"/>
                </a:lnTo>
                <a:lnTo>
                  <a:pt x="0" y="21897"/>
                </a:lnTo>
              </a:path>
            </a:pathLst>
          </a:custGeom>
          <a:ln w="6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884645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48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028081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648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167894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48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309343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648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451143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48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594240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648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735703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21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877489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621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3019006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5" h="41910">
                <a:moveTo>
                  <a:pt x="0" y="0"/>
                </a:moveTo>
                <a:lnTo>
                  <a:pt x="1621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3162008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20">
                <a:moveTo>
                  <a:pt x="0" y="0"/>
                </a:moveTo>
                <a:lnTo>
                  <a:pt x="1757" y="19920"/>
                </a:lnTo>
              </a:path>
            </a:pathLst>
          </a:custGeom>
          <a:ln w="660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3302173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4" h="41910">
                <a:moveTo>
                  <a:pt x="0" y="0"/>
                </a:moveTo>
                <a:lnTo>
                  <a:pt x="1621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3443689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1621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3585476" y="3889767"/>
            <a:ext cx="1270" cy="41910"/>
          </a:xfrm>
          <a:custGeom>
            <a:avLst/>
            <a:gdLst/>
            <a:ahLst/>
            <a:cxnLst/>
            <a:rect l="l" t="t" r="r" b="b"/>
            <a:pathLst>
              <a:path w="1270" h="41910">
                <a:moveTo>
                  <a:pt x="0" y="0"/>
                </a:moveTo>
                <a:lnTo>
                  <a:pt x="1216" y="41817"/>
                </a:lnTo>
              </a:path>
            </a:pathLst>
          </a:custGeom>
          <a:ln w="65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3728614" y="3889767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20">
                <a:moveTo>
                  <a:pt x="0" y="0"/>
                </a:moveTo>
                <a:lnTo>
                  <a:pt x="1621" y="19920"/>
                </a:lnTo>
              </a:path>
            </a:pathLst>
          </a:custGeom>
          <a:ln w="66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3869995" y="3889767"/>
            <a:ext cx="1905" cy="41910"/>
          </a:xfrm>
          <a:custGeom>
            <a:avLst/>
            <a:gdLst/>
            <a:ahLst/>
            <a:cxnLst/>
            <a:rect l="l" t="t" r="r" b="b"/>
            <a:pathLst>
              <a:path w="1904" h="41910">
                <a:moveTo>
                  <a:pt x="0" y="0"/>
                </a:moveTo>
                <a:lnTo>
                  <a:pt x="1621" y="41817"/>
                </a:lnTo>
              </a:path>
            </a:pathLst>
          </a:custGeom>
          <a:ln w="65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743183" y="3889767"/>
            <a:ext cx="2127250" cy="1905"/>
          </a:xfrm>
          <a:custGeom>
            <a:avLst/>
            <a:gdLst/>
            <a:ahLst/>
            <a:cxnLst/>
            <a:rect l="l" t="t" r="r" b="b"/>
            <a:pathLst>
              <a:path w="2127250" h="1904">
                <a:moveTo>
                  <a:pt x="0" y="0"/>
                </a:moveTo>
                <a:lnTo>
                  <a:pt x="2126812" y="1824"/>
                </a:lnTo>
              </a:path>
            </a:pathLst>
          </a:custGeom>
          <a:ln w="7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3848910" y="5352493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826202" y="5110983"/>
            <a:ext cx="43815" cy="0"/>
          </a:xfrm>
          <a:custGeom>
            <a:avLst/>
            <a:gdLst/>
            <a:ahLst/>
            <a:cxnLst/>
            <a:rect l="l" t="t" r="r" b="b"/>
            <a:pathLst>
              <a:path w="43814">
                <a:moveTo>
                  <a:pt x="43792" y="0"/>
                </a:moveTo>
                <a:lnTo>
                  <a:pt x="0" y="0"/>
                </a:lnTo>
              </a:path>
            </a:pathLst>
          </a:custGeom>
          <a:ln w="7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3848910" y="4864289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826202" y="4620924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4">
                <a:moveTo>
                  <a:pt x="43792" y="0"/>
                </a:moveTo>
                <a:lnTo>
                  <a:pt x="0" y="1855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848910" y="4377925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55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826202" y="4132766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4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741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848910" y="3889767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74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869995" y="3889767"/>
            <a:ext cx="1905" cy="1463040"/>
          </a:xfrm>
          <a:custGeom>
            <a:avLst/>
            <a:gdLst/>
            <a:ahLst/>
            <a:cxnLst/>
            <a:rect l="l" t="t" r="r" b="b"/>
            <a:pathLst>
              <a:path w="1904" h="1463039">
                <a:moveTo>
                  <a:pt x="0" y="1462725"/>
                </a:moveTo>
                <a:lnTo>
                  <a:pt x="1621" y="0"/>
                </a:lnTo>
              </a:path>
            </a:pathLst>
          </a:custGeom>
          <a:ln w="65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879492" y="2640986"/>
            <a:ext cx="1793802" cy="10381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1917128" y="4087207"/>
            <a:ext cx="1790451" cy="115539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 txBox="1"/>
          <p:nvPr/>
        </p:nvSpPr>
        <p:spPr>
          <a:xfrm>
            <a:off x="1504287" y="3703923"/>
            <a:ext cx="1892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latin typeface="Arial"/>
                <a:cs typeface="Arial"/>
              </a:rPr>
              <a:t>-</a:t>
            </a:r>
            <a:r>
              <a:rPr sz="800" spc="-30" dirty="0">
                <a:latin typeface="Arial"/>
                <a:cs typeface="Arial"/>
              </a:rPr>
              <a:t>0</a:t>
            </a:r>
            <a:r>
              <a:rPr sz="800" spc="-25" dirty="0">
                <a:latin typeface="Arial"/>
                <a:cs typeface="Arial"/>
              </a:rPr>
              <a:t>.8</a:t>
            </a:r>
            <a:endParaRPr sz="800">
              <a:latin typeface="Arial"/>
              <a:cs typeface="Arial"/>
            </a:endParaRPr>
          </a:p>
        </p:txBody>
      </p:sp>
      <p:sp>
        <p:nvSpPr>
          <p:cNvPr id="419" name="object 419"/>
          <p:cNvSpPr txBox="1"/>
          <p:nvPr/>
        </p:nvSpPr>
        <p:spPr>
          <a:xfrm>
            <a:off x="1504287" y="3437201"/>
            <a:ext cx="1892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latin typeface="Arial"/>
                <a:cs typeface="Arial"/>
              </a:rPr>
              <a:t>-</a:t>
            </a:r>
            <a:r>
              <a:rPr sz="800" spc="-30" dirty="0">
                <a:latin typeface="Arial"/>
                <a:cs typeface="Arial"/>
              </a:rPr>
              <a:t>0</a:t>
            </a:r>
            <a:r>
              <a:rPr sz="800" spc="-25" dirty="0">
                <a:latin typeface="Arial"/>
                <a:cs typeface="Arial"/>
              </a:rPr>
              <a:t>.6</a:t>
            </a:r>
            <a:endParaRPr sz="800">
              <a:latin typeface="Arial"/>
              <a:cs typeface="Arial"/>
            </a:endParaRPr>
          </a:p>
        </p:txBody>
      </p:sp>
      <p:sp>
        <p:nvSpPr>
          <p:cNvPr id="420" name="object 420"/>
          <p:cNvSpPr txBox="1"/>
          <p:nvPr/>
        </p:nvSpPr>
        <p:spPr>
          <a:xfrm>
            <a:off x="1504287" y="3170023"/>
            <a:ext cx="1892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latin typeface="Arial"/>
                <a:cs typeface="Arial"/>
              </a:rPr>
              <a:t>-</a:t>
            </a:r>
            <a:r>
              <a:rPr sz="800" spc="-30" dirty="0">
                <a:latin typeface="Arial"/>
                <a:cs typeface="Arial"/>
              </a:rPr>
              <a:t>0</a:t>
            </a:r>
            <a:r>
              <a:rPr sz="800" spc="-25" dirty="0">
                <a:latin typeface="Arial"/>
                <a:cs typeface="Arial"/>
              </a:rPr>
              <a:t>.4</a:t>
            </a:r>
            <a:endParaRPr sz="800">
              <a:latin typeface="Arial"/>
              <a:cs typeface="Arial"/>
            </a:endParaRPr>
          </a:p>
        </p:txBody>
      </p:sp>
      <p:sp>
        <p:nvSpPr>
          <p:cNvPr id="421" name="object 421"/>
          <p:cNvSpPr txBox="1"/>
          <p:nvPr/>
        </p:nvSpPr>
        <p:spPr>
          <a:xfrm>
            <a:off x="1504287" y="2906647"/>
            <a:ext cx="18923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25" dirty="0">
                <a:latin typeface="Arial"/>
                <a:cs typeface="Arial"/>
              </a:rPr>
              <a:t>-</a:t>
            </a:r>
            <a:r>
              <a:rPr sz="800" spc="-30" dirty="0">
                <a:latin typeface="Arial"/>
                <a:cs typeface="Arial"/>
              </a:rPr>
              <a:t>0</a:t>
            </a:r>
            <a:r>
              <a:rPr sz="800" spc="-25" dirty="0">
                <a:latin typeface="Arial"/>
                <a:cs typeface="Arial"/>
              </a:rPr>
              <a:t>.2</a:t>
            </a:r>
            <a:endParaRPr sz="800">
              <a:latin typeface="Arial"/>
              <a:cs typeface="Arial"/>
            </a:endParaRPr>
          </a:p>
        </p:txBody>
      </p:sp>
      <p:sp>
        <p:nvSpPr>
          <p:cNvPr id="422" name="object 422"/>
          <p:cNvSpPr txBox="1"/>
          <p:nvPr/>
        </p:nvSpPr>
        <p:spPr>
          <a:xfrm>
            <a:off x="1533631" y="2639926"/>
            <a:ext cx="156210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40" dirty="0">
                <a:latin typeface="Arial"/>
                <a:cs typeface="Arial"/>
              </a:rPr>
              <a:t>0</a:t>
            </a:r>
            <a:r>
              <a:rPr sz="800" spc="-25" dirty="0">
                <a:latin typeface="Arial"/>
                <a:cs typeface="Arial"/>
              </a:rPr>
              <a:t>.0</a:t>
            </a:r>
            <a:endParaRPr sz="800">
              <a:latin typeface="Arial"/>
              <a:cs typeface="Arial"/>
            </a:endParaRPr>
          </a:p>
        </p:txBody>
      </p:sp>
      <p:sp>
        <p:nvSpPr>
          <p:cNvPr id="423" name="object 423"/>
          <p:cNvSpPr txBox="1"/>
          <p:nvPr/>
        </p:nvSpPr>
        <p:spPr>
          <a:xfrm>
            <a:off x="1533631" y="2374725"/>
            <a:ext cx="104139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40" dirty="0">
                <a:latin typeface="Arial"/>
                <a:cs typeface="Arial"/>
              </a:rPr>
              <a:t>0</a:t>
            </a:r>
            <a:r>
              <a:rPr sz="800" spc="-20" dirty="0">
                <a:latin typeface="Arial"/>
                <a:cs typeface="Arial"/>
              </a:rPr>
              <a:t>.</a:t>
            </a:r>
            <a:endParaRPr sz="800">
              <a:latin typeface="Arial"/>
              <a:cs typeface="Arial"/>
            </a:endParaRPr>
          </a:p>
        </p:txBody>
      </p:sp>
      <p:sp>
        <p:nvSpPr>
          <p:cNvPr id="424" name="object 424"/>
          <p:cNvSpPr txBox="1"/>
          <p:nvPr/>
        </p:nvSpPr>
        <p:spPr>
          <a:xfrm>
            <a:off x="1624604" y="2287651"/>
            <a:ext cx="196850" cy="276225"/>
          </a:xfrm>
          <a:prstGeom prst="rect">
            <a:avLst/>
          </a:prstGeom>
        </p:spPr>
        <p:txBody>
          <a:bodyPr vert="horz" wrap="square" lIns="0" tIns="8699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685"/>
              </a:spcBef>
            </a:pPr>
            <a:r>
              <a:rPr sz="800" spc="-35" dirty="0">
                <a:latin typeface="Arial"/>
                <a:cs typeface="Arial"/>
              </a:rPr>
              <a:t>2</a:t>
            </a:r>
            <a:endParaRPr sz="800">
              <a:latin typeface="Arial"/>
              <a:cs typeface="Arial"/>
            </a:endParaRPr>
          </a:p>
        </p:txBody>
      </p:sp>
      <p:sp>
        <p:nvSpPr>
          <p:cNvPr id="425" name="object 425"/>
          <p:cNvSpPr/>
          <p:nvPr/>
        </p:nvSpPr>
        <p:spPr>
          <a:xfrm>
            <a:off x="1720435" y="3889767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1699336" y="3756102"/>
            <a:ext cx="44450" cy="2540"/>
          </a:xfrm>
          <a:custGeom>
            <a:avLst/>
            <a:gdLst/>
            <a:ahLst/>
            <a:cxnLst/>
            <a:rect l="l" t="t" r="r" b="b"/>
            <a:pathLst>
              <a:path w="44450" h="2539">
                <a:moveTo>
                  <a:pt x="0" y="0"/>
                </a:moveTo>
                <a:lnTo>
                  <a:pt x="43847" y="1976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720435" y="3622589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699336" y="3490901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4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720435" y="3357692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4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699336" y="3222355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1720435" y="3092491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5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1699336" y="2960803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1720435" y="2827290"/>
            <a:ext cx="22860" cy="1905"/>
          </a:xfrm>
          <a:custGeom>
            <a:avLst/>
            <a:gdLst/>
            <a:ahLst/>
            <a:cxnLst/>
            <a:rect l="l" t="t" r="r" b="b"/>
            <a:pathLst>
              <a:path w="22860" h="1905">
                <a:moveTo>
                  <a:pt x="0" y="0"/>
                </a:moveTo>
                <a:lnTo>
                  <a:pt x="22748" y="1824"/>
                </a:lnTo>
              </a:path>
            </a:pathLst>
          </a:custGeom>
          <a:ln w="92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1699336" y="2692257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1720435" y="2560569"/>
            <a:ext cx="22860" cy="0"/>
          </a:xfrm>
          <a:custGeom>
            <a:avLst/>
            <a:gdLst/>
            <a:ahLst/>
            <a:cxnLst/>
            <a:rect l="l" t="t" r="r" b="b"/>
            <a:pathLst>
              <a:path w="22860">
                <a:moveTo>
                  <a:pt x="0" y="0"/>
                </a:moveTo>
                <a:lnTo>
                  <a:pt x="22748" y="0"/>
                </a:lnTo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1699336" y="2426904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0" y="0"/>
                </a:moveTo>
                <a:lnTo>
                  <a:pt x="43847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1744007" y="2563876"/>
            <a:ext cx="0" cy="1330325"/>
          </a:xfrm>
          <a:custGeom>
            <a:avLst/>
            <a:gdLst/>
            <a:ahLst/>
            <a:cxnLst/>
            <a:rect l="l" t="t" r="r" b="b"/>
            <a:pathLst>
              <a:path h="1330325">
                <a:moveTo>
                  <a:pt x="0" y="0"/>
                </a:moveTo>
                <a:lnTo>
                  <a:pt x="0" y="1330012"/>
                </a:lnTo>
              </a:path>
            </a:pathLst>
          </a:custGeom>
          <a:ln w="8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1767580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48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1881347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48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1997088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48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2112490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48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2229880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48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345296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48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460699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48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2574790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48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2690153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757" y="20072"/>
                </a:lnTo>
              </a:path>
            </a:pathLst>
          </a:custGeom>
          <a:ln w="82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2807610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351" y="41969"/>
                </a:lnTo>
              </a:path>
            </a:pathLst>
          </a:custGeom>
          <a:ln w="82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2921282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757" y="20072"/>
                </a:lnTo>
              </a:path>
            </a:pathLst>
          </a:custGeom>
          <a:ln w="825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038469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5" h="42544">
                <a:moveTo>
                  <a:pt x="0" y="0"/>
                </a:moveTo>
                <a:lnTo>
                  <a:pt x="1621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154169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5" h="20319">
                <a:moveTo>
                  <a:pt x="0" y="0"/>
                </a:moveTo>
                <a:lnTo>
                  <a:pt x="1621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271221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4">
                <a:moveTo>
                  <a:pt x="0" y="0"/>
                </a:moveTo>
                <a:lnTo>
                  <a:pt x="1621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383677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0"/>
                </a:moveTo>
                <a:lnTo>
                  <a:pt x="1621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500728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4">
                <a:moveTo>
                  <a:pt x="0" y="0"/>
                </a:moveTo>
                <a:lnTo>
                  <a:pt x="1621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616158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0"/>
                </a:moveTo>
                <a:lnTo>
                  <a:pt x="1621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731858" y="2426904"/>
            <a:ext cx="1905" cy="42545"/>
          </a:xfrm>
          <a:custGeom>
            <a:avLst/>
            <a:gdLst/>
            <a:ahLst/>
            <a:cxnLst/>
            <a:rect l="l" t="t" r="r" b="b"/>
            <a:pathLst>
              <a:path w="1904" h="42544">
                <a:moveTo>
                  <a:pt x="0" y="0"/>
                </a:moveTo>
                <a:lnTo>
                  <a:pt x="1621" y="41969"/>
                </a:lnTo>
              </a:path>
            </a:pathLst>
          </a:custGeom>
          <a:ln w="82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847288" y="2426904"/>
            <a:ext cx="1905" cy="20320"/>
          </a:xfrm>
          <a:custGeom>
            <a:avLst/>
            <a:gdLst/>
            <a:ahLst/>
            <a:cxnLst/>
            <a:rect l="l" t="t" r="r" b="b"/>
            <a:pathLst>
              <a:path w="1904" h="20319">
                <a:moveTo>
                  <a:pt x="0" y="0"/>
                </a:moveTo>
                <a:lnTo>
                  <a:pt x="1621" y="20072"/>
                </a:lnTo>
              </a:path>
            </a:pathLst>
          </a:custGeom>
          <a:ln w="82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820862" y="2427816"/>
            <a:ext cx="2054225" cy="0"/>
          </a:xfrm>
          <a:custGeom>
            <a:avLst/>
            <a:gdLst/>
            <a:ahLst/>
            <a:cxnLst/>
            <a:rect l="l" t="t" r="r" b="b"/>
            <a:pathLst>
              <a:path w="2054225">
                <a:moveTo>
                  <a:pt x="0" y="0"/>
                </a:moveTo>
                <a:lnTo>
                  <a:pt x="2053770" y="0"/>
                </a:lnTo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848910" y="3889767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826202" y="3756102"/>
            <a:ext cx="43815" cy="2540"/>
          </a:xfrm>
          <a:custGeom>
            <a:avLst/>
            <a:gdLst/>
            <a:ahLst/>
            <a:cxnLst/>
            <a:rect l="l" t="t" r="r" b="b"/>
            <a:pathLst>
              <a:path w="43814" h="2539">
                <a:moveTo>
                  <a:pt x="43792" y="0"/>
                </a:moveTo>
                <a:lnTo>
                  <a:pt x="0" y="1976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848910" y="3622589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826202" y="3490901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4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848910" y="3357692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4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826202" y="3222355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5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848910" y="3092491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5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826202" y="2960803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5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848910" y="2827290"/>
            <a:ext cx="21590" cy="1905"/>
          </a:xfrm>
          <a:custGeom>
            <a:avLst/>
            <a:gdLst/>
            <a:ahLst/>
            <a:cxnLst/>
            <a:rect l="l" t="t" r="r" b="b"/>
            <a:pathLst>
              <a:path w="21589" h="1905">
                <a:moveTo>
                  <a:pt x="21085" y="0"/>
                </a:moveTo>
                <a:lnTo>
                  <a:pt x="0" y="1824"/>
                </a:lnTo>
              </a:path>
            </a:pathLst>
          </a:custGeom>
          <a:ln w="926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826202" y="2692257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5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848910" y="2560569"/>
            <a:ext cx="21590" cy="0"/>
          </a:xfrm>
          <a:custGeom>
            <a:avLst/>
            <a:gdLst/>
            <a:ahLst/>
            <a:cxnLst/>
            <a:rect l="l" t="t" r="r" b="b"/>
            <a:pathLst>
              <a:path w="21589">
                <a:moveTo>
                  <a:pt x="21085" y="0"/>
                </a:moveTo>
                <a:lnTo>
                  <a:pt x="0" y="0"/>
                </a:lnTo>
              </a:path>
            </a:pathLst>
          </a:custGeom>
          <a:ln w="927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826202" y="2426904"/>
            <a:ext cx="43815" cy="1905"/>
          </a:xfrm>
          <a:custGeom>
            <a:avLst/>
            <a:gdLst/>
            <a:ahLst/>
            <a:cxnLst/>
            <a:rect l="l" t="t" r="r" b="b"/>
            <a:pathLst>
              <a:path w="43814" h="1905">
                <a:moveTo>
                  <a:pt x="43792" y="0"/>
                </a:moveTo>
                <a:lnTo>
                  <a:pt x="0" y="1824"/>
                </a:lnTo>
              </a:path>
            </a:pathLst>
          </a:custGeom>
          <a:ln w="927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869995" y="2426904"/>
            <a:ext cx="1905" cy="1463040"/>
          </a:xfrm>
          <a:custGeom>
            <a:avLst/>
            <a:gdLst/>
            <a:ahLst/>
            <a:cxnLst/>
            <a:rect l="l" t="t" r="r" b="b"/>
            <a:pathLst>
              <a:path w="1904" h="1463039">
                <a:moveTo>
                  <a:pt x="0" y="1462862"/>
                </a:moveTo>
                <a:lnTo>
                  <a:pt x="1621" y="0"/>
                </a:lnTo>
              </a:path>
            </a:pathLst>
          </a:custGeom>
          <a:ln w="82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 txBox="1"/>
          <p:nvPr/>
        </p:nvSpPr>
        <p:spPr>
          <a:xfrm>
            <a:off x="1333005" y="2871039"/>
            <a:ext cx="160655" cy="5873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70"/>
              </a:lnSpc>
            </a:pPr>
            <a:r>
              <a:rPr sz="1050" spc="25" dirty="0">
                <a:latin typeface="Arial"/>
                <a:cs typeface="Arial"/>
              </a:rPr>
              <a:t>µ</a:t>
            </a:r>
            <a:r>
              <a:rPr sz="1050" spc="5" dirty="0">
                <a:latin typeface="Arial"/>
                <a:cs typeface="Arial"/>
              </a:rPr>
              <a:t>c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-10" dirty="0">
                <a:latin typeface="Arial"/>
                <a:cs typeface="Arial"/>
              </a:rPr>
              <a:t>l</a:t>
            </a:r>
            <a:r>
              <a:rPr sz="1050" dirty="0">
                <a:latin typeface="Arial"/>
                <a:cs typeface="Arial"/>
              </a:rPr>
              <a:t>/</a:t>
            </a:r>
            <a:r>
              <a:rPr sz="1050" spc="5" dirty="0">
                <a:latin typeface="Arial"/>
                <a:cs typeface="Arial"/>
              </a:rPr>
              <a:t>s</a:t>
            </a:r>
            <a:r>
              <a:rPr sz="1050" dirty="0">
                <a:latin typeface="Arial"/>
                <a:cs typeface="Arial"/>
              </a:rPr>
              <a:t>ec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2" name="object 472"/>
          <p:cNvSpPr txBox="1"/>
          <p:nvPr/>
        </p:nvSpPr>
        <p:spPr>
          <a:xfrm>
            <a:off x="1810284" y="5415244"/>
            <a:ext cx="1395095" cy="3390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95275" algn="l"/>
                <a:tab pos="863600" algn="l"/>
              </a:tabLst>
            </a:pPr>
            <a:r>
              <a:rPr sz="800" spc="-40" dirty="0">
                <a:latin typeface="Arial"/>
                <a:cs typeface="Arial"/>
              </a:rPr>
              <a:t>0</a:t>
            </a:r>
            <a:r>
              <a:rPr sz="800" spc="-25" dirty="0">
                <a:latin typeface="Arial"/>
                <a:cs typeface="Arial"/>
              </a:rPr>
              <a:t>.0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-40" dirty="0">
                <a:latin typeface="Arial"/>
                <a:cs typeface="Arial"/>
              </a:rPr>
              <a:t>0</a:t>
            </a:r>
            <a:r>
              <a:rPr sz="800" spc="-20" dirty="0">
                <a:latin typeface="Arial"/>
                <a:cs typeface="Arial"/>
              </a:rPr>
              <a:t>.</a:t>
            </a:r>
            <a:r>
              <a:rPr sz="800" spc="-30" dirty="0">
                <a:latin typeface="Arial"/>
                <a:cs typeface="Arial"/>
              </a:rPr>
              <a:t>2</a:t>
            </a:r>
            <a:r>
              <a:rPr sz="800" spc="-35" dirty="0">
                <a:latin typeface="Arial"/>
                <a:cs typeface="Arial"/>
              </a:rPr>
              <a:t>5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11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0</a:t>
            </a:r>
            <a:r>
              <a:rPr sz="800" spc="-25" dirty="0">
                <a:latin typeface="Arial"/>
                <a:cs typeface="Arial"/>
              </a:rPr>
              <a:t>.5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-40" dirty="0">
                <a:latin typeface="Arial"/>
                <a:cs typeface="Arial"/>
              </a:rPr>
              <a:t>0</a:t>
            </a:r>
            <a:r>
              <a:rPr sz="800" spc="-20" dirty="0">
                <a:latin typeface="Arial"/>
                <a:cs typeface="Arial"/>
              </a:rPr>
              <a:t>.</a:t>
            </a:r>
            <a:r>
              <a:rPr sz="800" spc="-30" dirty="0">
                <a:latin typeface="Arial"/>
                <a:cs typeface="Arial"/>
              </a:rPr>
              <a:t>7</a:t>
            </a:r>
            <a:r>
              <a:rPr sz="800" spc="-35" dirty="0">
                <a:latin typeface="Arial"/>
                <a:cs typeface="Arial"/>
              </a:rPr>
              <a:t>5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114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1</a:t>
            </a:r>
            <a:r>
              <a:rPr sz="800" spc="-25" dirty="0">
                <a:latin typeface="Arial"/>
                <a:cs typeface="Arial"/>
              </a:rPr>
              <a:t>.0</a:t>
            </a:r>
            <a:endParaRPr sz="800">
              <a:latin typeface="Arial"/>
              <a:cs typeface="Arial"/>
            </a:endParaRPr>
          </a:p>
          <a:p>
            <a:pPr marL="690880">
              <a:lnSpc>
                <a:spcPct val="100000"/>
              </a:lnSpc>
              <a:spcBef>
                <a:spcPts val="180"/>
              </a:spcBef>
            </a:pPr>
            <a:r>
              <a:rPr sz="1200" spc="-100" dirty="0">
                <a:latin typeface="Arial"/>
                <a:cs typeface="Arial"/>
              </a:rPr>
              <a:t>Mo</a:t>
            </a:r>
            <a:r>
              <a:rPr sz="1200" spc="-45" dirty="0">
                <a:latin typeface="Arial"/>
                <a:cs typeface="Arial"/>
              </a:rPr>
              <a:t>l</a:t>
            </a:r>
            <a:r>
              <a:rPr sz="1200" spc="-65" dirty="0">
                <a:latin typeface="Arial"/>
                <a:cs typeface="Arial"/>
              </a:rPr>
              <a:t>ar</a:t>
            </a:r>
            <a:r>
              <a:rPr sz="1200" spc="-25" dirty="0">
                <a:latin typeface="Arial"/>
                <a:cs typeface="Arial"/>
              </a:rPr>
              <a:t> </a:t>
            </a:r>
            <a:r>
              <a:rPr sz="1200" spc="-65" dirty="0">
                <a:latin typeface="Arial"/>
                <a:cs typeface="Arial"/>
              </a:rPr>
              <a:t>Ratio</a:t>
            </a:r>
            <a:endParaRPr sz="1200">
              <a:latin typeface="Arial"/>
              <a:cs typeface="Arial"/>
            </a:endParaRPr>
          </a:p>
        </p:txBody>
      </p:sp>
      <p:sp>
        <p:nvSpPr>
          <p:cNvPr id="473" name="object 473"/>
          <p:cNvSpPr txBox="1"/>
          <p:nvPr/>
        </p:nvSpPr>
        <p:spPr>
          <a:xfrm>
            <a:off x="1406548" y="3796938"/>
            <a:ext cx="160655" cy="14439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170"/>
              </a:lnSpc>
            </a:pPr>
            <a:r>
              <a:rPr sz="1050" spc="5" dirty="0">
                <a:latin typeface="Arial"/>
                <a:cs typeface="Arial"/>
              </a:rPr>
              <a:t>kc</a:t>
            </a:r>
            <a:r>
              <a:rPr sz="1050" dirty="0">
                <a:latin typeface="Arial"/>
                <a:cs typeface="Arial"/>
              </a:rPr>
              <a:t>a</a:t>
            </a:r>
            <a:r>
              <a:rPr sz="1050" spc="-10" dirty="0">
                <a:latin typeface="Arial"/>
                <a:cs typeface="Arial"/>
              </a:rPr>
              <a:t>l</a:t>
            </a:r>
            <a:r>
              <a:rPr sz="1050" dirty="0">
                <a:latin typeface="Arial"/>
                <a:cs typeface="Arial"/>
              </a:rPr>
              <a:t>/</a:t>
            </a:r>
            <a:r>
              <a:rPr sz="1050" spc="15" dirty="0">
                <a:latin typeface="Arial"/>
                <a:cs typeface="Arial"/>
              </a:rPr>
              <a:t>m</a:t>
            </a:r>
            <a:r>
              <a:rPr sz="1050" dirty="0">
                <a:latin typeface="Arial"/>
                <a:cs typeface="Arial"/>
              </a:rPr>
              <a:t>o</a:t>
            </a:r>
            <a:r>
              <a:rPr sz="1050" spc="-10" dirty="0">
                <a:latin typeface="Arial"/>
                <a:cs typeface="Arial"/>
              </a:rPr>
              <a:t>l</a:t>
            </a:r>
            <a:r>
              <a:rPr sz="1050" dirty="0">
                <a:latin typeface="Arial"/>
                <a:cs typeface="Arial"/>
              </a:rPr>
              <a:t>e</a:t>
            </a:r>
            <a:r>
              <a:rPr sz="1050" spc="40" dirty="0">
                <a:latin typeface="Arial"/>
                <a:cs typeface="Arial"/>
              </a:rPr>
              <a:t> </a:t>
            </a:r>
            <a:r>
              <a:rPr sz="1050" dirty="0">
                <a:latin typeface="Arial"/>
                <a:cs typeface="Arial"/>
              </a:rPr>
              <a:t>of</a:t>
            </a:r>
            <a:r>
              <a:rPr sz="1050" spc="35" dirty="0">
                <a:latin typeface="Arial"/>
                <a:cs typeface="Arial"/>
              </a:rPr>
              <a:t> </a:t>
            </a:r>
            <a:r>
              <a:rPr sz="1050" spc="-5" dirty="0">
                <a:latin typeface="Arial"/>
                <a:cs typeface="Arial"/>
              </a:rPr>
              <a:t>i</a:t>
            </a:r>
            <a:r>
              <a:rPr sz="1050" dirty="0">
                <a:latin typeface="Arial"/>
                <a:cs typeface="Arial"/>
              </a:rPr>
              <a:t>n</a:t>
            </a:r>
            <a:r>
              <a:rPr sz="1050" spc="5" dirty="0">
                <a:latin typeface="Arial"/>
                <a:cs typeface="Arial"/>
              </a:rPr>
              <a:t>j</a:t>
            </a:r>
            <a:r>
              <a:rPr sz="1050" spc="-20" dirty="0">
                <a:latin typeface="Arial"/>
                <a:cs typeface="Arial"/>
              </a:rPr>
              <a:t>e</a:t>
            </a:r>
            <a:r>
              <a:rPr sz="1050" spc="5" dirty="0">
                <a:latin typeface="Arial"/>
                <a:cs typeface="Arial"/>
              </a:rPr>
              <a:t>c</a:t>
            </a:r>
            <a:r>
              <a:rPr sz="1050" dirty="0">
                <a:latin typeface="Arial"/>
                <a:cs typeface="Arial"/>
              </a:rPr>
              <a:t>tant</a:t>
            </a:r>
            <a:endParaRPr sz="1050">
              <a:latin typeface="Arial"/>
              <a:cs typeface="Arial"/>
            </a:endParaRPr>
          </a:p>
        </p:txBody>
      </p:sp>
      <p:sp>
        <p:nvSpPr>
          <p:cNvPr id="474" name="object 474"/>
          <p:cNvSpPr/>
          <p:nvPr/>
        </p:nvSpPr>
        <p:spPr>
          <a:xfrm>
            <a:off x="1638300" y="2287651"/>
            <a:ext cx="182880" cy="276225"/>
          </a:xfrm>
          <a:custGeom>
            <a:avLst/>
            <a:gdLst/>
            <a:ahLst/>
            <a:cxnLst/>
            <a:rect l="l" t="t" r="r" b="b"/>
            <a:pathLst>
              <a:path w="182880" h="276225">
                <a:moveTo>
                  <a:pt x="0" y="276225"/>
                </a:moveTo>
                <a:lnTo>
                  <a:pt x="182562" y="276225"/>
                </a:lnTo>
                <a:lnTo>
                  <a:pt x="182562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638300" y="2287651"/>
            <a:ext cx="182880" cy="276225"/>
          </a:xfrm>
          <a:custGeom>
            <a:avLst/>
            <a:gdLst/>
            <a:ahLst/>
            <a:cxnLst/>
            <a:rect l="l" t="t" r="r" b="b"/>
            <a:pathLst>
              <a:path w="182880" h="276225">
                <a:moveTo>
                  <a:pt x="0" y="276225"/>
                </a:moveTo>
                <a:lnTo>
                  <a:pt x="182562" y="276225"/>
                </a:lnTo>
                <a:lnTo>
                  <a:pt x="182562" y="0"/>
                </a:lnTo>
                <a:lnTo>
                  <a:pt x="0" y="0"/>
                </a:lnTo>
                <a:lnTo>
                  <a:pt x="0" y="27622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 txBox="1"/>
          <p:nvPr/>
        </p:nvSpPr>
        <p:spPr>
          <a:xfrm>
            <a:off x="1845899" y="1766696"/>
            <a:ext cx="1980564" cy="651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5720" algn="ctr">
              <a:lnSpc>
                <a:spcPct val="100000"/>
              </a:lnSpc>
            </a:pPr>
            <a:r>
              <a:rPr sz="1600" b="1" spc="-5" dirty="0">
                <a:solidFill>
                  <a:srgbClr val="003366"/>
                </a:solidFill>
                <a:latin typeface="Arial"/>
                <a:cs typeface="Arial"/>
              </a:rPr>
              <a:t>D2 d</a:t>
            </a:r>
            <a:r>
              <a:rPr sz="1600" b="1" spc="-15" dirty="0">
                <a:solidFill>
                  <a:srgbClr val="003366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3366"/>
                </a:solidFill>
                <a:latin typeface="Arial"/>
                <a:cs typeface="Arial"/>
              </a:rPr>
              <a:t>main</a:t>
            </a:r>
            <a:r>
              <a:rPr sz="1600" b="1" spc="25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003366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003366"/>
                </a:solidFill>
                <a:latin typeface="Arial"/>
                <a:cs typeface="Arial"/>
              </a:rPr>
              <a:t>s</a:t>
            </a:r>
            <a:r>
              <a:rPr sz="1600" b="1" spc="30" dirty="0">
                <a:solidFill>
                  <a:srgbClr val="0033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66"/>
                </a:solidFill>
                <a:latin typeface="Arial"/>
                <a:cs typeface="Arial"/>
              </a:rPr>
              <a:t>SOS</a:t>
            </a:r>
            <a:endParaRPr sz="1600">
              <a:latin typeface="Arial"/>
              <a:cs typeface="Arial"/>
            </a:endParaRPr>
          </a:p>
          <a:p>
            <a:pPr marL="15875" algn="ctr">
              <a:lnSpc>
                <a:spcPct val="100000"/>
              </a:lnSpc>
              <a:spcBef>
                <a:spcPts val="580"/>
              </a:spcBef>
            </a:pPr>
            <a:r>
              <a:rPr sz="1200" spc="-70" dirty="0">
                <a:latin typeface="Arial"/>
                <a:cs typeface="Arial"/>
              </a:rPr>
              <a:t>T</a:t>
            </a:r>
            <a:r>
              <a:rPr sz="1200" spc="-40" dirty="0">
                <a:latin typeface="Arial"/>
                <a:cs typeface="Arial"/>
              </a:rPr>
              <a:t>i</a:t>
            </a:r>
            <a:r>
              <a:rPr sz="1200" spc="-105" dirty="0">
                <a:latin typeface="Arial"/>
                <a:cs typeface="Arial"/>
              </a:rPr>
              <a:t>m</a:t>
            </a:r>
            <a:r>
              <a:rPr sz="1200" spc="-80" dirty="0">
                <a:latin typeface="Arial"/>
                <a:cs typeface="Arial"/>
              </a:rPr>
              <a:t>e</a:t>
            </a:r>
            <a:r>
              <a:rPr sz="1200" spc="-40" dirty="0">
                <a:latin typeface="Arial"/>
                <a:cs typeface="Arial"/>
              </a:rPr>
              <a:t> </a:t>
            </a:r>
            <a:r>
              <a:rPr sz="1200" spc="-60" dirty="0">
                <a:latin typeface="Arial"/>
                <a:cs typeface="Arial"/>
              </a:rPr>
              <a:t>(</a:t>
            </a:r>
            <a:r>
              <a:rPr sz="1200" spc="-90" dirty="0">
                <a:latin typeface="Arial"/>
                <a:cs typeface="Arial"/>
              </a:rPr>
              <a:t>m</a:t>
            </a:r>
            <a:r>
              <a:rPr sz="1200" spc="-40" dirty="0">
                <a:latin typeface="Arial"/>
                <a:cs typeface="Arial"/>
              </a:rPr>
              <a:t>i</a:t>
            </a:r>
            <a:r>
              <a:rPr sz="1200" spc="-65" dirty="0">
                <a:latin typeface="Arial"/>
                <a:cs typeface="Arial"/>
              </a:rPr>
              <a:t>n)</a:t>
            </a:r>
            <a:endParaRPr sz="12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25"/>
              </a:spcBef>
              <a:tabLst>
                <a:tab pos="204470" algn="l"/>
                <a:tab pos="437515" algn="l"/>
              </a:tabLst>
            </a:pPr>
            <a:r>
              <a:rPr sz="800" spc="-35" dirty="0">
                <a:latin typeface="Arial"/>
                <a:cs typeface="Arial"/>
              </a:rPr>
              <a:t>0	</a:t>
            </a:r>
            <a:r>
              <a:rPr sz="800" spc="-40" dirty="0">
                <a:latin typeface="Arial"/>
                <a:cs typeface="Arial"/>
              </a:rPr>
              <a:t>2</a:t>
            </a:r>
            <a:r>
              <a:rPr sz="800" spc="-35" dirty="0">
                <a:latin typeface="Arial"/>
                <a:cs typeface="Arial"/>
              </a:rPr>
              <a:t>5</a:t>
            </a:r>
            <a:r>
              <a:rPr sz="800" dirty="0">
                <a:latin typeface="Arial"/>
                <a:cs typeface="Arial"/>
              </a:rPr>
              <a:t>	</a:t>
            </a:r>
            <a:r>
              <a:rPr sz="800" spc="-40" dirty="0">
                <a:latin typeface="Arial"/>
                <a:cs typeface="Arial"/>
              </a:rPr>
              <a:t>5</a:t>
            </a:r>
            <a:r>
              <a:rPr sz="800" spc="-3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10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7</a:t>
            </a:r>
            <a:r>
              <a:rPr sz="800" spc="-35" dirty="0">
                <a:latin typeface="Arial"/>
                <a:cs typeface="Arial"/>
              </a:rPr>
              <a:t>5</a:t>
            </a:r>
            <a:r>
              <a:rPr sz="800" dirty="0">
                <a:latin typeface="Arial"/>
                <a:cs typeface="Arial"/>
              </a:rPr>
              <a:t>   </a:t>
            </a:r>
            <a:r>
              <a:rPr sz="800" spc="-9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10</a:t>
            </a:r>
            <a:r>
              <a:rPr sz="800" spc="-3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 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12</a:t>
            </a:r>
            <a:r>
              <a:rPr sz="800" spc="-35" dirty="0">
                <a:latin typeface="Arial"/>
                <a:cs typeface="Arial"/>
              </a:rPr>
              <a:t>5</a:t>
            </a:r>
            <a:r>
              <a:rPr sz="800" dirty="0">
                <a:latin typeface="Arial"/>
                <a:cs typeface="Arial"/>
              </a:rPr>
              <a:t>  </a:t>
            </a:r>
            <a:r>
              <a:rPr sz="800" spc="-70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15</a:t>
            </a:r>
            <a:r>
              <a:rPr sz="800" spc="-3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  </a:t>
            </a:r>
            <a:r>
              <a:rPr sz="800" spc="-8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17</a:t>
            </a:r>
            <a:r>
              <a:rPr sz="800" spc="-35" dirty="0">
                <a:latin typeface="Arial"/>
                <a:cs typeface="Arial"/>
              </a:rPr>
              <a:t>5</a:t>
            </a:r>
            <a:r>
              <a:rPr sz="800" dirty="0">
                <a:latin typeface="Arial"/>
                <a:cs typeface="Arial"/>
              </a:rPr>
              <a:t>  </a:t>
            </a:r>
            <a:r>
              <a:rPr sz="800" spc="-95" dirty="0">
                <a:latin typeface="Arial"/>
                <a:cs typeface="Arial"/>
              </a:rPr>
              <a:t> </a:t>
            </a:r>
            <a:r>
              <a:rPr sz="800" spc="-40" dirty="0">
                <a:latin typeface="Arial"/>
                <a:cs typeface="Arial"/>
              </a:rPr>
              <a:t>200</a:t>
            </a:r>
            <a:endParaRPr sz="800">
              <a:latin typeface="Arial"/>
              <a:cs typeface="Arial"/>
            </a:endParaRPr>
          </a:p>
        </p:txBody>
      </p:sp>
      <p:sp>
        <p:nvSpPr>
          <p:cNvPr id="477" name="object 477"/>
          <p:cNvSpPr txBox="1"/>
          <p:nvPr/>
        </p:nvSpPr>
        <p:spPr>
          <a:xfrm>
            <a:off x="2418333" y="3623945"/>
            <a:ext cx="92265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K</a:t>
            </a:r>
            <a:r>
              <a:rPr sz="1350" b="1" spc="37" baseline="-21604" dirty="0">
                <a:latin typeface="Arial"/>
                <a:cs typeface="Arial"/>
              </a:rPr>
              <a:t>D</a:t>
            </a:r>
            <a:r>
              <a:rPr sz="1350" b="1" spc="15" baseline="-2160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~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27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Symbol"/>
                <a:cs typeface="Symbol"/>
              </a:rPr>
              <a:t></a:t>
            </a:r>
            <a:r>
              <a:rPr sz="1400" b="1" dirty="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478" name="object 478"/>
          <p:cNvSpPr/>
          <p:nvPr/>
        </p:nvSpPr>
        <p:spPr>
          <a:xfrm>
            <a:off x="1233487" y="2133600"/>
            <a:ext cx="381635" cy="304800"/>
          </a:xfrm>
          <a:custGeom>
            <a:avLst/>
            <a:gdLst/>
            <a:ahLst/>
            <a:cxnLst/>
            <a:rect l="l" t="t" r="r" b="b"/>
            <a:pathLst>
              <a:path w="381634" h="304800">
                <a:moveTo>
                  <a:pt x="190563" y="0"/>
                </a:moveTo>
                <a:lnTo>
                  <a:pt x="139891" y="5441"/>
                </a:lnTo>
                <a:lnTo>
                  <a:pt x="94365" y="20799"/>
                </a:lnTo>
                <a:lnTo>
                  <a:pt x="55800" y="44624"/>
                </a:lnTo>
                <a:lnTo>
                  <a:pt x="26009" y="75466"/>
                </a:lnTo>
                <a:lnTo>
                  <a:pt x="6804" y="111874"/>
                </a:lnTo>
                <a:lnTo>
                  <a:pt x="0" y="152400"/>
                </a:lnTo>
                <a:lnTo>
                  <a:pt x="6804" y="192925"/>
                </a:lnTo>
                <a:lnTo>
                  <a:pt x="26009" y="229333"/>
                </a:lnTo>
                <a:lnTo>
                  <a:pt x="55800" y="260175"/>
                </a:lnTo>
                <a:lnTo>
                  <a:pt x="94365" y="284000"/>
                </a:lnTo>
                <a:lnTo>
                  <a:pt x="139891" y="299358"/>
                </a:lnTo>
                <a:lnTo>
                  <a:pt x="190563" y="304800"/>
                </a:lnTo>
                <a:lnTo>
                  <a:pt x="241187" y="299358"/>
                </a:lnTo>
                <a:lnTo>
                  <a:pt x="286688" y="284000"/>
                </a:lnTo>
                <a:lnTo>
                  <a:pt x="325247" y="260175"/>
                </a:lnTo>
                <a:lnTo>
                  <a:pt x="355042" y="229333"/>
                </a:lnTo>
                <a:lnTo>
                  <a:pt x="374254" y="192925"/>
                </a:lnTo>
                <a:lnTo>
                  <a:pt x="381063" y="152400"/>
                </a:lnTo>
                <a:lnTo>
                  <a:pt x="374254" y="111874"/>
                </a:lnTo>
                <a:lnTo>
                  <a:pt x="355042" y="75466"/>
                </a:lnTo>
                <a:lnTo>
                  <a:pt x="325247" y="44624"/>
                </a:lnTo>
                <a:lnTo>
                  <a:pt x="286688" y="20799"/>
                </a:lnTo>
                <a:lnTo>
                  <a:pt x="241187" y="5441"/>
                </a:lnTo>
                <a:lnTo>
                  <a:pt x="19056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5800" y="2394013"/>
            <a:ext cx="4803775" cy="109855"/>
          </a:xfrm>
          <a:custGeom>
            <a:avLst/>
            <a:gdLst/>
            <a:ahLst/>
            <a:cxnLst/>
            <a:rect l="l" t="t" r="r" b="b"/>
            <a:pathLst>
              <a:path w="4803775" h="109855">
                <a:moveTo>
                  <a:pt x="0" y="109537"/>
                </a:moveTo>
                <a:lnTo>
                  <a:pt x="4803394" y="109537"/>
                </a:lnTo>
                <a:lnTo>
                  <a:pt x="4803394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85800" y="2393950"/>
            <a:ext cx="7772400" cy="0"/>
          </a:xfrm>
          <a:custGeom>
            <a:avLst/>
            <a:gdLst/>
            <a:ahLst/>
            <a:cxnLst/>
            <a:rect l="l" t="t" r="r" b="b"/>
            <a:pathLst>
              <a:path w="7772400">
                <a:moveTo>
                  <a:pt x="0" y="0"/>
                </a:moveTo>
                <a:lnTo>
                  <a:pt x="7772400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39369" y="1186434"/>
            <a:ext cx="8665845" cy="977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05610" marR="5080" indent="-1693545">
              <a:lnSpc>
                <a:spcPct val="100000"/>
              </a:lnSpc>
            </a:pP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Structure,</a:t>
            </a:r>
            <a:r>
              <a:rPr sz="3200" b="0" spc="-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Fol</a:t>
            </a:r>
            <a:r>
              <a:rPr sz="3200" b="0" spc="-2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3200" b="0" spc="-5" dirty="0">
                <a:solidFill>
                  <a:srgbClr val="000000"/>
                </a:solidFill>
                <a:latin typeface="Verdana"/>
                <a:cs typeface="Verdana"/>
              </a:rPr>
              <a:t>ing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,</a:t>
            </a:r>
            <a:r>
              <a:rPr sz="3200" b="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200" b="0" spc="-1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nd Interac</a:t>
            </a:r>
            <a:r>
              <a:rPr sz="3200" b="0" spc="-1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3200" b="0" spc="-5" dirty="0">
                <a:solidFill>
                  <a:srgbClr val="000000"/>
                </a:solidFill>
                <a:latin typeface="Verdana"/>
                <a:cs typeface="Verdana"/>
              </a:rPr>
              <a:t>ion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3200" b="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sz="3200" b="0" spc="-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200" b="0" spc="-5" dirty="0">
                <a:solidFill>
                  <a:srgbClr val="000000"/>
                </a:solidFill>
                <a:latin typeface="Verdana"/>
                <a:cs typeface="Verdana"/>
              </a:rPr>
              <a:t>the 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Fi</a:t>
            </a:r>
            <a:r>
              <a:rPr sz="3200" b="0" spc="-20" dirty="0">
                <a:solidFill>
                  <a:srgbClr val="000000"/>
                </a:solidFill>
                <a:latin typeface="Verdana"/>
                <a:cs typeface="Verdana"/>
              </a:rPr>
              <a:t>b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robl</a:t>
            </a:r>
            <a:r>
              <a:rPr sz="3200" b="0" spc="-1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st </a:t>
            </a:r>
            <a:r>
              <a:rPr sz="3200" b="0" spc="-5" dirty="0">
                <a:solidFill>
                  <a:srgbClr val="000000"/>
                </a:solidFill>
                <a:latin typeface="Verdana"/>
                <a:cs typeface="Verdana"/>
              </a:rPr>
              <a:t>Growt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sz="3200" b="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200" b="0" spc="-15" dirty="0">
                <a:solidFill>
                  <a:srgbClr val="000000"/>
                </a:solidFill>
                <a:latin typeface="Verdana"/>
                <a:cs typeface="Verdana"/>
              </a:rPr>
              <a:t>F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act</a:t>
            </a:r>
            <a:r>
              <a:rPr sz="3200" b="0" spc="-15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rs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400936" y="4504308"/>
            <a:ext cx="6341110" cy="1175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55800">
              <a:lnSpc>
                <a:spcPct val="100000"/>
              </a:lnSpc>
            </a:pPr>
            <a:r>
              <a:rPr sz="2400" b="1" i="1" dirty="0">
                <a:latin typeface="Verdana"/>
                <a:cs typeface="Verdana"/>
              </a:rPr>
              <a:t>T.</a:t>
            </a:r>
            <a:r>
              <a:rPr sz="2400" b="1" i="1" spc="-10" dirty="0">
                <a:latin typeface="Verdana"/>
                <a:cs typeface="Verdana"/>
              </a:rPr>
              <a:t> </a:t>
            </a:r>
            <a:r>
              <a:rPr sz="2400" b="1" i="1" dirty="0">
                <a:latin typeface="Verdana"/>
                <a:cs typeface="Verdana"/>
              </a:rPr>
              <a:t>K.</a:t>
            </a:r>
            <a:r>
              <a:rPr sz="2400" b="1" i="1" spc="5" dirty="0">
                <a:latin typeface="Verdana"/>
                <a:cs typeface="Verdana"/>
              </a:rPr>
              <a:t> </a:t>
            </a:r>
            <a:r>
              <a:rPr sz="2400" b="1" i="1" spc="-5" dirty="0">
                <a:latin typeface="Verdana"/>
                <a:cs typeface="Verdana"/>
              </a:rPr>
              <a:t>S</a:t>
            </a:r>
            <a:r>
              <a:rPr sz="2400" b="1" i="1" dirty="0">
                <a:latin typeface="Verdana"/>
                <a:cs typeface="Verdana"/>
              </a:rPr>
              <a:t>.</a:t>
            </a:r>
            <a:r>
              <a:rPr sz="2400" b="1" i="1" spc="-10" dirty="0">
                <a:latin typeface="Verdana"/>
                <a:cs typeface="Verdana"/>
              </a:rPr>
              <a:t> </a:t>
            </a:r>
            <a:r>
              <a:rPr sz="2400" b="1" i="1" dirty="0">
                <a:latin typeface="Verdana"/>
                <a:cs typeface="Verdana"/>
              </a:rPr>
              <a:t>K</a:t>
            </a:r>
            <a:r>
              <a:rPr sz="2400" b="1" i="1" spc="-10" dirty="0">
                <a:latin typeface="Verdana"/>
                <a:cs typeface="Verdana"/>
              </a:rPr>
              <a:t>u</a:t>
            </a:r>
            <a:r>
              <a:rPr sz="2400" b="1" i="1" spc="-5" dirty="0">
                <a:latin typeface="Verdana"/>
                <a:cs typeface="Verdana"/>
              </a:rPr>
              <a:t>m</a:t>
            </a:r>
            <a:r>
              <a:rPr sz="2400" b="1" i="1" spc="5" dirty="0">
                <a:latin typeface="Verdana"/>
                <a:cs typeface="Verdana"/>
              </a:rPr>
              <a:t>a</a:t>
            </a:r>
            <a:r>
              <a:rPr sz="2400" b="1" i="1" dirty="0">
                <a:latin typeface="Verdana"/>
                <a:cs typeface="Verdana"/>
              </a:rPr>
              <a:t>r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sz="2400" i="1" dirty="0">
                <a:latin typeface="Verdana"/>
                <a:cs typeface="Verdana"/>
              </a:rPr>
              <a:t>D</a:t>
            </a:r>
            <a:r>
              <a:rPr sz="2400" i="1" spc="-10" dirty="0">
                <a:latin typeface="Verdana"/>
                <a:cs typeface="Verdana"/>
              </a:rPr>
              <a:t>e</a:t>
            </a:r>
            <a:r>
              <a:rPr sz="2400" i="1" spc="-5" dirty="0">
                <a:latin typeface="Verdana"/>
                <a:cs typeface="Verdana"/>
              </a:rPr>
              <a:t>partmen</a:t>
            </a:r>
            <a:r>
              <a:rPr sz="2400" i="1" dirty="0">
                <a:latin typeface="Verdana"/>
                <a:cs typeface="Verdana"/>
              </a:rPr>
              <a:t>t of</a:t>
            </a:r>
            <a:r>
              <a:rPr sz="2400" i="1" spc="10" dirty="0">
                <a:latin typeface="Verdana"/>
                <a:cs typeface="Verdana"/>
              </a:rPr>
              <a:t> </a:t>
            </a:r>
            <a:r>
              <a:rPr sz="2400" i="1" spc="-5" dirty="0">
                <a:latin typeface="Verdana"/>
                <a:cs typeface="Verdana"/>
              </a:rPr>
              <a:t>Chemistr</a:t>
            </a:r>
            <a:r>
              <a:rPr sz="2400" i="1" dirty="0">
                <a:latin typeface="Verdana"/>
                <a:cs typeface="Verdana"/>
              </a:rPr>
              <a:t>y</a:t>
            </a:r>
            <a:r>
              <a:rPr sz="2400" i="1" spc="10" dirty="0">
                <a:latin typeface="Verdana"/>
                <a:cs typeface="Verdana"/>
              </a:rPr>
              <a:t> </a:t>
            </a:r>
            <a:r>
              <a:rPr sz="2400" i="1" dirty="0">
                <a:latin typeface="Verdana"/>
                <a:cs typeface="Verdana"/>
              </a:rPr>
              <a:t>&amp;</a:t>
            </a:r>
            <a:r>
              <a:rPr sz="2400" i="1" spc="10" dirty="0">
                <a:latin typeface="Verdana"/>
                <a:cs typeface="Verdana"/>
              </a:rPr>
              <a:t> </a:t>
            </a:r>
            <a:r>
              <a:rPr sz="2400" i="1" dirty="0">
                <a:latin typeface="Verdana"/>
                <a:cs typeface="Verdana"/>
              </a:rPr>
              <a:t>Bi</a:t>
            </a:r>
            <a:r>
              <a:rPr sz="2400" i="1" spc="-15" dirty="0">
                <a:latin typeface="Verdana"/>
                <a:cs typeface="Verdana"/>
              </a:rPr>
              <a:t>o</a:t>
            </a:r>
            <a:r>
              <a:rPr sz="2400" i="1" dirty="0">
                <a:latin typeface="Verdana"/>
                <a:cs typeface="Verdana"/>
              </a:rPr>
              <a:t>chemist</a:t>
            </a:r>
            <a:r>
              <a:rPr sz="2400" i="1" spc="-10" dirty="0">
                <a:latin typeface="Verdana"/>
                <a:cs typeface="Verdana"/>
              </a:rPr>
              <a:t>r</a:t>
            </a:r>
            <a:r>
              <a:rPr sz="2400" i="1" dirty="0">
                <a:latin typeface="Verdana"/>
                <a:cs typeface="Verdana"/>
              </a:rPr>
              <a:t>y</a:t>
            </a:r>
            <a:endParaRPr sz="240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285"/>
              </a:spcBef>
            </a:pPr>
            <a:r>
              <a:rPr sz="2400" i="1" spc="-5" dirty="0">
                <a:latin typeface="Verdana"/>
                <a:cs typeface="Verdana"/>
              </a:rPr>
              <a:t>Unive</a:t>
            </a:r>
            <a:r>
              <a:rPr sz="2400" i="1" spc="-15" dirty="0">
                <a:latin typeface="Verdana"/>
                <a:cs typeface="Verdana"/>
              </a:rPr>
              <a:t>r</a:t>
            </a:r>
            <a:r>
              <a:rPr sz="2400" i="1" dirty="0">
                <a:latin typeface="Verdana"/>
                <a:cs typeface="Verdana"/>
              </a:rPr>
              <a:t>sity</a:t>
            </a:r>
            <a:r>
              <a:rPr sz="2400" i="1" spc="15" dirty="0">
                <a:latin typeface="Verdana"/>
                <a:cs typeface="Verdana"/>
              </a:rPr>
              <a:t> </a:t>
            </a:r>
            <a:r>
              <a:rPr sz="2400" i="1" spc="-5" dirty="0">
                <a:latin typeface="Verdana"/>
                <a:cs typeface="Verdana"/>
              </a:rPr>
              <a:t>of</a:t>
            </a:r>
            <a:r>
              <a:rPr sz="2400" i="1" spc="20" dirty="0">
                <a:latin typeface="Verdana"/>
                <a:cs typeface="Verdana"/>
              </a:rPr>
              <a:t> </a:t>
            </a:r>
            <a:r>
              <a:rPr sz="2400" i="1" spc="-5" dirty="0">
                <a:latin typeface="Verdana"/>
                <a:cs typeface="Verdana"/>
              </a:rPr>
              <a:t>Ark</a:t>
            </a:r>
            <a:r>
              <a:rPr sz="2400" i="1" spc="-15" dirty="0">
                <a:latin typeface="Verdana"/>
                <a:cs typeface="Verdana"/>
              </a:rPr>
              <a:t>a</a:t>
            </a:r>
            <a:r>
              <a:rPr sz="2400" i="1" spc="-5" dirty="0">
                <a:latin typeface="Verdana"/>
                <a:cs typeface="Verdana"/>
              </a:rPr>
              <a:t>nsas,</a:t>
            </a:r>
            <a:r>
              <a:rPr sz="2400" i="1" dirty="0">
                <a:latin typeface="Verdana"/>
                <a:cs typeface="Verdana"/>
              </a:rPr>
              <a:t> </a:t>
            </a:r>
            <a:r>
              <a:rPr sz="2400" i="1" spc="-5" dirty="0">
                <a:latin typeface="Verdana"/>
                <a:cs typeface="Verdana"/>
              </a:rPr>
              <a:t>Fayetteville,</a:t>
            </a:r>
            <a:r>
              <a:rPr sz="2400" i="1" spc="-15" dirty="0">
                <a:latin typeface="Verdana"/>
                <a:cs typeface="Verdana"/>
              </a:rPr>
              <a:t> </a:t>
            </a:r>
            <a:r>
              <a:rPr sz="2400" i="1" dirty="0">
                <a:latin typeface="Verdana"/>
                <a:cs typeface="Verdana"/>
              </a:rPr>
              <a:t>AR</a:t>
            </a:r>
            <a:endParaRPr sz="2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24800" y="5943600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05750" y="66992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7337" y="59283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1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5750" y="59264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66187" y="59277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0"/>
                </a:moveTo>
                <a:lnTo>
                  <a:pt x="0" y="769937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2100" y="66909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5275" y="59372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2100" y="59340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58250" y="59372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4">
                <a:moveTo>
                  <a:pt x="0" y="0"/>
                </a:moveTo>
                <a:lnTo>
                  <a:pt x="0" y="750887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21625" y="66833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23212" y="59436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1625" y="59423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50312" y="59436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4">
                <a:moveTo>
                  <a:pt x="0" y="0"/>
                </a:moveTo>
                <a:lnTo>
                  <a:pt x="0" y="738187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547100" y="156692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20700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46100" y="1524000"/>
            <a:ext cx="8001000" cy="152400"/>
          </a:xfrm>
          <a:custGeom>
            <a:avLst/>
            <a:gdLst/>
            <a:ahLst/>
            <a:cxnLst/>
            <a:rect l="l" t="t" r="r" b="b"/>
            <a:pathLst>
              <a:path w="8001000" h="152400">
                <a:moveTo>
                  <a:pt x="0" y="152400"/>
                </a:moveTo>
                <a:lnTo>
                  <a:pt x="8001000" y="152400"/>
                </a:lnTo>
                <a:lnTo>
                  <a:pt x="80010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332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M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a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ppin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g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t</a:t>
            </a:r>
            <a:r>
              <a:rPr spc="-10" dirty="0">
                <a:solidFill>
                  <a:srgbClr val="006600"/>
                </a:solidFill>
                <a:latin typeface="Verdana"/>
                <a:cs typeface="Verdana"/>
              </a:rPr>
              <a:t>h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e</a:t>
            </a:r>
            <a:r>
              <a:rPr spc="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SO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S 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(hepari</a:t>
            </a:r>
            <a:r>
              <a:rPr spc="-10" dirty="0">
                <a:solidFill>
                  <a:srgbClr val="006600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)</a:t>
            </a:r>
            <a:r>
              <a:rPr spc="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bi</a:t>
            </a:r>
            <a:r>
              <a:rPr spc="-10" dirty="0">
                <a:solidFill>
                  <a:srgbClr val="006600"/>
                </a:solidFill>
                <a:latin typeface="Verdana"/>
                <a:cs typeface="Verdana"/>
              </a:rPr>
              <a:t>n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di</a:t>
            </a:r>
            <a:r>
              <a:rPr spc="-10" dirty="0">
                <a:solidFill>
                  <a:srgbClr val="006600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g</a:t>
            </a:r>
            <a:r>
              <a:rPr spc="1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site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s</a:t>
            </a:r>
            <a:r>
              <a:rPr spc="10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in</a:t>
            </a:r>
            <a:r>
              <a:rPr spc="1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D2</a:t>
            </a:r>
          </a:p>
          <a:p>
            <a:pPr marL="1905" algn="ctr">
              <a:lnSpc>
                <a:spcPct val="100000"/>
              </a:lnSpc>
            </a:pP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domain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35940" y="6213551"/>
            <a:ext cx="425450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 indent="-207010">
              <a:lnSpc>
                <a:spcPct val="100000"/>
              </a:lnSpc>
              <a:buFont typeface="Wingdings"/>
              <a:buChar char=""/>
              <a:tabLst>
                <a:tab pos="220345" algn="l"/>
              </a:tabLst>
            </a:pP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2</a:t>
            </a:r>
            <a:r>
              <a:rPr sz="1400" b="1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do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main</a:t>
            </a:r>
            <a:r>
              <a:rPr sz="1400" b="1" spc="-4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nd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s</a:t>
            </a:r>
            <a:r>
              <a:rPr sz="1400" b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to</a:t>
            </a:r>
            <a:r>
              <a:rPr sz="1400" b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SOS </a:t>
            </a:r>
            <a:r>
              <a:rPr sz="1400" b="1" spc="-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in</a:t>
            </a:r>
            <a:r>
              <a:rPr sz="1400" b="1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1400" b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1</a:t>
            </a:r>
            <a:r>
              <a:rPr sz="1400" b="1" spc="-15" dirty="0">
                <a:solidFill>
                  <a:srgbClr val="003300"/>
                </a:solidFill>
                <a:latin typeface="Arial"/>
                <a:cs typeface="Arial"/>
              </a:rPr>
              <a:t>: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1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st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ic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met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r</a:t>
            </a:r>
            <a:r>
              <a:rPr sz="1400" b="1" spc="-160" dirty="0">
                <a:solidFill>
                  <a:srgbClr val="003300"/>
                </a:solidFill>
                <a:latin typeface="Arial"/>
                <a:cs typeface="Arial"/>
              </a:rPr>
              <a:t>y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.</a:t>
            </a:r>
            <a:endParaRPr sz="14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35940" y="6533895"/>
            <a:ext cx="814959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9710" indent="-207010">
              <a:lnSpc>
                <a:spcPct val="100000"/>
              </a:lnSpc>
              <a:buFont typeface="Wingdings"/>
              <a:buChar char=""/>
              <a:tabLst>
                <a:tab pos="220345" algn="l"/>
              </a:tabLst>
            </a:pP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Th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resi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du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es</a:t>
            </a:r>
            <a:r>
              <a:rPr sz="1400" b="1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in</a:t>
            </a:r>
            <a:r>
              <a:rPr sz="1400" b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2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 do</a:t>
            </a:r>
            <a:r>
              <a:rPr sz="1400" b="1" spc="5" dirty="0">
                <a:solidFill>
                  <a:srgbClr val="003300"/>
                </a:solidFill>
                <a:latin typeface="Arial"/>
                <a:cs typeface="Arial"/>
              </a:rPr>
              <a:t>m</a:t>
            </a:r>
            <a:r>
              <a:rPr sz="1400" b="1" spc="-5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in</a:t>
            </a:r>
            <a:r>
              <a:rPr sz="1400" b="1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at</a:t>
            </a:r>
            <a:r>
              <a:rPr sz="1400" b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po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ssi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ly</a:t>
            </a:r>
            <a:r>
              <a:rPr sz="1400" b="1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b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1400" b="1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to</a:t>
            </a:r>
            <a:r>
              <a:rPr sz="1400" b="1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SOS </a:t>
            </a:r>
            <a:r>
              <a:rPr sz="1400" b="1" spc="5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cl</a:t>
            </a:r>
            <a:r>
              <a:rPr sz="1400" b="1" spc="-5" dirty="0">
                <a:solidFill>
                  <a:srgbClr val="003300"/>
                </a:solidFill>
                <a:latin typeface="Arial"/>
                <a:cs typeface="Arial"/>
              </a:rPr>
              <a:t>u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1400" b="1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E1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5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,</a:t>
            </a:r>
            <a:r>
              <a:rPr sz="1400" b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16,</a:t>
            </a:r>
            <a:r>
              <a:rPr sz="1400" b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spc="20" dirty="0">
                <a:solidFill>
                  <a:srgbClr val="003300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17,</a:t>
            </a:r>
            <a:r>
              <a:rPr sz="1400" b="1" spc="-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K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31,</a:t>
            </a:r>
            <a:r>
              <a:rPr sz="1400" b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32</a:t>
            </a:r>
            <a:r>
              <a:rPr sz="1400" b="1" spc="-2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1400" b="1" spc="-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S70</a:t>
            </a:r>
            <a:endParaRPr sz="14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752600" y="1219200"/>
            <a:ext cx="5791200" cy="4800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5559044" y="3894073"/>
            <a:ext cx="6616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G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u15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000757" y="1297876"/>
            <a:ext cx="165735" cy="168275"/>
          </a:xfrm>
          <a:custGeom>
            <a:avLst/>
            <a:gdLst/>
            <a:ahLst/>
            <a:cxnLst/>
            <a:rect l="l" t="t" r="r" b="b"/>
            <a:pathLst>
              <a:path w="165735" h="168275">
                <a:moveTo>
                  <a:pt x="0" y="167703"/>
                </a:moveTo>
                <a:lnTo>
                  <a:pt x="165468" y="167703"/>
                </a:lnTo>
                <a:lnTo>
                  <a:pt x="165468" y="0"/>
                </a:lnTo>
                <a:lnTo>
                  <a:pt x="0" y="0"/>
                </a:lnTo>
                <a:lnTo>
                  <a:pt x="0" y="16770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000757" y="1297876"/>
            <a:ext cx="165735" cy="168275"/>
          </a:xfrm>
          <a:custGeom>
            <a:avLst/>
            <a:gdLst/>
            <a:ahLst/>
            <a:cxnLst/>
            <a:rect l="l" t="t" r="r" b="b"/>
            <a:pathLst>
              <a:path w="165735" h="168275">
                <a:moveTo>
                  <a:pt x="0" y="167703"/>
                </a:moveTo>
                <a:lnTo>
                  <a:pt x="165468" y="167703"/>
                </a:lnTo>
                <a:lnTo>
                  <a:pt x="165468" y="0"/>
                </a:lnTo>
                <a:lnTo>
                  <a:pt x="0" y="0"/>
                </a:lnTo>
                <a:lnTo>
                  <a:pt x="0" y="167703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130160" y="1297876"/>
            <a:ext cx="331470" cy="168275"/>
          </a:xfrm>
          <a:custGeom>
            <a:avLst/>
            <a:gdLst/>
            <a:ahLst/>
            <a:cxnLst/>
            <a:rect l="l" t="t" r="r" b="b"/>
            <a:pathLst>
              <a:path w="331470" h="168275">
                <a:moveTo>
                  <a:pt x="0" y="167703"/>
                </a:moveTo>
                <a:lnTo>
                  <a:pt x="330923" y="167703"/>
                </a:lnTo>
                <a:lnTo>
                  <a:pt x="330923" y="0"/>
                </a:lnTo>
                <a:lnTo>
                  <a:pt x="0" y="0"/>
                </a:lnTo>
                <a:lnTo>
                  <a:pt x="0" y="167703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130160" y="1297876"/>
            <a:ext cx="331470" cy="168275"/>
          </a:xfrm>
          <a:custGeom>
            <a:avLst/>
            <a:gdLst/>
            <a:ahLst/>
            <a:cxnLst/>
            <a:rect l="l" t="t" r="r" b="b"/>
            <a:pathLst>
              <a:path w="331470" h="168275">
                <a:moveTo>
                  <a:pt x="0" y="167703"/>
                </a:moveTo>
                <a:lnTo>
                  <a:pt x="330923" y="167703"/>
                </a:lnTo>
                <a:lnTo>
                  <a:pt x="330923" y="0"/>
                </a:lnTo>
                <a:lnTo>
                  <a:pt x="0" y="0"/>
                </a:lnTo>
                <a:lnTo>
                  <a:pt x="0" y="167703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195693" y="3813454"/>
            <a:ext cx="331470" cy="252095"/>
          </a:xfrm>
          <a:custGeom>
            <a:avLst/>
            <a:gdLst/>
            <a:ahLst/>
            <a:cxnLst/>
            <a:rect l="l" t="t" r="r" b="b"/>
            <a:pathLst>
              <a:path w="331470" h="252095">
                <a:moveTo>
                  <a:pt x="0" y="251561"/>
                </a:moveTo>
                <a:lnTo>
                  <a:pt x="330923" y="251561"/>
                </a:lnTo>
                <a:lnTo>
                  <a:pt x="330923" y="0"/>
                </a:lnTo>
                <a:lnTo>
                  <a:pt x="0" y="0"/>
                </a:lnTo>
                <a:lnTo>
                  <a:pt x="0" y="251561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195693" y="3813454"/>
            <a:ext cx="331470" cy="252095"/>
          </a:xfrm>
          <a:custGeom>
            <a:avLst/>
            <a:gdLst/>
            <a:ahLst/>
            <a:cxnLst/>
            <a:rect l="l" t="t" r="r" b="b"/>
            <a:pathLst>
              <a:path w="331470" h="252095">
                <a:moveTo>
                  <a:pt x="0" y="251561"/>
                </a:moveTo>
                <a:lnTo>
                  <a:pt x="330923" y="251561"/>
                </a:lnTo>
                <a:lnTo>
                  <a:pt x="330923" y="0"/>
                </a:lnTo>
                <a:lnTo>
                  <a:pt x="0" y="0"/>
                </a:lnTo>
                <a:lnTo>
                  <a:pt x="0" y="251561"/>
                </a:lnTo>
                <a:close/>
              </a:path>
            </a:pathLst>
          </a:custGeom>
          <a:ln w="952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151757" y="3813454"/>
            <a:ext cx="248285" cy="252095"/>
          </a:xfrm>
          <a:custGeom>
            <a:avLst/>
            <a:gdLst/>
            <a:ahLst/>
            <a:cxnLst/>
            <a:rect l="l" t="t" r="r" b="b"/>
            <a:pathLst>
              <a:path w="248285" h="252095">
                <a:moveTo>
                  <a:pt x="0" y="251561"/>
                </a:moveTo>
                <a:lnTo>
                  <a:pt x="248196" y="251561"/>
                </a:lnTo>
                <a:lnTo>
                  <a:pt x="248196" y="0"/>
                </a:lnTo>
                <a:lnTo>
                  <a:pt x="0" y="0"/>
                </a:lnTo>
                <a:lnTo>
                  <a:pt x="0" y="25156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51757" y="3813454"/>
            <a:ext cx="248285" cy="252095"/>
          </a:xfrm>
          <a:custGeom>
            <a:avLst/>
            <a:gdLst/>
            <a:ahLst/>
            <a:cxnLst/>
            <a:rect l="l" t="t" r="r" b="b"/>
            <a:pathLst>
              <a:path w="248285" h="252095">
                <a:moveTo>
                  <a:pt x="0" y="251561"/>
                </a:moveTo>
                <a:lnTo>
                  <a:pt x="248196" y="251561"/>
                </a:lnTo>
                <a:lnTo>
                  <a:pt x="248196" y="0"/>
                </a:lnTo>
                <a:lnTo>
                  <a:pt x="0" y="0"/>
                </a:lnTo>
                <a:lnTo>
                  <a:pt x="0" y="251561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961382" y="6268516"/>
            <a:ext cx="381317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i="1" spc="-10" dirty="0">
                <a:latin typeface="Verdana"/>
                <a:cs typeface="Verdana"/>
              </a:rPr>
              <a:t>Ku</a:t>
            </a:r>
            <a:r>
              <a:rPr sz="1200" i="1" spc="-5" dirty="0">
                <a:latin typeface="Verdana"/>
                <a:cs typeface="Verdana"/>
              </a:rPr>
              <a:t>mar</a:t>
            </a:r>
            <a:r>
              <a:rPr sz="1200" i="1" spc="20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e</a:t>
            </a:r>
            <a:r>
              <a:rPr sz="1200" i="1" dirty="0">
                <a:latin typeface="Verdana"/>
                <a:cs typeface="Verdana"/>
              </a:rPr>
              <a:t>t</a:t>
            </a:r>
            <a:r>
              <a:rPr sz="1200" i="1" spc="-5" dirty="0">
                <a:latin typeface="Verdana"/>
                <a:cs typeface="Verdana"/>
              </a:rPr>
              <a:t> </a:t>
            </a:r>
            <a:r>
              <a:rPr sz="1200" i="1" dirty="0">
                <a:latin typeface="Verdana"/>
                <a:cs typeface="Verdana"/>
              </a:rPr>
              <a:t>a</a:t>
            </a:r>
            <a:r>
              <a:rPr sz="1200" i="1" spc="-10" dirty="0">
                <a:latin typeface="Verdana"/>
                <a:cs typeface="Verdana"/>
              </a:rPr>
              <a:t>l.</a:t>
            </a:r>
            <a:r>
              <a:rPr sz="1200" i="1" spc="-5" dirty="0">
                <a:latin typeface="Verdana"/>
                <a:cs typeface="Verdana"/>
              </a:rPr>
              <a:t>,</a:t>
            </a:r>
            <a:r>
              <a:rPr sz="1200" i="1" spc="15" dirty="0">
                <a:latin typeface="Verdana"/>
                <a:cs typeface="Verdana"/>
              </a:rPr>
              <a:t> </a:t>
            </a:r>
            <a:r>
              <a:rPr sz="1200" i="1" spc="-5" dirty="0">
                <a:latin typeface="Verdana"/>
                <a:cs typeface="Verdana"/>
              </a:rPr>
              <a:t>B</a:t>
            </a:r>
            <a:r>
              <a:rPr sz="1200" i="1" spc="-10" dirty="0">
                <a:latin typeface="Verdana"/>
                <a:cs typeface="Verdana"/>
              </a:rPr>
              <a:t>i</a:t>
            </a:r>
            <a:r>
              <a:rPr sz="1200" i="1" dirty="0">
                <a:latin typeface="Verdana"/>
                <a:cs typeface="Verdana"/>
              </a:rPr>
              <a:t>oc</a:t>
            </a:r>
            <a:r>
              <a:rPr sz="1200" i="1" spc="-5" dirty="0">
                <a:latin typeface="Verdana"/>
                <a:cs typeface="Verdana"/>
              </a:rPr>
              <a:t>hem</a:t>
            </a:r>
            <a:r>
              <a:rPr sz="1200" i="1" spc="-10" dirty="0">
                <a:latin typeface="Verdana"/>
                <a:cs typeface="Verdana"/>
              </a:rPr>
              <a:t>i</a:t>
            </a:r>
            <a:r>
              <a:rPr sz="1200" i="1" dirty="0">
                <a:latin typeface="Verdana"/>
                <a:cs typeface="Verdana"/>
              </a:rPr>
              <a:t>s</a:t>
            </a:r>
            <a:r>
              <a:rPr sz="1200" i="1" spc="-10" dirty="0">
                <a:latin typeface="Verdana"/>
                <a:cs typeface="Verdana"/>
              </a:rPr>
              <a:t>t</a:t>
            </a:r>
            <a:r>
              <a:rPr sz="1200" i="1" spc="-5" dirty="0">
                <a:latin typeface="Verdana"/>
                <a:cs typeface="Verdana"/>
              </a:rPr>
              <a:t>ry</a:t>
            </a:r>
            <a:r>
              <a:rPr sz="1200" i="1" spc="5" dirty="0">
                <a:latin typeface="Verdana"/>
                <a:cs typeface="Verdana"/>
              </a:rPr>
              <a:t> </a:t>
            </a:r>
            <a:r>
              <a:rPr sz="1200" spc="-5" dirty="0">
                <a:latin typeface="Verdana"/>
                <a:cs typeface="Verdana"/>
              </a:rPr>
              <a:t>(</a:t>
            </a:r>
            <a:r>
              <a:rPr sz="1200" b="1" spc="-5" dirty="0">
                <a:latin typeface="Verdana"/>
                <a:cs typeface="Verdana"/>
              </a:rPr>
              <a:t>2010</a:t>
            </a:r>
            <a:r>
              <a:rPr sz="1200" dirty="0">
                <a:latin typeface="Verdana"/>
                <a:cs typeface="Verdana"/>
              </a:rPr>
              <a:t>) </a:t>
            </a:r>
            <a:r>
              <a:rPr sz="1200" spc="-5" dirty="0">
                <a:latin typeface="Verdana"/>
                <a:cs typeface="Verdana"/>
              </a:rPr>
              <a:t>44, 1</a:t>
            </a:r>
            <a:r>
              <a:rPr sz="1200" dirty="0">
                <a:latin typeface="Verdana"/>
                <a:cs typeface="Verdana"/>
              </a:rPr>
              <a:t>5</a:t>
            </a:r>
            <a:r>
              <a:rPr sz="1200" spc="-5" dirty="0">
                <a:latin typeface="Verdana"/>
                <a:cs typeface="Verdana"/>
              </a:rPr>
              <a:t>78</a:t>
            </a:r>
            <a:r>
              <a:rPr sz="1200" spc="0" dirty="0">
                <a:latin typeface="Verdana"/>
                <a:cs typeface="Verdana"/>
              </a:rPr>
              <a:t>7</a:t>
            </a:r>
            <a:r>
              <a:rPr sz="1200" spc="-5" dirty="0">
                <a:latin typeface="Verdana"/>
                <a:cs typeface="Verdana"/>
              </a:rPr>
              <a:t>-</a:t>
            </a:r>
            <a:r>
              <a:rPr sz="1200" dirty="0">
                <a:latin typeface="Verdana"/>
                <a:cs typeface="Verdana"/>
              </a:rPr>
              <a:t>98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117" rIns="0" bIns="0" rtlCol="0">
            <a:spAutoFit/>
          </a:bodyPr>
          <a:lstStyle/>
          <a:p>
            <a:pPr marL="1564640">
              <a:lnSpc>
                <a:spcPct val="100000"/>
              </a:lnSpc>
            </a:pPr>
            <a:r>
              <a:rPr spc="-5" dirty="0">
                <a:solidFill>
                  <a:srgbClr val="CC0000"/>
                </a:solidFill>
                <a:latin typeface="Verdana"/>
                <a:cs typeface="Verdana"/>
              </a:rPr>
              <a:t>FG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F-</a:t>
            </a:r>
            <a:r>
              <a:rPr spc="-5" dirty="0">
                <a:solidFill>
                  <a:srgbClr val="CC0000"/>
                </a:solidFill>
                <a:latin typeface="Verdana"/>
                <a:cs typeface="Verdana"/>
              </a:rPr>
              <a:t>D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2</a:t>
            </a:r>
            <a:r>
              <a:rPr spc="1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CC0000"/>
                </a:solidFill>
                <a:latin typeface="Verdana"/>
                <a:cs typeface="Verdana"/>
              </a:rPr>
              <a:t>d</a:t>
            </a:r>
            <a:r>
              <a:rPr sz="2000" spc="10" dirty="0">
                <a:solidFill>
                  <a:srgbClr val="CC0000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CC0000"/>
                </a:solidFill>
                <a:latin typeface="Verdana"/>
                <a:cs typeface="Verdana"/>
              </a:rPr>
              <a:t>m</a:t>
            </a:r>
            <a:r>
              <a:rPr sz="2000" spc="5" dirty="0">
                <a:solidFill>
                  <a:srgbClr val="CC0000"/>
                </a:solidFill>
                <a:latin typeface="Verdana"/>
                <a:cs typeface="Verdana"/>
              </a:rPr>
              <a:t>a</a:t>
            </a:r>
            <a:r>
              <a:rPr sz="2000" dirty="0">
                <a:solidFill>
                  <a:srgbClr val="CC0000"/>
                </a:solidFill>
                <a:latin typeface="Verdana"/>
                <a:cs typeface="Verdana"/>
              </a:rPr>
              <a:t>in</a:t>
            </a:r>
            <a:r>
              <a:rPr sz="2000" spc="10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CC0000"/>
                </a:solidFill>
                <a:latin typeface="Verdana"/>
                <a:cs typeface="Verdana"/>
              </a:rPr>
              <a:t>bindin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g</a:t>
            </a:r>
            <a:r>
              <a:rPr spc="3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i</a:t>
            </a:r>
            <a:r>
              <a:rPr spc="-10" dirty="0">
                <a:solidFill>
                  <a:srgbClr val="CC0000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ter</a:t>
            </a:r>
            <a:r>
              <a:rPr spc="-15" dirty="0">
                <a:solidFill>
                  <a:srgbClr val="CC0000"/>
                </a:solidFill>
                <a:latin typeface="Verdana"/>
                <a:cs typeface="Verdana"/>
              </a:rPr>
              <a:t>f</a:t>
            </a:r>
            <a:r>
              <a:rPr dirty="0">
                <a:solidFill>
                  <a:srgbClr val="CC0000"/>
                </a:solidFill>
                <a:latin typeface="Verdana"/>
                <a:cs typeface="Verdana"/>
              </a:rPr>
              <a:t>ace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09600" y="6096000"/>
            <a:ext cx="8305800" cy="228600"/>
          </a:xfrm>
          <a:custGeom>
            <a:avLst/>
            <a:gdLst/>
            <a:ahLst/>
            <a:cxnLst/>
            <a:rect l="l" t="t" r="r" b="b"/>
            <a:pathLst>
              <a:path w="8305800" h="228600">
                <a:moveTo>
                  <a:pt x="0" y="228600"/>
                </a:moveTo>
                <a:lnTo>
                  <a:pt x="8305800" y="228600"/>
                </a:lnTo>
                <a:lnTo>
                  <a:pt x="8305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238211" y="1524000"/>
            <a:ext cx="7601584" cy="228600"/>
          </a:xfrm>
          <a:custGeom>
            <a:avLst/>
            <a:gdLst/>
            <a:ahLst/>
            <a:cxnLst/>
            <a:rect l="l" t="t" r="r" b="b"/>
            <a:pathLst>
              <a:path w="7601584" h="228600">
                <a:moveTo>
                  <a:pt x="0" y="228600"/>
                </a:moveTo>
                <a:lnTo>
                  <a:pt x="7600988" y="228600"/>
                </a:lnTo>
                <a:lnTo>
                  <a:pt x="7600988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1524000"/>
            <a:ext cx="436880" cy="228600"/>
          </a:xfrm>
          <a:custGeom>
            <a:avLst/>
            <a:gdLst/>
            <a:ahLst/>
            <a:cxnLst/>
            <a:rect l="l" t="t" r="r" b="b"/>
            <a:pathLst>
              <a:path w="436880" h="228600">
                <a:moveTo>
                  <a:pt x="0" y="228600"/>
                </a:moveTo>
                <a:lnTo>
                  <a:pt x="436816" y="228600"/>
                </a:lnTo>
                <a:lnTo>
                  <a:pt x="436816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44731" y="1493418"/>
            <a:ext cx="177800" cy="16275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10"/>
              </a:lnSpc>
            </a:pPr>
            <a:r>
              <a:rPr sz="1200" b="1" dirty="0">
                <a:latin typeface="Arial"/>
                <a:cs typeface="Arial"/>
              </a:rPr>
              <a:t>% </a:t>
            </a: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ro</a:t>
            </a:r>
            <a:r>
              <a:rPr sz="1200" b="1" spc="5" dirty="0">
                <a:latin typeface="Arial"/>
                <a:cs typeface="Arial"/>
              </a:rPr>
              <a:t>ss</a:t>
            </a:r>
            <a:r>
              <a:rPr sz="1200" b="1" dirty="0">
                <a:latin typeface="Arial"/>
                <a:cs typeface="Arial"/>
              </a:rPr>
              <a:t>p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spc="-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k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89125" y="609600"/>
            <a:ext cx="2865755" cy="231775"/>
          </a:xfrm>
          <a:custGeom>
            <a:avLst/>
            <a:gdLst/>
            <a:ahLst/>
            <a:cxnLst/>
            <a:rect l="l" t="t" r="r" b="b"/>
            <a:pathLst>
              <a:path w="2865754" h="231775">
                <a:moveTo>
                  <a:pt x="0" y="231775"/>
                </a:moveTo>
                <a:lnTo>
                  <a:pt x="2865501" y="231775"/>
                </a:lnTo>
                <a:lnTo>
                  <a:pt x="2865501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89125" y="609600"/>
            <a:ext cx="2865755" cy="231775"/>
          </a:xfrm>
          <a:custGeom>
            <a:avLst/>
            <a:gdLst/>
            <a:ahLst/>
            <a:cxnLst/>
            <a:rect l="l" t="t" r="r" b="b"/>
            <a:pathLst>
              <a:path w="2865754" h="231775">
                <a:moveTo>
                  <a:pt x="0" y="231775"/>
                </a:moveTo>
                <a:lnTo>
                  <a:pt x="2865501" y="231775"/>
                </a:lnTo>
                <a:lnTo>
                  <a:pt x="2865501" y="0"/>
                </a:lnTo>
                <a:lnTo>
                  <a:pt x="0" y="0"/>
                </a:lnTo>
                <a:lnTo>
                  <a:pt x="0" y="231775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970216" y="1360297"/>
            <a:ext cx="268605" cy="2067560"/>
          </a:xfrm>
          <a:custGeom>
            <a:avLst/>
            <a:gdLst/>
            <a:ahLst/>
            <a:cxnLst/>
            <a:rect l="l" t="t" r="r" b="b"/>
            <a:pathLst>
              <a:path w="268605" h="2067560">
                <a:moveTo>
                  <a:pt x="0" y="2067560"/>
                </a:moveTo>
                <a:lnTo>
                  <a:pt x="267995" y="2067560"/>
                </a:lnTo>
                <a:lnTo>
                  <a:pt x="267995" y="0"/>
                </a:lnTo>
                <a:lnTo>
                  <a:pt x="0" y="0"/>
                </a:lnTo>
                <a:lnTo>
                  <a:pt x="0" y="206756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970216" y="1360297"/>
            <a:ext cx="268605" cy="2067560"/>
          </a:xfrm>
          <a:custGeom>
            <a:avLst/>
            <a:gdLst/>
            <a:ahLst/>
            <a:cxnLst/>
            <a:rect l="l" t="t" r="r" b="b"/>
            <a:pathLst>
              <a:path w="268605" h="2067560">
                <a:moveTo>
                  <a:pt x="0" y="2067560"/>
                </a:moveTo>
                <a:lnTo>
                  <a:pt x="267995" y="2067560"/>
                </a:lnTo>
                <a:lnTo>
                  <a:pt x="267995" y="0"/>
                </a:lnTo>
                <a:lnTo>
                  <a:pt x="0" y="0"/>
                </a:lnTo>
                <a:lnTo>
                  <a:pt x="0" y="206756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193038" y="1587500"/>
            <a:ext cx="225793" cy="15961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184821" y="1623060"/>
            <a:ext cx="213995" cy="1579245"/>
          </a:xfrm>
          <a:custGeom>
            <a:avLst/>
            <a:gdLst/>
            <a:ahLst/>
            <a:cxnLst/>
            <a:rect l="l" t="t" r="r" b="b"/>
            <a:pathLst>
              <a:path w="213994" h="1579245">
                <a:moveTo>
                  <a:pt x="0" y="1578990"/>
                </a:moveTo>
                <a:lnTo>
                  <a:pt x="213575" y="1578990"/>
                </a:lnTo>
                <a:lnTo>
                  <a:pt x="213575" y="0"/>
                </a:lnTo>
                <a:lnTo>
                  <a:pt x="0" y="0"/>
                </a:lnTo>
                <a:lnTo>
                  <a:pt x="0" y="157899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184821" y="1623060"/>
            <a:ext cx="213995" cy="1579245"/>
          </a:xfrm>
          <a:custGeom>
            <a:avLst/>
            <a:gdLst/>
            <a:ahLst/>
            <a:cxnLst/>
            <a:rect l="l" t="t" r="r" b="b"/>
            <a:pathLst>
              <a:path w="213994" h="1579245">
                <a:moveTo>
                  <a:pt x="0" y="1578990"/>
                </a:moveTo>
                <a:lnTo>
                  <a:pt x="213575" y="1578990"/>
                </a:lnTo>
                <a:lnTo>
                  <a:pt x="213575" y="0"/>
                </a:lnTo>
                <a:lnTo>
                  <a:pt x="0" y="0"/>
                </a:lnTo>
                <a:lnTo>
                  <a:pt x="0" y="157899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231849" y="2558795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63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212545" y="2557145"/>
            <a:ext cx="0" cy="59817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598042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41183" y="2565145"/>
            <a:ext cx="0" cy="597535"/>
          </a:xfrm>
          <a:custGeom>
            <a:avLst/>
            <a:gdLst/>
            <a:ahLst/>
            <a:cxnLst/>
            <a:rect l="l" t="t" r="r" b="b"/>
            <a:pathLst>
              <a:path h="597535">
                <a:moveTo>
                  <a:pt x="0" y="0"/>
                </a:moveTo>
                <a:lnTo>
                  <a:pt x="0" y="589661"/>
                </a:lnTo>
                <a:lnTo>
                  <a:pt x="0" y="5972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260485" y="3065398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02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41183" y="3064636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90550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271016" y="3071748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83058"/>
                </a:lnTo>
                <a:lnTo>
                  <a:pt x="0" y="9067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290319" y="2550795"/>
            <a:ext cx="0" cy="619760"/>
          </a:xfrm>
          <a:custGeom>
            <a:avLst/>
            <a:gdLst/>
            <a:ahLst/>
            <a:cxnLst/>
            <a:rect l="l" t="t" r="r" b="b"/>
            <a:pathLst>
              <a:path h="619760">
                <a:moveTo>
                  <a:pt x="0" y="0"/>
                </a:moveTo>
                <a:lnTo>
                  <a:pt x="0" y="61963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271016" y="2549905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605282"/>
                </a:moveTo>
                <a:lnTo>
                  <a:pt x="0" y="749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299717" y="2557145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597662"/>
                </a:lnTo>
                <a:lnTo>
                  <a:pt x="0" y="60528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319022" y="3065398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02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299717" y="3064636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90550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28419" y="3071748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83058"/>
                </a:lnTo>
                <a:lnTo>
                  <a:pt x="0" y="9067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77569" y="2951607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82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58264" y="295071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204470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6839" y="295795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196850"/>
                </a:lnTo>
                <a:lnTo>
                  <a:pt x="0" y="2044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415541" y="3124728"/>
            <a:ext cx="38604" cy="4569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09191" y="313632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415541" y="3124707"/>
            <a:ext cx="38735" cy="0"/>
          </a:xfrm>
          <a:custGeom>
            <a:avLst/>
            <a:gdLst/>
            <a:ahLst/>
            <a:cxnLst/>
            <a:rect l="l" t="t" r="r" b="b"/>
            <a:pathLst>
              <a:path w="38734">
                <a:moveTo>
                  <a:pt x="0" y="0"/>
                </a:moveTo>
                <a:lnTo>
                  <a:pt x="28956" y="0"/>
                </a:lnTo>
                <a:lnTo>
                  <a:pt x="3860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437766" y="314356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63421" y="2558795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63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444116" y="2557145"/>
            <a:ext cx="0" cy="59817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598042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474088" y="2565145"/>
            <a:ext cx="0" cy="597535"/>
          </a:xfrm>
          <a:custGeom>
            <a:avLst/>
            <a:gdLst/>
            <a:ahLst/>
            <a:cxnLst/>
            <a:rect l="l" t="t" r="r" b="b"/>
            <a:pathLst>
              <a:path h="597535">
                <a:moveTo>
                  <a:pt x="0" y="0"/>
                </a:moveTo>
                <a:lnTo>
                  <a:pt x="0" y="589661"/>
                </a:lnTo>
                <a:lnTo>
                  <a:pt x="0" y="5972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493392" y="295960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81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474088" y="2957957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5">
                <a:moveTo>
                  <a:pt x="0" y="197230"/>
                </a:moveTo>
                <a:lnTo>
                  <a:pt x="0" y="761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502663" y="2965957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88849"/>
                </a:lnTo>
                <a:lnTo>
                  <a:pt x="0" y="19646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550669" y="2331085"/>
            <a:ext cx="0" cy="839469"/>
          </a:xfrm>
          <a:custGeom>
            <a:avLst/>
            <a:gdLst/>
            <a:ahLst/>
            <a:cxnLst/>
            <a:rect l="l" t="t" r="r" b="b"/>
            <a:pathLst>
              <a:path h="839469">
                <a:moveTo>
                  <a:pt x="0" y="0"/>
                </a:moveTo>
                <a:lnTo>
                  <a:pt x="0" y="83934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531366" y="2330195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824991"/>
                </a:moveTo>
                <a:lnTo>
                  <a:pt x="0" y="761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561211" y="2337435"/>
            <a:ext cx="0" cy="825500"/>
          </a:xfrm>
          <a:custGeom>
            <a:avLst/>
            <a:gdLst/>
            <a:ahLst/>
            <a:cxnLst/>
            <a:rect l="l" t="t" r="r" b="b"/>
            <a:pathLst>
              <a:path h="825500">
                <a:moveTo>
                  <a:pt x="0" y="0"/>
                </a:moveTo>
                <a:lnTo>
                  <a:pt x="0" y="817372"/>
                </a:lnTo>
                <a:lnTo>
                  <a:pt x="0" y="82499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37792" y="2127376"/>
            <a:ext cx="0" cy="1043305"/>
          </a:xfrm>
          <a:custGeom>
            <a:avLst/>
            <a:gdLst/>
            <a:ahLst/>
            <a:cxnLst/>
            <a:rect l="l" t="t" r="r" b="b"/>
            <a:pathLst>
              <a:path h="1043305">
                <a:moveTo>
                  <a:pt x="0" y="0"/>
                </a:moveTo>
                <a:lnTo>
                  <a:pt x="0" y="104305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8488" y="2125726"/>
            <a:ext cx="0" cy="1029969"/>
          </a:xfrm>
          <a:custGeom>
            <a:avLst/>
            <a:gdLst/>
            <a:ahLst/>
            <a:cxnLst/>
            <a:rect l="l" t="t" r="r" b="b"/>
            <a:pathLst>
              <a:path h="1029969">
                <a:moveTo>
                  <a:pt x="0" y="1029462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47189" y="2133726"/>
            <a:ext cx="0" cy="1028700"/>
          </a:xfrm>
          <a:custGeom>
            <a:avLst/>
            <a:gdLst/>
            <a:ahLst/>
            <a:cxnLst/>
            <a:rect l="l" t="t" r="r" b="b"/>
            <a:pathLst>
              <a:path h="1028700">
                <a:moveTo>
                  <a:pt x="0" y="0"/>
                </a:moveTo>
                <a:lnTo>
                  <a:pt x="0" y="1021080"/>
                </a:lnTo>
                <a:lnTo>
                  <a:pt x="0" y="1028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96339" y="1680845"/>
            <a:ext cx="0" cy="1489710"/>
          </a:xfrm>
          <a:custGeom>
            <a:avLst/>
            <a:gdLst/>
            <a:ahLst/>
            <a:cxnLst/>
            <a:rect l="l" t="t" r="r" b="b"/>
            <a:pathLst>
              <a:path h="1489710">
                <a:moveTo>
                  <a:pt x="0" y="0"/>
                </a:moveTo>
                <a:lnTo>
                  <a:pt x="0" y="148958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77035" y="1679194"/>
            <a:ext cx="0" cy="1476375"/>
          </a:xfrm>
          <a:custGeom>
            <a:avLst/>
            <a:gdLst/>
            <a:ahLst/>
            <a:cxnLst/>
            <a:rect l="l" t="t" r="r" b="b"/>
            <a:pathLst>
              <a:path h="1476375">
                <a:moveTo>
                  <a:pt x="0" y="1475993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705736" y="1687195"/>
            <a:ext cx="0" cy="1475740"/>
          </a:xfrm>
          <a:custGeom>
            <a:avLst/>
            <a:gdLst/>
            <a:ahLst/>
            <a:cxnLst/>
            <a:rect l="l" t="t" r="r" b="b"/>
            <a:pathLst>
              <a:path h="1475739">
                <a:moveTo>
                  <a:pt x="0" y="0"/>
                </a:moveTo>
                <a:lnTo>
                  <a:pt x="0" y="1467612"/>
                </a:lnTo>
                <a:lnTo>
                  <a:pt x="0" y="147523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986533" y="2717545"/>
            <a:ext cx="0" cy="453390"/>
          </a:xfrm>
          <a:custGeom>
            <a:avLst/>
            <a:gdLst/>
            <a:ahLst/>
            <a:cxnLst/>
            <a:rect l="l" t="t" r="r" b="b"/>
            <a:pathLst>
              <a:path h="453389">
                <a:moveTo>
                  <a:pt x="0" y="0"/>
                </a:moveTo>
                <a:lnTo>
                  <a:pt x="0" y="4528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967229" y="2715895"/>
            <a:ext cx="0" cy="439420"/>
          </a:xfrm>
          <a:custGeom>
            <a:avLst/>
            <a:gdLst/>
            <a:ahLst/>
            <a:cxnLst/>
            <a:rect l="l" t="t" r="r" b="b"/>
            <a:pathLst>
              <a:path h="439419">
                <a:moveTo>
                  <a:pt x="0" y="439292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95804" y="2723895"/>
            <a:ext cx="0" cy="438784"/>
          </a:xfrm>
          <a:custGeom>
            <a:avLst/>
            <a:gdLst/>
            <a:ahLst/>
            <a:cxnLst/>
            <a:rect l="l" t="t" r="r" b="b"/>
            <a:pathLst>
              <a:path h="438785">
                <a:moveTo>
                  <a:pt x="0" y="0"/>
                </a:moveTo>
                <a:lnTo>
                  <a:pt x="0" y="430911"/>
                </a:lnTo>
                <a:lnTo>
                  <a:pt x="0" y="43853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015108" y="2951607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82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95804" y="295071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204470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24507" y="295795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196850"/>
                </a:lnTo>
                <a:lnTo>
                  <a:pt x="0" y="2044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063114" y="3124728"/>
            <a:ext cx="28642" cy="45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056764" y="313632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063114" y="312470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19050" y="0"/>
                </a:lnTo>
                <a:lnTo>
                  <a:pt x="285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076704" y="314356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164588" y="293712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29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150236" y="2935477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219710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170176" y="2943479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1328"/>
                </a:lnTo>
                <a:lnTo>
                  <a:pt x="0" y="2189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178939" y="3124728"/>
            <a:ext cx="29886" cy="45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172589" y="313632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178939" y="3124707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19938" y="0"/>
                </a:lnTo>
                <a:lnTo>
                  <a:pt x="29844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192527" y="314356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280411" y="295960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81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266060" y="2957957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5">
                <a:moveTo>
                  <a:pt x="0" y="197230"/>
                </a:moveTo>
                <a:lnTo>
                  <a:pt x="0" y="761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286000" y="2965957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88849"/>
                </a:lnTo>
                <a:lnTo>
                  <a:pt x="0" y="19646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324607" y="3124728"/>
            <a:ext cx="28642" cy="45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318257" y="313632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324607" y="312470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19050" y="0"/>
                </a:lnTo>
                <a:lnTo>
                  <a:pt x="285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336926" y="314356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367533" y="2755138"/>
            <a:ext cx="0" cy="415290"/>
          </a:xfrm>
          <a:custGeom>
            <a:avLst/>
            <a:gdLst/>
            <a:ahLst/>
            <a:cxnLst/>
            <a:rect l="l" t="t" r="r" b="b"/>
            <a:pathLst>
              <a:path h="415289">
                <a:moveTo>
                  <a:pt x="0" y="0"/>
                </a:moveTo>
                <a:lnTo>
                  <a:pt x="0" y="41528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353182" y="2754376"/>
            <a:ext cx="0" cy="401320"/>
          </a:xfrm>
          <a:custGeom>
            <a:avLst/>
            <a:gdLst/>
            <a:ahLst/>
            <a:cxnLst/>
            <a:rect l="l" t="t" r="r" b="b"/>
            <a:pathLst>
              <a:path h="401319">
                <a:moveTo>
                  <a:pt x="0" y="400812"/>
                </a:moveTo>
                <a:lnTo>
                  <a:pt x="0" y="749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373122" y="2761488"/>
            <a:ext cx="0" cy="401320"/>
          </a:xfrm>
          <a:custGeom>
            <a:avLst/>
            <a:gdLst/>
            <a:ahLst/>
            <a:cxnLst/>
            <a:rect l="l" t="t" r="r" b="b"/>
            <a:pathLst>
              <a:path h="401319">
                <a:moveTo>
                  <a:pt x="0" y="0"/>
                </a:moveTo>
                <a:lnTo>
                  <a:pt x="0" y="393319"/>
                </a:lnTo>
                <a:lnTo>
                  <a:pt x="0" y="40093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396828" y="3065398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02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381885" y="3064636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90550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401823" y="3071748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83058"/>
                </a:lnTo>
                <a:lnTo>
                  <a:pt x="0" y="9067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426080" y="301980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062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411729" y="3018917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136271"/>
                </a:moveTo>
                <a:lnTo>
                  <a:pt x="0" y="749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430398" y="3026155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28651"/>
                </a:lnTo>
                <a:lnTo>
                  <a:pt x="0" y="1362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497708" y="3124728"/>
            <a:ext cx="29886" cy="45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491358" y="313632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497708" y="3124707"/>
            <a:ext cx="29845" cy="0"/>
          </a:xfrm>
          <a:custGeom>
            <a:avLst/>
            <a:gdLst/>
            <a:ahLst/>
            <a:cxnLst/>
            <a:rect l="l" t="t" r="r" b="b"/>
            <a:pathLst>
              <a:path w="29844">
                <a:moveTo>
                  <a:pt x="0" y="0"/>
                </a:moveTo>
                <a:lnTo>
                  <a:pt x="19939" y="0"/>
                </a:lnTo>
                <a:lnTo>
                  <a:pt x="298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511298" y="314356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541904" y="3019805"/>
            <a:ext cx="0" cy="151130"/>
          </a:xfrm>
          <a:custGeom>
            <a:avLst/>
            <a:gdLst/>
            <a:ahLst/>
            <a:cxnLst/>
            <a:rect l="l" t="t" r="r" b="b"/>
            <a:pathLst>
              <a:path h="151130">
                <a:moveTo>
                  <a:pt x="0" y="0"/>
                </a:moveTo>
                <a:lnTo>
                  <a:pt x="0" y="15062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527554" y="3018917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136271"/>
                </a:moveTo>
                <a:lnTo>
                  <a:pt x="0" y="749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546223" y="3026155"/>
            <a:ext cx="0" cy="136525"/>
          </a:xfrm>
          <a:custGeom>
            <a:avLst/>
            <a:gdLst/>
            <a:ahLst/>
            <a:cxnLst/>
            <a:rect l="l" t="t" r="r" b="b"/>
            <a:pathLst>
              <a:path h="136525">
                <a:moveTo>
                  <a:pt x="0" y="0"/>
                </a:moveTo>
                <a:lnTo>
                  <a:pt x="0" y="128651"/>
                </a:lnTo>
                <a:lnTo>
                  <a:pt x="0" y="13627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570577" y="2951607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82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556255" y="295071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204470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576195" y="295795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196850"/>
                </a:lnTo>
                <a:lnTo>
                  <a:pt x="0" y="2044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599817" y="2951607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82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584830" y="295071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204470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604770" y="295795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196850"/>
                </a:lnTo>
                <a:lnTo>
                  <a:pt x="0" y="2044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716246" y="2354326"/>
            <a:ext cx="0" cy="816610"/>
          </a:xfrm>
          <a:custGeom>
            <a:avLst/>
            <a:gdLst/>
            <a:ahLst/>
            <a:cxnLst/>
            <a:rect l="l" t="t" r="r" b="b"/>
            <a:pathLst>
              <a:path h="816610">
                <a:moveTo>
                  <a:pt x="0" y="0"/>
                </a:moveTo>
                <a:lnTo>
                  <a:pt x="0" y="81610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701925" y="2352675"/>
            <a:ext cx="0" cy="802640"/>
          </a:xfrm>
          <a:custGeom>
            <a:avLst/>
            <a:gdLst/>
            <a:ahLst/>
            <a:cxnLst/>
            <a:rect l="l" t="t" r="r" b="b"/>
            <a:pathLst>
              <a:path h="802639">
                <a:moveTo>
                  <a:pt x="0" y="802513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720594" y="2360676"/>
            <a:ext cx="0" cy="802005"/>
          </a:xfrm>
          <a:custGeom>
            <a:avLst/>
            <a:gdLst/>
            <a:ahLst/>
            <a:cxnLst/>
            <a:rect l="l" t="t" r="r" b="b"/>
            <a:pathLst>
              <a:path h="802005">
                <a:moveTo>
                  <a:pt x="0" y="0"/>
                </a:moveTo>
                <a:lnTo>
                  <a:pt x="0" y="794131"/>
                </a:lnTo>
                <a:lnTo>
                  <a:pt x="0" y="80175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773552" y="2951607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82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759201" y="295071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204470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779141" y="295795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196850"/>
                </a:lnTo>
                <a:lnTo>
                  <a:pt x="0" y="2044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832070" y="3111119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30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811398" y="313232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572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830067" y="313994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4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860675" y="3065398"/>
            <a:ext cx="0" cy="105410"/>
          </a:xfrm>
          <a:custGeom>
            <a:avLst/>
            <a:gdLst/>
            <a:ahLst/>
            <a:cxnLst/>
            <a:rect l="l" t="t" r="r" b="b"/>
            <a:pathLst>
              <a:path h="105410">
                <a:moveTo>
                  <a:pt x="0" y="0"/>
                </a:moveTo>
                <a:lnTo>
                  <a:pt x="0" y="10502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846323" y="3064636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90550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864992" y="3071748"/>
            <a:ext cx="0" cy="90805"/>
          </a:xfrm>
          <a:custGeom>
            <a:avLst/>
            <a:gdLst/>
            <a:ahLst/>
            <a:cxnLst/>
            <a:rect l="l" t="t" r="r" b="b"/>
            <a:pathLst>
              <a:path h="90805">
                <a:moveTo>
                  <a:pt x="0" y="0"/>
                </a:moveTo>
                <a:lnTo>
                  <a:pt x="0" y="83058"/>
                </a:lnTo>
                <a:lnTo>
                  <a:pt x="0" y="90677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47894" y="2732785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0"/>
                </a:moveTo>
                <a:lnTo>
                  <a:pt x="0" y="43764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33573" y="2731007"/>
            <a:ext cx="0" cy="424180"/>
          </a:xfrm>
          <a:custGeom>
            <a:avLst/>
            <a:gdLst/>
            <a:ahLst/>
            <a:cxnLst/>
            <a:rect l="l" t="t" r="r" b="b"/>
            <a:pathLst>
              <a:path h="424180">
                <a:moveTo>
                  <a:pt x="0" y="424179"/>
                </a:moveTo>
                <a:lnTo>
                  <a:pt x="0" y="761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52242" y="2739135"/>
            <a:ext cx="0" cy="423545"/>
          </a:xfrm>
          <a:custGeom>
            <a:avLst/>
            <a:gdLst/>
            <a:ahLst/>
            <a:cxnLst/>
            <a:rect l="l" t="t" r="r" b="b"/>
            <a:pathLst>
              <a:path h="423544">
                <a:moveTo>
                  <a:pt x="0" y="0"/>
                </a:moveTo>
                <a:lnTo>
                  <a:pt x="0" y="415671"/>
                </a:lnTo>
                <a:lnTo>
                  <a:pt x="0" y="4232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3150870" y="2724657"/>
            <a:ext cx="0" cy="445770"/>
          </a:xfrm>
          <a:custGeom>
            <a:avLst/>
            <a:gdLst/>
            <a:ahLst/>
            <a:cxnLst/>
            <a:rect l="l" t="t" r="r" b="b"/>
            <a:pathLst>
              <a:path h="445769">
                <a:moveTo>
                  <a:pt x="0" y="0"/>
                </a:moveTo>
                <a:lnTo>
                  <a:pt x="0" y="4457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3136519" y="2723895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431291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3155188" y="2731007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23799"/>
                </a:lnTo>
                <a:lnTo>
                  <a:pt x="0" y="43141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3208739" y="2558795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63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3193795" y="2557145"/>
            <a:ext cx="0" cy="59817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598042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3213735" y="2565145"/>
            <a:ext cx="0" cy="597535"/>
          </a:xfrm>
          <a:custGeom>
            <a:avLst/>
            <a:gdLst/>
            <a:ahLst/>
            <a:cxnLst/>
            <a:rect l="l" t="t" r="r" b="b"/>
            <a:pathLst>
              <a:path h="597535">
                <a:moveTo>
                  <a:pt x="0" y="0"/>
                </a:moveTo>
                <a:lnTo>
                  <a:pt x="0" y="589661"/>
                </a:lnTo>
                <a:lnTo>
                  <a:pt x="0" y="5972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3237992" y="2558795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63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3223641" y="2557145"/>
            <a:ext cx="0" cy="59817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598042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3242436" y="2565145"/>
            <a:ext cx="0" cy="597535"/>
          </a:xfrm>
          <a:custGeom>
            <a:avLst/>
            <a:gdLst/>
            <a:ahLst/>
            <a:cxnLst/>
            <a:rect l="l" t="t" r="r" b="b"/>
            <a:pathLst>
              <a:path h="597535">
                <a:moveTo>
                  <a:pt x="0" y="0"/>
                </a:moveTo>
                <a:lnTo>
                  <a:pt x="0" y="589661"/>
                </a:lnTo>
                <a:lnTo>
                  <a:pt x="0" y="5972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3295988" y="2127376"/>
            <a:ext cx="0" cy="1043305"/>
          </a:xfrm>
          <a:custGeom>
            <a:avLst/>
            <a:gdLst/>
            <a:ahLst/>
            <a:cxnLst/>
            <a:rect l="l" t="t" r="r" b="b"/>
            <a:pathLst>
              <a:path h="1043305">
                <a:moveTo>
                  <a:pt x="0" y="0"/>
                </a:moveTo>
                <a:lnTo>
                  <a:pt x="0" y="104305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3281045" y="2125726"/>
            <a:ext cx="0" cy="1029969"/>
          </a:xfrm>
          <a:custGeom>
            <a:avLst/>
            <a:gdLst/>
            <a:ahLst/>
            <a:cxnLst/>
            <a:rect l="l" t="t" r="r" b="b"/>
            <a:pathLst>
              <a:path h="1029969">
                <a:moveTo>
                  <a:pt x="0" y="1029462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3300857" y="2133726"/>
            <a:ext cx="0" cy="1028700"/>
          </a:xfrm>
          <a:custGeom>
            <a:avLst/>
            <a:gdLst/>
            <a:ahLst/>
            <a:cxnLst/>
            <a:rect l="l" t="t" r="r" b="b"/>
            <a:pathLst>
              <a:path h="1028700">
                <a:moveTo>
                  <a:pt x="0" y="0"/>
                </a:moveTo>
                <a:lnTo>
                  <a:pt x="0" y="1021080"/>
                </a:lnTo>
                <a:lnTo>
                  <a:pt x="0" y="102870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3382488" y="2550795"/>
            <a:ext cx="0" cy="619760"/>
          </a:xfrm>
          <a:custGeom>
            <a:avLst/>
            <a:gdLst/>
            <a:ahLst/>
            <a:cxnLst/>
            <a:rect l="l" t="t" r="r" b="b"/>
            <a:pathLst>
              <a:path h="619760">
                <a:moveTo>
                  <a:pt x="0" y="0"/>
                </a:moveTo>
                <a:lnTo>
                  <a:pt x="0" y="61963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3368166" y="2549905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605282"/>
                </a:moveTo>
                <a:lnTo>
                  <a:pt x="0" y="749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3388105" y="2557145"/>
            <a:ext cx="0" cy="605790"/>
          </a:xfrm>
          <a:custGeom>
            <a:avLst/>
            <a:gdLst/>
            <a:ahLst/>
            <a:cxnLst/>
            <a:rect l="l" t="t" r="r" b="b"/>
            <a:pathLst>
              <a:path h="605789">
                <a:moveTo>
                  <a:pt x="0" y="0"/>
                </a:moveTo>
                <a:lnTo>
                  <a:pt x="0" y="597662"/>
                </a:lnTo>
                <a:lnTo>
                  <a:pt x="0" y="605281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3441035" y="2982086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4">
                <a:moveTo>
                  <a:pt x="0" y="0"/>
                </a:moveTo>
                <a:lnTo>
                  <a:pt x="0" y="18834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3426714" y="2981198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173989"/>
                </a:moveTo>
                <a:lnTo>
                  <a:pt x="0" y="761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3445383" y="2988436"/>
            <a:ext cx="0" cy="173990"/>
          </a:xfrm>
          <a:custGeom>
            <a:avLst/>
            <a:gdLst/>
            <a:ahLst/>
            <a:cxnLst/>
            <a:rect l="l" t="t" r="r" b="b"/>
            <a:pathLst>
              <a:path h="173989">
                <a:moveTo>
                  <a:pt x="0" y="0"/>
                </a:moveTo>
                <a:lnTo>
                  <a:pt x="0" y="166370"/>
                </a:lnTo>
                <a:lnTo>
                  <a:pt x="0" y="17398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498934" y="2913888"/>
            <a:ext cx="0" cy="256540"/>
          </a:xfrm>
          <a:custGeom>
            <a:avLst/>
            <a:gdLst/>
            <a:ahLst/>
            <a:cxnLst/>
            <a:rect l="l" t="t" r="r" b="b"/>
            <a:pathLst>
              <a:path h="256539">
                <a:moveTo>
                  <a:pt x="0" y="0"/>
                </a:moveTo>
                <a:lnTo>
                  <a:pt x="0" y="25653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483990" y="2913126"/>
            <a:ext cx="0" cy="242570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242062"/>
                </a:moveTo>
                <a:lnTo>
                  <a:pt x="0" y="749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503929" y="2920238"/>
            <a:ext cx="0" cy="242570"/>
          </a:xfrm>
          <a:custGeom>
            <a:avLst/>
            <a:gdLst/>
            <a:ahLst/>
            <a:cxnLst/>
            <a:rect l="l" t="t" r="r" b="b"/>
            <a:pathLst>
              <a:path h="242569">
                <a:moveTo>
                  <a:pt x="0" y="0"/>
                </a:moveTo>
                <a:lnTo>
                  <a:pt x="0" y="234569"/>
                </a:lnTo>
                <a:lnTo>
                  <a:pt x="0" y="24218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585464" y="2937129"/>
            <a:ext cx="0" cy="233679"/>
          </a:xfrm>
          <a:custGeom>
            <a:avLst/>
            <a:gdLst/>
            <a:ahLst/>
            <a:cxnLst/>
            <a:rect l="l" t="t" r="r" b="b"/>
            <a:pathLst>
              <a:path h="233680">
                <a:moveTo>
                  <a:pt x="0" y="0"/>
                </a:moveTo>
                <a:lnTo>
                  <a:pt x="0" y="23329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571113" y="2935477"/>
            <a:ext cx="0" cy="219710"/>
          </a:xfrm>
          <a:custGeom>
            <a:avLst/>
            <a:gdLst/>
            <a:ahLst/>
            <a:cxnLst/>
            <a:rect l="l" t="t" r="r" b="b"/>
            <a:pathLst>
              <a:path h="219710">
                <a:moveTo>
                  <a:pt x="0" y="219710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591052" y="2943479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1328"/>
                </a:lnTo>
                <a:lnTo>
                  <a:pt x="0" y="21894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599815" y="3124728"/>
            <a:ext cx="29886" cy="45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593465" y="313632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599815" y="3124707"/>
            <a:ext cx="29845" cy="0"/>
          </a:xfrm>
          <a:custGeom>
            <a:avLst/>
            <a:gdLst/>
            <a:ahLst/>
            <a:cxnLst/>
            <a:rect l="l" t="t" r="r" b="b"/>
            <a:pathLst>
              <a:path w="29845">
                <a:moveTo>
                  <a:pt x="0" y="0"/>
                </a:moveTo>
                <a:lnTo>
                  <a:pt x="19938" y="0"/>
                </a:lnTo>
                <a:lnTo>
                  <a:pt x="2984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613403" y="314356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44010" y="2558795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63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629659" y="2557145"/>
            <a:ext cx="0" cy="59817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598042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648328" y="2565145"/>
            <a:ext cx="0" cy="597535"/>
          </a:xfrm>
          <a:custGeom>
            <a:avLst/>
            <a:gdLst/>
            <a:ahLst/>
            <a:cxnLst/>
            <a:rect l="l" t="t" r="r" b="b"/>
            <a:pathLst>
              <a:path h="597535">
                <a:moveTo>
                  <a:pt x="0" y="0"/>
                </a:moveTo>
                <a:lnTo>
                  <a:pt x="0" y="589661"/>
                </a:lnTo>
                <a:lnTo>
                  <a:pt x="0" y="5972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731133" y="2959607"/>
            <a:ext cx="0" cy="210820"/>
          </a:xfrm>
          <a:custGeom>
            <a:avLst/>
            <a:gdLst/>
            <a:ahLst/>
            <a:cxnLst/>
            <a:rect l="l" t="t" r="r" b="b"/>
            <a:pathLst>
              <a:path h="210819">
                <a:moveTo>
                  <a:pt x="0" y="0"/>
                </a:moveTo>
                <a:lnTo>
                  <a:pt x="0" y="21081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716782" y="2957957"/>
            <a:ext cx="0" cy="197485"/>
          </a:xfrm>
          <a:custGeom>
            <a:avLst/>
            <a:gdLst/>
            <a:ahLst/>
            <a:cxnLst/>
            <a:rect l="l" t="t" r="r" b="b"/>
            <a:pathLst>
              <a:path h="197485">
                <a:moveTo>
                  <a:pt x="0" y="197230"/>
                </a:moveTo>
                <a:lnTo>
                  <a:pt x="0" y="761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735578" y="2965957"/>
            <a:ext cx="0" cy="196850"/>
          </a:xfrm>
          <a:custGeom>
            <a:avLst/>
            <a:gdLst/>
            <a:ahLst/>
            <a:cxnLst/>
            <a:rect l="l" t="t" r="r" b="b"/>
            <a:pathLst>
              <a:path h="196850">
                <a:moveTo>
                  <a:pt x="0" y="0"/>
                </a:moveTo>
                <a:lnTo>
                  <a:pt x="0" y="188849"/>
                </a:lnTo>
                <a:lnTo>
                  <a:pt x="0" y="19646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745484" y="3124728"/>
            <a:ext cx="28642" cy="4569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739134" y="313632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745484" y="3124707"/>
            <a:ext cx="28575" cy="0"/>
          </a:xfrm>
          <a:custGeom>
            <a:avLst/>
            <a:gdLst/>
            <a:ahLst/>
            <a:cxnLst/>
            <a:rect l="l" t="t" r="r" b="b"/>
            <a:pathLst>
              <a:path w="28575">
                <a:moveTo>
                  <a:pt x="0" y="0"/>
                </a:moveTo>
                <a:lnTo>
                  <a:pt x="19050" y="0"/>
                </a:lnTo>
                <a:lnTo>
                  <a:pt x="28575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757803" y="314356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77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788409" y="2951607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82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774059" y="295071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204470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793997" y="295795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196850"/>
                </a:lnTo>
                <a:lnTo>
                  <a:pt x="0" y="2044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817704" y="2748026"/>
            <a:ext cx="0" cy="422909"/>
          </a:xfrm>
          <a:custGeom>
            <a:avLst/>
            <a:gdLst/>
            <a:ahLst/>
            <a:cxnLst/>
            <a:rect l="l" t="t" r="r" b="b"/>
            <a:pathLst>
              <a:path h="422910">
                <a:moveTo>
                  <a:pt x="0" y="0"/>
                </a:moveTo>
                <a:lnTo>
                  <a:pt x="0" y="42240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802760" y="2746248"/>
            <a:ext cx="0" cy="408940"/>
          </a:xfrm>
          <a:custGeom>
            <a:avLst/>
            <a:gdLst/>
            <a:ahLst/>
            <a:cxnLst/>
            <a:rect l="l" t="t" r="r" b="b"/>
            <a:pathLst>
              <a:path h="408939">
                <a:moveTo>
                  <a:pt x="0" y="408939"/>
                </a:moveTo>
                <a:lnTo>
                  <a:pt x="0" y="7619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822700" y="2754376"/>
            <a:ext cx="0" cy="408305"/>
          </a:xfrm>
          <a:custGeom>
            <a:avLst/>
            <a:gdLst/>
            <a:ahLst/>
            <a:cxnLst/>
            <a:rect l="l" t="t" r="r" b="b"/>
            <a:pathLst>
              <a:path h="408305">
                <a:moveTo>
                  <a:pt x="0" y="0"/>
                </a:moveTo>
                <a:lnTo>
                  <a:pt x="0" y="400431"/>
                </a:lnTo>
                <a:lnTo>
                  <a:pt x="0" y="4080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875629" y="2951607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0"/>
                </a:moveTo>
                <a:lnTo>
                  <a:pt x="0" y="21882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861308" y="295071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204470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879977" y="2957957"/>
            <a:ext cx="0" cy="204470"/>
          </a:xfrm>
          <a:custGeom>
            <a:avLst/>
            <a:gdLst/>
            <a:ahLst/>
            <a:cxnLst/>
            <a:rect l="l" t="t" r="r" b="b"/>
            <a:pathLst>
              <a:path h="204469">
                <a:moveTo>
                  <a:pt x="0" y="0"/>
                </a:moveTo>
                <a:lnTo>
                  <a:pt x="0" y="196850"/>
                </a:lnTo>
                <a:lnTo>
                  <a:pt x="0" y="204469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107899" y="2558795"/>
            <a:ext cx="0" cy="612140"/>
          </a:xfrm>
          <a:custGeom>
            <a:avLst/>
            <a:gdLst/>
            <a:ahLst/>
            <a:cxnLst/>
            <a:rect l="l" t="t" r="r" b="b"/>
            <a:pathLst>
              <a:path h="612139">
                <a:moveTo>
                  <a:pt x="0" y="0"/>
                </a:moveTo>
                <a:lnTo>
                  <a:pt x="0" y="61163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092955" y="2557145"/>
            <a:ext cx="0" cy="598170"/>
          </a:xfrm>
          <a:custGeom>
            <a:avLst/>
            <a:gdLst/>
            <a:ahLst/>
            <a:cxnLst/>
            <a:rect l="l" t="t" r="r" b="b"/>
            <a:pathLst>
              <a:path h="598169">
                <a:moveTo>
                  <a:pt x="0" y="598042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112895" y="2565145"/>
            <a:ext cx="0" cy="597535"/>
          </a:xfrm>
          <a:custGeom>
            <a:avLst/>
            <a:gdLst/>
            <a:ahLst/>
            <a:cxnLst/>
            <a:rect l="l" t="t" r="r" b="b"/>
            <a:pathLst>
              <a:path h="597535">
                <a:moveTo>
                  <a:pt x="0" y="0"/>
                </a:moveTo>
                <a:lnTo>
                  <a:pt x="0" y="589661"/>
                </a:lnTo>
                <a:lnTo>
                  <a:pt x="0" y="59728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137152" y="2755138"/>
            <a:ext cx="0" cy="415290"/>
          </a:xfrm>
          <a:custGeom>
            <a:avLst/>
            <a:gdLst/>
            <a:ahLst/>
            <a:cxnLst/>
            <a:rect l="l" t="t" r="r" b="b"/>
            <a:pathLst>
              <a:path h="415289">
                <a:moveTo>
                  <a:pt x="0" y="0"/>
                </a:moveTo>
                <a:lnTo>
                  <a:pt x="0" y="41528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122801" y="2754376"/>
            <a:ext cx="0" cy="401320"/>
          </a:xfrm>
          <a:custGeom>
            <a:avLst/>
            <a:gdLst/>
            <a:ahLst/>
            <a:cxnLst/>
            <a:rect l="l" t="t" r="r" b="b"/>
            <a:pathLst>
              <a:path h="401319">
                <a:moveTo>
                  <a:pt x="0" y="400812"/>
                </a:moveTo>
                <a:lnTo>
                  <a:pt x="0" y="749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141470" y="2761488"/>
            <a:ext cx="0" cy="401320"/>
          </a:xfrm>
          <a:custGeom>
            <a:avLst/>
            <a:gdLst/>
            <a:ahLst/>
            <a:cxnLst/>
            <a:rect l="l" t="t" r="r" b="b"/>
            <a:pathLst>
              <a:path h="401319">
                <a:moveTo>
                  <a:pt x="0" y="0"/>
                </a:moveTo>
                <a:lnTo>
                  <a:pt x="0" y="393319"/>
                </a:lnTo>
                <a:lnTo>
                  <a:pt x="0" y="400938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165824" y="1340103"/>
            <a:ext cx="0" cy="1830705"/>
          </a:xfrm>
          <a:custGeom>
            <a:avLst/>
            <a:gdLst/>
            <a:ahLst/>
            <a:cxnLst/>
            <a:rect l="l" t="t" r="r" b="b"/>
            <a:pathLst>
              <a:path h="1830705">
                <a:moveTo>
                  <a:pt x="0" y="0"/>
                </a:moveTo>
                <a:lnTo>
                  <a:pt x="0" y="183032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151503" y="1339214"/>
            <a:ext cx="0" cy="1816100"/>
          </a:xfrm>
          <a:custGeom>
            <a:avLst/>
            <a:gdLst/>
            <a:ahLst/>
            <a:cxnLst/>
            <a:rect l="l" t="t" r="r" b="b"/>
            <a:pathLst>
              <a:path h="1816100">
                <a:moveTo>
                  <a:pt x="0" y="1815973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170171" y="1346453"/>
            <a:ext cx="0" cy="1816100"/>
          </a:xfrm>
          <a:custGeom>
            <a:avLst/>
            <a:gdLst/>
            <a:ahLst/>
            <a:cxnLst/>
            <a:rect l="l" t="t" r="r" b="b"/>
            <a:pathLst>
              <a:path h="1816100">
                <a:moveTo>
                  <a:pt x="0" y="0"/>
                </a:moveTo>
                <a:lnTo>
                  <a:pt x="0" y="1808353"/>
                </a:lnTo>
                <a:lnTo>
                  <a:pt x="0" y="1815973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223723" y="1907794"/>
            <a:ext cx="0" cy="1263015"/>
          </a:xfrm>
          <a:custGeom>
            <a:avLst/>
            <a:gdLst/>
            <a:ahLst/>
            <a:cxnLst/>
            <a:rect l="l" t="t" r="r" b="b"/>
            <a:pathLst>
              <a:path h="1263014">
                <a:moveTo>
                  <a:pt x="0" y="0"/>
                </a:moveTo>
                <a:lnTo>
                  <a:pt x="0" y="126263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208779" y="1906016"/>
            <a:ext cx="0" cy="1249680"/>
          </a:xfrm>
          <a:custGeom>
            <a:avLst/>
            <a:gdLst/>
            <a:ahLst/>
            <a:cxnLst/>
            <a:rect l="l" t="t" r="r" b="b"/>
            <a:pathLst>
              <a:path h="1249680">
                <a:moveTo>
                  <a:pt x="0" y="1249172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228591" y="1914144"/>
            <a:ext cx="0" cy="1248410"/>
          </a:xfrm>
          <a:custGeom>
            <a:avLst/>
            <a:gdLst/>
            <a:ahLst/>
            <a:cxnLst/>
            <a:rect l="l" t="t" r="r" b="b"/>
            <a:pathLst>
              <a:path h="1248410">
                <a:moveTo>
                  <a:pt x="0" y="0"/>
                </a:moveTo>
                <a:lnTo>
                  <a:pt x="0" y="1240663"/>
                </a:lnTo>
                <a:lnTo>
                  <a:pt x="0" y="1248282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252946" y="2339085"/>
            <a:ext cx="0" cy="831850"/>
          </a:xfrm>
          <a:custGeom>
            <a:avLst/>
            <a:gdLst/>
            <a:ahLst/>
            <a:cxnLst/>
            <a:rect l="l" t="t" r="r" b="b"/>
            <a:pathLst>
              <a:path h="831850">
                <a:moveTo>
                  <a:pt x="0" y="0"/>
                </a:moveTo>
                <a:lnTo>
                  <a:pt x="0" y="83134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238625" y="2337435"/>
            <a:ext cx="0" cy="817880"/>
          </a:xfrm>
          <a:custGeom>
            <a:avLst/>
            <a:gdLst/>
            <a:ahLst/>
            <a:cxnLst/>
            <a:rect l="l" t="t" r="r" b="b"/>
            <a:pathLst>
              <a:path h="817880">
                <a:moveTo>
                  <a:pt x="0" y="817752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257294" y="2345435"/>
            <a:ext cx="0" cy="817244"/>
          </a:xfrm>
          <a:custGeom>
            <a:avLst/>
            <a:gdLst/>
            <a:ahLst/>
            <a:cxnLst/>
            <a:rect l="l" t="t" r="r" b="b"/>
            <a:pathLst>
              <a:path h="817244">
                <a:moveTo>
                  <a:pt x="0" y="0"/>
                </a:moveTo>
                <a:lnTo>
                  <a:pt x="0" y="809371"/>
                </a:lnTo>
                <a:lnTo>
                  <a:pt x="0" y="81699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286250" y="2913252"/>
            <a:ext cx="0" cy="257175"/>
          </a:xfrm>
          <a:custGeom>
            <a:avLst/>
            <a:gdLst/>
            <a:ahLst/>
            <a:cxnLst/>
            <a:rect l="l" t="t" r="r" b="b"/>
            <a:pathLst>
              <a:path h="257175">
                <a:moveTo>
                  <a:pt x="0" y="0"/>
                </a:moveTo>
                <a:lnTo>
                  <a:pt x="0" y="25717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267200" y="2912998"/>
            <a:ext cx="0" cy="241935"/>
          </a:xfrm>
          <a:custGeom>
            <a:avLst/>
            <a:gdLst/>
            <a:ahLst/>
            <a:cxnLst/>
            <a:rect l="l" t="t" r="r" b="b"/>
            <a:pathLst>
              <a:path h="241935">
                <a:moveTo>
                  <a:pt x="0" y="241553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4296028" y="2919602"/>
            <a:ext cx="0" cy="243204"/>
          </a:xfrm>
          <a:custGeom>
            <a:avLst/>
            <a:gdLst/>
            <a:ahLst/>
            <a:cxnLst/>
            <a:rect l="l" t="t" r="r" b="b"/>
            <a:pathLst>
              <a:path h="243205">
                <a:moveTo>
                  <a:pt x="0" y="0"/>
                </a:moveTo>
                <a:lnTo>
                  <a:pt x="0" y="235331"/>
                </a:lnTo>
                <a:lnTo>
                  <a:pt x="0" y="24295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4315024" y="2754757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0"/>
                </a:moveTo>
                <a:lnTo>
                  <a:pt x="0" y="41567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4296028" y="2754502"/>
            <a:ext cx="0" cy="400050"/>
          </a:xfrm>
          <a:custGeom>
            <a:avLst/>
            <a:gdLst/>
            <a:ahLst/>
            <a:cxnLst/>
            <a:rect l="l" t="t" r="r" b="b"/>
            <a:pathLst>
              <a:path h="400050">
                <a:moveTo>
                  <a:pt x="0" y="400050"/>
                </a:moveTo>
                <a:lnTo>
                  <a:pt x="0" y="762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4325746" y="2761107"/>
            <a:ext cx="0" cy="401955"/>
          </a:xfrm>
          <a:custGeom>
            <a:avLst/>
            <a:gdLst/>
            <a:ahLst/>
            <a:cxnLst/>
            <a:rect l="l" t="t" r="r" b="b"/>
            <a:pathLst>
              <a:path h="401955">
                <a:moveTo>
                  <a:pt x="0" y="0"/>
                </a:moveTo>
                <a:lnTo>
                  <a:pt x="0" y="393826"/>
                </a:lnTo>
                <a:lnTo>
                  <a:pt x="0" y="401446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4345304" y="2740279"/>
            <a:ext cx="0" cy="430530"/>
          </a:xfrm>
          <a:custGeom>
            <a:avLst/>
            <a:gdLst/>
            <a:ahLst/>
            <a:cxnLst/>
            <a:rect l="l" t="t" r="r" b="b"/>
            <a:pathLst>
              <a:path h="430530">
                <a:moveTo>
                  <a:pt x="0" y="0"/>
                </a:moveTo>
                <a:lnTo>
                  <a:pt x="0" y="43014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4325746" y="2738754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415798"/>
                </a:moveTo>
                <a:lnTo>
                  <a:pt x="0" y="7493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4354576" y="2746629"/>
            <a:ext cx="0" cy="415925"/>
          </a:xfrm>
          <a:custGeom>
            <a:avLst/>
            <a:gdLst/>
            <a:ahLst/>
            <a:cxnLst/>
            <a:rect l="l" t="t" r="r" b="b"/>
            <a:pathLst>
              <a:path h="415925">
                <a:moveTo>
                  <a:pt x="0" y="0"/>
                </a:moveTo>
                <a:lnTo>
                  <a:pt x="0" y="408305"/>
                </a:lnTo>
                <a:lnTo>
                  <a:pt x="0" y="41592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4374084" y="3111245"/>
            <a:ext cx="0" cy="59690"/>
          </a:xfrm>
          <a:custGeom>
            <a:avLst/>
            <a:gdLst/>
            <a:ahLst/>
            <a:cxnLst/>
            <a:rect l="l" t="t" r="r" b="b"/>
            <a:pathLst>
              <a:path h="59689">
                <a:moveTo>
                  <a:pt x="0" y="0"/>
                </a:moveTo>
                <a:lnTo>
                  <a:pt x="0" y="591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4348226" y="313213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48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4376928" y="314007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4495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998969" y="3162554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68795" y="0"/>
                </a:moveTo>
                <a:lnTo>
                  <a:pt x="982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998969" y="2836417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68795" y="0"/>
                </a:moveTo>
                <a:lnTo>
                  <a:pt x="982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998969" y="2511679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68795" y="0"/>
                </a:moveTo>
                <a:lnTo>
                  <a:pt x="982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998969" y="2186813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68795" y="0"/>
                </a:moveTo>
                <a:lnTo>
                  <a:pt x="982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998969" y="1862073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68795" y="0"/>
                </a:moveTo>
                <a:lnTo>
                  <a:pt x="982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998969" y="1535938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68795" y="0"/>
                </a:moveTo>
                <a:lnTo>
                  <a:pt x="982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998969" y="1211199"/>
            <a:ext cx="69215" cy="0"/>
          </a:xfrm>
          <a:custGeom>
            <a:avLst/>
            <a:gdLst/>
            <a:ahLst/>
            <a:cxnLst/>
            <a:rect l="l" t="t" r="r" b="b"/>
            <a:pathLst>
              <a:path w="69215">
                <a:moveTo>
                  <a:pt x="68795" y="0"/>
                </a:moveTo>
                <a:lnTo>
                  <a:pt x="982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1029779" y="300405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985" y="0"/>
                </a:moveTo>
                <a:lnTo>
                  <a:pt x="949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1029779" y="267792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985" y="0"/>
                </a:moveTo>
                <a:lnTo>
                  <a:pt x="949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029779" y="235318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985" y="0"/>
                </a:moveTo>
                <a:lnTo>
                  <a:pt x="949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029779" y="202704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985" y="0"/>
                </a:moveTo>
                <a:lnTo>
                  <a:pt x="949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029779" y="170357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985" y="0"/>
                </a:moveTo>
                <a:lnTo>
                  <a:pt x="949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029779" y="137756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985" y="0"/>
                </a:moveTo>
                <a:lnTo>
                  <a:pt x="949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029779" y="121119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985" y="0"/>
                </a:moveTo>
                <a:lnTo>
                  <a:pt x="9499" y="0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067765" y="316255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45212"/>
                </a:lnTo>
                <a:lnTo>
                  <a:pt x="0" y="527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57375" y="316255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45212"/>
                </a:lnTo>
                <a:lnTo>
                  <a:pt x="0" y="527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646935" y="316255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45212"/>
                </a:lnTo>
                <a:lnTo>
                  <a:pt x="0" y="527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937511" y="316255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45212"/>
                </a:lnTo>
                <a:lnTo>
                  <a:pt x="0" y="527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2228088" y="316255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45212"/>
                </a:lnTo>
                <a:lnTo>
                  <a:pt x="0" y="527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2517648" y="316255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45212"/>
                </a:lnTo>
                <a:lnTo>
                  <a:pt x="0" y="527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2808223" y="316255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45212"/>
                </a:lnTo>
                <a:lnTo>
                  <a:pt x="0" y="527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3107944" y="316255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45212"/>
                </a:lnTo>
                <a:lnTo>
                  <a:pt x="0" y="527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3396488" y="316255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45212"/>
                </a:lnTo>
                <a:lnTo>
                  <a:pt x="0" y="527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3687064" y="316255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45212"/>
                </a:lnTo>
                <a:lnTo>
                  <a:pt x="0" y="527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3977640" y="316255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45212"/>
                </a:lnTo>
                <a:lnTo>
                  <a:pt x="0" y="527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267200" y="3162554"/>
            <a:ext cx="0" cy="52705"/>
          </a:xfrm>
          <a:custGeom>
            <a:avLst/>
            <a:gdLst/>
            <a:ahLst/>
            <a:cxnLst/>
            <a:rect l="l" t="t" r="r" b="b"/>
            <a:pathLst>
              <a:path h="52705">
                <a:moveTo>
                  <a:pt x="0" y="0"/>
                </a:moveTo>
                <a:lnTo>
                  <a:pt x="0" y="45212"/>
                </a:lnTo>
                <a:lnTo>
                  <a:pt x="0" y="52705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551426" y="319614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8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206195" y="31777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0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495805" y="31777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0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786382" y="31777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0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075942" y="31777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0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366517" y="31777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0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655061" y="31777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0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945638" y="31777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0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245357" y="31777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0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535934" y="31777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0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825494" y="31777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0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4116070" y="31777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0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4404614" y="317773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700" y="0"/>
                </a:lnTo>
              </a:path>
            </a:pathLst>
          </a:custGeom>
          <a:ln w="303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034910" y="1211199"/>
            <a:ext cx="0" cy="1958339"/>
          </a:xfrm>
          <a:custGeom>
            <a:avLst/>
            <a:gdLst/>
            <a:ahLst/>
            <a:cxnLst/>
            <a:rect l="l" t="t" r="r" b="b"/>
            <a:pathLst>
              <a:path h="1958339">
                <a:moveTo>
                  <a:pt x="0" y="1957959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575302" y="1215136"/>
            <a:ext cx="0" cy="1958339"/>
          </a:xfrm>
          <a:custGeom>
            <a:avLst/>
            <a:gdLst/>
            <a:ahLst/>
            <a:cxnLst/>
            <a:rect l="l" t="t" r="r" b="b"/>
            <a:pathLst>
              <a:path h="1958339">
                <a:moveTo>
                  <a:pt x="0" y="1957959"/>
                </a:moveTo>
                <a:lnTo>
                  <a:pt x="0" y="7492"/>
                </a:lnTo>
                <a:lnTo>
                  <a:pt x="0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077010" y="3163823"/>
            <a:ext cx="3482340" cy="0"/>
          </a:xfrm>
          <a:custGeom>
            <a:avLst/>
            <a:gdLst/>
            <a:ahLst/>
            <a:cxnLst/>
            <a:rect l="l" t="t" r="r" b="b"/>
            <a:pathLst>
              <a:path w="3482340">
                <a:moveTo>
                  <a:pt x="0" y="0"/>
                </a:moveTo>
                <a:lnTo>
                  <a:pt x="3472256" y="0"/>
                </a:lnTo>
                <a:lnTo>
                  <a:pt x="348190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023619" y="1209802"/>
            <a:ext cx="3535679" cy="0"/>
          </a:xfrm>
          <a:custGeom>
            <a:avLst/>
            <a:gdLst/>
            <a:ahLst/>
            <a:cxnLst/>
            <a:rect l="l" t="t" r="r" b="b"/>
            <a:pathLst>
              <a:path w="3535679">
                <a:moveTo>
                  <a:pt x="0" y="0"/>
                </a:moveTo>
                <a:lnTo>
                  <a:pt x="3525520" y="0"/>
                </a:lnTo>
                <a:lnTo>
                  <a:pt x="3535299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 txBox="1"/>
          <p:nvPr/>
        </p:nvSpPr>
        <p:spPr>
          <a:xfrm>
            <a:off x="916939" y="3081146"/>
            <a:ext cx="12509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7" name="object 227"/>
          <p:cNvSpPr txBox="1"/>
          <p:nvPr/>
        </p:nvSpPr>
        <p:spPr>
          <a:xfrm>
            <a:off x="778255" y="2756153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20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778255" y="2107946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60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792581" y="1785746"/>
            <a:ext cx="22352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80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693521" y="1464817"/>
            <a:ext cx="32258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100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1" name="object 231"/>
          <p:cNvSpPr txBox="1"/>
          <p:nvPr/>
        </p:nvSpPr>
        <p:spPr>
          <a:xfrm>
            <a:off x="2093722" y="3392678"/>
            <a:ext cx="1545590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700" b="1" dirty="0">
                <a:latin typeface="Times New Roman"/>
                <a:cs typeface="Times New Roman"/>
              </a:rPr>
              <a:t>Res</a:t>
            </a:r>
            <a:r>
              <a:rPr sz="1700" b="1" spc="-10" dirty="0">
                <a:latin typeface="Times New Roman"/>
                <a:cs typeface="Times New Roman"/>
              </a:rPr>
              <a:t>i</a:t>
            </a:r>
            <a:r>
              <a:rPr sz="1700" b="1" dirty="0">
                <a:latin typeface="Times New Roman"/>
                <a:cs typeface="Times New Roman"/>
              </a:rPr>
              <a:t>due</a:t>
            </a:r>
            <a:r>
              <a:rPr sz="1700" b="1" spc="-10" dirty="0">
                <a:latin typeface="Times New Roman"/>
                <a:cs typeface="Times New Roman"/>
              </a:rPr>
              <a:t> </a:t>
            </a:r>
            <a:r>
              <a:rPr sz="1700" b="1" dirty="0">
                <a:latin typeface="Times New Roman"/>
                <a:cs typeface="Times New Roman"/>
              </a:rPr>
              <a:t>nu</a:t>
            </a:r>
            <a:r>
              <a:rPr sz="1700" b="1" spc="-5" dirty="0">
                <a:latin typeface="Times New Roman"/>
                <a:cs typeface="Times New Roman"/>
              </a:rPr>
              <a:t>m</a:t>
            </a:r>
            <a:r>
              <a:rPr sz="1700" b="1" dirty="0">
                <a:latin typeface="Times New Roman"/>
                <a:cs typeface="Times New Roman"/>
              </a:rPr>
              <a:t>ber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32" name="object 232"/>
          <p:cNvSpPr txBox="1"/>
          <p:nvPr/>
        </p:nvSpPr>
        <p:spPr>
          <a:xfrm>
            <a:off x="1550669" y="3224657"/>
            <a:ext cx="2637155" cy="2711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603250" algn="l"/>
                <a:tab pos="1190625" algn="l"/>
                <a:tab pos="1769745" algn="l"/>
                <a:tab pos="2299335" algn="l"/>
              </a:tabLst>
            </a:pPr>
            <a:r>
              <a:rPr sz="1700" b="1" dirty="0">
                <a:latin typeface="Times New Roman"/>
                <a:cs typeface="Times New Roman"/>
              </a:rPr>
              <a:t>20	40	60	80	100</a:t>
            </a:r>
            <a:endParaRPr sz="1700">
              <a:latin typeface="Times New Roman"/>
              <a:cs typeface="Times New Roman"/>
            </a:endParaRPr>
          </a:p>
        </p:txBody>
      </p:sp>
      <p:sp>
        <p:nvSpPr>
          <p:cNvPr id="233" name="object 233"/>
          <p:cNvSpPr txBox="1"/>
          <p:nvPr/>
        </p:nvSpPr>
        <p:spPr>
          <a:xfrm>
            <a:off x="3203106" y="1801672"/>
            <a:ext cx="204470" cy="3327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10"/>
              </a:lnSpc>
            </a:pPr>
            <a:r>
              <a:rPr sz="1400" b="1" spc="-10" dirty="0">
                <a:latin typeface="Times New Roman"/>
                <a:cs typeface="Times New Roman"/>
              </a:rPr>
              <a:t>V</a:t>
            </a:r>
            <a:r>
              <a:rPr sz="1400" b="1" dirty="0">
                <a:latin typeface="Times New Roman"/>
                <a:cs typeface="Times New Roman"/>
              </a:rPr>
              <a:t>76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4" name="object 234"/>
          <p:cNvSpPr txBox="1"/>
          <p:nvPr/>
        </p:nvSpPr>
        <p:spPr>
          <a:xfrm>
            <a:off x="1583593" y="1350685"/>
            <a:ext cx="203835" cy="323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10"/>
              </a:lnSpc>
            </a:pPr>
            <a:r>
              <a:rPr sz="1400" b="1" dirty="0">
                <a:latin typeface="Times New Roman"/>
                <a:cs typeface="Times New Roman"/>
              </a:rPr>
              <a:t>L21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5" name="object 235"/>
          <p:cNvSpPr txBox="1"/>
          <p:nvPr/>
        </p:nvSpPr>
        <p:spPr>
          <a:xfrm>
            <a:off x="1247678" y="1754819"/>
            <a:ext cx="469265" cy="60325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10"/>
              </a:lnSpc>
            </a:pPr>
            <a:r>
              <a:rPr sz="1400" b="1" dirty="0">
                <a:latin typeface="Times New Roman"/>
                <a:cs typeface="Times New Roman"/>
              </a:rPr>
              <a:t>K16</a:t>
            </a:r>
            <a:endParaRPr sz="1400">
              <a:latin typeface="Times New Roman"/>
              <a:cs typeface="Times New Roman"/>
            </a:endParaRPr>
          </a:p>
          <a:p>
            <a:pPr marL="271780">
              <a:lnSpc>
                <a:spcPct val="100000"/>
              </a:lnSpc>
              <a:spcBef>
                <a:spcPts val="409"/>
              </a:spcBef>
            </a:pPr>
            <a:r>
              <a:rPr sz="1400" b="1" dirty="0">
                <a:latin typeface="Times New Roman"/>
                <a:cs typeface="Times New Roman"/>
              </a:rPr>
              <a:t>K19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6" name="object 236"/>
          <p:cNvSpPr txBox="1"/>
          <p:nvPr/>
        </p:nvSpPr>
        <p:spPr>
          <a:xfrm>
            <a:off x="2626644" y="2022134"/>
            <a:ext cx="203835" cy="3232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10"/>
              </a:lnSpc>
            </a:pPr>
            <a:r>
              <a:rPr sz="1400" b="1" dirty="0">
                <a:latin typeface="Times New Roman"/>
                <a:cs typeface="Times New Roman"/>
              </a:rPr>
              <a:t>E56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7" name="object 237"/>
          <p:cNvSpPr txBox="1"/>
          <p:nvPr/>
        </p:nvSpPr>
        <p:spPr>
          <a:xfrm>
            <a:off x="4313458" y="1976661"/>
            <a:ext cx="203835" cy="43307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10"/>
              </a:lnSpc>
            </a:pPr>
            <a:r>
              <a:rPr sz="1400" b="1" dirty="0">
                <a:latin typeface="Times New Roman"/>
                <a:cs typeface="Times New Roman"/>
              </a:rPr>
              <a:t>G109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8" name="object 238"/>
          <p:cNvSpPr txBox="1"/>
          <p:nvPr/>
        </p:nvSpPr>
        <p:spPr>
          <a:xfrm>
            <a:off x="784656" y="2505964"/>
            <a:ext cx="224154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Arial"/>
                <a:cs typeface="Arial"/>
              </a:rPr>
              <a:t>40</a:t>
            </a:r>
            <a:endParaRPr sz="1400">
              <a:latin typeface="Arial"/>
              <a:cs typeface="Arial"/>
            </a:endParaRPr>
          </a:p>
        </p:txBody>
      </p:sp>
      <p:sp>
        <p:nvSpPr>
          <p:cNvPr id="239" name="object 239"/>
          <p:cNvSpPr txBox="1"/>
          <p:nvPr/>
        </p:nvSpPr>
        <p:spPr>
          <a:xfrm>
            <a:off x="3935506" y="1236916"/>
            <a:ext cx="435609" cy="70929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299720">
              <a:lnSpc>
                <a:spcPts val="1510"/>
              </a:lnSpc>
            </a:pPr>
            <a:r>
              <a:rPr sz="1400" b="1" spc="-10" dirty="0">
                <a:latin typeface="Times New Roman"/>
                <a:cs typeface="Times New Roman"/>
              </a:rPr>
              <a:t>V</a:t>
            </a:r>
            <a:r>
              <a:rPr sz="1400" b="1" dirty="0">
                <a:latin typeface="Times New Roman"/>
                <a:cs typeface="Times New Roman"/>
              </a:rPr>
              <a:t>106</a:t>
            </a:r>
            <a:endParaRPr sz="1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45"/>
              </a:spcBef>
            </a:pPr>
            <a:r>
              <a:rPr sz="1400" b="1" spc="-10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108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40" name="object 240"/>
          <p:cNvSpPr/>
          <p:nvPr/>
        </p:nvSpPr>
        <p:spPr>
          <a:xfrm>
            <a:off x="4290821" y="2336164"/>
            <a:ext cx="107314" cy="76200"/>
          </a:xfrm>
          <a:custGeom>
            <a:avLst/>
            <a:gdLst/>
            <a:ahLst/>
            <a:cxnLst/>
            <a:rect l="l" t="t" r="r" b="b"/>
            <a:pathLst>
              <a:path w="107314" h="76200">
                <a:moveTo>
                  <a:pt x="76200" y="0"/>
                </a:moveTo>
                <a:lnTo>
                  <a:pt x="0" y="38100"/>
                </a:lnTo>
                <a:lnTo>
                  <a:pt x="76200" y="76200"/>
                </a:lnTo>
                <a:lnTo>
                  <a:pt x="76200" y="44450"/>
                </a:lnTo>
                <a:lnTo>
                  <a:pt x="63500" y="44450"/>
                </a:lnTo>
                <a:lnTo>
                  <a:pt x="63500" y="31750"/>
                </a:lnTo>
                <a:lnTo>
                  <a:pt x="76200" y="31750"/>
                </a:lnTo>
                <a:lnTo>
                  <a:pt x="76200" y="0"/>
                </a:lnTo>
                <a:close/>
              </a:path>
              <a:path w="107314" h="76200">
                <a:moveTo>
                  <a:pt x="76200" y="31750"/>
                </a:moveTo>
                <a:lnTo>
                  <a:pt x="63500" y="31750"/>
                </a:lnTo>
                <a:lnTo>
                  <a:pt x="63500" y="44450"/>
                </a:lnTo>
                <a:lnTo>
                  <a:pt x="76200" y="44450"/>
                </a:lnTo>
                <a:lnTo>
                  <a:pt x="76200" y="31750"/>
                </a:lnTo>
                <a:close/>
              </a:path>
              <a:path w="107314" h="76200">
                <a:moveTo>
                  <a:pt x="106806" y="31750"/>
                </a:moveTo>
                <a:lnTo>
                  <a:pt x="76200" y="31750"/>
                </a:lnTo>
                <a:lnTo>
                  <a:pt x="76200" y="44450"/>
                </a:lnTo>
                <a:lnTo>
                  <a:pt x="106806" y="44450"/>
                </a:lnTo>
                <a:lnTo>
                  <a:pt x="106806" y="3175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018279" y="1618741"/>
            <a:ext cx="111760" cy="116839"/>
          </a:xfrm>
          <a:custGeom>
            <a:avLst/>
            <a:gdLst/>
            <a:ahLst/>
            <a:cxnLst/>
            <a:rect l="l" t="t" r="r" b="b"/>
            <a:pathLst>
              <a:path w="111760" h="116839">
                <a:moveTo>
                  <a:pt x="54242" y="65739"/>
                </a:moveTo>
                <a:lnTo>
                  <a:pt x="31242" y="87630"/>
                </a:lnTo>
                <a:lnTo>
                  <a:pt x="111379" y="116586"/>
                </a:lnTo>
                <a:lnTo>
                  <a:pt x="98661" y="74930"/>
                </a:lnTo>
                <a:lnTo>
                  <a:pt x="62992" y="74930"/>
                </a:lnTo>
                <a:lnTo>
                  <a:pt x="54242" y="65739"/>
                </a:lnTo>
                <a:close/>
              </a:path>
              <a:path w="111760" h="116839">
                <a:moveTo>
                  <a:pt x="63474" y="56953"/>
                </a:moveTo>
                <a:lnTo>
                  <a:pt x="54242" y="65739"/>
                </a:lnTo>
                <a:lnTo>
                  <a:pt x="62992" y="74930"/>
                </a:lnTo>
                <a:lnTo>
                  <a:pt x="72262" y="66167"/>
                </a:lnTo>
                <a:lnTo>
                  <a:pt x="63474" y="56953"/>
                </a:lnTo>
                <a:close/>
              </a:path>
              <a:path w="111760" h="116839">
                <a:moveTo>
                  <a:pt x="86487" y="35052"/>
                </a:moveTo>
                <a:lnTo>
                  <a:pt x="63474" y="56953"/>
                </a:lnTo>
                <a:lnTo>
                  <a:pt x="72262" y="66167"/>
                </a:lnTo>
                <a:lnTo>
                  <a:pt x="62992" y="74930"/>
                </a:lnTo>
                <a:lnTo>
                  <a:pt x="98661" y="74930"/>
                </a:lnTo>
                <a:lnTo>
                  <a:pt x="86487" y="35052"/>
                </a:lnTo>
                <a:close/>
              </a:path>
              <a:path w="111760" h="116839">
                <a:moveTo>
                  <a:pt x="9144" y="0"/>
                </a:moveTo>
                <a:lnTo>
                  <a:pt x="0" y="8762"/>
                </a:lnTo>
                <a:lnTo>
                  <a:pt x="54242" y="65739"/>
                </a:lnTo>
                <a:lnTo>
                  <a:pt x="63474" y="56953"/>
                </a:lnTo>
                <a:lnTo>
                  <a:pt x="914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1679701" y="3184905"/>
            <a:ext cx="2573655" cy="0"/>
          </a:xfrm>
          <a:custGeom>
            <a:avLst/>
            <a:gdLst/>
            <a:ahLst/>
            <a:cxnLst/>
            <a:rect l="l" t="t" r="r" b="b"/>
            <a:pathLst>
              <a:path w="2573654">
                <a:moveTo>
                  <a:pt x="0" y="0"/>
                </a:moveTo>
                <a:lnTo>
                  <a:pt x="2566035" y="0"/>
                </a:lnTo>
                <a:lnTo>
                  <a:pt x="2573147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1593850" y="5814218"/>
            <a:ext cx="0" cy="299720"/>
          </a:xfrm>
          <a:custGeom>
            <a:avLst/>
            <a:gdLst/>
            <a:ahLst/>
            <a:cxnLst/>
            <a:rect l="l" t="t" r="r" b="b"/>
            <a:pathLst>
              <a:path h="299720">
                <a:moveTo>
                  <a:pt x="0" y="0"/>
                </a:moveTo>
                <a:lnTo>
                  <a:pt x="0" y="2992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1577975" y="5808662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287337"/>
                </a:moveTo>
                <a:lnTo>
                  <a:pt x="0" y="8445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1601850" y="5818187"/>
            <a:ext cx="0" cy="287655"/>
          </a:xfrm>
          <a:custGeom>
            <a:avLst/>
            <a:gdLst/>
            <a:ahLst/>
            <a:cxnLst/>
            <a:rect l="l" t="t" r="r" b="b"/>
            <a:pathLst>
              <a:path h="287654">
                <a:moveTo>
                  <a:pt x="0" y="0"/>
                </a:moveTo>
                <a:lnTo>
                  <a:pt x="0" y="278892"/>
                </a:lnTo>
                <a:lnTo>
                  <a:pt x="0" y="2873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1618519" y="5425280"/>
            <a:ext cx="0" cy="688340"/>
          </a:xfrm>
          <a:custGeom>
            <a:avLst/>
            <a:gdLst/>
            <a:ahLst/>
            <a:cxnLst/>
            <a:rect l="l" t="t" r="r" b="b"/>
            <a:pathLst>
              <a:path h="688339">
                <a:moveTo>
                  <a:pt x="0" y="0"/>
                </a:moveTo>
                <a:lnTo>
                  <a:pt x="0" y="6881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1601850" y="5421376"/>
            <a:ext cx="0" cy="675005"/>
          </a:xfrm>
          <a:custGeom>
            <a:avLst/>
            <a:gdLst/>
            <a:ahLst/>
            <a:cxnLst/>
            <a:rect l="l" t="t" r="r" b="b"/>
            <a:pathLst>
              <a:path h="675004">
                <a:moveTo>
                  <a:pt x="0" y="674624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1627251" y="5429250"/>
            <a:ext cx="0" cy="676275"/>
          </a:xfrm>
          <a:custGeom>
            <a:avLst/>
            <a:gdLst/>
            <a:ahLst/>
            <a:cxnLst/>
            <a:rect l="l" t="t" r="r" b="b"/>
            <a:pathLst>
              <a:path h="676275">
                <a:moveTo>
                  <a:pt x="0" y="0"/>
                </a:moveTo>
                <a:lnTo>
                  <a:pt x="0" y="667816"/>
                </a:lnTo>
                <a:lnTo>
                  <a:pt x="0" y="6762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1659794" y="5898355"/>
            <a:ext cx="0" cy="215265"/>
          </a:xfrm>
          <a:custGeom>
            <a:avLst/>
            <a:gdLst/>
            <a:ahLst/>
            <a:cxnLst/>
            <a:rect l="l" t="t" r="r" b="b"/>
            <a:pathLst>
              <a:path h="215264">
                <a:moveTo>
                  <a:pt x="0" y="0"/>
                </a:moveTo>
                <a:lnTo>
                  <a:pt x="0" y="2151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1643126" y="5894387"/>
            <a:ext cx="0" cy="201930"/>
          </a:xfrm>
          <a:custGeom>
            <a:avLst/>
            <a:gdLst/>
            <a:ahLst/>
            <a:cxnLst/>
            <a:rect l="l" t="t" r="r" b="b"/>
            <a:pathLst>
              <a:path h="201929">
                <a:moveTo>
                  <a:pt x="0" y="201612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1666875" y="5902325"/>
            <a:ext cx="0" cy="203200"/>
          </a:xfrm>
          <a:custGeom>
            <a:avLst/>
            <a:gdLst/>
            <a:ahLst/>
            <a:cxnLst/>
            <a:rect l="l" t="t" r="r" b="b"/>
            <a:pathLst>
              <a:path h="203200">
                <a:moveTo>
                  <a:pt x="0" y="0"/>
                </a:moveTo>
                <a:lnTo>
                  <a:pt x="0" y="194729"/>
                </a:lnTo>
                <a:lnTo>
                  <a:pt x="0" y="2032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1683575" y="5915818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76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1666875" y="5910262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185737"/>
                </a:moveTo>
                <a:lnTo>
                  <a:pt x="0" y="8445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1692275" y="591978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77292"/>
                </a:lnTo>
                <a:lnTo>
                  <a:pt x="0" y="1857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1704213" y="4479130"/>
            <a:ext cx="0" cy="1634489"/>
          </a:xfrm>
          <a:custGeom>
            <a:avLst/>
            <a:gdLst/>
            <a:ahLst/>
            <a:cxnLst/>
            <a:rect l="l" t="t" r="r" b="b"/>
            <a:pathLst>
              <a:path h="1634489">
                <a:moveTo>
                  <a:pt x="0" y="0"/>
                </a:moveTo>
                <a:lnTo>
                  <a:pt x="0" y="163433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692275" y="4475226"/>
            <a:ext cx="0" cy="1621155"/>
          </a:xfrm>
          <a:custGeom>
            <a:avLst/>
            <a:gdLst/>
            <a:ahLst/>
            <a:cxnLst/>
            <a:rect l="l" t="t" r="r" b="b"/>
            <a:pathLst>
              <a:path h="1621154">
                <a:moveTo>
                  <a:pt x="0" y="1620774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708150" y="4483100"/>
            <a:ext cx="0" cy="1622425"/>
          </a:xfrm>
          <a:custGeom>
            <a:avLst/>
            <a:gdLst/>
            <a:ahLst/>
            <a:cxnLst/>
            <a:rect l="l" t="t" r="r" b="b"/>
            <a:pathLst>
              <a:path h="1622425">
                <a:moveTo>
                  <a:pt x="0" y="0"/>
                </a:moveTo>
                <a:lnTo>
                  <a:pt x="0" y="1613979"/>
                </a:lnTo>
                <a:lnTo>
                  <a:pt x="0" y="16224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749425" y="4334605"/>
            <a:ext cx="0" cy="1779270"/>
          </a:xfrm>
          <a:custGeom>
            <a:avLst/>
            <a:gdLst/>
            <a:ahLst/>
            <a:cxnLst/>
            <a:rect l="l" t="t" r="r" b="b"/>
            <a:pathLst>
              <a:path h="1779270">
                <a:moveTo>
                  <a:pt x="0" y="0"/>
                </a:moveTo>
                <a:lnTo>
                  <a:pt x="0" y="177885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733550" y="4330700"/>
            <a:ext cx="0" cy="1765300"/>
          </a:xfrm>
          <a:custGeom>
            <a:avLst/>
            <a:gdLst/>
            <a:ahLst/>
            <a:cxnLst/>
            <a:rect l="l" t="t" r="r" b="b"/>
            <a:pathLst>
              <a:path h="1765300">
                <a:moveTo>
                  <a:pt x="0" y="1765300"/>
                </a:moveTo>
                <a:lnTo>
                  <a:pt x="0" y="8508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757426" y="4338573"/>
            <a:ext cx="0" cy="1767205"/>
          </a:xfrm>
          <a:custGeom>
            <a:avLst/>
            <a:gdLst/>
            <a:ahLst/>
            <a:cxnLst/>
            <a:rect l="l" t="t" r="r" b="b"/>
            <a:pathLst>
              <a:path h="1767204">
                <a:moveTo>
                  <a:pt x="0" y="0"/>
                </a:moveTo>
                <a:lnTo>
                  <a:pt x="0" y="1758492"/>
                </a:lnTo>
                <a:lnTo>
                  <a:pt x="0" y="176695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770126" y="4512531"/>
            <a:ext cx="0" cy="1601470"/>
          </a:xfrm>
          <a:custGeom>
            <a:avLst/>
            <a:gdLst/>
            <a:ahLst/>
            <a:cxnLst/>
            <a:rect l="l" t="t" r="r" b="b"/>
            <a:pathLst>
              <a:path h="1601470">
                <a:moveTo>
                  <a:pt x="0" y="0"/>
                </a:moveTo>
                <a:lnTo>
                  <a:pt x="0" y="160093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757426" y="4508500"/>
            <a:ext cx="0" cy="1587500"/>
          </a:xfrm>
          <a:custGeom>
            <a:avLst/>
            <a:gdLst/>
            <a:ahLst/>
            <a:cxnLst/>
            <a:rect l="l" t="t" r="r" b="b"/>
            <a:pathLst>
              <a:path h="1587500">
                <a:moveTo>
                  <a:pt x="0" y="1587500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774825" y="4516501"/>
            <a:ext cx="0" cy="1589405"/>
          </a:xfrm>
          <a:custGeom>
            <a:avLst/>
            <a:gdLst/>
            <a:ahLst/>
            <a:cxnLst/>
            <a:rect l="l" t="t" r="r" b="b"/>
            <a:pathLst>
              <a:path h="1589404">
                <a:moveTo>
                  <a:pt x="0" y="0"/>
                </a:moveTo>
                <a:lnTo>
                  <a:pt x="0" y="1580578"/>
                </a:lnTo>
                <a:lnTo>
                  <a:pt x="0" y="15890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790700" y="605075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7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770856" y="607060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794731" y="60801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860550" y="5661818"/>
            <a:ext cx="0" cy="452120"/>
          </a:xfrm>
          <a:custGeom>
            <a:avLst/>
            <a:gdLst/>
            <a:ahLst/>
            <a:cxnLst/>
            <a:rect l="l" t="t" r="r" b="b"/>
            <a:pathLst>
              <a:path h="452120">
                <a:moveTo>
                  <a:pt x="0" y="0"/>
                </a:moveTo>
                <a:lnTo>
                  <a:pt x="0" y="4516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847850" y="5657850"/>
            <a:ext cx="0" cy="438150"/>
          </a:xfrm>
          <a:custGeom>
            <a:avLst/>
            <a:gdLst/>
            <a:ahLst/>
            <a:cxnLst/>
            <a:rect l="l" t="t" r="r" b="b"/>
            <a:pathLst>
              <a:path h="438150">
                <a:moveTo>
                  <a:pt x="0" y="438150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863725" y="5665787"/>
            <a:ext cx="0" cy="440055"/>
          </a:xfrm>
          <a:custGeom>
            <a:avLst/>
            <a:gdLst/>
            <a:ahLst/>
            <a:cxnLst/>
            <a:rect l="l" t="t" r="r" b="b"/>
            <a:pathLst>
              <a:path h="440054">
                <a:moveTo>
                  <a:pt x="0" y="0"/>
                </a:moveTo>
                <a:lnTo>
                  <a:pt x="0" y="431279"/>
                </a:lnTo>
                <a:lnTo>
                  <a:pt x="0" y="4397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880425" y="5915818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76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863725" y="5910262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185737"/>
                </a:moveTo>
                <a:lnTo>
                  <a:pt x="0" y="8445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889125" y="591978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77292"/>
                </a:lnTo>
                <a:lnTo>
                  <a:pt x="0" y="1857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905825" y="5526880"/>
            <a:ext cx="0" cy="586740"/>
          </a:xfrm>
          <a:custGeom>
            <a:avLst/>
            <a:gdLst/>
            <a:ahLst/>
            <a:cxnLst/>
            <a:rect l="l" t="t" r="r" b="b"/>
            <a:pathLst>
              <a:path h="586739">
                <a:moveTo>
                  <a:pt x="0" y="0"/>
                </a:moveTo>
                <a:lnTo>
                  <a:pt x="0" y="5865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889125" y="5522976"/>
            <a:ext cx="0" cy="573405"/>
          </a:xfrm>
          <a:custGeom>
            <a:avLst/>
            <a:gdLst/>
            <a:ahLst/>
            <a:cxnLst/>
            <a:rect l="l" t="t" r="r" b="b"/>
            <a:pathLst>
              <a:path h="573404">
                <a:moveTo>
                  <a:pt x="0" y="573024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913001" y="5530850"/>
            <a:ext cx="0" cy="574675"/>
          </a:xfrm>
          <a:custGeom>
            <a:avLst/>
            <a:gdLst/>
            <a:ahLst/>
            <a:cxnLst/>
            <a:rect l="l" t="t" r="r" b="b"/>
            <a:pathLst>
              <a:path h="574675">
                <a:moveTo>
                  <a:pt x="0" y="0"/>
                </a:moveTo>
                <a:lnTo>
                  <a:pt x="0" y="566229"/>
                </a:lnTo>
                <a:lnTo>
                  <a:pt x="0" y="5746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925701" y="5755480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79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913001" y="5749925"/>
            <a:ext cx="0" cy="346075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346075"/>
                </a:moveTo>
                <a:lnTo>
                  <a:pt x="0" y="8445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930400" y="5759450"/>
            <a:ext cx="0" cy="346075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0"/>
                </a:moveTo>
                <a:lnTo>
                  <a:pt x="0" y="337629"/>
                </a:lnTo>
                <a:lnTo>
                  <a:pt x="0" y="3460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946275" y="5628480"/>
            <a:ext cx="0" cy="485140"/>
          </a:xfrm>
          <a:custGeom>
            <a:avLst/>
            <a:gdLst/>
            <a:ahLst/>
            <a:cxnLst/>
            <a:rect l="l" t="t" r="r" b="b"/>
            <a:pathLst>
              <a:path h="485139">
                <a:moveTo>
                  <a:pt x="0" y="0"/>
                </a:moveTo>
                <a:lnTo>
                  <a:pt x="0" y="4849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30400" y="5622925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473075"/>
                </a:moveTo>
                <a:lnTo>
                  <a:pt x="0" y="8445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954276" y="5632450"/>
            <a:ext cx="0" cy="473075"/>
          </a:xfrm>
          <a:custGeom>
            <a:avLst/>
            <a:gdLst/>
            <a:ahLst/>
            <a:cxnLst/>
            <a:rect l="l" t="t" r="r" b="b"/>
            <a:pathLst>
              <a:path h="473075">
                <a:moveTo>
                  <a:pt x="0" y="0"/>
                </a:moveTo>
                <a:lnTo>
                  <a:pt x="0" y="464629"/>
                </a:lnTo>
                <a:lnTo>
                  <a:pt x="0" y="4730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970944" y="6033293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1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954276" y="6029325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675"/>
                </a:moveTo>
                <a:lnTo>
                  <a:pt x="0" y="83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979676" y="6037262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59728"/>
                </a:lnTo>
                <a:lnTo>
                  <a:pt x="0" y="682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012219" y="598249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09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995551" y="5978525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117475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020951" y="5986462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0553"/>
                </a:lnTo>
                <a:lnTo>
                  <a:pt x="0" y="1190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036826" y="6025355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1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020951" y="602138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612"/>
                </a:moveTo>
                <a:lnTo>
                  <a:pt x="0" y="829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44700" y="602932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67729"/>
                </a:lnTo>
                <a:lnTo>
                  <a:pt x="0" y="762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057400" y="5957093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5">
                <a:moveTo>
                  <a:pt x="0" y="0"/>
                </a:moveTo>
                <a:lnTo>
                  <a:pt x="0" y="1563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044700" y="5953125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875"/>
                </a:moveTo>
                <a:lnTo>
                  <a:pt x="0" y="8407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060575" y="5961062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35966"/>
                </a:lnTo>
                <a:lnTo>
                  <a:pt x="0" y="1444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077275" y="5915818"/>
            <a:ext cx="0" cy="198120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76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060575" y="5910262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185737"/>
                </a:moveTo>
                <a:lnTo>
                  <a:pt x="0" y="8445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085975" y="5919787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0"/>
                </a:moveTo>
                <a:lnTo>
                  <a:pt x="0" y="177292"/>
                </a:lnTo>
                <a:lnTo>
                  <a:pt x="0" y="1857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102675" y="5949155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0"/>
                </a:moveTo>
                <a:lnTo>
                  <a:pt x="0" y="1643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085975" y="5945187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150812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109851" y="595312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43929"/>
                </a:lnTo>
                <a:lnTo>
                  <a:pt x="0" y="1524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22551" y="5999955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109851" y="599598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100012"/>
                </a:moveTo>
                <a:lnTo>
                  <a:pt x="0" y="83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127250" y="600392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93129"/>
                </a:lnTo>
                <a:lnTo>
                  <a:pt x="0" y="1016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143125" y="598249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09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127250" y="5978525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117475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151126" y="5986462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0553"/>
                </a:lnTo>
                <a:lnTo>
                  <a:pt x="0" y="1190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167794" y="5399880"/>
            <a:ext cx="0" cy="713740"/>
          </a:xfrm>
          <a:custGeom>
            <a:avLst/>
            <a:gdLst/>
            <a:ahLst/>
            <a:cxnLst/>
            <a:rect l="l" t="t" r="r" b="b"/>
            <a:pathLst>
              <a:path h="713739">
                <a:moveTo>
                  <a:pt x="0" y="0"/>
                </a:moveTo>
                <a:lnTo>
                  <a:pt x="0" y="7135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151126" y="5395976"/>
            <a:ext cx="0" cy="700405"/>
          </a:xfrm>
          <a:custGeom>
            <a:avLst/>
            <a:gdLst/>
            <a:ahLst/>
            <a:cxnLst/>
            <a:rect l="l" t="t" r="r" b="b"/>
            <a:pathLst>
              <a:path h="700404">
                <a:moveTo>
                  <a:pt x="0" y="700024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176526" y="5403850"/>
            <a:ext cx="0" cy="701675"/>
          </a:xfrm>
          <a:custGeom>
            <a:avLst/>
            <a:gdLst/>
            <a:ahLst/>
            <a:cxnLst/>
            <a:rect l="l" t="t" r="r" b="b"/>
            <a:pathLst>
              <a:path h="701675">
                <a:moveTo>
                  <a:pt x="0" y="0"/>
                </a:moveTo>
                <a:lnTo>
                  <a:pt x="0" y="693216"/>
                </a:lnTo>
                <a:lnTo>
                  <a:pt x="0" y="7016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188432" y="598249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09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176526" y="5978525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117475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192401" y="5986462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0553"/>
                </a:lnTo>
                <a:lnTo>
                  <a:pt x="0" y="1190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233676" y="5298280"/>
            <a:ext cx="0" cy="815340"/>
          </a:xfrm>
          <a:custGeom>
            <a:avLst/>
            <a:gdLst/>
            <a:ahLst/>
            <a:cxnLst/>
            <a:rect l="l" t="t" r="r" b="b"/>
            <a:pathLst>
              <a:path h="815339">
                <a:moveTo>
                  <a:pt x="0" y="0"/>
                </a:moveTo>
                <a:lnTo>
                  <a:pt x="0" y="8151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217801" y="5294376"/>
            <a:ext cx="0" cy="802005"/>
          </a:xfrm>
          <a:custGeom>
            <a:avLst/>
            <a:gdLst/>
            <a:ahLst/>
            <a:cxnLst/>
            <a:rect l="l" t="t" r="r" b="b"/>
            <a:pathLst>
              <a:path h="802004">
                <a:moveTo>
                  <a:pt x="0" y="801624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241550" y="5302250"/>
            <a:ext cx="0" cy="803275"/>
          </a:xfrm>
          <a:custGeom>
            <a:avLst/>
            <a:gdLst/>
            <a:ahLst/>
            <a:cxnLst/>
            <a:rect l="l" t="t" r="r" b="b"/>
            <a:pathLst>
              <a:path h="803275">
                <a:moveTo>
                  <a:pt x="0" y="0"/>
                </a:moveTo>
                <a:lnTo>
                  <a:pt x="0" y="794816"/>
                </a:lnTo>
                <a:lnTo>
                  <a:pt x="0" y="8032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254250" y="5931693"/>
            <a:ext cx="0" cy="182245"/>
          </a:xfrm>
          <a:custGeom>
            <a:avLst/>
            <a:gdLst/>
            <a:ahLst/>
            <a:cxnLst/>
            <a:rect l="l" t="t" r="r" b="b"/>
            <a:pathLst>
              <a:path h="182245">
                <a:moveTo>
                  <a:pt x="0" y="0"/>
                </a:moveTo>
                <a:lnTo>
                  <a:pt x="0" y="1817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241550" y="5927725"/>
            <a:ext cx="0" cy="168275"/>
          </a:xfrm>
          <a:custGeom>
            <a:avLst/>
            <a:gdLst/>
            <a:ahLst/>
            <a:cxnLst/>
            <a:rect l="l" t="t" r="r" b="b"/>
            <a:pathLst>
              <a:path h="168275">
                <a:moveTo>
                  <a:pt x="0" y="168275"/>
                </a:moveTo>
                <a:lnTo>
                  <a:pt x="0" y="8407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257425" y="5935662"/>
            <a:ext cx="0" cy="170180"/>
          </a:xfrm>
          <a:custGeom>
            <a:avLst/>
            <a:gdLst/>
            <a:ahLst/>
            <a:cxnLst/>
            <a:rect l="l" t="t" r="r" b="b"/>
            <a:pathLst>
              <a:path h="170179">
                <a:moveTo>
                  <a:pt x="0" y="0"/>
                </a:moveTo>
                <a:lnTo>
                  <a:pt x="0" y="161366"/>
                </a:lnTo>
                <a:lnTo>
                  <a:pt x="0" y="1698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274125" y="5992018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4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257425" y="5986462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109537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282825" y="5995987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1117"/>
                </a:lnTo>
                <a:lnTo>
                  <a:pt x="0" y="1095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299525" y="5855493"/>
            <a:ext cx="0" cy="258445"/>
          </a:xfrm>
          <a:custGeom>
            <a:avLst/>
            <a:gdLst/>
            <a:ahLst/>
            <a:cxnLst/>
            <a:rect l="l" t="t" r="r" b="b"/>
            <a:pathLst>
              <a:path h="258445">
                <a:moveTo>
                  <a:pt x="0" y="0"/>
                </a:moveTo>
                <a:lnTo>
                  <a:pt x="0" y="2579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282825" y="5851525"/>
            <a:ext cx="0" cy="244475"/>
          </a:xfrm>
          <a:custGeom>
            <a:avLst/>
            <a:gdLst/>
            <a:ahLst/>
            <a:cxnLst/>
            <a:rect l="l" t="t" r="r" b="b"/>
            <a:pathLst>
              <a:path h="244475">
                <a:moveTo>
                  <a:pt x="0" y="244475"/>
                </a:moveTo>
                <a:lnTo>
                  <a:pt x="0" y="843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306701" y="5859462"/>
            <a:ext cx="0" cy="246379"/>
          </a:xfrm>
          <a:custGeom>
            <a:avLst/>
            <a:gdLst/>
            <a:ahLst/>
            <a:cxnLst/>
            <a:rect l="l" t="t" r="r" b="b"/>
            <a:pathLst>
              <a:path h="246379">
                <a:moveTo>
                  <a:pt x="0" y="0"/>
                </a:moveTo>
                <a:lnTo>
                  <a:pt x="0" y="237578"/>
                </a:lnTo>
                <a:lnTo>
                  <a:pt x="0" y="2460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319401" y="5941218"/>
            <a:ext cx="0" cy="172720"/>
          </a:xfrm>
          <a:custGeom>
            <a:avLst/>
            <a:gdLst/>
            <a:ahLst/>
            <a:cxnLst/>
            <a:rect l="l" t="t" r="r" b="b"/>
            <a:pathLst>
              <a:path h="172720">
                <a:moveTo>
                  <a:pt x="0" y="0"/>
                </a:moveTo>
                <a:lnTo>
                  <a:pt x="0" y="1722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306701" y="5935662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4">
                <a:moveTo>
                  <a:pt x="0" y="160337"/>
                </a:moveTo>
                <a:lnTo>
                  <a:pt x="0" y="843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324100" y="5945187"/>
            <a:ext cx="0" cy="160655"/>
          </a:xfrm>
          <a:custGeom>
            <a:avLst/>
            <a:gdLst/>
            <a:ahLst/>
            <a:cxnLst/>
            <a:rect l="l" t="t" r="r" b="b"/>
            <a:pathLst>
              <a:path h="160654">
                <a:moveTo>
                  <a:pt x="0" y="0"/>
                </a:moveTo>
                <a:lnTo>
                  <a:pt x="0" y="151904"/>
                </a:lnTo>
                <a:lnTo>
                  <a:pt x="0" y="1603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339975" y="5974555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9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324100" y="5970587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412"/>
                </a:moveTo>
                <a:lnTo>
                  <a:pt x="0" y="8356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347976" y="5978525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18529"/>
                </a:lnTo>
                <a:lnTo>
                  <a:pt x="0" y="1270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364644" y="5880893"/>
            <a:ext cx="0" cy="233045"/>
          </a:xfrm>
          <a:custGeom>
            <a:avLst/>
            <a:gdLst/>
            <a:ahLst/>
            <a:cxnLst/>
            <a:rect l="l" t="t" r="r" b="b"/>
            <a:pathLst>
              <a:path h="233045">
                <a:moveTo>
                  <a:pt x="0" y="0"/>
                </a:moveTo>
                <a:lnTo>
                  <a:pt x="0" y="2325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347976" y="5876925"/>
            <a:ext cx="0" cy="219075"/>
          </a:xfrm>
          <a:custGeom>
            <a:avLst/>
            <a:gdLst/>
            <a:ahLst/>
            <a:cxnLst/>
            <a:rect l="l" t="t" r="r" b="b"/>
            <a:pathLst>
              <a:path h="219075">
                <a:moveTo>
                  <a:pt x="0" y="219075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373376" y="5884862"/>
            <a:ext cx="0" cy="220979"/>
          </a:xfrm>
          <a:custGeom>
            <a:avLst/>
            <a:gdLst/>
            <a:ahLst/>
            <a:cxnLst/>
            <a:rect l="l" t="t" r="r" b="b"/>
            <a:pathLst>
              <a:path h="220979">
                <a:moveTo>
                  <a:pt x="0" y="0"/>
                </a:moveTo>
                <a:lnTo>
                  <a:pt x="0" y="212178"/>
                </a:lnTo>
                <a:lnTo>
                  <a:pt x="0" y="2206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385282" y="5534881"/>
            <a:ext cx="0" cy="579120"/>
          </a:xfrm>
          <a:custGeom>
            <a:avLst/>
            <a:gdLst/>
            <a:ahLst/>
            <a:cxnLst/>
            <a:rect l="l" t="t" r="r" b="b"/>
            <a:pathLst>
              <a:path h="579120">
                <a:moveTo>
                  <a:pt x="0" y="0"/>
                </a:moveTo>
                <a:lnTo>
                  <a:pt x="0" y="57858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373376" y="5530850"/>
            <a:ext cx="0" cy="565150"/>
          </a:xfrm>
          <a:custGeom>
            <a:avLst/>
            <a:gdLst/>
            <a:ahLst/>
            <a:cxnLst/>
            <a:rect l="l" t="t" r="r" b="b"/>
            <a:pathLst>
              <a:path h="565150">
                <a:moveTo>
                  <a:pt x="0" y="565150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389251" y="5538851"/>
            <a:ext cx="0" cy="567055"/>
          </a:xfrm>
          <a:custGeom>
            <a:avLst/>
            <a:gdLst/>
            <a:ahLst/>
            <a:cxnLst/>
            <a:rect l="l" t="t" r="r" b="b"/>
            <a:pathLst>
              <a:path h="567054">
                <a:moveTo>
                  <a:pt x="0" y="0"/>
                </a:moveTo>
                <a:lnTo>
                  <a:pt x="0" y="558215"/>
                </a:lnTo>
                <a:lnTo>
                  <a:pt x="0" y="5666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405919" y="5104605"/>
            <a:ext cx="0" cy="1009015"/>
          </a:xfrm>
          <a:custGeom>
            <a:avLst/>
            <a:gdLst/>
            <a:ahLst/>
            <a:cxnLst/>
            <a:rect l="l" t="t" r="r" b="b"/>
            <a:pathLst>
              <a:path h="1009014">
                <a:moveTo>
                  <a:pt x="0" y="0"/>
                </a:moveTo>
                <a:lnTo>
                  <a:pt x="0" y="100885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389251" y="5099050"/>
            <a:ext cx="0" cy="996950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996950"/>
                </a:moveTo>
                <a:lnTo>
                  <a:pt x="0" y="8508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414651" y="5108575"/>
            <a:ext cx="0" cy="996950"/>
          </a:xfrm>
          <a:custGeom>
            <a:avLst/>
            <a:gdLst/>
            <a:ahLst/>
            <a:cxnLst/>
            <a:rect l="l" t="t" r="r" b="b"/>
            <a:pathLst>
              <a:path h="996950">
                <a:moveTo>
                  <a:pt x="0" y="0"/>
                </a:moveTo>
                <a:lnTo>
                  <a:pt x="0" y="988504"/>
                </a:lnTo>
                <a:lnTo>
                  <a:pt x="0" y="9969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430526" y="5222080"/>
            <a:ext cx="0" cy="891540"/>
          </a:xfrm>
          <a:custGeom>
            <a:avLst/>
            <a:gdLst/>
            <a:ahLst/>
            <a:cxnLst/>
            <a:rect l="l" t="t" r="r" b="b"/>
            <a:pathLst>
              <a:path h="891539">
                <a:moveTo>
                  <a:pt x="0" y="0"/>
                </a:moveTo>
                <a:lnTo>
                  <a:pt x="0" y="8913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414651" y="5218176"/>
            <a:ext cx="0" cy="878205"/>
          </a:xfrm>
          <a:custGeom>
            <a:avLst/>
            <a:gdLst/>
            <a:ahLst/>
            <a:cxnLst/>
            <a:rect l="l" t="t" r="r" b="b"/>
            <a:pathLst>
              <a:path h="878204">
                <a:moveTo>
                  <a:pt x="0" y="877824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438400" y="5226050"/>
            <a:ext cx="0" cy="879475"/>
          </a:xfrm>
          <a:custGeom>
            <a:avLst/>
            <a:gdLst/>
            <a:ahLst/>
            <a:cxnLst/>
            <a:rect l="l" t="t" r="r" b="b"/>
            <a:pathLst>
              <a:path h="879475">
                <a:moveTo>
                  <a:pt x="0" y="0"/>
                </a:moveTo>
                <a:lnTo>
                  <a:pt x="0" y="871016"/>
                </a:lnTo>
                <a:lnTo>
                  <a:pt x="0" y="8794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496375" y="6033293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1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479675" y="6029325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675"/>
                </a:moveTo>
                <a:lnTo>
                  <a:pt x="0" y="83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503551" y="6037262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59728"/>
                </a:lnTo>
                <a:lnTo>
                  <a:pt x="0" y="682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520219" y="6041230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3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503551" y="603726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7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528951" y="6045200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1701"/>
                </a:lnTo>
                <a:lnTo>
                  <a:pt x="0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540857" y="6025355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1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2528951" y="602138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612"/>
                </a:moveTo>
                <a:lnTo>
                  <a:pt x="0" y="829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2544826" y="602932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67729"/>
                </a:lnTo>
                <a:lnTo>
                  <a:pt x="0" y="762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2561494" y="6025355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1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2544826" y="602138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612"/>
                </a:moveTo>
                <a:lnTo>
                  <a:pt x="0" y="829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2570226" y="602932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67729"/>
                </a:lnTo>
                <a:lnTo>
                  <a:pt x="0" y="762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2586101" y="5999955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2570226" y="599598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100012"/>
                </a:moveTo>
                <a:lnTo>
                  <a:pt x="0" y="83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2593975" y="600392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93129"/>
                </a:lnTo>
                <a:lnTo>
                  <a:pt x="0" y="1016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2606675" y="4817331"/>
            <a:ext cx="0" cy="1296670"/>
          </a:xfrm>
          <a:custGeom>
            <a:avLst/>
            <a:gdLst/>
            <a:ahLst/>
            <a:cxnLst/>
            <a:rect l="l" t="t" r="r" b="b"/>
            <a:pathLst>
              <a:path h="1296670">
                <a:moveTo>
                  <a:pt x="0" y="0"/>
                </a:moveTo>
                <a:lnTo>
                  <a:pt x="0" y="129613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2593975" y="4811776"/>
            <a:ext cx="0" cy="1284605"/>
          </a:xfrm>
          <a:custGeom>
            <a:avLst/>
            <a:gdLst/>
            <a:ahLst/>
            <a:cxnLst/>
            <a:rect l="l" t="t" r="r" b="b"/>
            <a:pathLst>
              <a:path h="1284604">
                <a:moveTo>
                  <a:pt x="0" y="1284224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2611501" y="4821301"/>
            <a:ext cx="0" cy="1284605"/>
          </a:xfrm>
          <a:custGeom>
            <a:avLst/>
            <a:gdLst/>
            <a:ahLst/>
            <a:cxnLst/>
            <a:rect l="l" t="t" r="r" b="b"/>
            <a:pathLst>
              <a:path h="1284604">
                <a:moveTo>
                  <a:pt x="0" y="0"/>
                </a:moveTo>
                <a:lnTo>
                  <a:pt x="0" y="1275778"/>
                </a:lnTo>
                <a:lnTo>
                  <a:pt x="0" y="12842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2627376" y="5796755"/>
            <a:ext cx="0" cy="316865"/>
          </a:xfrm>
          <a:custGeom>
            <a:avLst/>
            <a:gdLst/>
            <a:ahLst/>
            <a:cxnLst/>
            <a:rect l="l" t="t" r="r" b="b"/>
            <a:pathLst>
              <a:path h="316864">
                <a:moveTo>
                  <a:pt x="0" y="0"/>
                </a:moveTo>
                <a:lnTo>
                  <a:pt x="0" y="3167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2611501" y="5792787"/>
            <a:ext cx="0" cy="303530"/>
          </a:xfrm>
          <a:custGeom>
            <a:avLst/>
            <a:gdLst/>
            <a:ahLst/>
            <a:cxnLst/>
            <a:rect l="l" t="t" r="r" b="b"/>
            <a:pathLst>
              <a:path h="303529">
                <a:moveTo>
                  <a:pt x="0" y="303212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2635250" y="5800725"/>
            <a:ext cx="0" cy="304800"/>
          </a:xfrm>
          <a:custGeom>
            <a:avLst/>
            <a:gdLst/>
            <a:ahLst/>
            <a:cxnLst/>
            <a:rect l="l" t="t" r="r" b="b"/>
            <a:pathLst>
              <a:path h="304800">
                <a:moveTo>
                  <a:pt x="0" y="0"/>
                </a:moveTo>
                <a:lnTo>
                  <a:pt x="0" y="296329"/>
                </a:lnTo>
                <a:lnTo>
                  <a:pt x="0" y="3048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2672588" y="5611018"/>
            <a:ext cx="0" cy="502920"/>
          </a:xfrm>
          <a:custGeom>
            <a:avLst/>
            <a:gdLst/>
            <a:ahLst/>
            <a:cxnLst/>
            <a:rect l="l" t="t" r="r" b="b"/>
            <a:pathLst>
              <a:path h="502920">
                <a:moveTo>
                  <a:pt x="0" y="0"/>
                </a:moveTo>
                <a:lnTo>
                  <a:pt x="0" y="5024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2660650" y="5607050"/>
            <a:ext cx="0" cy="488950"/>
          </a:xfrm>
          <a:custGeom>
            <a:avLst/>
            <a:gdLst/>
            <a:ahLst/>
            <a:cxnLst/>
            <a:rect l="l" t="t" r="r" b="b"/>
            <a:pathLst>
              <a:path h="488950">
                <a:moveTo>
                  <a:pt x="0" y="488950"/>
                </a:moveTo>
                <a:lnTo>
                  <a:pt x="0" y="843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676525" y="5614987"/>
            <a:ext cx="0" cy="490855"/>
          </a:xfrm>
          <a:custGeom>
            <a:avLst/>
            <a:gdLst/>
            <a:ahLst/>
            <a:cxnLst/>
            <a:rect l="l" t="t" r="r" b="b"/>
            <a:pathLst>
              <a:path h="490854">
                <a:moveTo>
                  <a:pt x="0" y="0"/>
                </a:moveTo>
                <a:lnTo>
                  <a:pt x="0" y="482079"/>
                </a:lnTo>
                <a:lnTo>
                  <a:pt x="0" y="4905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693225" y="5999955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676525" y="599598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100012"/>
                </a:moveTo>
                <a:lnTo>
                  <a:pt x="0" y="83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700401" y="600392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93129"/>
                </a:lnTo>
                <a:lnTo>
                  <a:pt x="0" y="1016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717069" y="598249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09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700401" y="5978525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117475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725801" y="5986462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0553"/>
                </a:lnTo>
                <a:lnTo>
                  <a:pt x="0" y="1190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737707" y="5974555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9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725801" y="5970587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412"/>
                </a:moveTo>
                <a:lnTo>
                  <a:pt x="0" y="8356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741676" y="5978525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18529"/>
                </a:lnTo>
                <a:lnTo>
                  <a:pt x="0" y="1270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758344" y="5865018"/>
            <a:ext cx="0" cy="248920"/>
          </a:xfrm>
          <a:custGeom>
            <a:avLst/>
            <a:gdLst/>
            <a:ahLst/>
            <a:cxnLst/>
            <a:rect l="l" t="t" r="r" b="b"/>
            <a:pathLst>
              <a:path h="248920">
                <a:moveTo>
                  <a:pt x="0" y="0"/>
                </a:moveTo>
                <a:lnTo>
                  <a:pt x="0" y="2484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741676" y="5859462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236537"/>
                </a:moveTo>
                <a:lnTo>
                  <a:pt x="0" y="8445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767076" y="5868987"/>
            <a:ext cx="0" cy="236854"/>
          </a:xfrm>
          <a:custGeom>
            <a:avLst/>
            <a:gdLst/>
            <a:ahLst/>
            <a:cxnLst/>
            <a:rect l="l" t="t" r="r" b="b"/>
            <a:pathLst>
              <a:path h="236854">
                <a:moveTo>
                  <a:pt x="0" y="0"/>
                </a:moveTo>
                <a:lnTo>
                  <a:pt x="0" y="228092"/>
                </a:lnTo>
                <a:lnTo>
                  <a:pt x="0" y="2365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782951" y="6025355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1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767076" y="602138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612"/>
                </a:moveTo>
                <a:lnTo>
                  <a:pt x="0" y="829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790825" y="602932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67729"/>
                </a:lnTo>
                <a:lnTo>
                  <a:pt x="0" y="762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803525" y="6041230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3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790825" y="603726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7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808351" y="6045200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1701"/>
                </a:lnTo>
                <a:lnTo>
                  <a:pt x="0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824226" y="6033293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1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808351" y="6029325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675"/>
                </a:moveTo>
                <a:lnTo>
                  <a:pt x="0" y="83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2832100" y="6037262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59728"/>
                </a:lnTo>
                <a:lnTo>
                  <a:pt x="0" y="682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2848800" y="6007893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2832100" y="6003925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92075"/>
                </a:moveTo>
                <a:lnTo>
                  <a:pt x="0" y="8369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2857500" y="6011862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85153"/>
                </a:lnTo>
                <a:lnTo>
                  <a:pt x="0" y="936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2869438" y="605075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7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853531" y="607060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869406" y="60801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873375" y="6080125"/>
            <a:ext cx="33337" cy="333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869406" y="608330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2873375" y="608012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5018" y="0"/>
                </a:lnTo>
                <a:lnTo>
                  <a:pt x="33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2893281" y="60928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2913919" y="5669755"/>
            <a:ext cx="0" cy="443865"/>
          </a:xfrm>
          <a:custGeom>
            <a:avLst/>
            <a:gdLst/>
            <a:ahLst/>
            <a:cxnLst/>
            <a:rect l="l" t="t" r="r" b="b"/>
            <a:pathLst>
              <a:path h="443864">
                <a:moveTo>
                  <a:pt x="0" y="0"/>
                </a:moveTo>
                <a:lnTo>
                  <a:pt x="0" y="4437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2897251" y="5665787"/>
            <a:ext cx="0" cy="430530"/>
          </a:xfrm>
          <a:custGeom>
            <a:avLst/>
            <a:gdLst/>
            <a:ahLst/>
            <a:cxnLst/>
            <a:rect l="l" t="t" r="r" b="b"/>
            <a:pathLst>
              <a:path h="430529">
                <a:moveTo>
                  <a:pt x="0" y="430212"/>
                </a:moveTo>
                <a:lnTo>
                  <a:pt x="0" y="843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2922651" y="5673725"/>
            <a:ext cx="0" cy="431800"/>
          </a:xfrm>
          <a:custGeom>
            <a:avLst/>
            <a:gdLst/>
            <a:ahLst/>
            <a:cxnLst/>
            <a:rect l="l" t="t" r="r" b="b"/>
            <a:pathLst>
              <a:path h="431800">
                <a:moveTo>
                  <a:pt x="0" y="0"/>
                </a:moveTo>
                <a:lnTo>
                  <a:pt x="0" y="423329"/>
                </a:lnTo>
                <a:lnTo>
                  <a:pt x="0" y="4318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2934557" y="6050755"/>
            <a:ext cx="0" cy="62865"/>
          </a:xfrm>
          <a:custGeom>
            <a:avLst/>
            <a:gdLst/>
            <a:ahLst/>
            <a:cxnLst/>
            <a:rect l="l" t="t" r="r" b="b"/>
            <a:pathLst>
              <a:path h="62864">
                <a:moveTo>
                  <a:pt x="0" y="0"/>
                </a:moveTo>
                <a:lnTo>
                  <a:pt x="0" y="627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2918681" y="607060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2934556" y="60801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2955194" y="6007893"/>
            <a:ext cx="0" cy="106045"/>
          </a:xfrm>
          <a:custGeom>
            <a:avLst/>
            <a:gdLst/>
            <a:ahLst/>
            <a:cxnLst/>
            <a:rect l="l" t="t" r="r" b="b"/>
            <a:pathLst>
              <a:path h="106045">
                <a:moveTo>
                  <a:pt x="0" y="0"/>
                </a:moveTo>
                <a:lnTo>
                  <a:pt x="0" y="1055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2938526" y="6003925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92075"/>
                </a:moveTo>
                <a:lnTo>
                  <a:pt x="0" y="8369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2963926" y="6011862"/>
            <a:ext cx="0" cy="93980"/>
          </a:xfrm>
          <a:custGeom>
            <a:avLst/>
            <a:gdLst/>
            <a:ahLst/>
            <a:cxnLst/>
            <a:rect l="l" t="t" r="r" b="b"/>
            <a:pathLst>
              <a:path h="93979">
                <a:moveTo>
                  <a:pt x="0" y="0"/>
                </a:moveTo>
                <a:lnTo>
                  <a:pt x="0" y="85153"/>
                </a:lnTo>
                <a:lnTo>
                  <a:pt x="0" y="936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2979801" y="5974555"/>
            <a:ext cx="0" cy="139065"/>
          </a:xfrm>
          <a:custGeom>
            <a:avLst/>
            <a:gdLst/>
            <a:ahLst/>
            <a:cxnLst/>
            <a:rect l="l" t="t" r="r" b="b"/>
            <a:pathLst>
              <a:path h="139064">
                <a:moveTo>
                  <a:pt x="0" y="0"/>
                </a:moveTo>
                <a:lnTo>
                  <a:pt x="0" y="1389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963926" y="5970587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412"/>
                </a:moveTo>
                <a:lnTo>
                  <a:pt x="0" y="8356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987675" y="5978525"/>
            <a:ext cx="0" cy="127000"/>
          </a:xfrm>
          <a:custGeom>
            <a:avLst/>
            <a:gdLst/>
            <a:ahLst/>
            <a:cxnLst/>
            <a:rect l="l" t="t" r="r" b="b"/>
            <a:pathLst>
              <a:path h="127000">
                <a:moveTo>
                  <a:pt x="0" y="0"/>
                </a:moveTo>
                <a:lnTo>
                  <a:pt x="0" y="118529"/>
                </a:lnTo>
                <a:lnTo>
                  <a:pt x="0" y="1270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3000375" y="5923755"/>
            <a:ext cx="0" cy="189865"/>
          </a:xfrm>
          <a:custGeom>
            <a:avLst/>
            <a:gdLst/>
            <a:ahLst/>
            <a:cxnLst/>
            <a:rect l="l" t="t" r="r" b="b"/>
            <a:pathLst>
              <a:path h="189864">
                <a:moveTo>
                  <a:pt x="0" y="0"/>
                </a:moveTo>
                <a:lnTo>
                  <a:pt x="0" y="1897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987675" y="5919787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176212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3005201" y="592772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69329"/>
                </a:lnTo>
                <a:lnTo>
                  <a:pt x="0" y="1778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3005201" y="6062662"/>
            <a:ext cx="31750" cy="5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3001231" y="607536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3005201" y="606266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23749" y="0"/>
                </a:lnTo>
                <a:lnTo>
                  <a:pt x="317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3024981" y="608409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428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3045650" y="6025355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1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3028950" y="602138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612"/>
                </a:moveTo>
                <a:lnTo>
                  <a:pt x="0" y="829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3054350" y="602932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67729"/>
                </a:lnTo>
                <a:lnTo>
                  <a:pt x="0" y="762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3066288" y="5847555"/>
            <a:ext cx="0" cy="266065"/>
          </a:xfrm>
          <a:custGeom>
            <a:avLst/>
            <a:gdLst/>
            <a:ahLst/>
            <a:cxnLst/>
            <a:rect l="l" t="t" r="r" b="b"/>
            <a:pathLst>
              <a:path h="266064">
                <a:moveTo>
                  <a:pt x="0" y="0"/>
                </a:moveTo>
                <a:lnTo>
                  <a:pt x="0" y="2659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3054350" y="5843587"/>
            <a:ext cx="0" cy="252729"/>
          </a:xfrm>
          <a:custGeom>
            <a:avLst/>
            <a:gdLst/>
            <a:ahLst/>
            <a:cxnLst/>
            <a:rect l="l" t="t" r="r" b="b"/>
            <a:pathLst>
              <a:path h="252729">
                <a:moveTo>
                  <a:pt x="0" y="252412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3070225" y="5851525"/>
            <a:ext cx="0" cy="254000"/>
          </a:xfrm>
          <a:custGeom>
            <a:avLst/>
            <a:gdLst/>
            <a:ahLst/>
            <a:cxnLst/>
            <a:rect l="l" t="t" r="r" b="b"/>
            <a:pathLst>
              <a:path h="254000">
                <a:moveTo>
                  <a:pt x="0" y="0"/>
                </a:moveTo>
                <a:lnTo>
                  <a:pt x="0" y="245529"/>
                </a:lnTo>
                <a:lnTo>
                  <a:pt x="0" y="2540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3094101" y="6080125"/>
            <a:ext cx="33337" cy="333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3090131" y="608330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3094101" y="608012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3115531" y="60928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3155950" y="5957093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5">
                <a:moveTo>
                  <a:pt x="0" y="0"/>
                </a:moveTo>
                <a:lnTo>
                  <a:pt x="0" y="1563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3143250" y="5953125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875"/>
                </a:moveTo>
                <a:lnTo>
                  <a:pt x="0" y="8407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3160776" y="5961062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35966"/>
                </a:lnTo>
                <a:lnTo>
                  <a:pt x="0" y="1444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3201225" y="6017418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0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3184525" y="6011862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137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3209925" y="6021387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75730"/>
                </a:lnTo>
                <a:lnTo>
                  <a:pt x="0" y="841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3221863" y="6033293"/>
            <a:ext cx="0" cy="80645"/>
          </a:xfrm>
          <a:custGeom>
            <a:avLst/>
            <a:gdLst/>
            <a:ahLst/>
            <a:cxnLst/>
            <a:rect l="l" t="t" r="r" b="b"/>
            <a:pathLst>
              <a:path h="80645">
                <a:moveTo>
                  <a:pt x="0" y="0"/>
                </a:moveTo>
                <a:lnTo>
                  <a:pt x="0" y="801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3209925" y="6029325"/>
            <a:ext cx="0" cy="66675"/>
          </a:xfrm>
          <a:custGeom>
            <a:avLst/>
            <a:gdLst/>
            <a:ahLst/>
            <a:cxnLst/>
            <a:rect l="l" t="t" r="r" b="b"/>
            <a:pathLst>
              <a:path h="66675">
                <a:moveTo>
                  <a:pt x="0" y="66675"/>
                </a:moveTo>
                <a:lnTo>
                  <a:pt x="0" y="83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3225800" y="6037262"/>
            <a:ext cx="0" cy="68580"/>
          </a:xfrm>
          <a:custGeom>
            <a:avLst/>
            <a:gdLst/>
            <a:ahLst/>
            <a:cxnLst/>
            <a:rect l="l" t="t" r="r" b="b"/>
            <a:pathLst>
              <a:path h="68579">
                <a:moveTo>
                  <a:pt x="0" y="0"/>
                </a:moveTo>
                <a:lnTo>
                  <a:pt x="0" y="59728"/>
                </a:lnTo>
                <a:lnTo>
                  <a:pt x="0" y="682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225800" y="6070600"/>
            <a:ext cx="33337" cy="4286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221831" y="607933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225800" y="6070600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25018" y="0"/>
                </a:lnTo>
                <a:lnTo>
                  <a:pt x="33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247231" y="608806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267075" y="598249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09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251200" y="5978525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117475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275076" y="5986462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0553"/>
                </a:lnTo>
                <a:lnTo>
                  <a:pt x="0" y="1190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287776" y="5999955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275076" y="599598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100012"/>
                </a:moveTo>
                <a:lnTo>
                  <a:pt x="0" y="83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290951" y="600392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93129"/>
                </a:lnTo>
                <a:lnTo>
                  <a:pt x="0" y="1016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333019" y="598249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09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316351" y="5978525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117475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340100" y="5986462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0553"/>
                </a:lnTo>
                <a:lnTo>
                  <a:pt x="0" y="1190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373501" y="5771355"/>
            <a:ext cx="0" cy="342265"/>
          </a:xfrm>
          <a:custGeom>
            <a:avLst/>
            <a:gdLst/>
            <a:ahLst/>
            <a:cxnLst/>
            <a:rect l="l" t="t" r="r" b="b"/>
            <a:pathLst>
              <a:path h="342264">
                <a:moveTo>
                  <a:pt x="0" y="0"/>
                </a:moveTo>
                <a:lnTo>
                  <a:pt x="0" y="3421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357626" y="5767387"/>
            <a:ext cx="0" cy="328930"/>
          </a:xfrm>
          <a:custGeom>
            <a:avLst/>
            <a:gdLst/>
            <a:ahLst/>
            <a:cxnLst/>
            <a:rect l="l" t="t" r="r" b="b"/>
            <a:pathLst>
              <a:path h="328929">
                <a:moveTo>
                  <a:pt x="0" y="328612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381375" y="5775325"/>
            <a:ext cx="0" cy="330200"/>
          </a:xfrm>
          <a:custGeom>
            <a:avLst/>
            <a:gdLst/>
            <a:ahLst/>
            <a:cxnLst/>
            <a:rect l="l" t="t" r="r" b="b"/>
            <a:pathLst>
              <a:path h="330200">
                <a:moveTo>
                  <a:pt x="0" y="0"/>
                </a:moveTo>
                <a:lnTo>
                  <a:pt x="0" y="321729"/>
                </a:lnTo>
                <a:lnTo>
                  <a:pt x="0" y="3302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439350" y="3972655"/>
            <a:ext cx="0" cy="2141220"/>
          </a:xfrm>
          <a:custGeom>
            <a:avLst/>
            <a:gdLst/>
            <a:ahLst/>
            <a:cxnLst/>
            <a:rect l="l" t="t" r="r" b="b"/>
            <a:pathLst>
              <a:path h="2141220">
                <a:moveTo>
                  <a:pt x="0" y="0"/>
                </a:moveTo>
                <a:lnTo>
                  <a:pt x="0" y="214080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422650" y="3967098"/>
            <a:ext cx="0" cy="2129155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2128901"/>
                </a:moveTo>
                <a:lnTo>
                  <a:pt x="0" y="8508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448050" y="3976623"/>
            <a:ext cx="0" cy="2129155"/>
          </a:xfrm>
          <a:custGeom>
            <a:avLst/>
            <a:gdLst/>
            <a:ahLst/>
            <a:cxnLst/>
            <a:rect l="l" t="t" r="r" b="b"/>
            <a:pathLst>
              <a:path h="2129154">
                <a:moveTo>
                  <a:pt x="0" y="0"/>
                </a:moveTo>
                <a:lnTo>
                  <a:pt x="0" y="2120455"/>
                </a:lnTo>
                <a:lnTo>
                  <a:pt x="0" y="212890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3484626" y="5603080"/>
            <a:ext cx="0" cy="510540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0"/>
                </a:moveTo>
                <a:lnTo>
                  <a:pt x="0" y="5103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471926" y="5597525"/>
            <a:ext cx="0" cy="498475"/>
          </a:xfrm>
          <a:custGeom>
            <a:avLst/>
            <a:gdLst/>
            <a:ahLst/>
            <a:cxnLst/>
            <a:rect l="l" t="t" r="r" b="b"/>
            <a:pathLst>
              <a:path h="498475">
                <a:moveTo>
                  <a:pt x="0" y="498475"/>
                </a:moveTo>
                <a:lnTo>
                  <a:pt x="0" y="8445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3487801" y="5607050"/>
            <a:ext cx="0" cy="498475"/>
          </a:xfrm>
          <a:custGeom>
            <a:avLst/>
            <a:gdLst/>
            <a:ahLst/>
            <a:cxnLst/>
            <a:rect l="l" t="t" r="r" b="b"/>
            <a:pathLst>
              <a:path h="498475">
                <a:moveTo>
                  <a:pt x="0" y="0"/>
                </a:moveTo>
                <a:lnTo>
                  <a:pt x="0" y="490029"/>
                </a:lnTo>
                <a:lnTo>
                  <a:pt x="0" y="4984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3504469" y="6041230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3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3487801" y="603726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7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3513201" y="6045200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1701"/>
                </a:lnTo>
                <a:lnTo>
                  <a:pt x="0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3529869" y="5830093"/>
            <a:ext cx="0" cy="283845"/>
          </a:xfrm>
          <a:custGeom>
            <a:avLst/>
            <a:gdLst/>
            <a:ahLst/>
            <a:cxnLst/>
            <a:rect l="l" t="t" r="r" b="b"/>
            <a:pathLst>
              <a:path h="283845">
                <a:moveTo>
                  <a:pt x="0" y="0"/>
                </a:moveTo>
                <a:lnTo>
                  <a:pt x="0" y="2833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3513201" y="5826125"/>
            <a:ext cx="0" cy="269875"/>
          </a:xfrm>
          <a:custGeom>
            <a:avLst/>
            <a:gdLst/>
            <a:ahLst/>
            <a:cxnLst/>
            <a:rect l="l" t="t" r="r" b="b"/>
            <a:pathLst>
              <a:path h="269875">
                <a:moveTo>
                  <a:pt x="0" y="269875"/>
                </a:moveTo>
                <a:lnTo>
                  <a:pt x="0" y="843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3536950" y="5834062"/>
            <a:ext cx="0" cy="271780"/>
          </a:xfrm>
          <a:custGeom>
            <a:avLst/>
            <a:gdLst/>
            <a:ahLst/>
            <a:cxnLst/>
            <a:rect l="l" t="t" r="r" b="b"/>
            <a:pathLst>
              <a:path h="271779">
                <a:moveTo>
                  <a:pt x="0" y="0"/>
                </a:moveTo>
                <a:lnTo>
                  <a:pt x="0" y="262978"/>
                </a:lnTo>
                <a:lnTo>
                  <a:pt x="0" y="2714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3549650" y="590629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1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3536950" y="590232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193675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554476" y="5910262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86778"/>
                </a:lnTo>
                <a:lnTo>
                  <a:pt x="0" y="1952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594925" y="5999955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578225" y="599598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100012"/>
                </a:moveTo>
                <a:lnTo>
                  <a:pt x="0" y="83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3603625" y="600392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93129"/>
                </a:lnTo>
                <a:lnTo>
                  <a:pt x="0" y="1016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3615563" y="6041230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3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3603625" y="603726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7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619500" y="6045200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1701"/>
                </a:lnTo>
                <a:lnTo>
                  <a:pt x="0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3636200" y="5992018"/>
            <a:ext cx="0" cy="121920"/>
          </a:xfrm>
          <a:custGeom>
            <a:avLst/>
            <a:gdLst/>
            <a:ahLst/>
            <a:cxnLst/>
            <a:rect l="l" t="t" r="r" b="b"/>
            <a:pathLst>
              <a:path h="121920">
                <a:moveTo>
                  <a:pt x="0" y="0"/>
                </a:moveTo>
                <a:lnTo>
                  <a:pt x="0" y="1214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3619500" y="5986462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109537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3644900" y="5995987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4">
                <a:moveTo>
                  <a:pt x="0" y="0"/>
                </a:moveTo>
                <a:lnTo>
                  <a:pt x="0" y="101117"/>
                </a:lnTo>
                <a:lnTo>
                  <a:pt x="0" y="1095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3660775" y="4545805"/>
            <a:ext cx="0" cy="1567815"/>
          </a:xfrm>
          <a:custGeom>
            <a:avLst/>
            <a:gdLst/>
            <a:ahLst/>
            <a:cxnLst/>
            <a:rect l="l" t="t" r="r" b="b"/>
            <a:pathLst>
              <a:path h="1567814">
                <a:moveTo>
                  <a:pt x="0" y="0"/>
                </a:moveTo>
                <a:lnTo>
                  <a:pt x="0" y="156765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644900" y="4541901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1554099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3668776" y="4549775"/>
            <a:ext cx="0" cy="1555750"/>
          </a:xfrm>
          <a:custGeom>
            <a:avLst/>
            <a:gdLst/>
            <a:ahLst/>
            <a:cxnLst/>
            <a:rect l="l" t="t" r="r" b="b"/>
            <a:pathLst>
              <a:path h="1555750">
                <a:moveTo>
                  <a:pt x="0" y="0"/>
                </a:moveTo>
                <a:lnTo>
                  <a:pt x="0" y="1547291"/>
                </a:lnTo>
                <a:lnTo>
                  <a:pt x="0" y="15557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3681476" y="6025355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1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3668776" y="602138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612"/>
                </a:moveTo>
                <a:lnTo>
                  <a:pt x="0" y="829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3684651" y="602932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67729"/>
                </a:lnTo>
                <a:lnTo>
                  <a:pt x="0" y="762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3706082" y="6017418"/>
            <a:ext cx="0" cy="96520"/>
          </a:xfrm>
          <a:custGeom>
            <a:avLst/>
            <a:gdLst/>
            <a:ahLst/>
            <a:cxnLst/>
            <a:rect l="l" t="t" r="r" b="b"/>
            <a:pathLst>
              <a:path h="96520">
                <a:moveTo>
                  <a:pt x="0" y="0"/>
                </a:moveTo>
                <a:lnTo>
                  <a:pt x="0" y="960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3694176" y="6011862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84137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3710051" y="6021387"/>
            <a:ext cx="0" cy="84455"/>
          </a:xfrm>
          <a:custGeom>
            <a:avLst/>
            <a:gdLst/>
            <a:ahLst/>
            <a:cxnLst/>
            <a:rect l="l" t="t" r="r" b="b"/>
            <a:pathLst>
              <a:path h="84454">
                <a:moveTo>
                  <a:pt x="0" y="0"/>
                </a:moveTo>
                <a:lnTo>
                  <a:pt x="0" y="75730"/>
                </a:lnTo>
                <a:lnTo>
                  <a:pt x="0" y="841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3726719" y="5982493"/>
            <a:ext cx="0" cy="131445"/>
          </a:xfrm>
          <a:custGeom>
            <a:avLst/>
            <a:gdLst/>
            <a:ahLst/>
            <a:cxnLst/>
            <a:rect l="l" t="t" r="r" b="b"/>
            <a:pathLst>
              <a:path h="131445">
                <a:moveTo>
                  <a:pt x="0" y="0"/>
                </a:moveTo>
                <a:lnTo>
                  <a:pt x="0" y="1309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3710051" y="5978525"/>
            <a:ext cx="0" cy="117475"/>
          </a:xfrm>
          <a:custGeom>
            <a:avLst/>
            <a:gdLst/>
            <a:ahLst/>
            <a:cxnLst/>
            <a:rect l="l" t="t" r="r" b="b"/>
            <a:pathLst>
              <a:path h="117475">
                <a:moveTo>
                  <a:pt x="0" y="117475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3733800" y="5986462"/>
            <a:ext cx="0" cy="119380"/>
          </a:xfrm>
          <a:custGeom>
            <a:avLst/>
            <a:gdLst/>
            <a:ahLst/>
            <a:cxnLst/>
            <a:rect l="l" t="t" r="r" b="b"/>
            <a:pathLst>
              <a:path h="119379">
                <a:moveTo>
                  <a:pt x="0" y="0"/>
                </a:moveTo>
                <a:lnTo>
                  <a:pt x="0" y="110553"/>
                </a:lnTo>
                <a:lnTo>
                  <a:pt x="0" y="1190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3750500" y="5999955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3733800" y="599598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100012"/>
                </a:moveTo>
                <a:lnTo>
                  <a:pt x="0" y="83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3759200" y="600392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93129"/>
                </a:lnTo>
                <a:lnTo>
                  <a:pt x="0" y="1016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3771138" y="5949155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0"/>
                </a:moveTo>
                <a:lnTo>
                  <a:pt x="0" y="1643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3759200" y="5945187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150812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3775075" y="595312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43929"/>
                </a:lnTo>
                <a:lnTo>
                  <a:pt x="0" y="1524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3791775" y="5923755"/>
            <a:ext cx="0" cy="189865"/>
          </a:xfrm>
          <a:custGeom>
            <a:avLst/>
            <a:gdLst/>
            <a:ahLst/>
            <a:cxnLst/>
            <a:rect l="l" t="t" r="r" b="b"/>
            <a:pathLst>
              <a:path h="189864">
                <a:moveTo>
                  <a:pt x="0" y="0"/>
                </a:moveTo>
                <a:lnTo>
                  <a:pt x="0" y="1897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3775075" y="5919787"/>
            <a:ext cx="0" cy="176530"/>
          </a:xfrm>
          <a:custGeom>
            <a:avLst/>
            <a:gdLst/>
            <a:ahLst/>
            <a:cxnLst/>
            <a:rect l="l" t="t" r="r" b="b"/>
            <a:pathLst>
              <a:path h="176529">
                <a:moveTo>
                  <a:pt x="0" y="176212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3800475" y="5927725"/>
            <a:ext cx="0" cy="177800"/>
          </a:xfrm>
          <a:custGeom>
            <a:avLst/>
            <a:gdLst/>
            <a:ahLst/>
            <a:cxnLst/>
            <a:rect l="l" t="t" r="r" b="b"/>
            <a:pathLst>
              <a:path h="177800">
                <a:moveTo>
                  <a:pt x="0" y="0"/>
                </a:moveTo>
                <a:lnTo>
                  <a:pt x="0" y="169329"/>
                </a:lnTo>
                <a:lnTo>
                  <a:pt x="0" y="1778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3816350" y="5906293"/>
            <a:ext cx="0" cy="207645"/>
          </a:xfrm>
          <a:custGeom>
            <a:avLst/>
            <a:gdLst/>
            <a:ahLst/>
            <a:cxnLst/>
            <a:rect l="l" t="t" r="r" b="b"/>
            <a:pathLst>
              <a:path h="207645">
                <a:moveTo>
                  <a:pt x="0" y="0"/>
                </a:moveTo>
                <a:lnTo>
                  <a:pt x="0" y="2071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3800475" y="5902325"/>
            <a:ext cx="0" cy="193675"/>
          </a:xfrm>
          <a:custGeom>
            <a:avLst/>
            <a:gdLst/>
            <a:ahLst/>
            <a:cxnLst/>
            <a:rect l="l" t="t" r="r" b="b"/>
            <a:pathLst>
              <a:path h="193675">
                <a:moveTo>
                  <a:pt x="0" y="193675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3824351" y="5910262"/>
            <a:ext cx="0" cy="195580"/>
          </a:xfrm>
          <a:custGeom>
            <a:avLst/>
            <a:gdLst/>
            <a:ahLst/>
            <a:cxnLst/>
            <a:rect l="l" t="t" r="r" b="b"/>
            <a:pathLst>
              <a:path h="195579">
                <a:moveTo>
                  <a:pt x="0" y="0"/>
                </a:moveTo>
                <a:lnTo>
                  <a:pt x="0" y="186778"/>
                </a:lnTo>
                <a:lnTo>
                  <a:pt x="0" y="1952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3837051" y="5130005"/>
            <a:ext cx="0" cy="983615"/>
          </a:xfrm>
          <a:custGeom>
            <a:avLst/>
            <a:gdLst/>
            <a:ahLst/>
            <a:cxnLst/>
            <a:rect l="l" t="t" r="r" b="b"/>
            <a:pathLst>
              <a:path h="983614">
                <a:moveTo>
                  <a:pt x="0" y="0"/>
                </a:moveTo>
                <a:lnTo>
                  <a:pt x="0" y="98345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824351" y="5124450"/>
            <a:ext cx="0" cy="971550"/>
          </a:xfrm>
          <a:custGeom>
            <a:avLst/>
            <a:gdLst/>
            <a:ahLst/>
            <a:cxnLst/>
            <a:rect l="l" t="t" r="r" b="b"/>
            <a:pathLst>
              <a:path h="971550">
                <a:moveTo>
                  <a:pt x="0" y="971550"/>
                </a:moveTo>
                <a:lnTo>
                  <a:pt x="0" y="8508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841750" y="5133975"/>
            <a:ext cx="0" cy="971550"/>
          </a:xfrm>
          <a:custGeom>
            <a:avLst/>
            <a:gdLst/>
            <a:ahLst/>
            <a:cxnLst/>
            <a:rect l="l" t="t" r="r" b="b"/>
            <a:pathLst>
              <a:path h="971550">
                <a:moveTo>
                  <a:pt x="0" y="0"/>
                </a:moveTo>
                <a:lnTo>
                  <a:pt x="0" y="963104"/>
                </a:lnTo>
                <a:lnTo>
                  <a:pt x="0" y="9715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3857625" y="5872955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5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3841750" y="5868987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227012"/>
                </a:moveTo>
                <a:lnTo>
                  <a:pt x="0" y="8407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3865626" y="587692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0129"/>
                </a:lnTo>
                <a:lnTo>
                  <a:pt x="0" y="2286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3891026" y="6096000"/>
            <a:ext cx="23812" cy="1746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3891026" y="6096000"/>
            <a:ext cx="24130" cy="0"/>
          </a:xfrm>
          <a:custGeom>
            <a:avLst/>
            <a:gdLst/>
            <a:ahLst/>
            <a:cxnLst/>
            <a:rect l="l" t="t" r="r" b="b"/>
            <a:pathLst>
              <a:path w="24129">
                <a:moveTo>
                  <a:pt x="0" y="0"/>
                </a:moveTo>
                <a:lnTo>
                  <a:pt x="15875" y="0"/>
                </a:lnTo>
                <a:lnTo>
                  <a:pt x="23749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3923569" y="5738018"/>
            <a:ext cx="0" cy="375920"/>
          </a:xfrm>
          <a:custGeom>
            <a:avLst/>
            <a:gdLst/>
            <a:ahLst/>
            <a:cxnLst/>
            <a:rect l="l" t="t" r="r" b="b"/>
            <a:pathLst>
              <a:path h="375920">
                <a:moveTo>
                  <a:pt x="0" y="0"/>
                </a:moveTo>
                <a:lnTo>
                  <a:pt x="0" y="3754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3906901" y="5734050"/>
            <a:ext cx="0" cy="361950"/>
          </a:xfrm>
          <a:custGeom>
            <a:avLst/>
            <a:gdLst/>
            <a:ahLst/>
            <a:cxnLst/>
            <a:rect l="l" t="t" r="r" b="b"/>
            <a:pathLst>
              <a:path h="361950">
                <a:moveTo>
                  <a:pt x="0" y="361950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3930650" y="5741987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55079"/>
                </a:lnTo>
                <a:lnTo>
                  <a:pt x="0" y="3635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3947350" y="6025355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1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3930650" y="602138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612"/>
                </a:moveTo>
                <a:lnTo>
                  <a:pt x="0" y="829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3956050" y="602932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67729"/>
                </a:lnTo>
                <a:lnTo>
                  <a:pt x="0" y="762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3967988" y="6041230"/>
            <a:ext cx="0" cy="72390"/>
          </a:xfrm>
          <a:custGeom>
            <a:avLst/>
            <a:gdLst/>
            <a:ahLst/>
            <a:cxnLst/>
            <a:rect l="l" t="t" r="r" b="b"/>
            <a:pathLst>
              <a:path h="72389">
                <a:moveTo>
                  <a:pt x="0" y="0"/>
                </a:moveTo>
                <a:lnTo>
                  <a:pt x="0" y="7223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3956050" y="6037262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58737"/>
                </a:moveTo>
                <a:lnTo>
                  <a:pt x="0" y="839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3971925" y="6045200"/>
            <a:ext cx="0" cy="60325"/>
          </a:xfrm>
          <a:custGeom>
            <a:avLst/>
            <a:gdLst/>
            <a:ahLst/>
            <a:cxnLst/>
            <a:rect l="l" t="t" r="r" b="b"/>
            <a:pathLst>
              <a:path h="60325">
                <a:moveTo>
                  <a:pt x="0" y="0"/>
                </a:moveTo>
                <a:lnTo>
                  <a:pt x="0" y="51701"/>
                </a:lnTo>
                <a:lnTo>
                  <a:pt x="0" y="60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3988625" y="5687218"/>
            <a:ext cx="0" cy="426720"/>
          </a:xfrm>
          <a:custGeom>
            <a:avLst/>
            <a:gdLst/>
            <a:ahLst/>
            <a:cxnLst/>
            <a:rect l="l" t="t" r="r" b="b"/>
            <a:pathLst>
              <a:path h="426720">
                <a:moveTo>
                  <a:pt x="0" y="0"/>
                </a:moveTo>
                <a:lnTo>
                  <a:pt x="0" y="4262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3971925" y="5683250"/>
            <a:ext cx="0" cy="412750"/>
          </a:xfrm>
          <a:custGeom>
            <a:avLst/>
            <a:gdLst/>
            <a:ahLst/>
            <a:cxnLst/>
            <a:rect l="l" t="t" r="r" b="b"/>
            <a:pathLst>
              <a:path h="412750">
                <a:moveTo>
                  <a:pt x="0" y="412750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3997325" y="5691187"/>
            <a:ext cx="0" cy="414655"/>
          </a:xfrm>
          <a:custGeom>
            <a:avLst/>
            <a:gdLst/>
            <a:ahLst/>
            <a:cxnLst/>
            <a:rect l="l" t="t" r="r" b="b"/>
            <a:pathLst>
              <a:path h="414654">
                <a:moveTo>
                  <a:pt x="0" y="0"/>
                </a:moveTo>
                <a:lnTo>
                  <a:pt x="0" y="405879"/>
                </a:lnTo>
                <a:lnTo>
                  <a:pt x="0" y="4143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3997325" y="6062662"/>
            <a:ext cx="31750" cy="5080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3993355" y="607536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412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3997325" y="6062662"/>
            <a:ext cx="31750" cy="0"/>
          </a:xfrm>
          <a:custGeom>
            <a:avLst/>
            <a:gdLst/>
            <a:ahLst/>
            <a:cxnLst/>
            <a:rect l="l" t="t" r="r" b="b"/>
            <a:pathLst>
              <a:path w="31750">
                <a:moveTo>
                  <a:pt x="0" y="0"/>
                </a:moveTo>
                <a:lnTo>
                  <a:pt x="23875" y="0"/>
                </a:lnTo>
                <a:lnTo>
                  <a:pt x="317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4017231" y="608409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428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4033901" y="5949155"/>
            <a:ext cx="0" cy="164465"/>
          </a:xfrm>
          <a:custGeom>
            <a:avLst/>
            <a:gdLst/>
            <a:ahLst/>
            <a:cxnLst/>
            <a:rect l="l" t="t" r="r" b="b"/>
            <a:pathLst>
              <a:path h="164464">
                <a:moveTo>
                  <a:pt x="0" y="0"/>
                </a:moveTo>
                <a:lnTo>
                  <a:pt x="0" y="1643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4021201" y="5945187"/>
            <a:ext cx="0" cy="151130"/>
          </a:xfrm>
          <a:custGeom>
            <a:avLst/>
            <a:gdLst/>
            <a:ahLst/>
            <a:cxnLst/>
            <a:rect l="l" t="t" r="r" b="b"/>
            <a:pathLst>
              <a:path h="151129">
                <a:moveTo>
                  <a:pt x="0" y="150812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4038600" y="5953125"/>
            <a:ext cx="0" cy="152400"/>
          </a:xfrm>
          <a:custGeom>
            <a:avLst/>
            <a:gdLst/>
            <a:ahLst/>
            <a:cxnLst/>
            <a:rect l="l" t="t" r="r" b="b"/>
            <a:pathLst>
              <a:path h="152400">
                <a:moveTo>
                  <a:pt x="0" y="0"/>
                </a:moveTo>
                <a:lnTo>
                  <a:pt x="0" y="143929"/>
                </a:lnTo>
                <a:lnTo>
                  <a:pt x="0" y="1524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4062476" y="6080125"/>
            <a:ext cx="33337" cy="3333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4058506" y="6083300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4062476" y="6080125"/>
            <a:ext cx="33655" cy="0"/>
          </a:xfrm>
          <a:custGeom>
            <a:avLst/>
            <a:gdLst/>
            <a:ahLst/>
            <a:cxnLst/>
            <a:rect l="l" t="t" r="r" b="b"/>
            <a:pathLst>
              <a:path w="33654">
                <a:moveTo>
                  <a:pt x="0" y="0"/>
                </a:moveTo>
                <a:lnTo>
                  <a:pt x="24891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4083906" y="60928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4099782" y="5966618"/>
            <a:ext cx="0" cy="147320"/>
          </a:xfrm>
          <a:custGeom>
            <a:avLst/>
            <a:gdLst/>
            <a:ahLst/>
            <a:cxnLst/>
            <a:rect l="l" t="t" r="r" b="b"/>
            <a:pathLst>
              <a:path h="147320">
                <a:moveTo>
                  <a:pt x="0" y="0"/>
                </a:moveTo>
                <a:lnTo>
                  <a:pt x="0" y="1468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4087876" y="5961062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134937"/>
                </a:moveTo>
                <a:lnTo>
                  <a:pt x="0" y="843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4103751" y="5970587"/>
            <a:ext cx="0" cy="135255"/>
          </a:xfrm>
          <a:custGeom>
            <a:avLst/>
            <a:gdLst/>
            <a:ahLst/>
            <a:cxnLst/>
            <a:rect l="l" t="t" r="r" b="b"/>
            <a:pathLst>
              <a:path h="135254">
                <a:moveTo>
                  <a:pt x="0" y="0"/>
                </a:moveTo>
                <a:lnTo>
                  <a:pt x="0" y="126504"/>
                </a:lnTo>
                <a:lnTo>
                  <a:pt x="0" y="1349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4120419" y="5712618"/>
            <a:ext cx="0" cy="401320"/>
          </a:xfrm>
          <a:custGeom>
            <a:avLst/>
            <a:gdLst/>
            <a:ahLst/>
            <a:cxnLst/>
            <a:rect l="l" t="t" r="r" b="b"/>
            <a:pathLst>
              <a:path h="401320">
                <a:moveTo>
                  <a:pt x="0" y="0"/>
                </a:moveTo>
                <a:lnTo>
                  <a:pt x="0" y="4008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4103751" y="5708650"/>
            <a:ext cx="0" cy="387350"/>
          </a:xfrm>
          <a:custGeom>
            <a:avLst/>
            <a:gdLst/>
            <a:ahLst/>
            <a:cxnLst/>
            <a:rect l="l" t="t" r="r" b="b"/>
            <a:pathLst>
              <a:path h="387350">
                <a:moveTo>
                  <a:pt x="0" y="387350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4127500" y="5716587"/>
            <a:ext cx="0" cy="389255"/>
          </a:xfrm>
          <a:custGeom>
            <a:avLst/>
            <a:gdLst/>
            <a:ahLst/>
            <a:cxnLst/>
            <a:rect l="l" t="t" r="r" b="b"/>
            <a:pathLst>
              <a:path h="389254">
                <a:moveTo>
                  <a:pt x="0" y="0"/>
                </a:moveTo>
                <a:lnTo>
                  <a:pt x="0" y="380479"/>
                </a:lnTo>
                <a:lnTo>
                  <a:pt x="0" y="3889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4144200" y="5755480"/>
            <a:ext cx="0" cy="358140"/>
          </a:xfrm>
          <a:custGeom>
            <a:avLst/>
            <a:gdLst/>
            <a:ahLst/>
            <a:cxnLst/>
            <a:rect l="l" t="t" r="r" b="b"/>
            <a:pathLst>
              <a:path h="358139">
                <a:moveTo>
                  <a:pt x="0" y="0"/>
                </a:moveTo>
                <a:lnTo>
                  <a:pt x="0" y="3579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4127500" y="5749925"/>
            <a:ext cx="0" cy="346075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346075"/>
                </a:moveTo>
                <a:lnTo>
                  <a:pt x="0" y="8445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4152900" y="5759450"/>
            <a:ext cx="0" cy="346075"/>
          </a:xfrm>
          <a:custGeom>
            <a:avLst/>
            <a:gdLst/>
            <a:ahLst/>
            <a:cxnLst/>
            <a:rect l="l" t="t" r="r" b="b"/>
            <a:pathLst>
              <a:path h="346075">
                <a:moveTo>
                  <a:pt x="0" y="0"/>
                </a:moveTo>
                <a:lnTo>
                  <a:pt x="0" y="337629"/>
                </a:lnTo>
                <a:lnTo>
                  <a:pt x="0" y="3460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4164838" y="6025355"/>
            <a:ext cx="0" cy="88265"/>
          </a:xfrm>
          <a:custGeom>
            <a:avLst/>
            <a:gdLst/>
            <a:ahLst/>
            <a:cxnLst/>
            <a:rect l="l" t="t" r="r" b="b"/>
            <a:pathLst>
              <a:path h="88264">
                <a:moveTo>
                  <a:pt x="0" y="0"/>
                </a:moveTo>
                <a:lnTo>
                  <a:pt x="0" y="881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4152900" y="6021387"/>
            <a:ext cx="0" cy="74930"/>
          </a:xfrm>
          <a:custGeom>
            <a:avLst/>
            <a:gdLst/>
            <a:ahLst/>
            <a:cxnLst/>
            <a:rect l="l" t="t" r="r" b="b"/>
            <a:pathLst>
              <a:path h="74929">
                <a:moveTo>
                  <a:pt x="0" y="74612"/>
                </a:moveTo>
                <a:lnTo>
                  <a:pt x="0" y="829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4168775" y="6029325"/>
            <a:ext cx="0" cy="76200"/>
          </a:xfrm>
          <a:custGeom>
            <a:avLst/>
            <a:gdLst/>
            <a:ahLst/>
            <a:cxnLst/>
            <a:rect l="l" t="t" r="r" b="b"/>
            <a:pathLst>
              <a:path h="76200">
                <a:moveTo>
                  <a:pt x="0" y="0"/>
                </a:moveTo>
                <a:lnTo>
                  <a:pt x="0" y="67729"/>
                </a:lnTo>
                <a:lnTo>
                  <a:pt x="0" y="762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4185475" y="5999955"/>
            <a:ext cx="0" cy="113664"/>
          </a:xfrm>
          <a:custGeom>
            <a:avLst/>
            <a:gdLst/>
            <a:ahLst/>
            <a:cxnLst/>
            <a:rect l="l" t="t" r="r" b="b"/>
            <a:pathLst>
              <a:path h="113664">
                <a:moveTo>
                  <a:pt x="0" y="0"/>
                </a:moveTo>
                <a:lnTo>
                  <a:pt x="0" y="1135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4168775" y="5995987"/>
            <a:ext cx="0" cy="100330"/>
          </a:xfrm>
          <a:custGeom>
            <a:avLst/>
            <a:gdLst/>
            <a:ahLst/>
            <a:cxnLst/>
            <a:rect l="l" t="t" r="r" b="b"/>
            <a:pathLst>
              <a:path h="100329">
                <a:moveTo>
                  <a:pt x="0" y="100012"/>
                </a:moveTo>
                <a:lnTo>
                  <a:pt x="0" y="83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194175" y="6003925"/>
            <a:ext cx="0" cy="101600"/>
          </a:xfrm>
          <a:custGeom>
            <a:avLst/>
            <a:gdLst/>
            <a:ahLst/>
            <a:cxnLst/>
            <a:rect l="l" t="t" r="r" b="b"/>
            <a:pathLst>
              <a:path h="101600">
                <a:moveTo>
                  <a:pt x="0" y="0"/>
                </a:moveTo>
                <a:lnTo>
                  <a:pt x="0" y="93129"/>
                </a:lnTo>
                <a:lnTo>
                  <a:pt x="0" y="1016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210050" y="5763418"/>
            <a:ext cx="0" cy="350520"/>
          </a:xfrm>
          <a:custGeom>
            <a:avLst/>
            <a:gdLst/>
            <a:ahLst/>
            <a:cxnLst/>
            <a:rect l="l" t="t" r="r" b="b"/>
            <a:pathLst>
              <a:path h="350520">
                <a:moveTo>
                  <a:pt x="0" y="0"/>
                </a:moveTo>
                <a:lnTo>
                  <a:pt x="0" y="35004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194175" y="5759450"/>
            <a:ext cx="0" cy="336550"/>
          </a:xfrm>
          <a:custGeom>
            <a:avLst/>
            <a:gdLst/>
            <a:ahLst/>
            <a:cxnLst/>
            <a:rect l="l" t="t" r="r" b="b"/>
            <a:pathLst>
              <a:path h="336550">
                <a:moveTo>
                  <a:pt x="0" y="336550"/>
                </a:moveTo>
                <a:lnTo>
                  <a:pt x="0" y="842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218051" y="5767387"/>
            <a:ext cx="0" cy="338455"/>
          </a:xfrm>
          <a:custGeom>
            <a:avLst/>
            <a:gdLst/>
            <a:ahLst/>
            <a:cxnLst/>
            <a:rect l="l" t="t" r="r" b="b"/>
            <a:pathLst>
              <a:path h="338454">
                <a:moveTo>
                  <a:pt x="0" y="0"/>
                </a:moveTo>
                <a:lnTo>
                  <a:pt x="0" y="329679"/>
                </a:lnTo>
                <a:lnTo>
                  <a:pt x="0" y="3381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230751" y="5603080"/>
            <a:ext cx="0" cy="510540"/>
          </a:xfrm>
          <a:custGeom>
            <a:avLst/>
            <a:gdLst/>
            <a:ahLst/>
            <a:cxnLst/>
            <a:rect l="l" t="t" r="r" b="b"/>
            <a:pathLst>
              <a:path h="510539">
                <a:moveTo>
                  <a:pt x="0" y="0"/>
                </a:moveTo>
                <a:lnTo>
                  <a:pt x="0" y="5103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218051" y="5597525"/>
            <a:ext cx="0" cy="498475"/>
          </a:xfrm>
          <a:custGeom>
            <a:avLst/>
            <a:gdLst/>
            <a:ahLst/>
            <a:cxnLst/>
            <a:rect l="l" t="t" r="r" b="b"/>
            <a:pathLst>
              <a:path h="498475">
                <a:moveTo>
                  <a:pt x="0" y="498475"/>
                </a:moveTo>
                <a:lnTo>
                  <a:pt x="0" y="8445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235450" y="5607050"/>
            <a:ext cx="0" cy="498475"/>
          </a:xfrm>
          <a:custGeom>
            <a:avLst/>
            <a:gdLst/>
            <a:ahLst/>
            <a:cxnLst/>
            <a:rect l="l" t="t" r="r" b="b"/>
            <a:pathLst>
              <a:path h="498475">
                <a:moveTo>
                  <a:pt x="0" y="0"/>
                </a:moveTo>
                <a:lnTo>
                  <a:pt x="0" y="490029"/>
                </a:lnTo>
                <a:lnTo>
                  <a:pt x="0" y="4984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251325" y="5872955"/>
            <a:ext cx="0" cy="240665"/>
          </a:xfrm>
          <a:custGeom>
            <a:avLst/>
            <a:gdLst/>
            <a:ahLst/>
            <a:cxnLst/>
            <a:rect l="l" t="t" r="r" b="b"/>
            <a:pathLst>
              <a:path h="240664">
                <a:moveTo>
                  <a:pt x="0" y="0"/>
                </a:moveTo>
                <a:lnTo>
                  <a:pt x="0" y="24050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4235450" y="5868987"/>
            <a:ext cx="0" cy="227329"/>
          </a:xfrm>
          <a:custGeom>
            <a:avLst/>
            <a:gdLst/>
            <a:ahLst/>
            <a:cxnLst/>
            <a:rect l="l" t="t" r="r" b="b"/>
            <a:pathLst>
              <a:path h="227329">
                <a:moveTo>
                  <a:pt x="0" y="227012"/>
                </a:moveTo>
                <a:lnTo>
                  <a:pt x="0" y="8407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4259326" y="5876925"/>
            <a:ext cx="0" cy="228600"/>
          </a:xfrm>
          <a:custGeom>
            <a:avLst/>
            <a:gdLst/>
            <a:ahLst/>
            <a:cxnLst/>
            <a:rect l="l" t="t" r="r" b="b"/>
            <a:pathLst>
              <a:path h="228600">
                <a:moveTo>
                  <a:pt x="0" y="0"/>
                </a:moveTo>
                <a:lnTo>
                  <a:pt x="0" y="220129"/>
                </a:lnTo>
                <a:lnTo>
                  <a:pt x="0" y="2286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4275994" y="5679280"/>
            <a:ext cx="0" cy="434340"/>
          </a:xfrm>
          <a:custGeom>
            <a:avLst/>
            <a:gdLst/>
            <a:ahLst/>
            <a:cxnLst/>
            <a:rect l="l" t="t" r="r" b="b"/>
            <a:pathLst>
              <a:path h="434339">
                <a:moveTo>
                  <a:pt x="0" y="0"/>
                </a:moveTo>
                <a:lnTo>
                  <a:pt x="0" y="4341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4259326" y="5673725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422275"/>
                </a:moveTo>
                <a:lnTo>
                  <a:pt x="0" y="8445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4284726" y="5683250"/>
            <a:ext cx="0" cy="422275"/>
          </a:xfrm>
          <a:custGeom>
            <a:avLst/>
            <a:gdLst/>
            <a:ahLst/>
            <a:cxnLst/>
            <a:rect l="l" t="t" r="r" b="b"/>
            <a:pathLst>
              <a:path h="422275">
                <a:moveTo>
                  <a:pt x="0" y="0"/>
                </a:moveTo>
                <a:lnTo>
                  <a:pt x="0" y="413829"/>
                </a:lnTo>
                <a:lnTo>
                  <a:pt x="0" y="4222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4296632" y="5180805"/>
            <a:ext cx="0" cy="932815"/>
          </a:xfrm>
          <a:custGeom>
            <a:avLst/>
            <a:gdLst/>
            <a:ahLst/>
            <a:cxnLst/>
            <a:rect l="l" t="t" r="r" b="b"/>
            <a:pathLst>
              <a:path h="932814">
                <a:moveTo>
                  <a:pt x="0" y="0"/>
                </a:moveTo>
                <a:lnTo>
                  <a:pt x="0" y="93265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4284726" y="5175250"/>
            <a:ext cx="0" cy="92075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920750"/>
                </a:moveTo>
                <a:lnTo>
                  <a:pt x="0" y="8508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4300601" y="5184775"/>
            <a:ext cx="0" cy="920750"/>
          </a:xfrm>
          <a:custGeom>
            <a:avLst/>
            <a:gdLst/>
            <a:ahLst/>
            <a:cxnLst/>
            <a:rect l="l" t="t" r="r" b="b"/>
            <a:pathLst>
              <a:path h="920750">
                <a:moveTo>
                  <a:pt x="0" y="0"/>
                </a:moveTo>
                <a:lnTo>
                  <a:pt x="0" y="912304"/>
                </a:lnTo>
                <a:lnTo>
                  <a:pt x="0" y="9207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4321175" y="5957093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5">
                <a:moveTo>
                  <a:pt x="0" y="0"/>
                </a:moveTo>
                <a:lnTo>
                  <a:pt x="0" y="1563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4308475" y="5953125"/>
            <a:ext cx="0" cy="142875"/>
          </a:xfrm>
          <a:custGeom>
            <a:avLst/>
            <a:gdLst/>
            <a:ahLst/>
            <a:cxnLst/>
            <a:rect l="l" t="t" r="r" b="b"/>
            <a:pathLst>
              <a:path h="142875">
                <a:moveTo>
                  <a:pt x="0" y="142875"/>
                </a:moveTo>
                <a:lnTo>
                  <a:pt x="0" y="8407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4324350" y="5961062"/>
            <a:ext cx="0" cy="144780"/>
          </a:xfrm>
          <a:custGeom>
            <a:avLst/>
            <a:gdLst/>
            <a:ahLst/>
            <a:cxnLst/>
            <a:rect l="l" t="t" r="r" b="b"/>
            <a:pathLst>
              <a:path h="144779">
                <a:moveTo>
                  <a:pt x="0" y="0"/>
                </a:moveTo>
                <a:lnTo>
                  <a:pt x="0" y="135966"/>
                </a:lnTo>
                <a:lnTo>
                  <a:pt x="0" y="14446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4406900" y="5484081"/>
            <a:ext cx="0" cy="629920"/>
          </a:xfrm>
          <a:custGeom>
            <a:avLst/>
            <a:gdLst/>
            <a:ahLst/>
            <a:cxnLst/>
            <a:rect l="l" t="t" r="r" b="b"/>
            <a:pathLst>
              <a:path h="629920">
                <a:moveTo>
                  <a:pt x="0" y="0"/>
                </a:moveTo>
                <a:lnTo>
                  <a:pt x="0" y="62938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4391025" y="5480050"/>
            <a:ext cx="0" cy="615950"/>
          </a:xfrm>
          <a:custGeom>
            <a:avLst/>
            <a:gdLst/>
            <a:ahLst/>
            <a:cxnLst/>
            <a:rect l="l" t="t" r="r" b="b"/>
            <a:pathLst>
              <a:path h="615950">
                <a:moveTo>
                  <a:pt x="0" y="615950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4414901" y="5488051"/>
            <a:ext cx="0" cy="617855"/>
          </a:xfrm>
          <a:custGeom>
            <a:avLst/>
            <a:gdLst/>
            <a:ahLst/>
            <a:cxnLst/>
            <a:rect l="l" t="t" r="r" b="b"/>
            <a:pathLst>
              <a:path h="617854">
                <a:moveTo>
                  <a:pt x="0" y="0"/>
                </a:moveTo>
                <a:lnTo>
                  <a:pt x="0" y="609015"/>
                </a:lnTo>
                <a:lnTo>
                  <a:pt x="0" y="6174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4431569" y="4749005"/>
            <a:ext cx="0" cy="1364615"/>
          </a:xfrm>
          <a:custGeom>
            <a:avLst/>
            <a:gdLst/>
            <a:ahLst/>
            <a:cxnLst/>
            <a:rect l="l" t="t" r="r" b="b"/>
            <a:pathLst>
              <a:path h="1364614">
                <a:moveTo>
                  <a:pt x="0" y="0"/>
                </a:moveTo>
                <a:lnTo>
                  <a:pt x="0" y="136445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4414901" y="4745101"/>
            <a:ext cx="0" cy="1351280"/>
          </a:xfrm>
          <a:custGeom>
            <a:avLst/>
            <a:gdLst/>
            <a:ahLst/>
            <a:cxnLst/>
            <a:rect l="l" t="t" r="r" b="b"/>
            <a:pathLst>
              <a:path h="1351279">
                <a:moveTo>
                  <a:pt x="0" y="1350899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4440301" y="4752975"/>
            <a:ext cx="0" cy="1352550"/>
          </a:xfrm>
          <a:custGeom>
            <a:avLst/>
            <a:gdLst/>
            <a:ahLst/>
            <a:cxnLst/>
            <a:rect l="l" t="t" r="r" b="b"/>
            <a:pathLst>
              <a:path h="1352550">
                <a:moveTo>
                  <a:pt x="0" y="0"/>
                </a:moveTo>
                <a:lnTo>
                  <a:pt x="0" y="1344091"/>
                </a:lnTo>
                <a:lnTo>
                  <a:pt x="0" y="13525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4456176" y="5919787"/>
            <a:ext cx="33337" cy="19367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4456176" y="5910262"/>
            <a:ext cx="0" cy="186055"/>
          </a:xfrm>
          <a:custGeom>
            <a:avLst/>
            <a:gdLst/>
            <a:ahLst/>
            <a:cxnLst/>
            <a:rect l="l" t="t" r="r" b="b"/>
            <a:pathLst>
              <a:path h="186054">
                <a:moveTo>
                  <a:pt x="0" y="185737"/>
                </a:moveTo>
                <a:lnTo>
                  <a:pt x="0" y="8445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4456176" y="591978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689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405000" y="610552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48895" y="0"/>
                </a:lnTo>
                <a:lnTo>
                  <a:pt x="571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405000" y="5665787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48895" y="0"/>
                </a:lnTo>
                <a:lnTo>
                  <a:pt x="571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405000" y="5235575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48895" y="0"/>
                </a:lnTo>
                <a:lnTo>
                  <a:pt x="571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1405000" y="4795773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48895" y="0"/>
                </a:lnTo>
                <a:lnTo>
                  <a:pt x="571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1405000" y="436410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48895" y="0"/>
                </a:lnTo>
                <a:lnTo>
                  <a:pt x="571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405000" y="3925951"/>
            <a:ext cx="57150" cy="0"/>
          </a:xfrm>
          <a:custGeom>
            <a:avLst/>
            <a:gdLst/>
            <a:ahLst/>
            <a:cxnLst/>
            <a:rect l="l" t="t" r="r" b="b"/>
            <a:pathLst>
              <a:path w="57150">
                <a:moveTo>
                  <a:pt x="0" y="0"/>
                </a:moveTo>
                <a:lnTo>
                  <a:pt x="48895" y="0"/>
                </a:lnTo>
                <a:lnTo>
                  <a:pt x="571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405000" y="602138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405000" y="592772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405000" y="5843587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405000" y="575945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405000" y="558165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405000" y="549757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405000" y="540385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405000" y="531977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405000" y="514985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405000" y="505777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405000" y="4973573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405000" y="488784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405000" y="471170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405000" y="462597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405000" y="453390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405000" y="4449826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405000" y="4271898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405000" y="418782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405000" y="4102100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405000" y="4010025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0" y="0"/>
                </a:moveTo>
                <a:lnTo>
                  <a:pt x="24892" y="0"/>
                </a:lnTo>
                <a:lnTo>
                  <a:pt x="332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405000" y="6105525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0342"/>
                </a:lnTo>
                <a:lnTo>
                  <a:pt x="0" y="587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847850" y="6105525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0342"/>
                </a:lnTo>
                <a:lnTo>
                  <a:pt x="0" y="587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2282825" y="6105525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0342"/>
                </a:lnTo>
                <a:lnTo>
                  <a:pt x="0" y="587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725801" y="6105525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0342"/>
                </a:lnTo>
                <a:lnTo>
                  <a:pt x="0" y="587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160776" y="6105525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0342"/>
                </a:lnTo>
                <a:lnTo>
                  <a:pt x="0" y="587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603625" y="6105525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0342"/>
                </a:lnTo>
                <a:lnTo>
                  <a:pt x="0" y="587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4038600" y="6105525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0342"/>
                </a:lnTo>
                <a:lnTo>
                  <a:pt x="0" y="587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4481576" y="6105525"/>
            <a:ext cx="0" cy="59055"/>
          </a:xfrm>
          <a:custGeom>
            <a:avLst/>
            <a:gdLst/>
            <a:ahLst/>
            <a:cxnLst/>
            <a:rect l="l" t="t" r="r" b="b"/>
            <a:pathLst>
              <a:path h="59054">
                <a:moveTo>
                  <a:pt x="0" y="0"/>
                </a:moveTo>
                <a:lnTo>
                  <a:pt x="0" y="50342"/>
                </a:lnTo>
                <a:lnTo>
                  <a:pt x="0" y="587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623282" y="612219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056606" y="612219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499581" y="612219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934556" y="612219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377405" y="612219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820381" y="612219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4255356" y="6122193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1405000" y="3916426"/>
            <a:ext cx="0" cy="2189480"/>
          </a:xfrm>
          <a:custGeom>
            <a:avLst/>
            <a:gdLst/>
            <a:ahLst/>
            <a:cxnLst/>
            <a:rect l="l" t="t" r="r" b="b"/>
            <a:pathLst>
              <a:path h="2189479">
                <a:moveTo>
                  <a:pt x="0" y="2189099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4481576" y="3916426"/>
            <a:ext cx="0" cy="2189480"/>
          </a:xfrm>
          <a:custGeom>
            <a:avLst/>
            <a:gdLst/>
            <a:ahLst/>
            <a:cxnLst/>
            <a:rect l="l" t="t" r="r" b="b"/>
            <a:pathLst>
              <a:path h="2189479">
                <a:moveTo>
                  <a:pt x="0" y="2189099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1405000" y="6105525"/>
            <a:ext cx="3084830" cy="0"/>
          </a:xfrm>
          <a:custGeom>
            <a:avLst/>
            <a:gdLst/>
            <a:ahLst/>
            <a:cxnLst/>
            <a:rect l="l" t="t" r="r" b="b"/>
            <a:pathLst>
              <a:path w="3084829">
                <a:moveTo>
                  <a:pt x="0" y="0"/>
                </a:moveTo>
                <a:lnTo>
                  <a:pt x="3076194" y="0"/>
                </a:lnTo>
                <a:lnTo>
                  <a:pt x="3084449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1405000" y="3925951"/>
            <a:ext cx="3084830" cy="0"/>
          </a:xfrm>
          <a:custGeom>
            <a:avLst/>
            <a:gdLst/>
            <a:ahLst/>
            <a:cxnLst/>
            <a:rect l="l" t="t" r="r" b="b"/>
            <a:pathLst>
              <a:path w="3084829">
                <a:moveTo>
                  <a:pt x="0" y="0"/>
                </a:moveTo>
                <a:lnTo>
                  <a:pt x="3076194" y="0"/>
                </a:lnTo>
                <a:lnTo>
                  <a:pt x="3084449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 txBox="1"/>
          <p:nvPr/>
        </p:nvSpPr>
        <p:spPr>
          <a:xfrm>
            <a:off x="1298828" y="6010046"/>
            <a:ext cx="8255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dirty="0"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18" name="object 618"/>
          <p:cNvSpPr txBox="1"/>
          <p:nvPr/>
        </p:nvSpPr>
        <p:spPr>
          <a:xfrm>
            <a:off x="1229055" y="5578144"/>
            <a:ext cx="14160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5" dirty="0">
                <a:latin typeface="Times New Roman"/>
                <a:cs typeface="Times New Roman"/>
              </a:rPr>
              <a:t>20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19" name="object 619"/>
          <p:cNvSpPr txBox="1"/>
          <p:nvPr/>
        </p:nvSpPr>
        <p:spPr>
          <a:xfrm>
            <a:off x="1222654" y="5170042"/>
            <a:ext cx="15367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40</a:t>
            </a:r>
            <a:endParaRPr sz="900">
              <a:latin typeface="Arial"/>
              <a:cs typeface="Arial"/>
            </a:endParaRPr>
          </a:p>
        </p:txBody>
      </p:sp>
      <p:sp>
        <p:nvSpPr>
          <p:cNvPr id="620" name="object 620"/>
          <p:cNvSpPr txBox="1"/>
          <p:nvPr/>
        </p:nvSpPr>
        <p:spPr>
          <a:xfrm>
            <a:off x="1222654" y="4707890"/>
            <a:ext cx="153670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60</a:t>
            </a:r>
            <a:endParaRPr sz="900">
              <a:latin typeface="Arial"/>
              <a:cs typeface="Arial"/>
            </a:endParaRPr>
          </a:p>
        </p:txBody>
      </p:sp>
      <p:sp>
        <p:nvSpPr>
          <p:cNvPr id="621" name="object 621"/>
          <p:cNvSpPr txBox="1"/>
          <p:nvPr/>
        </p:nvSpPr>
        <p:spPr>
          <a:xfrm>
            <a:off x="1229055" y="4268089"/>
            <a:ext cx="14160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5" dirty="0">
                <a:latin typeface="Times New Roman"/>
                <a:cs typeface="Times New Roman"/>
              </a:rPr>
              <a:t>80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2" name="object 622"/>
          <p:cNvSpPr txBox="1"/>
          <p:nvPr/>
        </p:nvSpPr>
        <p:spPr>
          <a:xfrm>
            <a:off x="1184554" y="3874642"/>
            <a:ext cx="217804" cy="149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latin typeface="Arial"/>
                <a:cs typeface="Arial"/>
              </a:rPr>
              <a:t>100</a:t>
            </a:r>
            <a:endParaRPr sz="900">
              <a:latin typeface="Arial"/>
              <a:cs typeface="Arial"/>
            </a:endParaRPr>
          </a:p>
        </p:txBody>
      </p:sp>
      <p:sp>
        <p:nvSpPr>
          <p:cNvPr id="623" name="object 623"/>
          <p:cNvSpPr txBox="1"/>
          <p:nvPr/>
        </p:nvSpPr>
        <p:spPr>
          <a:xfrm>
            <a:off x="1573530" y="6145072"/>
            <a:ext cx="14160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5" dirty="0">
                <a:latin typeface="Times New Roman"/>
                <a:cs typeface="Times New Roman"/>
              </a:rPr>
              <a:t>10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4" name="object 624"/>
          <p:cNvSpPr txBox="1"/>
          <p:nvPr/>
        </p:nvSpPr>
        <p:spPr>
          <a:xfrm>
            <a:off x="2016379" y="6145072"/>
            <a:ext cx="14224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5" dirty="0">
                <a:latin typeface="Times New Roman"/>
                <a:cs typeface="Times New Roman"/>
              </a:rPr>
              <a:t>30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5" name="object 625"/>
          <p:cNvSpPr txBox="1"/>
          <p:nvPr/>
        </p:nvSpPr>
        <p:spPr>
          <a:xfrm>
            <a:off x="4185284" y="6145072"/>
            <a:ext cx="19939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5" dirty="0">
                <a:latin typeface="Times New Roman"/>
                <a:cs typeface="Times New Roman"/>
              </a:rPr>
              <a:t>130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626" name="object 626"/>
          <p:cNvSpPr txBox="1"/>
          <p:nvPr/>
        </p:nvSpPr>
        <p:spPr>
          <a:xfrm>
            <a:off x="2348229" y="6145072"/>
            <a:ext cx="1601470" cy="417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5570">
              <a:lnSpc>
                <a:spcPct val="100000"/>
              </a:lnSpc>
              <a:tabLst>
                <a:tab pos="558800" algn="l"/>
                <a:tab pos="993775" algn="l"/>
                <a:tab pos="1414145" algn="l"/>
              </a:tabLst>
            </a:pPr>
            <a:r>
              <a:rPr sz="900" b="1" spc="5" dirty="0">
                <a:latin typeface="Times New Roman"/>
                <a:cs typeface="Times New Roman"/>
              </a:rPr>
              <a:t>5</a:t>
            </a:r>
            <a:r>
              <a:rPr sz="900" b="1" dirty="0">
                <a:latin typeface="Times New Roman"/>
                <a:cs typeface="Times New Roman"/>
              </a:rPr>
              <a:t>0	</a:t>
            </a:r>
            <a:r>
              <a:rPr sz="900" b="1" spc="5" dirty="0">
                <a:latin typeface="Times New Roman"/>
                <a:cs typeface="Times New Roman"/>
              </a:rPr>
              <a:t>7</a:t>
            </a:r>
            <a:r>
              <a:rPr sz="900" b="1" dirty="0">
                <a:latin typeface="Times New Roman"/>
                <a:cs typeface="Times New Roman"/>
              </a:rPr>
              <a:t>0	</a:t>
            </a:r>
            <a:r>
              <a:rPr sz="900" b="1" spc="5" dirty="0">
                <a:latin typeface="Times New Roman"/>
                <a:cs typeface="Times New Roman"/>
              </a:rPr>
              <a:t>9</a:t>
            </a:r>
            <a:r>
              <a:rPr sz="900" b="1" dirty="0">
                <a:latin typeface="Times New Roman"/>
                <a:cs typeface="Times New Roman"/>
              </a:rPr>
              <a:t>0	</a:t>
            </a:r>
            <a:r>
              <a:rPr sz="900" b="1" spc="5" dirty="0">
                <a:latin typeface="Times New Roman"/>
                <a:cs typeface="Times New Roman"/>
              </a:rPr>
              <a:t>110</a:t>
            </a:r>
            <a:endParaRPr sz="9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425"/>
              </a:spcBef>
            </a:pPr>
            <a:r>
              <a:rPr sz="1400" b="1" spc="-10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esidue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N</a:t>
            </a:r>
            <a:r>
              <a:rPr sz="1400" b="1" dirty="0">
                <a:latin typeface="Times New Roman"/>
                <a:cs typeface="Times New Roman"/>
              </a:rPr>
              <a:t>u</a:t>
            </a:r>
            <a:r>
              <a:rPr sz="1400" b="1" spc="-20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ber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27" name="object 627"/>
          <p:cNvSpPr txBox="1"/>
          <p:nvPr/>
        </p:nvSpPr>
        <p:spPr>
          <a:xfrm>
            <a:off x="4184690" y="4738865"/>
            <a:ext cx="203835" cy="4311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132</a:t>
            </a:r>
            <a:endParaRPr sz="1400">
              <a:latin typeface="Arial"/>
              <a:cs typeface="Arial"/>
            </a:endParaRPr>
          </a:p>
        </p:txBody>
      </p:sp>
      <p:sp>
        <p:nvSpPr>
          <p:cNvPr id="628" name="object 628"/>
          <p:cNvSpPr/>
          <p:nvPr/>
        </p:nvSpPr>
        <p:spPr>
          <a:xfrm>
            <a:off x="3770629" y="4666996"/>
            <a:ext cx="143510" cy="349885"/>
          </a:xfrm>
          <a:custGeom>
            <a:avLst/>
            <a:gdLst/>
            <a:ahLst/>
            <a:cxnLst/>
            <a:rect l="l" t="t" r="r" b="b"/>
            <a:pathLst>
              <a:path w="143510" h="349885">
                <a:moveTo>
                  <a:pt x="139319" y="254380"/>
                </a:moveTo>
                <a:lnTo>
                  <a:pt x="117856" y="255396"/>
                </a:lnTo>
                <a:lnTo>
                  <a:pt x="120777" y="319404"/>
                </a:lnTo>
                <a:lnTo>
                  <a:pt x="15748" y="324103"/>
                </a:lnTo>
                <a:lnTo>
                  <a:pt x="16891" y="349757"/>
                </a:lnTo>
                <a:lnTo>
                  <a:pt x="143383" y="344169"/>
                </a:lnTo>
                <a:lnTo>
                  <a:pt x="139319" y="254380"/>
                </a:lnTo>
                <a:close/>
              </a:path>
              <a:path w="143510" h="349885">
                <a:moveTo>
                  <a:pt x="136017" y="179577"/>
                </a:moveTo>
                <a:lnTo>
                  <a:pt x="8000" y="185292"/>
                </a:lnTo>
                <a:lnTo>
                  <a:pt x="8890" y="205104"/>
                </a:lnTo>
                <a:lnTo>
                  <a:pt x="14630" y="207438"/>
                </a:lnTo>
                <a:lnTo>
                  <a:pt x="20050" y="210629"/>
                </a:lnTo>
                <a:lnTo>
                  <a:pt x="42799" y="239902"/>
                </a:lnTo>
                <a:lnTo>
                  <a:pt x="64897" y="238886"/>
                </a:lnTo>
                <a:lnTo>
                  <a:pt x="61138" y="230245"/>
                </a:lnTo>
                <a:lnTo>
                  <a:pt x="56546" y="222234"/>
                </a:lnTo>
                <a:lnTo>
                  <a:pt x="51145" y="214866"/>
                </a:lnTo>
                <a:lnTo>
                  <a:pt x="44958" y="208152"/>
                </a:lnTo>
                <a:lnTo>
                  <a:pt x="137160" y="204088"/>
                </a:lnTo>
                <a:lnTo>
                  <a:pt x="136017" y="179577"/>
                </a:lnTo>
                <a:close/>
              </a:path>
              <a:path w="143510" h="349885">
                <a:moveTo>
                  <a:pt x="131953" y="89788"/>
                </a:moveTo>
                <a:lnTo>
                  <a:pt x="3937" y="95503"/>
                </a:lnTo>
                <a:lnTo>
                  <a:pt x="4825" y="115315"/>
                </a:lnTo>
                <a:lnTo>
                  <a:pt x="10584" y="117578"/>
                </a:lnTo>
                <a:lnTo>
                  <a:pt x="16033" y="120745"/>
                </a:lnTo>
                <a:lnTo>
                  <a:pt x="38735" y="150113"/>
                </a:lnTo>
                <a:lnTo>
                  <a:pt x="60960" y="149097"/>
                </a:lnTo>
                <a:lnTo>
                  <a:pt x="57148" y="140456"/>
                </a:lnTo>
                <a:lnTo>
                  <a:pt x="52562" y="132445"/>
                </a:lnTo>
                <a:lnTo>
                  <a:pt x="47190" y="125077"/>
                </a:lnTo>
                <a:lnTo>
                  <a:pt x="41021" y="118363"/>
                </a:lnTo>
                <a:lnTo>
                  <a:pt x="133096" y="114172"/>
                </a:lnTo>
                <a:lnTo>
                  <a:pt x="131953" y="89788"/>
                </a:lnTo>
                <a:close/>
              </a:path>
              <a:path w="143510" h="349885">
                <a:moveTo>
                  <a:pt x="128016" y="0"/>
                </a:moveTo>
                <a:lnTo>
                  <a:pt x="0" y="5714"/>
                </a:lnTo>
                <a:lnTo>
                  <a:pt x="889" y="25526"/>
                </a:lnTo>
                <a:lnTo>
                  <a:pt x="6629" y="27789"/>
                </a:lnTo>
                <a:lnTo>
                  <a:pt x="12049" y="30956"/>
                </a:lnTo>
                <a:lnTo>
                  <a:pt x="34671" y="60197"/>
                </a:lnTo>
                <a:lnTo>
                  <a:pt x="56896" y="59308"/>
                </a:lnTo>
                <a:lnTo>
                  <a:pt x="53084" y="50665"/>
                </a:lnTo>
                <a:lnTo>
                  <a:pt x="48498" y="42640"/>
                </a:lnTo>
                <a:lnTo>
                  <a:pt x="43126" y="35234"/>
                </a:lnTo>
                <a:lnTo>
                  <a:pt x="36957" y="28447"/>
                </a:lnTo>
                <a:lnTo>
                  <a:pt x="129032" y="24383"/>
                </a:lnTo>
                <a:lnTo>
                  <a:pt x="128016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 txBox="1"/>
          <p:nvPr/>
        </p:nvSpPr>
        <p:spPr>
          <a:xfrm>
            <a:off x="3607348" y="4113474"/>
            <a:ext cx="203835" cy="4464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103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0" name="object 630"/>
          <p:cNvSpPr txBox="1"/>
          <p:nvPr/>
        </p:nvSpPr>
        <p:spPr>
          <a:xfrm>
            <a:off x="3207171" y="3950802"/>
            <a:ext cx="203835" cy="3517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93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1" name="object 631"/>
          <p:cNvSpPr txBox="1"/>
          <p:nvPr/>
        </p:nvSpPr>
        <p:spPr>
          <a:xfrm>
            <a:off x="4275876" y="4272093"/>
            <a:ext cx="203835" cy="441959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z="1400" b="1" spc="-5" dirty="0">
                <a:latin typeface="Arial"/>
                <a:cs typeface="Arial"/>
              </a:rPr>
              <a:t>S138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2" name="object 632"/>
          <p:cNvSpPr txBox="1"/>
          <p:nvPr/>
        </p:nvSpPr>
        <p:spPr>
          <a:xfrm>
            <a:off x="2202989" y="4414480"/>
            <a:ext cx="585470" cy="7956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40"/>
              </a:lnSpc>
            </a:pP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46</a:t>
            </a:r>
            <a:endParaRPr sz="1400">
              <a:latin typeface="Arial"/>
              <a:cs typeface="Arial"/>
            </a:endParaRPr>
          </a:p>
          <a:p>
            <a:pPr marL="229235">
              <a:lnSpc>
                <a:spcPts val="1500"/>
              </a:lnSpc>
            </a:pPr>
            <a:r>
              <a:rPr sz="1400" b="1" spc="-5" dirty="0">
                <a:latin typeface="Arial"/>
                <a:cs typeface="Arial"/>
              </a:rPr>
              <a:t>S47</a:t>
            </a:r>
            <a:endParaRPr sz="1400">
              <a:latin typeface="Arial"/>
              <a:cs typeface="Arial"/>
            </a:endParaRPr>
          </a:p>
          <a:p>
            <a:pPr marL="46482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Y55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3" name="object 633"/>
          <p:cNvSpPr txBox="1"/>
          <p:nvPr/>
        </p:nvSpPr>
        <p:spPr>
          <a:xfrm>
            <a:off x="1821220" y="4357457"/>
            <a:ext cx="203835" cy="3429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z="1400" b="1" spc="-5" dirty="0">
                <a:latin typeface="Arial"/>
                <a:cs typeface="Arial"/>
              </a:rPr>
              <a:t>S17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4" name="object 634"/>
          <p:cNvSpPr txBox="1"/>
          <p:nvPr/>
        </p:nvSpPr>
        <p:spPr>
          <a:xfrm>
            <a:off x="924854" y="4034489"/>
            <a:ext cx="203835" cy="18967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520"/>
              </a:lnSpc>
            </a:pPr>
            <a:r>
              <a:rPr sz="1400" b="1" dirty="0">
                <a:latin typeface="Arial"/>
                <a:cs typeface="Arial"/>
              </a:rPr>
              <a:t>%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c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osspeak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ntens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y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5" name="object 635"/>
          <p:cNvSpPr txBox="1"/>
          <p:nvPr/>
        </p:nvSpPr>
        <p:spPr>
          <a:xfrm>
            <a:off x="1486575" y="3967566"/>
            <a:ext cx="386715" cy="6534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00"/>
              </a:lnSpc>
            </a:pPr>
            <a:r>
              <a:rPr sz="1400" b="1" spc="-10" dirty="0">
                <a:latin typeface="Arial"/>
                <a:cs typeface="Arial"/>
              </a:rPr>
              <a:t>L</a:t>
            </a:r>
            <a:r>
              <a:rPr sz="1400" b="1" dirty="0">
                <a:latin typeface="Arial"/>
                <a:cs typeface="Arial"/>
              </a:rPr>
              <a:t>14</a:t>
            </a:r>
            <a:endParaRPr sz="1400">
              <a:latin typeface="Arial"/>
              <a:cs typeface="Arial"/>
            </a:endParaRPr>
          </a:p>
          <a:p>
            <a:pPr marL="313690">
              <a:lnSpc>
                <a:spcPts val="1560"/>
              </a:lnSpc>
            </a:pPr>
            <a:r>
              <a:rPr sz="1400" b="1" spc="-10" dirty="0">
                <a:latin typeface="Arial"/>
                <a:cs typeface="Arial"/>
              </a:rPr>
              <a:t>C</a:t>
            </a:r>
            <a:r>
              <a:rPr sz="1400" b="1" dirty="0">
                <a:latin typeface="Arial"/>
                <a:cs typeface="Arial"/>
              </a:rPr>
              <a:t>15</a:t>
            </a:r>
            <a:endParaRPr sz="1400">
              <a:latin typeface="Arial"/>
              <a:cs typeface="Arial"/>
            </a:endParaRPr>
          </a:p>
        </p:txBody>
      </p:sp>
      <p:sp>
        <p:nvSpPr>
          <p:cNvPr id="636" name="object 636"/>
          <p:cNvSpPr txBox="1"/>
          <p:nvPr/>
        </p:nvSpPr>
        <p:spPr>
          <a:xfrm>
            <a:off x="1412875" y="879094"/>
            <a:ext cx="238442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baseline="26455" dirty="0">
                <a:solidFill>
                  <a:srgbClr val="000066"/>
                </a:solidFill>
                <a:latin typeface="Arial"/>
                <a:cs typeface="Arial"/>
              </a:rPr>
              <a:t>15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N D2</a:t>
            </a:r>
            <a:r>
              <a:rPr sz="16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6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labeled</a:t>
            </a:r>
            <a:r>
              <a:rPr sz="16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7" name="object 637"/>
          <p:cNvSpPr txBox="1"/>
          <p:nvPr/>
        </p:nvSpPr>
        <p:spPr>
          <a:xfrm>
            <a:off x="1563750" y="3667505"/>
            <a:ext cx="238760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575" b="1" baseline="26455" dirty="0">
                <a:solidFill>
                  <a:srgbClr val="000066"/>
                </a:solidFill>
                <a:latin typeface="Arial"/>
                <a:cs typeface="Arial"/>
              </a:rPr>
              <a:t>15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N 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FG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16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45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600" b="1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la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b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eled</a:t>
            </a:r>
            <a:r>
              <a:rPr sz="1600" b="1" spc="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D2</a:t>
            </a:r>
            <a:endParaRPr sz="1600">
              <a:latin typeface="Arial"/>
              <a:cs typeface="Arial"/>
            </a:endParaRPr>
          </a:p>
        </p:txBody>
      </p:sp>
      <p:sp>
        <p:nvSpPr>
          <p:cNvPr id="638" name="object 638"/>
          <p:cNvSpPr/>
          <p:nvPr/>
        </p:nvSpPr>
        <p:spPr>
          <a:xfrm>
            <a:off x="1062037" y="2559050"/>
            <a:ext cx="3429635" cy="0"/>
          </a:xfrm>
          <a:custGeom>
            <a:avLst/>
            <a:gdLst/>
            <a:ahLst/>
            <a:cxnLst/>
            <a:rect l="l" t="t" r="r" b="b"/>
            <a:pathLst>
              <a:path w="3429635">
                <a:moveTo>
                  <a:pt x="0" y="0"/>
                </a:moveTo>
                <a:lnTo>
                  <a:pt x="3429063" y="0"/>
                </a:lnTo>
              </a:path>
            </a:pathLst>
          </a:custGeom>
          <a:ln w="12700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366900" y="5302250"/>
            <a:ext cx="3124200" cy="0"/>
          </a:xfrm>
          <a:custGeom>
            <a:avLst/>
            <a:gdLst/>
            <a:ahLst/>
            <a:cxnLst/>
            <a:rect l="l" t="t" r="r" b="b"/>
            <a:pathLst>
              <a:path w="3124200">
                <a:moveTo>
                  <a:pt x="0" y="0"/>
                </a:moveTo>
                <a:lnTo>
                  <a:pt x="3124200" y="0"/>
                </a:lnTo>
              </a:path>
            </a:pathLst>
          </a:custGeom>
          <a:ln w="12700">
            <a:solidFill>
              <a:srgbClr val="00008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4035297" y="3505200"/>
            <a:ext cx="384810" cy="234315"/>
          </a:xfrm>
          <a:custGeom>
            <a:avLst/>
            <a:gdLst/>
            <a:ahLst/>
            <a:cxnLst/>
            <a:rect l="l" t="t" r="r" b="b"/>
            <a:pathLst>
              <a:path w="384810" h="234314">
                <a:moveTo>
                  <a:pt x="315699" y="33744"/>
                </a:moveTo>
                <a:lnTo>
                  <a:pt x="0" y="223138"/>
                </a:lnTo>
                <a:lnTo>
                  <a:pt x="6603" y="234061"/>
                </a:lnTo>
                <a:lnTo>
                  <a:pt x="322233" y="44634"/>
                </a:lnTo>
                <a:lnTo>
                  <a:pt x="315699" y="33744"/>
                </a:lnTo>
                <a:close/>
              </a:path>
              <a:path w="384810" h="234314">
                <a:moveTo>
                  <a:pt x="367015" y="27177"/>
                </a:moveTo>
                <a:lnTo>
                  <a:pt x="326643" y="27177"/>
                </a:lnTo>
                <a:lnTo>
                  <a:pt x="333121" y="38100"/>
                </a:lnTo>
                <a:lnTo>
                  <a:pt x="322233" y="44634"/>
                </a:lnTo>
                <a:lnTo>
                  <a:pt x="338581" y="71882"/>
                </a:lnTo>
                <a:lnTo>
                  <a:pt x="367015" y="27177"/>
                </a:lnTo>
                <a:close/>
              </a:path>
              <a:path w="384810" h="234314">
                <a:moveTo>
                  <a:pt x="326643" y="27177"/>
                </a:moveTo>
                <a:lnTo>
                  <a:pt x="315699" y="33744"/>
                </a:lnTo>
                <a:lnTo>
                  <a:pt x="322233" y="44634"/>
                </a:lnTo>
                <a:lnTo>
                  <a:pt x="333121" y="38100"/>
                </a:lnTo>
                <a:lnTo>
                  <a:pt x="326643" y="27177"/>
                </a:lnTo>
                <a:close/>
              </a:path>
              <a:path w="384810" h="234314">
                <a:moveTo>
                  <a:pt x="384301" y="0"/>
                </a:moveTo>
                <a:lnTo>
                  <a:pt x="299338" y="6476"/>
                </a:lnTo>
                <a:lnTo>
                  <a:pt x="315699" y="33744"/>
                </a:lnTo>
                <a:lnTo>
                  <a:pt x="326643" y="27177"/>
                </a:lnTo>
                <a:lnTo>
                  <a:pt x="367015" y="27177"/>
                </a:lnTo>
                <a:lnTo>
                  <a:pt x="384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4185920" y="2967989"/>
            <a:ext cx="233679" cy="308610"/>
          </a:xfrm>
          <a:custGeom>
            <a:avLst/>
            <a:gdLst/>
            <a:ahLst/>
            <a:cxnLst/>
            <a:rect l="l" t="t" r="r" b="b"/>
            <a:pathLst>
              <a:path w="233679" h="308610">
                <a:moveTo>
                  <a:pt x="182879" y="251460"/>
                </a:moveTo>
                <a:lnTo>
                  <a:pt x="157479" y="270510"/>
                </a:lnTo>
                <a:lnTo>
                  <a:pt x="233679" y="308610"/>
                </a:lnTo>
                <a:lnTo>
                  <a:pt x="225136" y="261620"/>
                </a:lnTo>
                <a:lnTo>
                  <a:pt x="190500" y="261620"/>
                </a:lnTo>
                <a:lnTo>
                  <a:pt x="182879" y="251460"/>
                </a:lnTo>
                <a:close/>
              </a:path>
              <a:path w="233679" h="308610">
                <a:moveTo>
                  <a:pt x="193039" y="243839"/>
                </a:moveTo>
                <a:lnTo>
                  <a:pt x="182879" y="251460"/>
                </a:lnTo>
                <a:lnTo>
                  <a:pt x="190500" y="261620"/>
                </a:lnTo>
                <a:lnTo>
                  <a:pt x="200659" y="254000"/>
                </a:lnTo>
                <a:lnTo>
                  <a:pt x="193039" y="243839"/>
                </a:lnTo>
                <a:close/>
              </a:path>
              <a:path w="233679" h="308610">
                <a:moveTo>
                  <a:pt x="218439" y="224789"/>
                </a:moveTo>
                <a:lnTo>
                  <a:pt x="193039" y="243839"/>
                </a:lnTo>
                <a:lnTo>
                  <a:pt x="200659" y="254000"/>
                </a:lnTo>
                <a:lnTo>
                  <a:pt x="190500" y="261620"/>
                </a:lnTo>
                <a:lnTo>
                  <a:pt x="225136" y="261620"/>
                </a:lnTo>
                <a:lnTo>
                  <a:pt x="218439" y="224789"/>
                </a:lnTo>
                <a:close/>
              </a:path>
              <a:path w="233679" h="308610">
                <a:moveTo>
                  <a:pt x="10159" y="0"/>
                </a:moveTo>
                <a:lnTo>
                  <a:pt x="0" y="7620"/>
                </a:lnTo>
                <a:lnTo>
                  <a:pt x="182879" y="251460"/>
                </a:lnTo>
                <a:lnTo>
                  <a:pt x="193039" y="243839"/>
                </a:lnTo>
                <a:lnTo>
                  <a:pt x="1015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5029200" y="1219200"/>
            <a:ext cx="3810000" cy="4876800"/>
          </a:xfrm>
          <a:custGeom>
            <a:avLst/>
            <a:gdLst/>
            <a:ahLst/>
            <a:cxnLst/>
            <a:rect l="l" t="t" r="r" b="b"/>
            <a:pathLst>
              <a:path w="3810000" h="4876800">
                <a:moveTo>
                  <a:pt x="0" y="4876800"/>
                </a:moveTo>
                <a:lnTo>
                  <a:pt x="3810000" y="4876800"/>
                </a:lnTo>
                <a:lnTo>
                  <a:pt x="3810000" y="0"/>
                </a:lnTo>
                <a:lnTo>
                  <a:pt x="0" y="0"/>
                </a:lnTo>
                <a:lnTo>
                  <a:pt x="0" y="48768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 txBox="1"/>
          <p:nvPr/>
        </p:nvSpPr>
        <p:spPr>
          <a:xfrm>
            <a:off x="5109464" y="1273428"/>
            <a:ext cx="36074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Structure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f t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sz="1800" b="1" spc="-5" dirty="0">
                <a:solidFill>
                  <a:srgbClr val="990033"/>
                </a:solidFill>
                <a:latin typeface="Arial"/>
                <a:cs typeface="Arial"/>
              </a:rPr>
              <a:t>2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-F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complex</a:t>
            </a:r>
            <a:endParaRPr sz="1800">
              <a:latin typeface="Arial"/>
              <a:cs typeface="Arial"/>
            </a:endParaRPr>
          </a:p>
        </p:txBody>
      </p:sp>
      <p:sp>
        <p:nvSpPr>
          <p:cNvPr id="644" name="object 644"/>
          <p:cNvSpPr txBox="1"/>
          <p:nvPr/>
        </p:nvSpPr>
        <p:spPr>
          <a:xfrm>
            <a:off x="4864353" y="6478219"/>
            <a:ext cx="314769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6600"/>
                </a:solidFill>
                <a:latin typeface="Verdana"/>
                <a:cs typeface="Verdana"/>
              </a:rPr>
              <a:t>Ka</a:t>
            </a:r>
            <a:r>
              <a:rPr sz="1200" b="1" dirty="0">
                <a:solidFill>
                  <a:srgbClr val="006600"/>
                </a:solidFill>
                <a:latin typeface="Verdana"/>
                <a:cs typeface="Verdana"/>
              </a:rPr>
              <a:t>t</a:t>
            </a:r>
            <a:r>
              <a:rPr sz="1200" b="1" spc="-5" dirty="0">
                <a:solidFill>
                  <a:srgbClr val="006600"/>
                </a:solidFill>
                <a:latin typeface="Verdana"/>
                <a:cs typeface="Verdana"/>
              </a:rPr>
              <a:t>hi</a:t>
            </a:r>
            <a:r>
              <a:rPr sz="1200" b="1" dirty="0">
                <a:solidFill>
                  <a:srgbClr val="006600"/>
                </a:solidFill>
                <a:latin typeface="Verdana"/>
                <a:cs typeface="Verdana"/>
              </a:rPr>
              <a:t>r &amp;</a:t>
            </a:r>
            <a:r>
              <a:rPr sz="1200" b="1" spc="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6600"/>
                </a:solidFill>
                <a:latin typeface="Verdana"/>
                <a:cs typeface="Verdana"/>
              </a:rPr>
              <a:t>K</a:t>
            </a:r>
            <a:r>
              <a:rPr sz="1200" b="1" spc="-5" dirty="0">
                <a:solidFill>
                  <a:srgbClr val="006600"/>
                </a:solidFill>
                <a:latin typeface="Verdana"/>
                <a:cs typeface="Verdana"/>
              </a:rPr>
              <a:t>um</a:t>
            </a:r>
            <a:r>
              <a:rPr sz="1200" b="1" dirty="0">
                <a:solidFill>
                  <a:srgbClr val="006600"/>
                </a:solidFill>
                <a:latin typeface="Verdana"/>
                <a:cs typeface="Verdana"/>
              </a:rPr>
              <a:t>a</a:t>
            </a:r>
            <a:r>
              <a:rPr sz="1200" b="1" spc="-5" dirty="0">
                <a:solidFill>
                  <a:srgbClr val="006600"/>
                </a:solidFill>
                <a:latin typeface="Verdana"/>
                <a:cs typeface="Verdana"/>
              </a:rPr>
              <a:t>r</a:t>
            </a:r>
            <a:r>
              <a:rPr sz="1200" b="1" dirty="0">
                <a:solidFill>
                  <a:srgbClr val="006600"/>
                </a:solidFill>
                <a:latin typeface="Verdana"/>
                <a:cs typeface="Verdana"/>
              </a:rPr>
              <a:t>,</a:t>
            </a:r>
            <a:r>
              <a:rPr sz="1200" b="1" spc="10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6600"/>
                </a:solidFill>
                <a:latin typeface="Verdana"/>
                <a:cs typeface="Verdana"/>
              </a:rPr>
              <a:t>u</a:t>
            </a:r>
            <a:r>
              <a:rPr sz="1200" b="1" spc="-10" dirty="0">
                <a:solidFill>
                  <a:srgbClr val="006600"/>
                </a:solidFill>
                <a:latin typeface="Verdana"/>
                <a:cs typeface="Verdana"/>
              </a:rPr>
              <a:t>n</a:t>
            </a:r>
            <a:r>
              <a:rPr sz="1200" b="1" spc="-5" dirty="0">
                <a:solidFill>
                  <a:srgbClr val="006600"/>
                </a:solidFill>
                <a:latin typeface="Verdana"/>
                <a:cs typeface="Verdana"/>
              </a:rPr>
              <a:t>publis</a:t>
            </a:r>
            <a:r>
              <a:rPr sz="1200" b="1" spc="-10" dirty="0">
                <a:solidFill>
                  <a:srgbClr val="006600"/>
                </a:solidFill>
                <a:latin typeface="Verdana"/>
                <a:cs typeface="Verdana"/>
              </a:rPr>
              <a:t>h</a:t>
            </a:r>
            <a:r>
              <a:rPr sz="1200" b="1" spc="-5" dirty="0">
                <a:solidFill>
                  <a:srgbClr val="006600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006600"/>
                </a:solidFill>
                <a:latin typeface="Verdana"/>
                <a:cs typeface="Verdana"/>
              </a:rPr>
              <a:t>d</a:t>
            </a:r>
            <a:r>
              <a:rPr sz="1200" b="1" spc="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6600"/>
                </a:solidFill>
                <a:latin typeface="Verdana"/>
                <a:cs typeface="Verdana"/>
              </a:rPr>
              <a:t>re</a:t>
            </a:r>
            <a:r>
              <a:rPr sz="1200" b="1" spc="-10" dirty="0">
                <a:solidFill>
                  <a:srgbClr val="006600"/>
                </a:solidFill>
                <a:latin typeface="Verdana"/>
                <a:cs typeface="Verdana"/>
              </a:rPr>
              <a:t>s</a:t>
            </a:r>
            <a:r>
              <a:rPr sz="1200" b="1" spc="-5" dirty="0">
                <a:solidFill>
                  <a:srgbClr val="006600"/>
                </a:solidFill>
                <a:latin typeface="Verdana"/>
                <a:cs typeface="Verdana"/>
              </a:rPr>
              <a:t>ult</a:t>
            </a:r>
            <a:r>
              <a:rPr sz="1200" b="1" dirty="0">
                <a:solidFill>
                  <a:srgbClr val="006600"/>
                </a:solidFill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45" name="object 645"/>
          <p:cNvSpPr/>
          <p:nvPr/>
        </p:nvSpPr>
        <p:spPr>
          <a:xfrm>
            <a:off x="5029200" y="1533525"/>
            <a:ext cx="3775075" cy="42576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3"/>
              </a:spcBef>
            </a:pPr>
            <a:endParaRPr sz="1600">
              <a:latin typeface="Times New Roman"/>
              <a:cs typeface="Times New Roman"/>
            </a:endParaRPr>
          </a:p>
          <a:p>
            <a:pPr marL="53975" algn="ctr">
              <a:lnSpc>
                <a:spcPct val="100000"/>
              </a:lnSpc>
              <a:tabLst>
                <a:tab pos="565150" algn="l"/>
              </a:tabLst>
            </a:pPr>
            <a:r>
              <a:rPr sz="1950" spc="-15" baseline="-12820" dirty="0"/>
              <a:t>E1</a:t>
            </a:r>
            <a:r>
              <a:rPr sz="1950" spc="-7" baseline="-12820" dirty="0"/>
              <a:t>5</a:t>
            </a:r>
            <a:r>
              <a:rPr sz="1950" baseline="-12820" dirty="0"/>
              <a:t>	</a:t>
            </a:r>
            <a:r>
              <a:rPr sz="1300" spc="-10" dirty="0"/>
              <a:t>T98</a:t>
            </a:r>
            <a:endParaRPr sz="1300"/>
          </a:p>
          <a:p>
            <a:pPr>
              <a:lnSpc>
                <a:spcPct val="100000"/>
              </a:lnSpc>
            </a:pPr>
            <a:endParaRPr sz="16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1700">
              <a:latin typeface="Times New Roman"/>
              <a:cs typeface="Times New Roman"/>
            </a:endParaRPr>
          </a:p>
          <a:p>
            <a:pPr marL="1213485">
              <a:lnSpc>
                <a:spcPct val="100000"/>
              </a:lnSpc>
            </a:pPr>
            <a:r>
              <a:rPr spc="-10" dirty="0"/>
              <a:t>G20</a:t>
            </a:r>
          </a:p>
          <a:p>
            <a:pPr>
              <a:lnSpc>
                <a:spcPct val="100000"/>
              </a:lnSpc>
            </a:pPr>
            <a:endParaRPr spc="-10" dirty="0"/>
          </a:p>
          <a:p>
            <a:pPr marL="306070" algn="ctr">
              <a:lnSpc>
                <a:spcPct val="100000"/>
              </a:lnSpc>
              <a:spcBef>
                <a:spcPts val="1030"/>
              </a:spcBef>
              <a:tabLst>
                <a:tab pos="2200275" algn="l"/>
              </a:tabLst>
            </a:pPr>
            <a:r>
              <a:rPr spc="-5" dirty="0"/>
              <a:t>F132	</a:t>
            </a:r>
            <a:r>
              <a:rPr sz="1950" spc="-7" baseline="12820" dirty="0"/>
              <a:t>N28</a:t>
            </a:r>
            <a:endParaRPr sz="1950" baseline="12820"/>
          </a:p>
          <a:p>
            <a:pPr marL="224790" algn="ctr">
              <a:lnSpc>
                <a:spcPct val="100000"/>
              </a:lnSpc>
              <a:spcBef>
                <a:spcPts val="915"/>
              </a:spcBef>
              <a:tabLst>
                <a:tab pos="1165225" algn="l"/>
              </a:tabLst>
            </a:pPr>
            <a:r>
              <a:rPr sz="1950" spc="-15" baseline="8547" dirty="0"/>
              <a:t>L1</a:t>
            </a:r>
            <a:r>
              <a:rPr sz="1950" spc="-7" baseline="8547" dirty="0"/>
              <a:t>4</a:t>
            </a:r>
            <a:r>
              <a:rPr sz="1950" baseline="8547" dirty="0"/>
              <a:t>	</a:t>
            </a:r>
            <a:r>
              <a:rPr sz="1300" spc="-5" dirty="0"/>
              <a:t>V103</a:t>
            </a:r>
            <a:endParaRPr sz="1300"/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650">
              <a:latin typeface="Times New Roman"/>
              <a:cs typeface="Times New Roman"/>
            </a:endParaRPr>
          </a:p>
          <a:p>
            <a:pPr marL="2183765">
              <a:lnSpc>
                <a:spcPct val="100000"/>
              </a:lnSpc>
            </a:pPr>
            <a:r>
              <a:rPr spc="-10" dirty="0"/>
              <a:t>S138</a:t>
            </a:r>
          </a:p>
        </p:txBody>
      </p:sp>
      <p:sp>
        <p:nvSpPr>
          <p:cNvPr id="647" name="object 647"/>
          <p:cNvSpPr/>
          <p:nvPr/>
        </p:nvSpPr>
        <p:spPr>
          <a:xfrm>
            <a:off x="6335776" y="4554601"/>
            <a:ext cx="349250" cy="125730"/>
          </a:xfrm>
          <a:custGeom>
            <a:avLst/>
            <a:gdLst/>
            <a:ahLst/>
            <a:cxnLst/>
            <a:rect l="l" t="t" r="r" b="b"/>
            <a:pathLst>
              <a:path w="349250" h="125729">
                <a:moveTo>
                  <a:pt x="309566" y="110007"/>
                </a:moveTo>
                <a:lnTo>
                  <a:pt x="304419" y="125349"/>
                </a:lnTo>
                <a:lnTo>
                  <a:pt x="349250" y="118999"/>
                </a:lnTo>
                <a:lnTo>
                  <a:pt x="344022" y="113792"/>
                </a:lnTo>
                <a:lnTo>
                  <a:pt x="321182" y="113792"/>
                </a:lnTo>
                <a:lnTo>
                  <a:pt x="319404" y="113284"/>
                </a:lnTo>
                <a:lnTo>
                  <a:pt x="309566" y="110007"/>
                </a:lnTo>
                <a:close/>
              </a:path>
              <a:path w="349250" h="125729">
                <a:moveTo>
                  <a:pt x="317246" y="87122"/>
                </a:moveTo>
                <a:lnTo>
                  <a:pt x="311995" y="102768"/>
                </a:lnTo>
                <a:lnTo>
                  <a:pt x="321437" y="105918"/>
                </a:lnTo>
                <a:lnTo>
                  <a:pt x="323596" y="106553"/>
                </a:lnTo>
                <a:lnTo>
                  <a:pt x="324866" y="108712"/>
                </a:lnTo>
                <a:lnTo>
                  <a:pt x="323976" y="110871"/>
                </a:lnTo>
                <a:lnTo>
                  <a:pt x="323342" y="112649"/>
                </a:lnTo>
                <a:lnTo>
                  <a:pt x="321182" y="113792"/>
                </a:lnTo>
                <a:lnTo>
                  <a:pt x="344022" y="113792"/>
                </a:lnTo>
                <a:lnTo>
                  <a:pt x="317246" y="87122"/>
                </a:lnTo>
                <a:close/>
              </a:path>
              <a:path w="349250" h="125729">
                <a:moveTo>
                  <a:pt x="3301" y="0"/>
                </a:moveTo>
                <a:lnTo>
                  <a:pt x="1143" y="1143"/>
                </a:lnTo>
                <a:lnTo>
                  <a:pt x="508" y="2921"/>
                </a:lnTo>
                <a:lnTo>
                  <a:pt x="0" y="5080"/>
                </a:lnTo>
                <a:lnTo>
                  <a:pt x="888" y="7238"/>
                </a:lnTo>
                <a:lnTo>
                  <a:pt x="2921" y="7874"/>
                </a:lnTo>
                <a:lnTo>
                  <a:pt x="309566" y="110007"/>
                </a:lnTo>
                <a:lnTo>
                  <a:pt x="311995" y="102768"/>
                </a:lnTo>
                <a:lnTo>
                  <a:pt x="5461" y="507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6335776" y="4554601"/>
            <a:ext cx="325120" cy="114300"/>
          </a:xfrm>
          <a:custGeom>
            <a:avLst/>
            <a:gdLst/>
            <a:ahLst/>
            <a:cxnLst/>
            <a:rect l="l" t="t" r="r" b="b"/>
            <a:pathLst>
              <a:path w="325120" h="114300">
                <a:moveTo>
                  <a:pt x="5461" y="507"/>
                </a:moveTo>
                <a:lnTo>
                  <a:pt x="321437" y="105918"/>
                </a:lnTo>
                <a:lnTo>
                  <a:pt x="323596" y="106553"/>
                </a:lnTo>
                <a:lnTo>
                  <a:pt x="324866" y="108712"/>
                </a:lnTo>
                <a:lnTo>
                  <a:pt x="323976" y="110871"/>
                </a:lnTo>
                <a:lnTo>
                  <a:pt x="323342" y="112649"/>
                </a:lnTo>
                <a:lnTo>
                  <a:pt x="321182" y="113792"/>
                </a:lnTo>
                <a:lnTo>
                  <a:pt x="319404" y="113284"/>
                </a:lnTo>
                <a:lnTo>
                  <a:pt x="2921" y="7874"/>
                </a:lnTo>
                <a:lnTo>
                  <a:pt x="888" y="7238"/>
                </a:lnTo>
                <a:lnTo>
                  <a:pt x="0" y="5080"/>
                </a:lnTo>
                <a:lnTo>
                  <a:pt x="508" y="2921"/>
                </a:lnTo>
                <a:lnTo>
                  <a:pt x="1143" y="1143"/>
                </a:lnTo>
                <a:lnTo>
                  <a:pt x="3301" y="0"/>
                </a:lnTo>
                <a:lnTo>
                  <a:pt x="5461" y="50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6640194" y="4641722"/>
            <a:ext cx="45085" cy="38735"/>
          </a:xfrm>
          <a:custGeom>
            <a:avLst/>
            <a:gdLst/>
            <a:ahLst/>
            <a:cxnLst/>
            <a:rect l="l" t="t" r="r" b="b"/>
            <a:pathLst>
              <a:path w="45084" h="38735">
                <a:moveTo>
                  <a:pt x="12826" y="0"/>
                </a:moveTo>
                <a:lnTo>
                  <a:pt x="44830" y="31876"/>
                </a:lnTo>
                <a:lnTo>
                  <a:pt x="0" y="38226"/>
                </a:lnTo>
                <a:lnTo>
                  <a:pt x="1282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027926" y="4475226"/>
            <a:ext cx="297180" cy="754380"/>
          </a:xfrm>
          <a:custGeom>
            <a:avLst/>
            <a:gdLst/>
            <a:ahLst/>
            <a:cxnLst/>
            <a:rect l="l" t="t" r="r" b="b"/>
            <a:pathLst>
              <a:path w="297179" h="754379">
                <a:moveTo>
                  <a:pt x="22473" y="36747"/>
                </a:moveTo>
                <a:lnTo>
                  <a:pt x="15502" y="39451"/>
                </a:lnTo>
                <a:lnTo>
                  <a:pt x="288925" y="750951"/>
                </a:lnTo>
                <a:lnTo>
                  <a:pt x="289432" y="753110"/>
                </a:lnTo>
                <a:lnTo>
                  <a:pt x="291973" y="753999"/>
                </a:lnTo>
                <a:lnTo>
                  <a:pt x="293750" y="753110"/>
                </a:lnTo>
                <a:lnTo>
                  <a:pt x="295528" y="752475"/>
                </a:lnTo>
                <a:lnTo>
                  <a:pt x="296799" y="750316"/>
                </a:lnTo>
                <a:lnTo>
                  <a:pt x="295909" y="748157"/>
                </a:lnTo>
                <a:lnTo>
                  <a:pt x="22473" y="36747"/>
                </a:lnTo>
                <a:close/>
              </a:path>
              <a:path w="297179" h="754379">
                <a:moveTo>
                  <a:pt x="4445" y="0"/>
                </a:moveTo>
                <a:lnTo>
                  <a:pt x="0" y="45466"/>
                </a:lnTo>
                <a:lnTo>
                  <a:pt x="15502" y="39451"/>
                </a:lnTo>
                <a:lnTo>
                  <a:pt x="11810" y="29844"/>
                </a:lnTo>
                <a:lnTo>
                  <a:pt x="10922" y="28067"/>
                </a:lnTo>
                <a:lnTo>
                  <a:pt x="12065" y="25907"/>
                </a:lnTo>
                <a:lnTo>
                  <a:pt x="13970" y="25018"/>
                </a:lnTo>
                <a:lnTo>
                  <a:pt x="16128" y="24384"/>
                </a:lnTo>
                <a:lnTo>
                  <a:pt x="31045" y="24384"/>
                </a:lnTo>
                <a:lnTo>
                  <a:pt x="4445" y="0"/>
                </a:lnTo>
                <a:close/>
              </a:path>
              <a:path w="297179" h="754379">
                <a:moveTo>
                  <a:pt x="31045" y="24384"/>
                </a:moveTo>
                <a:lnTo>
                  <a:pt x="16128" y="24384"/>
                </a:lnTo>
                <a:lnTo>
                  <a:pt x="18160" y="25273"/>
                </a:lnTo>
                <a:lnTo>
                  <a:pt x="18796" y="27178"/>
                </a:lnTo>
                <a:lnTo>
                  <a:pt x="22473" y="36747"/>
                </a:lnTo>
                <a:lnTo>
                  <a:pt x="37973" y="30734"/>
                </a:lnTo>
                <a:lnTo>
                  <a:pt x="31045" y="24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038847" y="4499609"/>
            <a:ext cx="286385" cy="729615"/>
          </a:xfrm>
          <a:custGeom>
            <a:avLst/>
            <a:gdLst/>
            <a:ahLst/>
            <a:cxnLst/>
            <a:rect l="l" t="t" r="r" b="b"/>
            <a:pathLst>
              <a:path w="286384" h="729614">
                <a:moveTo>
                  <a:pt x="278002" y="726566"/>
                </a:moveTo>
                <a:lnTo>
                  <a:pt x="888" y="5460"/>
                </a:lnTo>
                <a:lnTo>
                  <a:pt x="0" y="3682"/>
                </a:lnTo>
                <a:lnTo>
                  <a:pt x="1143" y="1523"/>
                </a:lnTo>
                <a:lnTo>
                  <a:pt x="3048" y="634"/>
                </a:lnTo>
                <a:lnTo>
                  <a:pt x="5206" y="0"/>
                </a:lnTo>
                <a:lnTo>
                  <a:pt x="7238" y="888"/>
                </a:lnTo>
                <a:lnTo>
                  <a:pt x="7874" y="2793"/>
                </a:lnTo>
                <a:lnTo>
                  <a:pt x="284987" y="723772"/>
                </a:lnTo>
                <a:lnTo>
                  <a:pt x="285876" y="725932"/>
                </a:lnTo>
                <a:lnTo>
                  <a:pt x="284606" y="728090"/>
                </a:lnTo>
                <a:lnTo>
                  <a:pt x="282828" y="728726"/>
                </a:lnTo>
                <a:lnTo>
                  <a:pt x="281050" y="729614"/>
                </a:lnTo>
                <a:lnTo>
                  <a:pt x="278510" y="728726"/>
                </a:lnTo>
                <a:lnTo>
                  <a:pt x="278002" y="72656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7027926" y="4475226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0" y="45466"/>
                </a:moveTo>
                <a:lnTo>
                  <a:pt x="4445" y="0"/>
                </a:lnTo>
                <a:lnTo>
                  <a:pt x="37973" y="30734"/>
                </a:lnTo>
                <a:lnTo>
                  <a:pt x="0" y="4546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5029200" y="2133600"/>
            <a:ext cx="3775075" cy="425767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 txBox="1"/>
          <p:nvPr/>
        </p:nvSpPr>
        <p:spPr>
          <a:xfrm>
            <a:off x="7862696" y="4420361"/>
            <a:ext cx="30924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N28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55" name="object 655"/>
          <p:cNvSpPr txBox="1"/>
          <p:nvPr/>
        </p:nvSpPr>
        <p:spPr>
          <a:xfrm>
            <a:off x="7049769" y="3261105"/>
            <a:ext cx="29972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T98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56" name="object 656"/>
          <p:cNvSpPr txBox="1"/>
          <p:nvPr/>
        </p:nvSpPr>
        <p:spPr>
          <a:xfrm>
            <a:off x="7303769" y="4775961"/>
            <a:ext cx="39179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A103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57" name="object 657"/>
          <p:cNvSpPr txBox="1"/>
          <p:nvPr/>
        </p:nvSpPr>
        <p:spPr>
          <a:xfrm>
            <a:off x="6363715" y="4747386"/>
            <a:ext cx="29972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L14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58" name="object 658"/>
          <p:cNvSpPr txBox="1"/>
          <p:nvPr/>
        </p:nvSpPr>
        <p:spPr>
          <a:xfrm>
            <a:off x="6343269" y="3882008"/>
            <a:ext cx="29972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FF9900"/>
                </a:solidFill>
                <a:latin typeface="Times New Roman"/>
                <a:cs typeface="Times New Roman"/>
              </a:rPr>
              <a:t>L21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59" name="object 659"/>
          <p:cNvSpPr txBox="1"/>
          <p:nvPr/>
        </p:nvSpPr>
        <p:spPr>
          <a:xfrm>
            <a:off x="5968365" y="4461509"/>
            <a:ext cx="373380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F132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60" name="object 660"/>
          <p:cNvSpPr txBox="1"/>
          <p:nvPr/>
        </p:nvSpPr>
        <p:spPr>
          <a:xfrm>
            <a:off x="7200645" y="5222240"/>
            <a:ext cx="36385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S138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6335776" y="4554601"/>
            <a:ext cx="349250" cy="125730"/>
          </a:xfrm>
          <a:custGeom>
            <a:avLst/>
            <a:gdLst/>
            <a:ahLst/>
            <a:cxnLst/>
            <a:rect l="l" t="t" r="r" b="b"/>
            <a:pathLst>
              <a:path w="349250" h="125729">
                <a:moveTo>
                  <a:pt x="309566" y="110007"/>
                </a:moveTo>
                <a:lnTo>
                  <a:pt x="304419" y="125349"/>
                </a:lnTo>
                <a:lnTo>
                  <a:pt x="349250" y="118999"/>
                </a:lnTo>
                <a:lnTo>
                  <a:pt x="344022" y="113792"/>
                </a:lnTo>
                <a:lnTo>
                  <a:pt x="321182" y="113792"/>
                </a:lnTo>
                <a:lnTo>
                  <a:pt x="319404" y="113284"/>
                </a:lnTo>
                <a:lnTo>
                  <a:pt x="309566" y="110007"/>
                </a:lnTo>
                <a:close/>
              </a:path>
              <a:path w="349250" h="125729">
                <a:moveTo>
                  <a:pt x="317246" y="87122"/>
                </a:moveTo>
                <a:lnTo>
                  <a:pt x="311995" y="102768"/>
                </a:lnTo>
                <a:lnTo>
                  <a:pt x="321437" y="105918"/>
                </a:lnTo>
                <a:lnTo>
                  <a:pt x="323596" y="106553"/>
                </a:lnTo>
                <a:lnTo>
                  <a:pt x="324866" y="108712"/>
                </a:lnTo>
                <a:lnTo>
                  <a:pt x="323976" y="110871"/>
                </a:lnTo>
                <a:lnTo>
                  <a:pt x="323342" y="112649"/>
                </a:lnTo>
                <a:lnTo>
                  <a:pt x="321182" y="113792"/>
                </a:lnTo>
                <a:lnTo>
                  <a:pt x="344022" y="113792"/>
                </a:lnTo>
                <a:lnTo>
                  <a:pt x="317246" y="87122"/>
                </a:lnTo>
                <a:close/>
              </a:path>
              <a:path w="349250" h="125729">
                <a:moveTo>
                  <a:pt x="3301" y="0"/>
                </a:moveTo>
                <a:lnTo>
                  <a:pt x="1143" y="1143"/>
                </a:lnTo>
                <a:lnTo>
                  <a:pt x="508" y="2921"/>
                </a:lnTo>
                <a:lnTo>
                  <a:pt x="0" y="5080"/>
                </a:lnTo>
                <a:lnTo>
                  <a:pt x="888" y="7238"/>
                </a:lnTo>
                <a:lnTo>
                  <a:pt x="2921" y="7874"/>
                </a:lnTo>
                <a:lnTo>
                  <a:pt x="309566" y="110007"/>
                </a:lnTo>
                <a:lnTo>
                  <a:pt x="311995" y="102768"/>
                </a:lnTo>
                <a:lnTo>
                  <a:pt x="5461" y="507"/>
                </a:lnTo>
                <a:lnTo>
                  <a:pt x="330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6335776" y="4554601"/>
            <a:ext cx="325120" cy="114300"/>
          </a:xfrm>
          <a:custGeom>
            <a:avLst/>
            <a:gdLst/>
            <a:ahLst/>
            <a:cxnLst/>
            <a:rect l="l" t="t" r="r" b="b"/>
            <a:pathLst>
              <a:path w="325120" h="114300">
                <a:moveTo>
                  <a:pt x="5461" y="507"/>
                </a:moveTo>
                <a:lnTo>
                  <a:pt x="321437" y="105918"/>
                </a:lnTo>
                <a:lnTo>
                  <a:pt x="323596" y="106553"/>
                </a:lnTo>
                <a:lnTo>
                  <a:pt x="324866" y="108712"/>
                </a:lnTo>
                <a:lnTo>
                  <a:pt x="323976" y="110871"/>
                </a:lnTo>
                <a:lnTo>
                  <a:pt x="323342" y="112649"/>
                </a:lnTo>
                <a:lnTo>
                  <a:pt x="321182" y="113792"/>
                </a:lnTo>
                <a:lnTo>
                  <a:pt x="319404" y="113284"/>
                </a:lnTo>
                <a:lnTo>
                  <a:pt x="2921" y="7874"/>
                </a:lnTo>
                <a:lnTo>
                  <a:pt x="888" y="7238"/>
                </a:lnTo>
                <a:lnTo>
                  <a:pt x="0" y="5080"/>
                </a:lnTo>
                <a:lnTo>
                  <a:pt x="508" y="2921"/>
                </a:lnTo>
                <a:lnTo>
                  <a:pt x="1143" y="1143"/>
                </a:lnTo>
                <a:lnTo>
                  <a:pt x="3301" y="0"/>
                </a:lnTo>
                <a:lnTo>
                  <a:pt x="5461" y="507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6640194" y="4641722"/>
            <a:ext cx="45085" cy="38735"/>
          </a:xfrm>
          <a:custGeom>
            <a:avLst/>
            <a:gdLst/>
            <a:ahLst/>
            <a:cxnLst/>
            <a:rect l="l" t="t" r="r" b="b"/>
            <a:pathLst>
              <a:path w="45084" h="38735">
                <a:moveTo>
                  <a:pt x="12826" y="0"/>
                </a:moveTo>
                <a:lnTo>
                  <a:pt x="44830" y="31876"/>
                </a:lnTo>
                <a:lnTo>
                  <a:pt x="0" y="38226"/>
                </a:lnTo>
                <a:lnTo>
                  <a:pt x="12826" y="0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7027926" y="4475226"/>
            <a:ext cx="297180" cy="754380"/>
          </a:xfrm>
          <a:custGeom>
            <a:avLst/>
            <a:gdLst/>
            <a:ahLst/>
            <a:cxnLst/>
            <a:rect l="l" t="t" r="r" b="b"/>
            <a:pathLst>
              <a:path w="297179" h="754379">
                <a:moveTo>
                  <a:pt x="22473" y="36747"/>
                </a:moveTo>
                <a:lnTo>
                  <a:pt x="15502" y="39451"/>
                </a:lnTo>
                <a:lnTo>
                  <a:pt x="288925" y="750951"/>
                </a:lnTo>
                <a:lnTo>
                  <a:pt x="289432" y="753110"/>
                </a:lnTo>
                <a:lnTo>
                  <a:pt x="291973" y="753999"/>
                </a:lnTo>
                <a:lnTo>
                  <a:pt x="293750" y="753110"/>
                </a:lnTo>
                <a:lnTo>
                  <a:pt x="295528" y="752475"/>
                </a:lnTo>
                <a:lnTo>
                  <a:pt x="296799" y="750316"/>
                </a:lnTo>
                <a:lnTo>
                  <a:pt x="295909" y="748157"/>
                </a:lnTo>
                <a:lnTo>
                  <a:pt x="22473" y="36747"/>
                </a:lnTo>
                <a:close/>
              </a:path>
              <a:path w="297179" h="754379">
                <a:moveTo>
                  <a:pt x="4445" y="0"/>
                </a:moveTo>
                <a:lnTo>
                  <a:pt x="0" y="45466"/>
                </a:lnTo>
                <a:lnTo>
                  <a:pt x="15502" y="39451"/>
                </a:lnTo>
                <a:lnTo>
                  <a:pt x="11810" y="29844"/>
                </a:lnTo>
                <a:lnTo>
                  <a:pt x="10922" y="28067"/>
                </a:lnTo>
                <a:lnTo>
                  <a:pt x="12065" y="25907"/>
                </a:lnTo>
                <a:lnTo>
                  <a:pt x="13970" y="25018"/>
                </a:lnTo>
                <a:lnTo>
                  <a:pt x="16128" y="24384"/>
                </a:lnTo>
                <a:lnTo>
                  <a:pt x="31045" y="24384"/>
                </a:lnTo>
                <a:lnTo>
                  <a:pt x="4445" y="0"/>
                </a:lnTo>
                <a:close/>
              </a:path>
              <a:path w="297179" h="754379">
                <a:moveTo>
                  <a:pt x="31045" y="24384"/>
                </a:moveTo>
                <a:lnTo>
                  <a:pt x="16128" y="24384"/>
                </a:lnTo>
                <a:lnTo>
                  <a:pt x="18160" y="25273"/>
                </a:lnTo>
                <a:lnTo>
                  <a:pt x="18796" y="27178"/>
                </a:lnTo>
                <a:lnTo>
                  <a:pt x="22473" y="36747"/>
                </a:lnTo>
                <a:lnTo>
                  <a:pt x="37973" y="30734"/>
                </a:lnTo>
                <a:lnTo>
                  <a:pt x="31045" y="2438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038847" y="4499609"/>
            <a:ext cx="286385" cy="729615"/>
          </a:xfrm>
          <a:custGeom>
            <a:avLst/>
            <a:gdLst/>
            <a:ahLst/>
            <a:cxnLst/>
            <a:rect l="l" t="t" r="r" b="b"/>
            <a:pathLst>
              <a:path w="286384" h="729614">
                <a:moveTo>
                  <a:pt x="278002" y="726566"/>
                </a:moveTo>
                <a:lnTo>
                  <a:pt x="888" y="5460"/>
                </a:lnTo>
                <a:lnTo>
                  <a:pt x="0" y="3682"/>
                </a:lnTo>
                <a:lnTo>
                  <a:pt x="1143" y="1523"/>
                </a:lnTo>
                <a:lnTo>
                  <a:pt x="3048" y="634"/>
                </a:lnTo>
                <a:lnTo>
                  <a:pt x="5206" y="0"/>
                </a:lnTo>
                <a:lnTo>
                  <a:pt x="7238" y="888"/>
                </a:lnTo>
                <a:lnTo>
                  <a:pt x="7874" y="2793"/>
                </a:lnTo>
                <a:lnTo>
                  <a:pt x="284987" y="723772"/>
                </a:lnTo>
                <a:lnTo>
                  <a:pt x="285876" y="725932"/>
                </a:lnTo>
                <a:lnTo>
                  <a:pt x="284606" y="728090"/>
                </a:lnTo>
                <a:lnTo>
                  <a:pt x="282828" y="728726"/>
                </a:lnTo>
                <a:lnTo>
                  <a:pt x="281050" y="729614"/>
                </a:lnTo>
                <a:lnTo>
                  <a:pt x="278510" y="728726"/>
                </a:lnTo>
                <a:lnTo>
                  <a:pt x="278002" y="72656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7027926" y="4475226"/>
            <a:ext cx="38100" cy="45720"/>
          </a:xfrm>
          <a:custGeom>
            <a:avLst/>
            <a:gdLst/>
            <a:ahLst/>
            <a:cxnLst/>
            <a:rect l="l" t="t" r="r" b="b"/>
            <a:pathLst>
              <a:path w="38100" h="45720">
                <a:moveTo>
                  <a:pt x="0" y="45466"/>
                </a:moveTo>
                <a:lnTo>
                  <a:pt x="4445" y="0"/>
                </a:lnTo>
                <a:lnTo>
                  <a:pt x="37973" y="30734"/>
                </a:lnTo>
                <a:lnTo>
                  <a:pt x="0" y="45466"/>
                </a:lnTo>
                <a:close/>
              </a:path>
            </a:pathLst>
          </a:custGeom>
          <a:ln w="317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 txBox="1"/>
          <p:nvPr/>
        </p:nvSpPr>
        <p:spPr>
          <a:xfrm>
            <a:off x="7120508" y="3835872"/>
            <a:ext cx="773430" cy="4692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50520">
              <a:lnSpc>
                <a:spcPct val="107100"/>
              </a:lnSpc>
            </a:pPr>
            <a:r>
              <a:rPr sz="14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1400" b="1" dirty="0">
                <a:solidFill>
                  <a:srgbClr val="FFFFFF"/>
                </a:solidFill>
                <a:latin typeface="Times New Roman"/>
                <a:cs typeface="Times New Roman"/>
              </a:rPr>
              <a:t>106 </a:t>
            </a:r>
            <a:r>
              <a:rPr sz="1400" b="1" spc="-10" dirty="0">
                <a:solidFill>
                  <a:srgbClr val="FF9900"/>
                </a:solidFill>
                <a:latin typeface="Times New Roman"/>
                <a:cs typeface="Times New Roman"/>
              </a:rPr>
              <a:t>R</a:t>
            </a:r>
            <a:r>
              <a:rPr sz="1400" b="1" dirty="0">
                <a:solidFill>
                  <a:srgbClr val="FF9900"/>
                </a:solidFill>
                <a:latin typeface="Times New Roman"/>
                <a:cs typeface="Times New Roman"/>
              </a:rPr>
              <a:t>108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5829300" y="228600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31750" y="381000"/>
                </a:move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31750" y="393700"/>
                </a:lnTo>
                <a:lnTo>
                  <a:pt x="31750" y="381000"/>
                </a:lnTo>
                <a:close/>
              </a:path>
              <a:path w="76200" h="457200">
                <a:moveTo>
                  <a:pt x="44450" y="0"/>
                </a:moveTo>
                <a:lnTo>
                  <a:pt x="31750" y="0"/>
                </a:lnTo>
                <a:lnTo>
                  <a:pt x="31750" y="393700"/>
                </a:lnTo>
                <a:lnTo>
                  <a:pt x="44450" y="393700"/>
                </a:lnTo>
                <a:lnTo>
                  <a:pt x="44450" y="0"/>
                </a:lnTo>
                <a:close/>
              </a:path>
              <a:path w="76200" h="457200">
                <a:moveTo>
                  <a:pt x="76200" y="381000"/>
                </a:moveTo>
                <a:lnTo>
                  <a:pt x="44450" y="381000"/>
                </a:lnTo>
                <a:lnTo>
                  <a:pt x="44450" y="3937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7010400" y="3956050"/>
            <a:ext cx="534670" cy="109855"/>
          </a:xfrm>
          <a:custGeom>
            <a:avLst/>
            <a:gdLst/>
            <a:ahLst/>
            <a:cxnLst/>
            <a:rect l="l" t="t" r="r" b="b"/>
            <a:pathLst>
              <a:path w="534670" h="109854">
                <a:moveTo>
                  <a:pt x="70103" y="34036"/>
                </a:moveTo>
                <a:lnTo>
                  <a:pt x="0" y="82550"/>
                </a:lnTo>
                <a:lnTo>
                  <a:pt x="80772" y="109474"/>
                </a:lnTo>
                <a:lnTo>
                  <a:pt x="76587" y="79882"/>
                </a:lnTo>
                <a:lnTo>
                  <a:pt x="63753" y="79882"/>
                </a:lnTo>
                <a:lnTo>
                  <a:pt x="61975" y="67310"/>
                </a:lnTo>
                <a:lnTo>
                  <a:pt x="74554" y="65510"/>
                </a:lnTo>
                <a:lnTo>
                  <a:pt x="70103" y="34036"/>
                </a:lnTo>
                <a:close/>
              </a:path>
              <a:path w="534670" h="109854">
                <a:moveTo>
                  <a:pt x="74554" y="65510"/>
                </a:moveTo>
                <a:lnTo>
                  <a:pt x="61975" y="67310"/>
                </a:lnTo>
                <a:lnTo>
                  <a:pt x="63753" y="79882"/>
                </a:lnTo>
                <a:lnTo>
                  <a:pt x="76332" y="78083"/>
                </a:lnTo>
                <a:lnTo>
                  <a:pt x="74554" y="65510"/>
                </a:lnTo>
                <a:close/>
              </a:path>
              <a:path w="534670" h="109854">
                <a:moveTo>
                  <a:pt x="76332" y="78083"/>
                </a:moveTo>
                <a:lnTo>
                  <a:pt x="63753" y="79882"/>
                </a:lnTo>
                <a:lnTo>
                  <a:pt x="76587" y="79882"/>
                </a:lnTo>
                <a:lnTo>
                  <a:pt x="76332" y="78083"/>
                </a:lnTo>
                <a:close/>
              </a:path>
              <a:path w="534670" h="109854">
                <a:moveTo>
                  <a:pt x="532510" y="0"/>
                </a:moveTo>
                <a:lnTo>
                  <a:pt x="74554" y="65510"/>
                </a:lnTo>
                <a:lnTo>
                  <a:pt x="76332" y="78083"/>
                </a:lnTo>
                <a:lnTo>
                  <a:pt x="534289" y="12573"/>
                </a:lnTo>
                <a:lnTo>
                  <a:pt x="53251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6172200" y="4114800"/>
            <a:ext cx="685800" cy="457200"/>
          </a:xfrm>
          <a:custGeom>
            <a:avLst/>
            <a:gdLst/>
            <a:ahLst/>
            <a:cxnLst/>
            <a:rect l="l" t="t" r="r" b="b"/>
            <a:pathLst>
              <a:path w="685800" h="457200">
                <a:moveTo>
                  <a:pt x="0" y="228600"/>
                </a:moveTo>
                <a:lnTo>
                  <a:pt x="17483" y="156350"/>
                </a:lnTo>
                <a:lnTo>
                  <a:pt x="38277" y="123551"/>
                </a:lnTo>
                <a:lnTo>
                  <a:pt x="66165" y="93597"/>
                </a:lnTo>
                <a:lnTo>
                  <a:pt x="100441" y="66960"/>
                </a:lnTo>
                <a:lnTo>
                  <a:pt x="140396" y="44110"/>
                </a:lnTo>
                <a:lnTo>
                  <a:pt x="185327" y="25518"/>
                </a:lnTo>
                <a:lnTo>
                  <a:pt x="234525" y="11655"/>
                </a:lnTo>
                <a:lnTo>
                  <a:pt x="287285" y="2992"/>
                </a:lnTo>
                <a:lnTo>
                  <a:pt x="342900" y="0"/>
                </a:lnTo>
                <a:lnTo>
                  <a:pt x="398514" y="2992"/>
                </a:lnTo>
                <a:lnTo>
                  <a:pt x="451274" y="11655"/>
                </a:lnTo>
                <a:lnTo>
                  <a:pt x="500472" y="25518"/>
                </a:lnTo>
                <a:lnTo>
                  <a:pt x="545403" y="44110"/>
                </a:lnTo>
                <a:lnTo>
                  <a:pt x="585358" y="66960"/>
                </a:lnTo>
                <a:lnTo>
                  <a:pt x="619634" y="93597"/>
                </a:lnTo>
                <a:lnTo>
                  <a:pt x="647522" y="123551"/>
                </a:lnTo>
                <a:lnTo>
                  <a:pt x="668316" y="156350"/>
                </a:lnTo>
                <a:lnTo>
                  <a:pt x="685800" y="228600"/>
                </a:lnTo>
                <a:lnTo>
                  <a:pt x="681311" y="265676"/>
                </a:lnTo>
                <a:lnTo>
                  <a:pt x="647522" y="333648"/>
                </a:lnTo>
                <a:lnTo>
                  <a:pt x="619634" y="363602"/>
                </a:lnTo>
                <a:lnTo>
                  <a:pt x="585358" y="390239"/>
                </a:lnTo>
                <a:lnTo>
                  <a:pt x="545403" y="413089"/>
                </a:lnTo>
                <a:lnTo>
                  <a:pt x="500472" y="431681"/>
                </a:lnTo>
                <a:lnTo>
                  <a:pt x="451274" y="445544"/>
                </a:lnTo>
                <a:lnTo>
                  <a:pt x="398514" y="454207"/>
                </a:lnTo>
                <a:lnTo>
                  <a:pt x="342900" y="457200"/>
                </a:lnTo>
                <a:lnTo>
                  <a:pt x="287285" y="454207"/>
                </a:lnTo>
                <a:lnTo>
                  <a:pt x="234525" y="445544"/>
                </a:lnTo>
                <a:lnTo>
                  <a:pt x="185327" y="431681"/>
                </a:lnTo>
                <a:lnTo>
                  <a:pt x="140396" y="413089"/>
                </a:lnTo>
                <a:lnTo>
                  <a:pt x="100441" y="390239"/>
                </a:lnTo>
                <a:lnTo>
                  <a:pt x="66165" y="363602"/>
                </a:lnTo>
                <a:lnTo>
                  <a:pt x="38277" y="333648"/>
                </a:lnTo>
                <a:lnTo>
                  <a:pt x="17483" y="300849"/>
                </a:lnTo>
                <a:lnTo>
                  <a:pt x="0" y="228600"/>
                </a:lnTo>
                <a:close/>
              </a:path>
            </a:pathLst>
          </a:custGeom>
          <a:ln w="25400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7010400" y="4038600"/>
            <a:ext cx="609600" cy="381000"/>
          </a:xfrm>
          <a:custGeom>
            <a:avLst/>
            <a:gdLst/>
            <a:ahLst/>
            <a:cxnLst/>
            <a:rect l="l" t="t" r="r" b="b"/>
            <a:pathLst>
              <a:path w="609600" h="381000">
                <a:moveTo>
                  <a:pt x="0" y="190500"/>
                </a:moveTo>
                <a:lnTo>
                  <a:pt x="19076" y="124050"/>
                </a:lnTo>
                <a:lnTo>
                  <a:pt x="71705" y="67785"/>
                </a:lnTo>
                <a:lnTo>
                  <a:pt x="108446" y="44821"/>
                </a:lnTo>
                <a:lnTo>
                  <a:pt x="150988" y="26020"/>
                </a:lnTo>
                <a:lnTo>
                  <a:pt x="198470" y="11924"/>
                </a:lnTo>
                <a:lnTo>
                  <a:pt x="250027" y="3070"/>
                </a:lnTo>
                <a:lnTo>
                  <a:pt x="304800" y="0"/>
                </a:lnTo>
                <a:lnTo>
                  <a:pt x="359572" y="3070"/>
                </a:lnTo>
                <a:lnTo>
                  <a:pt x="411129" y="11924"/>
                </a:lnTo>
                <a:lnTo>
                  <a:pt x="458611" y="26020"/>
                </a:lnTo>
                <a:lnTo>
                  <a:pt x="501153" y="44821"/>
                </a:lnTo>
                <a:lnTo>
                  <a:pt x="537894" y="67785"/>
                </a:lnTo>
                <a:lnTo>
                  <a:pt x="567972" y="94375"/>
                </a:lnTo>
                <a:lnTo>
                  <a:pt x="604687" y="156271"/>
                </a:lnTo>
                <a:lnTo>
                  <a:pt x="609600" y="190500"/>
                </a:lnTo>
                <a:lnTo>
                  <a:pt x="604687" y="224728"/>
                </a:lnTo>
                <a:lnTo>
                  <a:pt x="567972" y="286624"/>
                </a:lnTo>
                <a:lnTo>
                  <a:pt x="537894" y="313214"/>
                </a:lnTo>
                <a:lnTo>
                  <a:pt x="501153" y="336178"/>
                </a:lnTo>
                <a:lnTo>
                  <a:pt x="458611" y="354979"/>
                </a:lnTo>
                <a:lnTo>
                  <a:pt x="411129" y="369075"/>
                </a:lnTo>
                <a:lnTo>
                  <a:pt x="359572" y="377929"/>
                </a:lnTo>
                <a:lnTo>
                  <a:pt x="304800" y="381000"/>
                </a:lnTo>
                <a:lnTo>
                  <a:pt x="250027" y="377929"/>
                </a:lnTo>
                <a:lnTo>
                  <a:pt x="198470" y="369075"/>
                </a:lnTo>
                <a:lnTo>
                  <a:pt x="150988" y="354979"/>
                </a:lnTo>
                <a:lnTo>
                  <a:pt x="108446" y="336178"/>
                </a:lnTo>
                <a:lnTo>
                  <a:pt x="71705" y="313214"/>
                </a:lnTo>
                <a:lnTo>
                  <a:pt x="41627" y="286624"/>
                </a:lnTo>
                <a:lnTo>
                  <a:pt x="4912" y="224728"/>
                </a:lnTo>
                <a:lnTo>
                  <a:pt x="0" y="190500"/>
                </a:lnTo>
                <a:close/>
              </a:path>
            </a:pathLst>
          </a:custGeom>
          <a:ln w="25400">
            <a:solidFill>
              <a:srgbClr val="00CC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5638800" y="3200400"/>
            <a:ext cx="924560" cy="1226820"/>
          </a:xfrm>
          <a:custGeom>
            <a:avLst/>
            <a:gdLst/>
            <a:ahLst/>
            <a:cxnLst/>
            <a:rect l="l" t="t" r="r" b="b"/>
            <a:pathLst>
              <a:path w="924559" h="1226820">
                <a:moveTo>
                  <a:pt x="55880" y="53339"/>
                </a:moveTo>
                <a:lnTo>
                  <a:pt x="35559" y="68580"/>
                </a:lnTo>
                <a:lnTo>
                  <a:pt x="904240" y="1226820"/>
                </a:lnTo>
                <a:lnTo>
                  <a:pt x="924559" y="1211580"/>
                </a:lnTo>
                <a:lnTo>
                  <a:pt x="55880" y="53339"/>
                </a:lnTo>
                <a:close/>
              </a:path>
              <a:path w="924559" h="1226820">
                <a:moveTo>
                  <a:pt x="0" y="0"/>
                </a:moveTo>
                <a:lnTo>
                  <a:pt x="15239" y="83820"/>
                </a:lnTo>
                <a:lnTo>
                  <a:pt x="35560" y="68580"/>
                </a:lnTo>
                <a:lnTo>
                  <a:pt x="27939" y="58420"/>
                </a:lnTo>
                <a:lnTo>
                  <a:pt x="48260" y="43179"/>
                </a:lnTo>
                <a:lnTo>
                  <a:pt x="69426" y="43179"/>
                </a:lnTo>
                <a:lnTo>
                  <a:pt x="76200" y="38100"/>
                </a:lnTo>
                <a:lnTo>
                  <a:pt x="0" y="0"/>
                </a:lnTo>
                <a:close/>
              </a:path>
              <a:path w="924559" h="1226820">
                <a:moveTo>
                  <a:pt x="48260" y="43179"/>
                </a:moveTo>
                <a:lnTo>
                  <a:pt x="27939" y="58420"/>
                </a:lnTo>
                <a:lnTo>
                  <a:pt x="35559" y="68580"/>
                </a:lnTo>
                <a:lnTo>
                  <a:pt x="55880" y="53339"/>
                </a:lnTo>
                <a:lnTo>
                  <a:pt x="48260" y="43179"/>
                </a:lnTo>
                <a:close/>
              </a:path>
              <a:path w="924559" h="1226820">
                <a:moveTo>
                  <a:pt x="69426" y="43179"/>
                </a:moveTo>
                <a:lnTo>
                  <a:pt x="48260" y="43179"/>
                </a:lnTo>
                <a:lnTo>
                  <a:pt x="55880" y="53339"/>
                </a:lnTo>
                <a:lnTo>
                  <a:pt x="69426" y="43179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 txBox="1"/>
          <p:nvPr/>
        </p:nvSpPr>
        <p:spPr>
          <a:xfrm>
            <a:off x="5397753" y="3046729"/>
            <a:ext cx="1458595" cy="462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9900"/>
                </a:solidFill>
                <a:latin typeface="Verdana"/>
                <a:cs typeface="Verdana"/>
              </a:rPr>
              <a:t>S138</a:t>
            </a:r>
            <a:r>
              <a:rPr sz="1200" b="1" dirty="0">
                <a:solidFill>
                  <a:srgbClr val="FF9900"/>
                </a:solidFill>
                <a:latin typeface="Verdana"/>
                <a:cs typeface="Verdana"/>
              </a:rPr>
              <a:t>W</a:t>
            </a:r>
            <a:r>
              <a:rPr sz="1200" b="1" spc="-15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FF9900"/>
                </a:solidFill>
                <a:latin typeface="Verdana"/>
                <a:cs typeface="Verdana"/>
              </a:rPr>
              <a:t>(Aper</a:t>
            </a:r>
            <a:r>
              <a:rPr sz="1200" b="1" spc="5" dirty="0">
                <a:solidFill>
                  <a:srgbClr val="FF9900"/>
                </a:solidFill>
                <a:latin typeface="Verdana"/>
                <a:cs typeface="Verdana"/>
              </a:rPr>
              <a:t>t</a:t>
            </a:r>
            <a:r>
              <a:rPr sz="1200" b="1" dirty="0">
                <a:solidFill>
                  <a:srgbClr val="FF9900"/>
                </a:solidFill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545"/>
              </a:spcBef>
            </a:pPr>
            <a:r>
              <a:rPr sz="13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K16</a:t>
            </a:r>
            <a:endParaRPr sz="1300">
              <a:latin typeface="Times New Roman"/>
              <a:cs typeface="Times New Roman"/>
            </a:endParaRPr>
          </a:p>
        </p:txBody>
      </p:sp>
      <p:sp>
        <p:nvSpPr>
          <p:cNvPr id="674" name="object 674"/>
          <p:cNvSpPr/>
          <p:nvPr/>
        </p:nvSpPr>
        <p:spPr>
          <a:xfrm>
            <a:off x="7458964" y="4334128"/>
            <a:ext cx="999490" cy="923925"/>
          </a:xfrm>
          <a:custGeom>
            <a:avLst/>
            <a:gdLst/>
            <a:ahLst/>
            <a:cxnLst/>
            <a:rect l="l" t="t" r="r" b="b"/>
            <a:pathLst>
              <a:path w="999490" h="923925">
                <a:moveTo>
                  <a:pt x="934679" y="881293"/>
                </a:moveTo>
                <a:lnTo>
                  <a:pt x="917447" y="899922"/>
                </a:lnTo>
                <a:lnTo>
                  <a:pt x="999235" y="923671"/>
                </a:lnTo>
                <a:lnTo>
                  <a:pt x="986466" y="889889"/>
                </a:lnTo>
                <a:lnTo>
                  <a:pt x="943990" y="889889"/>
                </a:lnTo>
                <a:lnTo>
                  <a:pt x="934679" y="881293"/>
                </a:lnTo>
                <a:close/>
              </a:path>
              <a:path w="999490" h="923925">
                <a:moveTo>
                  <a:pt x="951890" y="862686"/>
                </a:moveTo>
                <a:lnTo>
                  <a:pt x="934679" y="881293"/>
                </a:lnTo>
                <a:lnTo>
                  <a:pt x="943990" y="889889"/>
                </a:lnTo>
                <a:lnTo>
                  <a:pt x="961135" y="871220"/>
                </a:lnTo>
                <a:lnTo>
                  <a:pt x="951890" y="862686"/>
                </a:lnTo>
                <a:close/>
              </a:path>
              <a:path w="999490" h="923925">
                <a:moveTo>
                  <a:pt x="969136" y="844042"/>
                </a:moveTo>
                <a:lnTo>
                  <a:pt x="951890" y="862686"/>
                </a:lnTo>
                <a:lnTo>
                  <a:pt x="961135" y="871220"/>
                </a:lnTo>
                <a:lnTo>
                  <a:pt x="943990" y="889889"/>
                </a:lnTo>
                <a:lnTo>
                  <a:pt x="986466" y="889889"/>
                </a:lnTo>
                <a:lnTo>
                  <a:pt x="969136" y="844042"/>
                </a:lnTo>
                <a:close/>
              </a:path>
              <a:path w="999490" h="923925">
                <a:moveTo>
                  <a:pt x="17271" y="0"/>
                </a:moveTo>
                <a:lnTo>
                  <a:pt x="0" y="18542"/>
                </a:lnTo>
                <a:lnTo>
                  <a:pt x="934679" y="881293"/>
                </a:lnTo>
                <a:lnTo>
                  <a:pt x="951890" y="862686"/>
                </a:lnTo>
                <a:lnTo>
                  <a:pt x="17271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 txBox="1"/>
          <p:nvPr/>
        </p:nvSpPr>
        <p:spPr>
          <a:xfrm>
            <a:off x="8065389" y="5310123"/>
            <a:ext cx="66738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9900"/>
                </a:solidFill>
                <a:latin typeface="Verdana"/>
                <a:cs typeface="Verdana"/>
              </a:rPr>
              <a:t>R1</a:t>
            </a:r>
            <a:r>
              <a:rPr sz="1400" b="1" spc="-5" dirty="0">
                <a:solidFill>
                  <a:srgbClr val="FF9900"/>
                </a:solidFill>
                <a:latin typeface="Verdana"/>
                <a:cs typeface="Verdana"/>
              </a:rPr>
              <a:t>0</a:t>
            </a:r>
            <a:r>
              <a:rPr sz="1400" b="1" dirty="0">
                <a:solidFill>
                  <a:srgbClr val="FF9900"/>
                </a:solidFill>
                <a:latin typeface="Verdana"/>
                <a:cs typeface="Verdana"/>
              </a:rPr>
              <a:t>8E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676" name="object 676"/>
          <p:cNvSpPr txBox="1"/>
          <p:nvPr/>
        </p:nvSpPr>
        <p:spPr>
          <a:xfrm>
            <a:off x="7045832" y="5531815"/>
            <a:ext cx="163195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FF9900"/>
                </a:solidFill>
                <a:latin typeface="Verdana"/>
                <a:cs typeface="Verdana"/>
              </a:rPr>
              <a:t>(</a:t>
            </a:r>
            <a:r>
              <a:rPr sz="1200" b="1" spc="-10" dirty="0">
                <a:solidFill>
                  <a:srgbClr val="FF9900"/>
                </a:solidFill>
                <a:latin typeface="Verdana"/>
                <a:cs typeface="Verdana"/>
              </a:rPr>
              <a:t>C</a:t>
            </a:r>
            <a:r>
              <a:rPr sz="1200" b="1" spc="-5" dirty="0">
                <a:solidFill>
                  <a:srgbClr val="FF9900"/>
                </a:solidFill>
                <a:latin typeface="Verdana"/>
                <a:cs typeface="Verdana"/>
              </a:rPr>
              <a:t>r</a:t>
            </a:r>
            <a:r>
              <a:rPr sz="1200" b="1" dirty="0">
                <a:solidFill>
                  <a:srgbClr val="FF9900"/>
                </a:solidFill>
                <a:latin typeface="Verdana"/>
                <a:cs typeface="Verdana"/>
              </a:rPr>
              <a:t>o</a:t>
            </a:r>
            <a:r>
              <a:rPr sz="1200" b="1" spc="-10" dirty="0">
                <a:solidFill>
                  <a:srgbClr val="FF9900"/>
                </a:solidFill>
                <a:latin typeface="Verdana"/>
                <a:cs typeface="Verdana"/>
              </a:rPr>
              <a:t>nz</a:t>
            </a:r>
            <a:r>
              <a:rPr sz="1200" b="1" dirty="0">
                <a:solidFill>
                  <a:srgbClr val="FF9900"/>
                </a:solidFill>
                <a:latin typeface="Verdana"/>
                <a:cs typeface="Verdana"/>
              </a:rPr>
              <a:t>o</a:t>
            </a:r>
            <a:r>
              <a:rPr sz="1200" b="1" spc="-5" dirty="0">
                <a:solidFill>
                  <a:srgbClr val="FF9900"/>
                </a:solidFill>
                <a:latin typeface="Verdana"/>
                <a:cs typeface="Verdana"/>
              </a:rPr>
              <a:t>n</a:t>
            </a:r>
            <a:r>
              <a:rPr sz="1200" b="1" dirty="0">
                <a:solidFill>
                  <a:srgbClr val="FF9900"/>
                </a:solidFill>
                <a:latin typeface="Verdana"/>
                <a:cs typeface="Verdana"/>
              </a:rPr>
              <a:t>,</a:t>
            </a:r>
            <a:r>
              <a:rPr sz="1200" b="1" spc="-20" dirty="0">
                <a:solidFill>
                  <a:srgbClr val="FF99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FF9900"/>
                </a:solidFill>
                <a:latin typeface="Verdana"/>
                <a:cs typeface="Verdana"/>
              </a:rPr>
              <a:t>P</a:t>
            </a:r>
            <a:r>
              <a:rPr sz="1200" b="1" spc="-10" dirty="0">
                <a:solidFill>
                  <a:srgbClr val="FF9900"/>
                </a:solidFill>
                <a:latin typeface="Verdana"/>
                <a:cs typeface="Verdana"/>
              </a:rPr>
              <a:t>f</a:t>
            </a:r>
            <a:r>
              <a:rPr sz="1200" b="1" spc="-5" dirty="0">
                <a:solidFill>
                  <a:srgbClr val="FF9900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FF9900"/>
                </a:solidFill>
                <a:latin typeface="Verdana"/>
                <a:cs typeface="Verdana"/>
              </a:rPr>
              <a:t>i</a:t>
            </a:r>
            <a:r>
              <a:rPr sz="1200" b="1" spc="-10" dirty="0">
                <a:solidFill>
                  <a:srgbClr val="FF9900"/>
                </a:solidFill>
                <a:latin typeface="Verdana"/>
                <a:cs typeface="Verdana"/>
              </a:rPr>
              <a:t>f</a:t>
            </a:r>
            <a:r>
              <a:rPr sz="1200" b="1" spc="-5" dirty="0">
                <a:solidFill>
                  <a:srgbClr val="FF9900"/>
                </a:solidFill>
                <a:latin typeface="Verdana"/>
                <a:cs typeface="Verdana"/>
              </a:rPr>
              <a:t>f</a:t>
            </a:r>
            <a:r>
              <a:rPr sz="1200" b="1" spc="-10" dirty="0">
                <a:solidFill>
                  <a:srgbClr val="FF9900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FF9900"/>
                </a:solidFill>
                <a:latin typeface="Verdana"/>
                <a:cs typeface="Verdana"/>
              </a:rPr>
              <a:t>r)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677" name="object 677"/>
          <p:cNvSpPr/>
          <p:nvPr/>
        </p:nvSpPr>
        <p:spPr>
          <a:xfrm>
            <a:off x="8001000" y="152463"/>
            <a:ext cx="923925" cy="738187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7981950" y="9080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7983537" y="137160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7981950" y="1352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8942387" y="1365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7988300" y="8997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7991475" y="1460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7988300" y="1428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8934450" y="1460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7997825" y="8921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7999412" y="1524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7997825" y="1511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8926512" y="1524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191000" y="2286000"/>
            <a:ext cx="3886200" cy="35052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724400" y="2925762"/>
            <a:ext cx="1295400" cy="274955"/>
          </a:xfrm>
          <a:custGeom>
            <a:avLst/>
            <a:gdLst/>
            <a:ahLst/>
            <a:cxnLst/>
            <a:rect l="l" t="t" r="r" b="b"/>
            <a:pathLst>
              <a:path w="1295400" h="274955">
                <a:moveTo>
                  <a:pt x="0" y="274637"/>
                </a:moveTo>
                <a:lnTo>
                  <a:pt x="1295400" y="274637"/>
                </a:lnTo>
                <a:lnTo>
                  <a:pt x="1295400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804028" y="2961385"/>
            <a:ext cx="800100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Palatino Linotype"/>
                <a:cs typeface="Palatino Linotype"/>
              </a:rPr>
              <a:t>D</a:t>
            </a:r>
            <a:r>
              <a:rPr sz="1200" b="1" dirty="0">
                <a:latin typeface="Palatino Linotype"/>
                <a:cs typeface="Palatino Linotype"/>
              </a:rPr>
              <a:t>2 domain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4495800" y="4370387"/>
            <a:ext cx="609600" cy="274955"/>
          </a:xfrm>
          <a:custGeom>
            <a:avLst/>
            <a:gdLst/>
            <a:ahLst/>
            <a:cxnLst/>
            <a:rect l="l" t="t" r="r" b="b"/>
            <a:pathLst>
              <a:path w="609600" h="274954">
                <a:moveTo>
                  <a:pt x="0" y="274637"/>
                </a:moveTo>
                <a:lnTo>
                  <a:pt x="609600" y="274637"/>
                </a:lnTo>
                <a:lnTo>
                  <a:pt x="609600" y="0"/>
                </a:lnTo>
                <a:lnTo>
                  <a:pt x="0" y="0"/>
                </a:lnTo>
                <a:lnTo>
                  <a:pt x="0" y="27463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575428" y="4406519"/>
            <a:ext cx="322580" cy="20827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Palatino Linotype"/>
                <a:cs typeface="Palatino Linotype"/>
              </a:rPr>
              <a:t>FGF</a:t>
            </a:r>
            <a:endParaRPr sz="1200">
              <a:latin typeface="Palatino Linotype"/>
              <a:cs typeface="Palatino Linotype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304800" y="2606675"/>
            <a:ext cx="3657600" cy="29559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54939" y="1116710"/>
            <a:ext cx="8878570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3D</a:t>
            </a:r>
            <a:r>
              <a:rPr sz="200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crysta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 structur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00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the</a:t>
            </a:r>
            <a:r>
              <a:rPr sz="2000" spc="-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FG</a:t>
            </a:r>
            <a:r>
              <a:rPr sz="2000" spc="10" dirty="0">
                <a:solidFill>
                  <a:srgbClr val="000000"/>
                </a:solidFill>
                <a:latin typeface="Verdana"/>
                <a:cs typeface="Verdana"/>
              </a:rPr>
              <a:t>F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-recepto</a:t>
            </a:r>
            <a:r>
              <a:rPr sz="2000" spc="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SO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2000" spc="-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terna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y</a:t>
            </a:r>
            <a:r>
              <a:rPr sz="200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0000"/>
                </a:solidFill>
                <a:latin typeface="Verdana"/>
                <a:cs typeface="Verdana"/>
              </a:rPr>
              <a:t>com</a:t>
            </a:r>
            <a:r>
              <a:rPr sz="2000" spc="5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z="2000" dirty="0">
                <a:solidFill>
                  <a:srgbClr val="000000"/>
                </a:solidFill>
                <a:latin typeface="Verdana"/>
                <a:cs typeface="Verdana"/>
              </a:rPr>
              <a:t>lex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51935" y="6421424"/>
            <a:ext cx="366712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K</a:t>
            </a:r>
            <a:r>
              <a:rPr sz="1400" b="1" spc="-10" dirty="0">
                <a:latin typeface="Verdana"/>
                <a:cs typeface="Verdana"/>
              </a:rPr>
              <a:t>u</a:t>
            </a:r>
            <a:r>
              <a:rPr sz="1400" b="1" spc="-5" dirty="0">
                <a:latin typeface="Verdana"/>
                <a:cs typeface="Verdana"/>
              </a:rPr>
              <a:t>ma</a:t>
            </a:r>
            <a:r>
              <a:rPr sz="1400" b="1" dirty="0">
                <a:latin typeface="Verdana"/>
                <a:cs typeface="Verdana"/>
              </a:rPr>
              <a:t>r</a:t>
            </a:r>
            <a:r>
              <a:rPr sz="1400" b="1" spc="-1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&amp; </a:t>
            </a:r>
            <a:r>
              <a:rPr sz="1400" b="1" spc="-5" dirty="0">
                <a:latin typeface="Verdana"/>
                <a:cs typeface="Verdana"/>
              </a:rPr>
              <a:t>Sa</a:t>
            </a:r>
            <a:r>
              <a:rPr sz="1400" b="1" spc="-10" dirty="0">
                <a:latin typeface="Verdana"/>
                <a:cs typeface="Verdana"/>
              </a:rPr>
              <a:t>k</a:t>
            </a:r>
            <a:r>
              <a:rPr sz="1400" b="1" spc="-5" dirty="0">
                <a:latin typeface="Verdana"/>
                <a:cs typeface="Verdana"/>
              </a:rPr>
              <a:t>on</a:t>
            </a:r>
            <a:r>
              <a:rPr sz="1400" b="1" dirty="0">
                <a:latin typeface="Verdana"/>
                <a:cs typeface="Verdana"/>
              </a:rPr>
              <a:t>, </a:t>
            </a:r>
            <a:r>
              <a:rPr sz="1400" b="1" spc="-5" dirty="0">
                <a:latin typeface="Verdana"/>
                <a:cs typeface="Verdana"/>
              </a:rPr>
              <a:t>u</a:t>
            </a:r>
            <a:r>
              <a:rPr sz="1400" b="1" spc="-10" dirty="0">
                <a:latin typeface="Verdana"/>
                <a:cs typeface="Verdana"/>
              </a:rPr>
              <a:t>n</a:t>
            </a:r>
            <a:r>
              <a:rPr sz="1400" b="1" spc="-5" dirty="0">
                <a:latin typeface="Verdana"/>
                <a:cs typeface="Verdana"/>
              </a:rPr>
              <a:t>publis</a:t>
            </a:r>
            <a:r>
              <a:rPr sz="1400" b="1" spc="-10" dirty="0">
                <a:latin typeface="Verdana"/>
                <a:cs typeface="Verdana"/>
              </a:rPr>
              <a:t>h</a:t>
            </a:r>
            <a:r>
              <a:rPr sz="1400" b="1" dirty="0">
                <a:latin typeface="Verdana"/>
                <a:cs typeface="Verdana"/>
              </a:rPr>
              <a:t>ed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res</a:t>
            </a:r>
            <a:r>
              <a:rPr sz="1400" b="1" spc="-10" dirty="0">
                <a:latin typeface="Verdana"/>
                <a:cs typeface="Verdana"/>
              </a:rPr>
              <a:t>u</a:t>
            </a:r>
            <a:r>
              <a:rPr sz="1400" b="1" dirty="0">
                <a:latin typeface="Verdana"/>
                <a:cs typeface="Verdana"/>
              </a:rPr>
              <a:t>l</a:t>
            </a:r>
            <a:r>
              <a:rPr sz="1400" b="1" spc="-5" dirty="0">
                <a:latin typeface="Verdana"/>
                <a:cs typeface="Verdana"/>
              </a:rPr>
              <a:t>t</a:t>
            </a:r>
            <a:r>
              <a:rPr sz="1400" b="1" dirty="0"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69976" rIns="0" bIns="0" rtlCol="0">
            <a:spAutoFit/>
          </a:bodyPr>
          <a:lstStyle/>
          <a:p>
            <a:pPr marL="2983865">
              <a:lnSpc>
                <a:spcPct val="100000"/>
              </a:lnSpc>
            </a:pPr>
            <a:r>
              <a:rPr sz="2800" spc="-5" dirty="0">
                <a:solidFill>
                  <a:srgbClr val="003366"/>
                </a:solidFill>
                <a:latin typeface="Verdana"/>
                <a:cs typeface="Verdana"/>
              </a:rPr>
              <a:t>Co</a:t>
            </a:r>
            <a:r>
              <a:rPr sz="2800" dirty="0">
                <a:solidFill>
                  <a:srgbClr val="003366"/>
                </a:solidFill>
                <a:latin typeface="Verdana"/>
                <a:cs typeface="Verdana"/>
              </a:rPr>
              <a:t>n</a:t>
            </a:r>
            <a:r>
              <a:rPr sz="2800" spc="-10" dirty="0">
                <a:solidFill>
                  <a:srgbClr val="003366"/>
                </a:solidFill>
                <a:latin typeface="Verdana"/>
                <a:cs typeface="Verdana"/>
              </a:rPr>
              <a:t>cl</a:t>
            </a:r>
            <a:r>
              <a:rPr sz="2800" dirty="0">
                <a:solidFill>
                  <a:srgbClr val="003366"/>
                </a:solidFill>
                <a:latin typeface="Verdana"/>
                <a:cs typeface="Verdana"/>
              </a:rPr>
              <a:t>u</a:t>
            </a:r>
            <a:r>
              <a:rPr sz="2800" spc="-10" dirty="0">
                <a:solidFill>
                  <a:srgbClr val="003366"/>
                </a:solidFill>
                <a:latin typeface="Verdana"/>
                <a:cs typeface="Verdana"/>
              </a:rPr>
              <a:t>sio</a:t>
            </a:r>
            <a:r>
              <a:rPr sz="2800" dirty="0">
                <a:solidFill>
                  <a:srgbClr val="003366"/>
                </a:solidFill>
                <a:latin typeface="Verdana"/>
                <a:cs typeface="Verdana"/>
              </a:rPr>
              <a:t>n</a:t>
            </a:r>
            <a:r>
              <a:rPr sz="2800" spc="-5" dirty="0">
                <a:solidFill>
                  <a:srgbClr val="003366"/>
                </a:solidFill>
                <a:latin typeface="Verdana"/>
                <a:cs typeface="Verdana"/>
              </a:rPr>
              <a:t>s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2340609"/>
            <a:ext cx="8101330" cy="2616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0" marR="5080" indent="-191135">
              <a:lnSpc>
                <a:spcPct val="100000"/>
              </a:lnSpc>
            </a:pPr>
            <a:r>
              <a:rPr sz="1800" dirty="0">
                <a:solidFill>
                  <a:srgbClr val="990033"/>
                </a:solidFill>
                <a:latin typeface="Wingdings"/>
                <a:cs typeface="Wingdings"/>
              </a:rPr>
              <a:t>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3D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sol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ti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sz="1800" b="1" spc="-2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st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ucture of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the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D2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in</a:t>
            </a:r>
            <a:r>
              <a:rPr sz="1800" b="1" spc="-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of the F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FR h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s be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n 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l</a:t>
            </a:r>
            <a:r>
              <a:rPr sz="1800" b="1" spc="-45" dirty="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ed at h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gh</a:t>
            </a:r>
            <a:r>
              <a:rPr sz="1800" b="1" spc="-1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sol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ti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n.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2250">
              <a:latin typeface="Times New Roman"/>
              <a:cs typeface="Times New Roman"/>
            </a:endParaRPr>
          </a:p>
          <a:p>
            <a:pPr marL="140970">
              <a:lnSpc>
                <a:spcPct val="100000"/>
              </a:lnSpc>
            </a:pPr>
            <a:r>
              <a:rPr sz="1800" spc="-5" dirty="0">
                <a:solidFill>
                  <a:srgbClr val="990033"/>
                </a:solidFill>
                <a:latin typeface="Wingdings"/>
                <a:cs typeface="Wingdings"/>
              </a:rPr>
              <a:t>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SOS (heparin) bi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ng</a:t>
            </a:r>
            <a:r>
              <a:rPr sz="1800" b="1" spc="-3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sit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s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on</a:t>
            </a:r>
            <a:r>
              <a:rPr sz="1800" b="1" spc="-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D2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sz="1800" b="1" spc="-45" dirty="0">
                <a:solidFill>
                  <a:srgbClr val="990033"/>
                </a:solidFill>
                <a:latin typeface="Arial"/>
                <a:cs typeface="Arial"/>
              </a:rPr>
              <a:t>v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spc="3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be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m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p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ed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550">
              <a:latin typeface="Times New Roman"/>
              <a:cs typeface="Times New Roman"/>
            </a:endParaRPr>
          </a:p>
          <a:p>
            <a:pPr marL="264795" marR="904875" indent="-190500">
              <a:lnSpc>
                <a:spcPct val="100000"/>
              </a:lnSpc>
            </a:pPr>
            <a:r>
              <a:rPr sz="1800" spc="-5" dirty="0">
                <a:solidFill>
                  <a:srgbClr val="990033"/>
                </a:solidFill>
                <a:latin typeface="Wingdings"/>
                <a:cs typeface="Wingdings"/>
              </a:rPr>
              <a:t>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T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h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spc="-1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st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ucture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of the F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G</a:t>
            </a:r>
            <a:r>
              <a:rPr sz="1800" b="1" spc="10" dirty="0">
                <a:solidFill>
                  <a:srgbClr val="990033"/>
                </a:solidFill>
                <a:latin typeface="Arial"/>
                <a:cs typeface="Arial"/>
              </a:rPr>
              <a:t>F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-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D2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omain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b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d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g</a:t>
            </a:r>
            <a:r>
              <a:rPr sz="1800" b="1" spc="-3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te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fa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has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 </a:t>
            </a:r>
            <a:r>
              <a:rPr sz="1800" b="1" spc="5" dirty="0">
                <a:solidFill>
                  <a:srgbClr val="990033"/>
                </a:solidFill>
                <a:latin typeface="Arial"/>
                <a:cs typeface="Arial"/>
              </a:rPr>
              <a:t>b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n ch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r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ct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riz</a:t>
            </a:r>
            <a:r>
              <a:rPr sz="1800" b="1" spc="-10" dirty="0">
                <a:solidFill>
                  <a:srgbClr val="990033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990033"/>
                </a:solidFill>
                <a:latin typeface="Arial"/>
                <a:cs typeface="Arial"/>
              </a:rPr>
              <a:t>d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7924800" y="228663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5750" y="9842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7337" y="2133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05750" y="2114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866187" y="2127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2100" y="9759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5275" y="2222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12100" y="2190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858250" y="2222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21625" y="9683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3212" y="2286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21625" y="2273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850312" y="2286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172200"/>
            <a:ext cx="1228090" cy="0"/>
          </a:xfrm>
          <a:custGeom>
            <a:avLst/>
            <a:gdLst/>
            <a:ahLst/>
            <a:cxnLst/>
            <a:rect l="l" t="t" r="r" b="b"/>
            <a:pathLst>
              <a:path w="1228089">
                <a:moveTo>
                  <a:pt x="0" y="0"/>
                </a:moveTo>
                <a:lnTo>
                  <a:pt x="1227471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1143000"/>
            <a:ext cx="8305800" cy="609600"/>
          </a:xfrm>
          <a:custGeom>
            <a:avLst/>
            <a:gdLst/>
            <a:ahLst/>
            <a:cxnLst/>
            <a:rect l="l" t="t" r="r" b="b"/>
            <a:pathLst>
              <a:path w="8305800" h="609600">
                <a:moveTo>
                  <a:pt x="0" y="609600"/>
                </a:moveTo>
                <a:lnTo>
                  <a:pt x="8305800" y="609600"/>
                </a:lnTo>
                <a:lnTo>
                  <a:pt x="8305800" y="0"/>
                </a:lnTo>
                <a:lnTo>
                  <a:pt x="0" y="0"/>
                </a:lnTo>
                <a:lnTo>
                  <a:pt x="0" y="609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37071" y="1985848"/>
            <a:ext cx="6750684" cy="4257675"/>
          </a:xfrm>
          <a:custGeom>
            <a:avLst/>
            <a:gdLst/>
            <a:ahLst/>
            <a:cxnLst/>
            <a:rect l="l" t="t" r="r" b="b"/>
            <a:pathLst>
              <a:path w="6750684" h="4257675">
                <a:moveTo>
                  <a:pt x="0" y="4257472"/>
                </a:moveTo>
                <a:lnTo>
                  <a:pt x="6750291" y="4257472"/>
                </a:lnTo>
                <a:lnTo>
                  <a:pt x="6750291" y="0"/>
                </a:lnTo>
                <a:lnTo>
                  <a:pt x="0" y="0"/>
                </a:lnTo>
                <a:lnTo>
                  <a:pt x="0" y="42574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37071" y="1985848"/>
            <a:ext cx="6750684" cy="4257675"/>
          </a:xfrm>
          <a:custGeom>
            <a:avLst/>
            <a:gdLst/>
            <a:ahLst/>
            <a:cxnLst/>
            <a:rect l="l" t="t" r="r" b="b"/>
            <a:pathLst>
              <a:path w="6750684" h="4257675">
                <a:moveTo>
                  <a:pt x="0" y="4257472"/>
                </a:moveTo>
                <a:lnTo>
                  <a:pt x="6750291" y="4257472"/>
                </a:lnTo>
                <a:lnTo>
                  <a:pt x="6750291" y="0"/>
                </a:lnTo>
                <a:lnTo>
                  <a:pt x="0" y="0"/>
                </a:lnTo>
                <a:lnTo>
                  <a:pt x="0" y="4257472"/>
                </a:lnTo>
                <a:close/>
              </a:path>
            </a:pathLst>
          </a:custGeom>
          <a:ln w="1019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976764" y="2033165"/>
            <a:ext cx="6466310" cy="416043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22450" y="1974850"/>
            <a:ext cx="6794500" cy="4295775"/>
          </a:xfrm>
          <a:custGeom>
            <a:avLst/>
            <a:gdLst/>
            <a:ahLst/>
            <a:cxnLst/>
            <a:rect l="l" t="t" r="r" b="b"/>
            <a:pathLst>
              <a:path w="6794500" h="4295775">
                <a:moveTo>
                  <a:pt x="0" y="4295775"/>
                </a:moveTo>
                <a:lnTo>
                  <a:pt x="6794500" y="4295775"/>
                </a:lnTo>
                <a:lnTo>
                  <a:pt x="6794500" y="0"/>
                </a:lnTo>
                <a:lnTo>
                  <a:pt x="0" y="0"/>
                </a:lnTo>
                <a:lnTo>
                  <a:pt x="0" y="4295775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983994" y="2040382"/>
            <a:ext cx="195008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  <a:hlinkClick r:id="rId3"/>
              </a:rPr>
              <a:t>ww</a:t>
            </a:r>
            <a:r>
              <a:rPr sz="1200" b="1" dirty="0">
                <a:latin typeface="Verdana"/>
                <a:cs typeface="Verdana"/>
                <a:hlinkClick r:id="rId3"/>
              </a:rPr>
              <a:t>w</a:t>
            </a:r>
            <a:r>
              <a:rPr sz="1200" b="1" spc="-5" dirty="0">
                <a:latin typeface="Verdana"/>
                <a:cs typeface="Verdana"/>
                <a:hlinkClick r:id="rId3"/>
              </a:rPr>
              <a:t>.nc</a:t>
            </a:r>
            <a:r>
              <a:rPr sz="1200" b="1" dirty="0">
                <a:latin typeface="Verdana"/>
                <a:cs typeface="Verdana"/>
                <a:hlinkClick r:id="rId3"/>
              </a:rPr>
              <a:t>bi</a:t>
            </a:r>
            <a:r>
              <a:rPr sz="1200" b="1" spc="-5" dirty="0">
                <a:latin typeface="Verdana"/>
                <a:cs typeface="Verdana"/>
                <a:hlinkClick r:id="rId3"/>
              </a:rPr>
              <a:t>.nlm.nih.</a:t>
            </a:r>
            <a:r>
              <a:rPr sz="1200" b="1" spc="-10" dirty="0">
                <a:latin typeface="Verdana"/>
                <a:cs typeface="Verdana"/>
                <a:hlinkClick r:id="rId3"/>
              </a:rPr>
              <a:t>g</a:t>
            </a:r>
            <a:r>
              <a:rPr sz="1200" b="1" spc="-5" dirty="0">
                <a:latin typeface="Verdana"/>
                <a:cs typeface="Verdana"/>
                <a:hlinkClick r:id="rId3"/>
              </a:rPr>
              <a:t>ov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" y="1143000"/>
            <a:ext cx="8305800" cy="609600"/>
          </a:xfrm>
          <a:prstGeom prst="rect">
            <a:avLst/>
          </a:prstGeom>
          <a:solidFill>
            <a:srgbClr val="FFFFFF"/>
          </a:solidFill>
          <a:ln w="25400">
            <a:solidFill>
              <a:srgbClr val="006600"/>
            </a:solidFill>
          </a:ln>
        </p:spPr>
        <p:txBody>
          <a:bodyPr vert="horz" wrap="square" lIns="0" tIns="27940" rIns="0" bIns="0" rtlCol="0">
            <a:spAutoFit/>
          </a:bodyPr>
          <a:lstStyle/>
          <a:p>
            <a:pPr marL="78740" marR="278765">
              <a:lnSpc>
                <a:spcPct val="100000"/>
              </a:lnSpc>
              <a:spcBef>
                <a:spcPts val="220"/>
              </a:spcBef>
            </a:pPr>
            <a:r>
              <a:rPr sz="1600" b="1" spc="-5" dirty="0">
                <a:latin typeface="Arial"/>
                <a:cs typeface="Arial"/>
              </a:rPr>
              <a:t>Pro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eins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secreted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by</a:t>
            </a:r>
            <a:r>
              <a:rPr sz="1600" b="1" spc="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</a:t>
            </a:r>
            <a:r>
              <a:rPr sz="1600" b="1" spc="-15" dirty="0">
                <a:latin typeface="Arial"/>
                <a:cs typeface="Arial"/>
              </a:rPr>
              <a:t>h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classical</a:t>
            </a:r>
            <a:r>
              <a:rPr sz="1600" b="1" spc="2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E</a:t>
            </a:r>
            <a:r>
              <a:rPr sz="1600" b="1" spc="5" dirty="0">
                <a:latin typeface="Arial"/>
                <a:cs typeface="Arial"/>
              </a:rPr>
              <a:t>R</a:t>
            </a:r>
            <a:r>
              <a:rPr sz="1600" b="1" spc="-10" dirty="0">
                <a:latin typeface="Arial"/>
                <a:cs typeface="Arial"/>
              </a:rPr>
              <a:t>-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ol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i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ap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5" dirty="0">
                <a:latin typeface="Arial"/>
                <a:cs typeface="Arial"/>
              </a:rPr>
              <a:t>aratus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secreti</a:t>
            </a:r>
            <a:r>
              <a:rPr sz="1600" b="1" spc="-15" dirty="0">
                <a:latin typeface="Arial"/>
                <a:cs typeface="Arial"/>
              </a:rPr>
              <a:t>o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pa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h</a:t>
            </a:r>
            <a:r>
              <a:rPr sz="1600" b="1" spc="30" dirty="0">
                <a:latin typeface="Arial"/>
                <a:cs typeface="Arial"/>
              </a:rPr>
              <a:t>w</a:t>
            </a:r>
            <a:r>
              <a:rPr sz="1600" b="1" spc="-5" dirty="0">
                <a:latin typeface="Arial"/>
                <a:cs typeface="Arial"/>
              </a:rPr>
              <a:t>ay</a:t>
            </a:r>
            <a:r>
              <a:rPr sz="1600" b="1" spc="-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t</a:t>
            </a:r>
            <a:r>
              <a:rPr sz="1600" b="1" spc="-45" dirty="0">
                <a:latin typeface="Arial"/>
                <a:cs typeface="Arial"/>
              </a:rPr>
              <a:t>y</a:t>
            </a:r>
            <a:r>
              <a:rPr sz="1600" b="1" spc="-5" dirty="0">
                <a:latin typeface="Arial"/>
                <a:cs typeface="Arial"/>
              </a:rPr>
              <a:t>pical</a:t>
            </a:r>
            <a:r>
              <a:rPr sz="1600" b="1" dirty="0">
                <a:latin typeface="Arial"/>
                <a:cs typeface="Arial"/>
              </a:rPr>
              <a:t>l</a:t>
            </a:r>
            <a:r>
              <a:rPr sz="1600" b="1" spc="-5" dirty="0">
                <a:latin typeface="Arial"/>
                <a:cs typeface="Arial"/>
              </a:rPr>
              <a:t>y co</a:t>
            </a:r>
            <a:r>
              <a:rPr sz="1600" b="1" spc="-15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tain</a:t>
            </a:r>
            <a:r>
              <a:rPr sz="1600" b="1" spc="10" dirty="0">
                <a:latin typeface="Arial"/>
                <a:cs typeface="Arial"/>
              </a:rPr>
              <a:t> </a:t>
            </a:r>
            <a:r>
              <a:rPr sz="1600" b="1" dirty="0">
                <a:latin typeface="Arial"/>
                <a:cs typeface="Arial"/>
              </a:rPr>
              <a:t>N</a:t>
            </a:r>
            <a:r>
              <a:rPr sz="1600" b="1" spc="-10" dirty="0">
                <a:latin typeface="Arial"/>
                <a:cs typeface="Arial"/>
              </a:rPr>
              <a:t>-</a:t>
            </a:r>
            <a:r>
              <a:rPr sz="1600" b="1" spc="-5" dirty="0">
                <a:latin typeface="Arial"/>
                <a:cs typeface="Arial"/>
              </a:rPr>
              <a:t>terminal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sig</a:t>
            </a:r>
            <a:r>
              <a:rPr sz="1600" b="1" spc="-10" dirty="0">
                <a:latin typeface="Arial"/>
                <a:cs typeface="Arial"/>
              </a:rPr>
              <a:t>n</a:t>
            </a:r>
            <a:r>
              <a:rPr sz="1600" b="1" spc="-5" dirty="0">
                <a:latin typeface="Arial"/>
                <a:cs typeface="Arial"/>
              </a:rPr>
              <a:t>al</a:t>
            </a:r>
            <a:r>
              <a:rPr sz="1600" b="1" spc="2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pe</a:t>
            </a:r>
            <a:r>
              <a:rPr sz="1600" b="1" spc="-15" dirty="0">
                <a:latin typeface="Arial"/>
                <a:cs typeface="Arial"/>
              </a:rPr>
              <a:t>p</a:t>
            </a:r>
            <a:r>
              <a:rPr sz="1600" b="1" spc="-5" dirty="0">
                <a:latin typeface="Arial"/>
                <a:cs typeface="Arial"/>
              </a:rPr>
              <a:t>ti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es.</a:t>
            </a:r>
            <a:r>
              <a:rPr sz="1600" b="1" spc="40" dirty="0"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G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F-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1</a:t>
            </a:r>
            <a:r>
              <a:rPr sz="1600" b="1" spc="3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lacks</a:t>
            </a:r>
            <a:r>
              <a:rPr sz="1600" b="1" spc="1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terminal</a:t>
            </a:r>
            <a:r>
              <a:rPr sz="1600" b="1" spc="4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sig</a:t>
            </a:r>
            <a:r>
              <a:rPr sz="1600" b="1" spc="-10" dirty="0">
                <a:solidFill>
                  <a:srgbClr val="FF00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al</a:t>
            </a:r>
            <a:r>
              <a:rPr sz="1600" b="1" spc="2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pe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p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ti</a:t>
            </a:r>
            <a:r>
              <a:rPr sz="1600" b="1" spc="-15" dirty="0">
                <a:solidFill>
                  <a:srgbClr val="FF000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FF0000"/>
                </a:solidFill>
                <a:latin typeface="Arial"/>
                <a:cs typeface="Arial"/>
              </a:rPr>
              <a:t>e.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38150" y="3262248"/>
            <a:ext cx="261937" cy="1651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04812" y="3390900"/>
            <a:ext cx="328612" cy="20802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2400" y="3276600"/>
            <a:ext cx="1352550" cy="163195"/>
          </a:xfrm>
          <a:custGeom>
            <a:avLst/>
            <a:gdLst/>
            <a:ahLst/>
            <a:cxnLst/>
            <a:rect l="l" t="t" r="r" b="b"/>
            <a:pathLst>
              <a:path w="1352550" h="163195">
                <a:moveTo>
                  <a:pt x="1352550" y="43052"/>
                </a:moveTo>
                <a:lnTo>
                  <a:pt x="1324924" y="53600"/>
                </a:lnTo>
                <a:lnTo>
                  <a:pt x="1288194" y="69496"/>
                </a:lnTo>
                <a:lnTo>
                  <a:pt x="1244426" y="88697"/>
                </a:lnTo>
                <a:lnTo>
                  <a:pt x="1195687" y="109156"/>
                </a:lnTo>
                <a:lnTo>
                  <a:pt x="1144043" y="128830"/>
                </a:lnTo>
                <a:lnTo>
                  <a:pt x="1091562" y="145672"/>
                </a:lnTo>
                <a:lnTo>
                  <a:pt x="1040309" y="157640"/>
                </a:lnTo>
                <a:lnTo>
                  <a:pt x="992352" y="162687"/>
                </a:lnTo>
                <a:lnTo>
                  <a:pt x="945549" y="159265"/>
                </a:lnTo>
                <a:lnTo>
                  <a:pt x="897042" y="148724"/>
                </a:lnTo>
                <a:lnTo>
                  <a:pt x="847809" y="133361"/>
                </a:lnTo>
                <a:lnTo>
                  <a:pt x="798828" y="115474"/>
                </a:lnTo>
                <a:lnTo>
                  <a:pt x="751078" y="97361"/>
                </a:lnTo>
                <a:lnTo>
                  <a:pt x="705536" y="81319"/>
                </a:lnTo>
                <a:lnTo>
                  <a:pt x="663181" y="69647"/>
                </a:lnTo>
                <a:lnTo>
                  <a:pt x="624992" y="64642"/>
                </a:lnTo>
                <a:lnTo>
                  <a:pt x="584127" y="69111"/>
                </a:lnTo>
                <a:lnTo>
                  <a:pt x="553336" y="83754"/>
                </a:lnTo>
                <a:lnTo>
                  <a:pt x="527184" y="103187"/>
                </a:lnTo>
                <a:lnTo>
                  <a:pt x="500238" y="122028"/>
                </a:lnTo>
                <a:lnTo>
                  <a:pt x="467063" y="134892"/>
                </a:lnTo>
                <a:lnTo>
                  <a:pt x="422224" y="136398"/>
                </a:lnTo>
                <a:lnTo>
                  <a:pt x="382376" y="129922"/>
                </a:lnTo>
                <a:lnTo>
                  <a:pt x="334578" y="117830"/>
                </a:lnTo>
                <a:lnTo>
                  <a:pt x="281479" y="101600"/>
                </a:lnTo>
                <a:lnTo>
                  <a:pt x="225731" y="82706"/>
                </a:lnTo>
                <a:lnTo>
                  <a:pt x="169982" y="62628"/>
                </a:lnTo>
                <a:lnTo>
                  <a:pt x="116885" y="42841"/>
                </a:lnTo>
                <a:lnTo>
                  <a:pt x="69088" y="24823"/>
                </a:lnTo>
                <a:lnTo>
                  <a:pt x="29243" y="10050"/>
                </a:lnTo>
                <a:lnTo>
                  <a:pt x="0" y="0"/>
                </a:lnTo>
              </a:path>
            </a:pathLst>
          </a:custGeom>
          <a:ln w="12700">
            <a:solidFill>
              <a:srgbClr val="0099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47800" y="3295586"/>
            <a:ext cx="265430" cy="103505"/>
          </a:xfrm>
          <a:custGeom>
            <a:avLst/>
            <a:gdLst/>
            <a:ahLst/>
            <a:cxnLst/>
            <a:rect l="l" t="t" r="r" b="b"/>
            <a:pathLst>
              <a:path w="265430" h="103504">
                <a:moveTo>
                  <a:pt x="0" y="103187"/>
                </a:moveTo>
                <a:lnTo>
                  <a:pt x="265112" y="103187"/>
                </a:lnTo>
                <a:lnTo>
                  <a:pt x="265112" y="0"/>
                </a:lnTo>
                <a:lnTo>
                  <a:pt x="0" y="0"/>
                </a:lnTo>
                <a:lnTo>
                  <a:pt x="0" y="10318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47800" y="3295586"/>
            <a:ext cx="265430" cy="103505"/>
          </a:xfrm>
          <a:custGeom>
            <a:avLst/>
            <a:gdLst/>
            <a:ahLst/>
            <a:cxnLst/>
            <a:rect l="l" t="t" r="r" b="b"/>
            <a:pathLst>
              <a:path w="265430" h="103504">
                <a:moveTo>
                  <a:pt x="0" y="103187"/>
                </a:moveTo>
                <a:lnTo>
                  <a:pt x="265112" y="103187"/>
                </a:lnTo>
                <a:lnTo>
                  <a:pt x="265112" y="0"/>
                </a:lnTo>
                <a:lnTo>
                  <a:pt x="0" y="0"/>
                </a:lnTo>
                <a:lnTo>
                  <a:pt x="0" y="1031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1458594" y="3099689"/>
            <a:ext cx="28257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36699"/>
                </a:solidFill>
                <a:latin typeface="Verdana"/>
                <a:cs typeface="Verdana"/>
              </a:rPr>
              <a:t>SP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46087" y="4464050"/>
            <a:ext cx="261937" cy="1651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12750" y="4592701"/>
            <a:ext cx="328612" cy="2078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60337" y="4478401"/>
            <a:ext cx="1353185" cy="163195"/>
          </a:xfrm>
          <a:custGeom>
            <a:avLst/>
            <a:gdLst/>
            <a:ahLst/>
            <a:cxnLst/>
            <a:rect l="l" t="t" r="r" b="b"/>
            <a:pathLst>
              <a:path w="1353185" h="163195">
                <a:moveTo>
                  <a:pt x="1352613" y="43053"/>
                </a:moveTo>
                <a:lnTo>
                  <a:pt x="1324984" y="53563"/>
                </a:lnTo>
                <a:lnTo>
                  <a:pt x="1288244" y="69443"/>
                </a:lnTo>
                <a:lnTo>
                  <a:pt x="1244463" y="88641"/>
                </a:lnTo>
                <a:lnTo>
                  <a:pt x="1195709" y="109108"/>
                </a:lnTo>
                <a:lnTo>
                  <a:pt x="1144052" y="128796"/>
                </a:lnTo>
                <a:lnTo>
                  <a:pt x="1091561" y="145655"/>
                </a:lnTo>
                <a:lnTo>
                  <a:pt x="1040304" y="157635"/>
                </a:lnTo>
                <a:lnTo>
                  <a:pt x="992352" y="162687"/>
                </a:lnTo>
                <a:lnTo>
                  <a:pt x="945549" y="159260"/>
                </a:lnTo>
                <a:lnTo>
                  <a:pt x="897042" y="148705"/>
                </a:lnTo>
                <a:lnTo>
                  <a:pt x="847809" y="133321"/>
                </a:lnTo>
                <a:lnTo>
                  <a:pt x="798828" y="115411"/>
                </a:lnTo>
                <a:lnTo>
                  <a:pt x="751078" y="97274"/>
                </a:lnTo>
                <a:lnTo>
                  <a:pt x="705536" y="81212"/>
                </a:lnTo>
                <a:lnTo>
                  <a:pt x="663181" y="69526"/>
                </a:lnTo>
                <a:lnTo>
                  <a:pt x="624992" y="64516"/>
                </a:lnTo>
                <a:lnTo>
                  <a:pt x="584127" y="69037"/>
                </a:lnTo>
                <a:lnTo>
                  <a:pt x="553336" y="83711"/>
                </a:lnTo>
                <a:lnTo>
                  <a:pt x="527184" y="103155"/>
                </a:lnTo>
                <a:lnTo>
                  <a:pt x="500238" y="121985"/>
                </a:lnTo>
                <a:lnTo>
                  <a:pt x="467063" y="134818"/>
                </a:lnTo>
                <a:lnTo>
                  <a:pt x="422224" y="136271"/>
                </a:lnTo>
                <a:lnTo>
                  <a:pt x="382380" y="129795"/>
                </a:lnTo>
                <a:lnTo>
                  <a:pt x="334583" y="117705"/>
                </a:lnTo>
                <a:lnTo>
                  <a:pt x="281485" y="101477"/>
                </a:lnTo>
                <a:lnTo>
                  <a:pt x="225736" y="82590"/>
                </a:lnTo>
                <a:lnTo>
                  <a:pt x="169987" y="62523"/>
                </a:lnTo>
                <a:lnTo>
                  <a:pt x="116887" y="42751"/>
                </a:lnTo>
                <a:lnTo>
                  <a:pt x="69089" y="24755"/>
                </a:lnTo>
                <a:lnTo>
                  <a:pt x="29243" y="10012"/>
                </a:lnTo>
                <a:lnTo>
                  <a:pt x="0" y="0"/>
                </a:lnTo>
              </a:path>
            </a:pathLst>
          </a:custGeom>
          <a:ln w="1270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35940" y="4973320"/>
            <a:ext cx="40195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336699"/>
                </a:solidFill>
                <a:latin typeface="Verdana"/>
                <a:cs typeface="Verdana"/>
              </a:rPr>
              <a:t>FGF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4876800" y="62484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304800" y="0"/>
                </a:moveTo>
                <a:lnTo>
                  <a:pt x="234931" y="3018"/>
                </a:lnTo>
                <a:lnTo>
                  <a:pt x="170783" y="11616"/>
                </a:lnTo>
                <a:lnTo>
                  <a:pt x="114188" y="25108"/>
                </a:lnTo>
                <a:lnTo>
                  <a:pt x="66980" y="42808"/>
                </a:lnTo>
                <a:lnTo>
                  <a:pt x="30990" y="64031"/>
                </a:lnTo>
                <a:lnTo>
                  <a:pt x="0" y="114300"/>
                </a:lnTo>
                <a:lnTo>
                  <a:pt x="8053" y="140509"/>
                </a:lnTo>
                <a:lnTo>
                  <a:pt x="66980" y="185791"/>
                </a:lnTo>
                <a:lnTo>
                  <a:pt x="114188" y="203491"/>
                </a:lnTo>
                <a:lnTo>
                  <a:pt x="170783" y="216983"/>
                </a:lnTo>
                <a:lnTo>
                  <a:pt x="234931" y="225581"/>
                </a:lnTo>
                <a:lnTo>
                  <a:pt x="304800" y="228600"/>
                </a:lnTo>
                <a:lnTo>
                  <a:pt x="374668" y="225581"/>
                </a:lnTo>
                <a:lnTo>
                  <a:pt x="438816" y="216983"/>
                </a:lnTo>
                <a:lnTo>
                  <a:pt x="495411" y="203491"/>
                </a:lnTo>
                <a:lnTo>
                  <a:pt x="542619" y="185791"/>
                </a:lnTo>
                <a:lnTo>
                  <a:pt x="578609" y="164568"/>
                </a:lnTo>
                <a:lnTo>
                  <a:pt x="609600" y="114300"/>
                </a:lnTo>
                <a:lnTo>
                  <a:pt x="601546" y="88090"/>
                </a:lnTo>
                <a:lnTo>
                  <a:pt x="542619" y="42808"/>
                </a:lnTo>
                <a:lnTo>
                  <a:pt x="495411" y="25108"/>
                </a:lnTo>
                <a:lnTo>
                  <a:pt x="438816" y="11616"/>
                </a:lnTo>
                <a:lnTo>
                  <a:pt x="374668" y="3018"/>
                </a:lnTo>
                <a:lnTo>
                  <a:pt x="3048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76800" y="6248400"/>
            <a:ext cx="609600" cy="228600"/>
          </a:xfrm>
          <a:custGeom>
            <a:avLst/>
            <a:gdLst/>
            <a:ahLst/>
            <a:cxnLst/>
            <a:rect l="l" t="t" r="r" b="b"/>
            <a:pathLst>
              <a:path w="609600" h="228600">
                <a:moveTo>
                  <a:pt x="0" y="114300"/>
                </a:moveTo>
                <a:lnTo>
                  <a:pt x="30990" y="64031"/>
                </a:lnTo>
                <a:lnTo>
                  <a:pt x="66980" y="42808"/>
                </a:lnTo>
                <a:lnTo>
                  <a:pt x="114188" y="25108"/>
                </a:lnTo>
                <a:lnTo>
                  <a:pt x="170783" y="11616"/>
                </a:lnTo>
                <a:lnTo>
                  <a:pt x="234931" y="3018"/>
                </a:lnTo>
                <a:lnTo>
                  <a:pt x="304800" y="0"/>
                </a:lnTo>
                <a:lnTo>
                  <a:pt x="374668" y="3018"/>
                </a:lnTo>
                <a:lnTo>
                  <a:pt x="438816" y="11616"/>
                </a:lnTo>
                <a:lnTo>
                  <a:pt x="495411" y="25108"/>
                </a:lnTo>
                <a:lnTo>
                  <a:pt x="542619" y="42808"/>
                </a:lnTo>
                <a:lnTo>
                  <a:pt x="578609" y="64031"/>
                </a:lnTo>
                <a:lnTo>
                  <a:pt x="609600" y="114300"/>
                </a:lnTo>
                <a:lnTo>
                  <a:pt x="601546" y="140509"/>
                </a:lnTo>
                <a:lnTo>
                  <a:pt x="542619" y="185791"/>
                </a:lnTo>
                <a:lnTo>
                  <a:pt x="495411" y="203491"/>
                </a:lnTo>
                <a:lnTo>
                  <a:pt x="438816" y="216983"/>
                </a:lnTo>
                <a:lnTo>
                  <a:pt x="374668" y="225581"/>
                </a:lnTo>
                <a:lnTo>
                  <a:pt x="304800" y="228600"/>
                </a:lnTo>
                <a:lnTo>
                  <a:pt x="234931" y="225581"/>
                </a:lnTo>
                <a:lnTo>
                  <a:pt x="170783" y="216983"/>
                </a:lnTo>
                <a:lnTo>
                  <a:pt x="114188" y="203491"/>
                </a:lnTo>
                <a:lnTo>
                  <a:pt x="66980" y="185791"/>
                </a:lnTo>
                <a:lnTo>
                  <a:pt x="30990" y="164568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4911978" y="6256223"/>
            <a:ext cx="54165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FGFR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324600" y="62484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266700" y="0"/>
                </a:moveTo>
                <a:lnTo>
                  <a:pt x="205540" y="3018"/>
                </a:lnTo>
                <a:lnTo>
                  <a:pt x="149400" y="11616"/>
                </a:lnTo>
                <a:lnTo>
                  <a:pt x="99881" y="25108"/>
                </a:lnTo>
                <a:lnTo>
                  <a:pt x="58582" y="42808"/>
                </a:lnTo>
                <a:lnTo>
                  <a:pt x="7042" y="88090"/>
                </a:lnTo>
                <a:lnTo>
                  <a:pt x="0" y="114300"/>
                </a:lnTo>
                <a:lnTo>
                  <a:pt x="7042" y="140509"/>
                </a:lnTo>
                <a:lnTo>
                  <a:pt x="58582" y="185791"/>
                </a:lnTo>
                <a:lnTo>
                  <a:pt x="99881" y="203491"/>
                </a:lnTo>
                <a:lnTo>
                  <a:pt x="149400" y="216983"/>
                </a:lnTo>
                <a:lnTo>
                  <a:pt x="205540" y="225581"/>
                </a:lnTo>
                <a:lnTo>
                  <a:pt x="266700" y="228600"/>
                </a:lnTo>
                <a:lnTo>
                  <a:pt x="327859" y="225581"/>
                </a:lnTo>
                <a:lnTo>
                  <a:pt x="383999" y="216983"/>
                </a:lnTo>
                <a:lnTo>
                  <a:pt x="433518" y="203491"/>
                </a:lnTo>
                <a:lnTo>
                  <a:pt x="474817" y="185791"/>
                </a:lnTo>
                <a:lnTo>
                  <a:pt x="526357" y="140509"/>
                </a:lnTo>
                <a:lnTo>
                  <a:pt x="533400" y="114300"/>
                </a:lnTo>
                <a:lnTo>
                  <a:pt x="526357" y="88090"/>
                </a:lnTo>
                <a:lnTo>
                  <a:pt x="474817" y="42808"/>
                </a:lnTo>
                <a:lnTo>
                  <a:pt x="433518" y="25108"/>
                </a:lnTo>
                <a:lnTo>
                  <a:pt x="383999" y="11616"/>
                </a:lnTo>
                <a:lnTo>
                  <a:pt x="327859" y="3018"/>
                </a:lnTo>
                <a:lnTo>
                  <a:pt x="266700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6324600" y="6248400"/>
            <a:ext cx="533400" cy="228600"/>
          </a:xfrm>
          <a:custGeom>
            <a:avLst/>
            <a:gdLst/>
            <a:ahLst/>
            <a:cxnLst/>
            <a:rect l="l" t="t" r="r" b="b"/>
            <a:pathLst>
              <a:path w="533400" h="228600">
                <a:moveTo>
                  <a:pt x="0" y="114300"/>
                </a:moveTo>
                <a:lnTo>
                  <a:pt x="27103" y="64031"/>
                </a:lnTo>
                <a:lnTo>
                  <a:pt x="99881" y="25108"/>
                </a:lnTo>
                <a:lnTo>
                  <a:pt x="149400" y="11616"/>
                </a:lnTo>
                <a:lnTo>
                  <a:pt x="205540" y="3018"/>
                </a:lnTo>
                <a:lnTo>
                  <a:pt x="266700" y="0"/>
                </a:lnTo>
                <a:lnTo>
                  <a:pt x="327859" y="3018"/>
                </a:lnTo>
                <a:lnTo>
                  <a:pt x="383999" y="11616"/>
                </a:lnTo>
                <a:lnTo>
                  <a:pt x="433518" y="25108"/>
                </a:lnTo>
                <a:lnTo>
                  <a:pt x="474817" y="42808"/>
                </a:lnTo>
                <a:lnTo>
                  <a:pt x="526357" y="88090"/>
                </a:lnTo>
                <a:lnTo>
                  <a:pt x="533400" y="114300"/>
                </a:lnTo>
                <a:lnTo>
                  <a:pt x="526357" y="140509"/>
                </a:lnTo>
                <a:lnTo>
                  <a:pt x="474817" y="185791"/>
                </a:lnTo>
                <a:lnTo>
                  <a:pt x="433518" y="203491"/>
                </a:lnTo>
                <a:lnTo>
                  <a:pt x="383999" y="216983"/>
                </a:lnTo>
                <a:lnTo>
                  <a:pt x="327859" y="225581"/>
                </a:lnTo>
                <a:lnTo>
                  <a:pt x="266700" y="228600"/>
                </a:lnTo>
                <a:lnTo>
                  <a:pt x="205540" y="225581"/>
                </a:lnTo>
                <a:lnTo>
                  <a:pt x="149400" y="216983"/>
                </a:lnTo>
                <a:lnTo>
                  <a:pt x="99881" y="203491"/>
                </a:lnTo>
                <a:lnTo>
                  <a:pt x="58582" y="185791"/>
                </a:lnTo>
                <a:lnTo>
                  <a:pt x="7042" y="140509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6321297" y="6256223"/>
            <a:ext cx="54165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FGFR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220167" y="170307"/>
            <a:ext cx="7309484" cy="615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108200" marR="5080" indent="-2096135">
              <a:lnSpc>
                <a:spcPct val="100000"/>
              </a:lnSpc>
            </a:pPr>
            <a:r>
              <a:rPr sz="2000" spc="-5" dirty="0">
                <a:solidFill>
                  <a:srgbClr val="000066"/>
                </a:solidFill>
                <a:latin typeface="Verdana"/>
                <a:cs typeface="Verdana"/>
              </a:rPr>
              <a:t>Ov</a:t>
            </a:r>
            <a:r>
              <a:rPr sz="2000" spc="5" dirty="0">
                <a:solidFill>
                  <a:srgbClr val="000066"/>
                </a:solidFill>
                <a:latin typeface="Verdana"/>
                <a:cs typeface="Verdana"/>
              </a:rPr>
              <a:t>e</a:t>
            </a:r>
            <a:r>
              <a:rPr sz="2000" spc="-5" dirty="0">
                <a:solidFill>
                  <a:srgbClr val="000066"/>
                </a:solidFill>
                <a:latin typeface="Verdana"/>
                <a:cs typeface="Verdana"/>
              </a:rPr>
              <a:t>rvie</a:t>
            </a:r>
            <a:r>
              <a:rPr sz="2000" dirty="0">
                <a:solidFill>
                  <a:srgbClr val="000066"/>
                </a:solidFill>
                <a:latin typeface="Verdana"/>
                <a:cs typeface="Verdana"/>
              </a:rPr>
              <a:t>w</a:t>
            </a:r>
            <a:r>
              <a:rPr sz="2000" spc="-1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66"/>
                </a:solidFill>
                <a:latin typeface="Verdana"/>
                <a:cs typeface="Verdana"/>
              </a:rPr>
              <a:t>of</a:t>
            </a:r>
            <a:r>
              <a:rPr sz="2000" spc="-1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Verdana"/>
                <a:cs typeface="Verdana"/>
              </a:rPr>
              <a:t>sortin</a:t>
            </a:r>
            <a:r>
              <a:rPr sz="2000" dirty="0">
                <a:solidFill>
                  <a:srgbClr val="000066"/>
                </a:solidFill>
                <a:latin typeface="Verdana"/>
                <a:cs typeface="Verdana"/>
              </a:rPr>
              <a:t>g</a:t>
            </a:r>
            <a:r>
              <a:rPr sz="2000" spc="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66"/>
                </a:solidFill>
                <a:latin typeface="Verdana"/>
                <a:cs typeface="Verdana"/>
              </a:rPr>
              <a:t>of</a:t>
            </a:r>
            <a:r>
              <a:rPr sz="2000" spc="1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Verdana"/>
                <a:cs typeface="Verdana"/>
              </a:rPr>
              <a:t>nuclea</a:t>
            </a:r>
            <a:r>
              <a:rPr sz="2000" spc="15" dirty="0">
                <a:solidFill>
                  <a:srgbClr val="000066"/>
                </a:solidFill>
                <a:latin typeface="Verdana"/>
                <a:cs typeface="Verdana"/>
              </a:rPr>
              <a:t>r</a:t>
            </a:r>
            <a:r>
              <a:rPr sz="2000" spc="-5" dirty="0">
                <a:solidFill>
                  <a:srgbClr val="000066"/>
                </a:solidFill>
                <a:latin typeface="Verdana"/>
                <a:cs typeface="Verdana"/>
              </a:rPr>
              <a:t>-enco</a:t>
            </a:r>
            <a:r>
              <a:rPr sz="2000" dirty="0">
                <a:solidFill>
                  <a:srgbClr val="000066"/>
                </a:solidFill>
                <a:latin typeface="Verdana"/>
                <a:cs typeface="Verdana"/>
              </a:rPr>
              <a:t>d</a:t>
            </a:r>
            <a:r>
              <a:rPr sz="2000" spc="-5" dirty="0">
                <a:solidFill>
                  <a:srgbClr val="000066"/>
                </a:solidFill>
                <a:latin typeface="Verdana"/>
                <a:cs typeface="Verdana"/>
              </a:rPr>
              <a:t>e</a:t>
            </a:r>
            <a:r>
              <a:rPr sz="2000" dirty="0">
                <a:solidFill>
                  <a:srgbClr val="000066"/>
                </a:solidFill>
                <a:latin typeface="Verdana"/>
                <a:cs typeface="Verdana"/>
              </a:rPr>
              <a:t>d</a:t>
            </a:r>
            <a:r>
              <a:rPr sz="2000" spc="-3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Verdana"/>
                <a:cs typeface="Verdana"/>
              </a:rPr>
              <a:t>pr</a:t>
            </a:r>
            <a:r>
              <a:rPr sz="2000" spc="5" dirty="0">
                <a:solidFill>
                  <a:srgbClr val="000066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000066"/>
                </a:solidFill>
                <a:latin typeface="Verdana"/>
                <a:cs typeface="Verdana"/>
              </a:rPr>
              <a:t>teins</a:t>
            </a:r>
            <a:r>
              <a:rPr sz="2000" spc="-2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0066"/>
                </a:solidFill>
                <a:latin typeface="Verdana"/>
                <a:cs typeface="Verdana"/>
              </a:rPr>
              <a:t>in </a:t>
            </a:r>
            <a:r>
              <a:rPr sz="2000" spc="-5" dirty="0">
                <a:solidFill>
                  <a:srgbClr val="000066"/>
                </a:solidFill>
                <a:latin typeface="Verdana"/>
                <a:cs typeface="Verdana"/>
              </a:rPr>
              <a:t>euk</a:t>
            </a:r>
            <a:r>
              <a:rPr sz="2000" spc="5" dirty="0">
                <a:solidFill>
                  <a:srgbClr val="000066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000066"/>
                </a:solidFill>
                <a:latin typeface="Verdana"/>
                <a:cs typeface="Verdana"/>
              </a:rPr>
              <a:t>ry</a:t>
            </a:r>
            <a:r>
              <a:rPr sz="2000" spc="5" dirty="0">
                <a:solidFill>
                  <a:srgbClr val="000066"/>
                </a:solidFill>
                <a:latin typeface="Verdana"/>
                <a:cs typeface="Verdana"/>
              </a:rPr>
              <a:t>o</a:t>
            </a:r>
            <a:r>
              <a:rPr sz="2000" dirty="0">
                <a:solidFill>
                  <a:srgbClr val="000066"/>
                </a:solidFill>
                <a:latin typeface="Verdana"/>
                <a:cs typeface="Verdana"/>
              </a:rPr>
              <a:t>tic</a:t>
            </a:r>
            <a:r>
              <a:rPr sz="2000" spc="-3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0066"/>
                </a:solidFill>
                <a:latin typeface="Verdana"/>
                <a:cs typeface="Verdana"/>
              </a:rPr>
              <a:t>cells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6397447"/>
            <a:ext cx="6898640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Prudo</a:t>
            </a:r>
            <a:r>
              <a:rPr sz="1200" b="1" spc="-20" dirty="0">
                <a:latin typeface="Arial"/>
                <a:cs typeface="Arial"/>
              </a:rPr>
              <a:t>v</a:t>
            </a:r>
            <a:r>
              <a:rPr sz="1200" b="1" dirty="0">
                <a:latin typeface="Arial"/>
                <a:cs typeface="Arial"/>
              </a:rPr>
              <a:t>sky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&amp; Kumar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l.(2003)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J. C</a:t>
            </a:r>
            <a:r>
              <a:rPr sz="1200" b="1" i="1" spc="5" dirty="0">
                <a:latin typeface="Arial"/>
                <a:cs typeface="Arial"/>
              </a:rPr>
              <a:t>e</a:t>
            </a:r>
            <a:r>
              <a:rPr sz="1200" b="1" i="1" dirty="0">
                <a:latin typeface="Arial"/>
                <a:cs typeface="Arial"/>
              </a:rPr>
              <a:t>ll</a:t>
            </a:r>
            <a:r>
              <a:rPr sz="1200" b="1" i="1" spc="-10" dirty="0">
                <a:latin typeface="Arial"/>
                <a:cs typeface="Arial"/>
              </a:rPr>
              <a:t> </a:t>
            </a:r>
            <a:r>
              <a:rPr sz="1200" b="1" i="1" dirty="0">
                <a:latin typeface="Arial"/>
                <a:cs typeface="Arial"/>
              </a:rPr>
              <a:t>Sc</a:t>
            </a:r>
            <a:r>
              <a:rPr sz="1200" b="1" i="1" spc="-10" dirty="0">
                <a:latin typeface="Arial"/>
                <a:cs typeface="Arial"/>
              </a:rPr>
              <a:t>i</a:t>
            </a:r>
            <a:r>
              <a:rPr sz="1200" b="1" dirty="0">
                <a:latin typeface="Arial"/>
                <a:cs typeface="Arial"/>
              </a:rPr>
              <a:t>.,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spc="-55" dirty="0">
                <a:latin typeface="Arial"/>
                <a:cs typeface="Arial"/>
              </a:rPr>
              <a:t>1</a:t>
            </a:r>
            <a:r>
              <a:rPr sz="1200" b="1" dirty="0">
                <a:latin typeface="Arial"/>
                <a:cs typeface="Arial"/>
              </a:rPr>
              <a:t>16,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487</a:t>
            </a:r>
            <a:r>
              <a:rPr sz="1200" b="1" spc="-5" dirty="0">
                <a:latin typeface="Arial"/>
                <a:cs typeface="Arial"/>
              </a:rPr>
              <a:t>1-</a:t>
            </a:r>
            <a:r>
              <a:rPr sz="1200" b="1" spc="-10" dirty="0">
                <a:latin typeface="Arial"/>
                <a:cs typeface="Arial"/>
              </a:rPr>
              <a:t>81</a:t>
            </a:r>
            <a:r>
              <a:rPr sz="1200" b="1" dirty="0">
                <a:latin typeface="Arial"/>
                <a:cs typeface="Arial"/>
              </a:rPr>
              <a:t>;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Kumar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et</a:t>
            </a:r>
            <a:r>
              <a:rPr sz="1200" b="1" spc="-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al (2013)</a:t>
            </a:r>
            <a:r>
              <a:rPr sz="1200" b="1" spc="-4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Int.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J. Mol.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Sci.,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14,</a:t>
            </a:r>
            <a:endParaRPr sz="12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200" b="1" spc="5" dirty="0">
                <a:latin typeface="Arial"/>
                <a:cs typeface="Arial"/>
              </a:rPr>
              <a:t>373</a:t>
            </a:r>
            <a:r>
              <a:rPr sz="1200" b="1" dirty="0">
                <a:latin typeface="Arial"/>
                <a:cs typeface="Arial"/>
              </a:rPr>
              <a:t>4</a:t>
            </a:r>
            <a:r>
              <a:rPr sz="1200" b="1" spc="-5" dirty="0">
                <a:latin typeface="Arial"/>
                <a:cs typeface="Arial"/>
              </a:rPr>
              <a:t>-7</a:t>
            </a:r>
            <a:r>
              <a:rPr sz="1200" b="1" dirty="0">
                <a:latin typeface="Arial"/>
                <a:cs typeface="Arial"/>
              </a:rPr>
              <a:t>2</a:t>
            </a:r>
            <a:r>
              <a:rPr sz="1200" b="1" spc="-3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.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12140" y="1981453"/>
            <a:ext cx="3049270" cy="3851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c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etory tr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nsg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utamina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e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Thior</a:t>
            </a:r>
            <a:r>
              <a:rPr sz="1800" b="1" spc="-15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do</a:t>
            </a:r>
            <a:r>
              <a:rPr sz="1800" b="1" spc="-10" dirty="0">
                <a:latin typeface="Arial"/>
                <a:cs typeface="Arial"/>
              </a:rPr>
              <a:t>x</a:t>
            </a:r>
            <a:r>
              <a:rPr sz="1800" b="1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12700" marR="947419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p40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20" dirty="0">
                <a:latin typeface="Arial"/>
                <a:cs typeface="Arial"/>
              </a:rPr>
              <a:t>y</a:t>
            </a:r>
            <a:r>
              <a:rPr sz="1800" b="1" dirty="0">
                <a:latin typeface="Arial"/>
                <a:cs typeface="Arial"/>
              </a:rPr>
              <a:t>napt</a:t>
            </a:r>
            <a:r>
              <a:rPr sz="1800" b="1" spc="5" dirty="0">
                <a:latin typeface="Arial"/>
                <a:cs typeface="Arial"/>
              </a:rPr>
              <a:t>o</a:t>
            </a:r>
            <a:r>
              <a:rPr sz="1800" b="1" dirty="0">
                <a:latin typeface="Arial"/>
                <a:cs typeface="Arial"/>
              </a:rPr>
              <a:t>tagmin 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dirty="0">
                <a:latin typeface="Arial"/>
                <a:cs typeface="Arial"/>
              </a:rPr>
              <a:t>leukins</a:t>
            </a:r>
            <a:endParaRPr sz="1800">
              <a:latin typeface="Arial"/>
              <a:cs typeface="Arial"/>
            </a:endParaRPr>
          </a:p>
          <a:p>
            <a:pPr marL="12700" marR="27432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bro</a:t>
            </a:r>
            <a:r>
              <a:rPr sz="1800" b="1" spc="5" dirty="0">
                <a:latin typeface="Arial"/>
                <a:cs typeface="Arial"/>
              </a:rPr>
              <a:t>b</a:t>
            </a:r>
            <a:r>
              <a:rPr sz="1800" b="1" dirty="0">
                <a:latin typeface="Arial"/>
                <a:cs typeface="Arial"/>
              </a:rPr>
              <a:t>la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t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gr</a:t>
            </a:r>
            <a:r>
              <a:rPr sz="1800" b="1" spc="-10" dirty="0">
                <a:latin typeface="Arial"/>
                <a:cs typeface="Arial"/>
              </a:rPr>
              <a:t>o</a:t>
            </a:r>
            <a:r>
              <a:rPr sz="1800" b="1" spc="35" dirty="0">
                <a:latin typeface="Arial"/>
                <a:cs typeface="Arial"/>
              </a:rPr>
              <a:t>w</a:t>
            </a:r>
            <a:r>
              <a:rPr sz="1800" b="1" dirty="0">
                <a:latin typeface="Arial"/>
                <a:cs typeface="Arial"/>
              </a:rPr>
              <a:t>th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fa</a:t>
            </a:r>
            <a:r>
              <a:rPr sz="1800" b="1" spc="-10" dirty="0">
                <a:latin typeface="Arial"/>
                <a:cs typeface="Arial"/>
              </a:rPr>
              <a:t>c</a:t>
            </a:r>
            <a:r>
              <a:rPr sz="1800" b="1" dirty="0">
                <a:latin typeface="Arial"/>
                <a:cs typeface="Arial"/>
              </a:rPr>
              <a:t>tors Sp</a:t>
            </a:r>
            <a:r>
              <a:rPr sz="1800" b="1" spc="5" dirty="0">
                <a:latin typeface="Arial"/>
                <a:cs typeface="Arial"/>
              </a:rPr>
              <a:t>i</a:t>
            </a:r>
            <a:r>
              <a:rPr sz="1800" b="1" dirty="0">
                <a:latin typeface="Arial"/>
                <a:cs typeface="Arial"/>
              </a:rPr>
              <a:t>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osi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-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kina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dirty="0">
                <a:latin typeface="Arial"/>
                <a:cs typeface="Arial"/>
              </a:rPr>
              <a:t>e 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nn</a:t>
            </a:r>
            <a:r>
              <a:rPr sz="1800" b="1" spc="-10" dirty="0">
                <a:latin typeface="Arial"/>
                <a:cs typeface="Arial"/>
              </a:rPr>
              <a:t>ex</a:t>
            </a:r>
            <a:r>
              <a:rPr sz="1800" b="1" dirty="0">
                <a:latin typeface="Arial"/>
                <a:cs typeface="Arial"/>
              </a:rPr>
              <a:t>ins</a:t>
            </a:r>
            <a:endParaRPr sz="1800">
              <a:latin typeface="Arial"/>
              <a:cs typeface="Arial"/>
            </a:endParaRPr>
          </a:p>
          <a:p>
            <a:pPr marL="12700" marR="1018540">
              <a:lnSpc>
                <a:spcPct val="100000"/>
              </a:lnSpc>
            </a:pPr>
            <a:r>
              <a:rPr sz="1800" b="1" spc="-130" dirty="0">
                <a:latin typeface="Arial"/>
                <a:cs typeface="Arial"/>
              </a:rPr>
              <a:t>T</a:t>
            </a:r>
            <a:r>
              <a:rPr sz="1800" b="1" spc="-185" dirty="0">
                <a:latin typeface="Arial"/>
                <a:cs typeface="Arial"/>
              </a:rPr>
              <a:t>A</a:t>
            </a:r>
            <a:r>
              <a:rPr sz="1800" b="1" spc="-90" dirty="0">
                <a:latin typeface="Arial"/>
                <a:cs typeface="Arial"/>
              </a:rPr>
              <a:t>T</a:t>
            </a:r>
            <a:r>
              <a:rPr sz="1800" b="1" dirty="0">
                <a:latin typeface="Arial"/>
                <a:cs typeface="Arial"/>
              </a:rPr>
              <a:t>-HIV</a:t>
            </a:r>
            <a:r>
              <a:rPr sz="1800" b="1" spc="3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b="1" dirty="0">
                <a:latin typeface="Arial"/>
                <a:cs typeface="Arial"/>
              </a:rPr>
              <a:t>tegr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; En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r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i</a:t>
            </a:r>
            <a:r>
              <a:rPr sz="1800" b="1" spc="5" dirty="0">
                <a:latin typeface="Arial"/>
                <a:cs typeface="Arial"/>
              </a:rPr>
              <a:t>l</a:t>
            </a:r>
            <a:r>
              <a:rPr sz="1800" b="1" dirty="0">
                <a:latin typeface="Arial"/>
                <a:cs typeface="Arial"/>
              </a:rPr>
              <a:t>e</a:t>
            </a:r>
            <a:r>
              <a:rPr sz="1800" b="1" spc="5" dirty="0">
                <a:latin typeface="Arial"/>
                <a:cs typeface="Arial"/>
              </a:rPr>
              <a:t>d</a:t>
            </a:r>
            <a:r>
              <a:rPr sz="1800" b="1" dirty="0">
                <a:latin typeface="Arial"/>
                <a:cs typeface="Arial"/>
              </a:rPr>
              <a:t>-2</a:t>
            </a:r>
            <a:endParaRPr sz="1800">
              <a:latin typeface="Arial"/>
              <a:cs typeface="Arial"/>
            </a:endParaRPr>
          </a:p>
          <a:p>
            <a:pPr marL="12700" marR="73406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H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rpes</a:t>
            </a:r>
            <a:r>
              <a:rPr sz="1800" b="1" spc="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VP</a:t>
            </a:r>
            <a:r>
              <a:rPr sz="1800" b="1" spc="-4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22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5" dirty="0">
                <a:latin typeface="Arial"/>
                <a:cs typeface="Arial"/>
              </a:rPr>
              <a:t>p</a:t>
            </a:r>
            <a:r>
              <a:rPr sz="1800" b="1" dirty="0">
                <a:latin typeface="Arial"/>
                <a:cs typeface="Arial"/>
              </a:rPr>
              <a:t>rotein HM </a:t>
            </a:r>
            <a:r>
              <a:rPr sz="1800" b="1" spc="5" dirty="0">
                <a:latin typeface="Arial"/>
                <a:cs typeface="Arial"/>
              </a:rPr>
              <a:t>G</a:t>
            </a:r>
            <a:r>
              <a:rPr sz="1800" b="1" dirty="0">
                <a:latin typeface="Arial"/>
                <a:cs typeface="Arial"/>
              </a:rPr>
              <a:t>B1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Gal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ctins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Fo</a:t>
            </a:r>
            <a:r>
              <a:rPr sz="1800" b="1" spc="-10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my</a:t>
            </a:r>
            <a:r>
              <a:rPr sz="1800" b="1" spc="-10" dirty="0">
                <a:latin typeface="Arial"/>
                <a:cs typeface="Arial"/>
              </a:rPr>
              <a:t> </a:t>
            </a:r>
            <a:r>
              <a:rPr sz="1800" b="1" spc="-45" dirty="0">
                <a:latin typeface="Arial"/>
                <a:cs typeface="Arial"/>
              </a:rPr>
              <a:t>v</a:t>
            </a:r>
            <a:r>
              <a:rPr sz="1800" b="1" dirty="0">
                <a:latin typeface="Arial"/>
                <a:cs typeface="Arial"/>
              </a:rPr>
              <a:t>irus</a:t>
            </a:r>
            <a:r>
              <a:rPr sz="1800" b="1" spc="30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bet prot</a:t>
            </a:r>
            <a:r>
              <a:rPr sz="1800" b="1" spc="-10" dirty="0">
                <a:latin typeface="Arial"/>
                <a:cs typeface="Arial"/>
              </a:rPr>
              <a:t>e</a:t>
            </a:r>
            <a:r>
              <a:rPr sz="1800" b="1" dirty="0">
                <a:latin typeface="Arial"/>
                <a:cs typeface="Arial"/>
              </a:rPr>
              <a:t>in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Leishmania H</a:t>
            </a:r>
            <a:r>
              <a:rPr sz="1800" b="1" spc="-55" dirty="0">
                <a:latin typeface="Arial"/>
                <a:cs typeface="Arial"/>
              </a:rPr>
              <a:t>A</a:t>
            </a:r>
            <a:r>
              <a:rPr sz="1800" b="1" dirty="0">
                <a:latin typeface="Arial"/>
                <a:cs typeface="Arial"/>
              </a:rPr>
              <a:t>SPB</a:t>
            </a:r>
            <a:r>
              <a:rPr sz="1800" b="1" spc="45" dirty="0">
                <a:latin typeface="Arial"/>
                <a:cs typeface="Arial"/>
              </a:rPr>
              <a:t> </a:t>
            </a:r>
            <a:r>
              <a:rPr sz="1800" b="1" dirty="0">
                <a:latin typeface="Arial"/>
                <a:cs typeface="Arial"/>
              </a:rPr>
              <a:t>protei</a:t>
            </a:r>
            <a:r>
              <a:rPr sz="1800" b="1" spc="5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.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8001000" y="152463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81950" y="9080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83537" y="137160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7981950" y="1352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942387" y="1365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88300" y="8997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91475" y="1460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988300" y="1428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34450" y="1460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97825" y="8921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99412" y="1524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997825" y="1511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926512" y="1524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5244" rIns="0" bIns="0" rtlCol="0">
            <a:spAutoFit/>
          </a:bodyPr>
          <a:lstStyle/>
          <a:p>
            <a:pPr marL="31623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is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signa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ptid</a:t>
            </a:r>
            <a:r>
              <a:rPr spc="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-less 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pc="-15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tei</a:t>
            </a:r>
            <a:r>
              <a:rPr spc="-2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012051" y="6019800"/>
            <a:ext cx="1598930" cy="304800"/>
          </a:xfrm>
          <a:custGeom>
            <a:avLst/>
            <a:gdLst/>
            <a:ahLst/>
            <a:cxnLst/>
            <a:rect l="l" t="t" r="r" b="b"/>
            <a:pathLst>
              <a:path w="1598929" h="304800">
                <a:moveTo>
                  <a:pt x="0" y="304800"/>
                </a:moveTo>
                <a:lnTo>
                  <a:pt x="1598549" y="304800"/>
                </a:lnTo>
                <a:lnTo>
                  <a:pt x="1598549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6019800"/>
            <a:ext cx="152400" cy="304800"/>
          </a:xfrm>
          <a:custGeom>
            <a:avLst/>
            <a:gdLst/>
            <a:ahLst/>
            <a:cxnLst/>
            <a:rect l="l" t="t" r="r" b="b"/>
            <a:pathLst>
              <a:path w="152400" h="304800">
                <a:moveTo>
                  <a:pt x="0" y="304800"/>
                </a:moveTo>
                <a:lnTo>
                  <a:pt x="152400" y="304800"/>
                </a:lnTo>
                <a:lnTo>
                  <a:pt x="152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1447800"/>
            <a:ext cx="8077200" cy="304800"/>
          </a:xfrm>
          <a:custGeom>
            <a:avLst/>
            <a:gdLst/>
            <a:ahLst/>
            <a:cxnLst/>
            <a:rect l="l" t="t" r="r" b="b"/>
            <a:pathLst>
              <a:path w="8077200" h="304800">
                <a:moveTo>
                  <a:pt x="0" y="304800"/>
                </a:moveTo>
                <a:lnTo>
                  <a:pt x="8077200" y="304800"/>
                </a:lnTo>
                <a:lnTo>
                  <a:pt x="8077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3725" y="2378075"/>
            <a:ext cx="3011424" cy="541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1475" y="2370137"/>
            <a:ext cx="3008249" cy="547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9150" y="2382773"/>
            <a:ext cx="1515999" cy="536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1475" y="2370137"/>
            <a:ext cx="1514475" cy="538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4775" y="2378075"/>
            <a:ext cx="1516126" cy="539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4900" y="2387600"/>
            <a:ext cx="1517650" cy="5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78200" y="1555750"/>
            <a:ext cx="508000" cy="501650"/>
          </a:xfrm>
          <a:custGeom>
            <a:avLst/>
            <a:gdLst/>
            <a:ahLst/>
            <a:cxnLst/>
            <a:rect l="l" t="t" r="r" b="b"/>
            <a:pathLst>
              <a:path w="508000" h="501650">
                <a:moveTo>
                  <a:pt x="302513" y="0"/>
                </a:moveTo>
                <a:lnTo>
                  <a:pt x="202184" y="0"/>
                </a:lnTo>
                <a:lnTo>
                  <a:pt x="181228" y="9144"/>
                </a:lnTo>
                <a:lnTo>
                  <a:pt x="155321" y="16383"/>
                </a:lnTo>
                <a:lnTo>
                  <a:pt x="135889" y="29083"/>
                </a:lnTo>
                <a:lnTo>
                  <a:pt x="114808" y="38226"/>
                </a:lnTo>
                <a:lnTo>
                  <a:pt x="95503" y="52704"/>
                </a:lnTo>
                <a:lnTo>
                  <a:pt x="74422" y="69087"/>
                </a:lnTo>
                <a:lnTo>
                  <a:pt x="59816" y="90932"/>
                </a:lnTo>
                <a:lnTo>
                  <a:pt x="48513" y="107187"/>
                </a:lnTo>
                <a:lnTo>
                  <a:pt x="34036" y="127253"/>
                </a:lnTo>
                <a:lnTo>
                  <a:pt x="19430" y="150875"/>
                </a:lnTo>
                <a:lnTo>
                  <a:pt x="14604" y="172720"/>
                </a:lnTo>
                <a:lnTo>
                  <a:pt x="8127" y="196341"/>
                </a:lnTo>
                <a:lnTo>
                  <a:pt x="0" y="225425"/>
                </a:lnTo>
                <a:lnTo>
                  <a:pt x="0" y="278129"/>
                </a:lnTo>
                <a:lnTo>
                  <a:pt x="8127" y="301751"/>
                </a:lnTo>
                <a:lnTo>
                  <a:pt x="14604" y="330835"/>
                </a:lnTo>
                <a:lnTo>
                  <a:pt x="19430" y="347217"/>
                </a:lnTo>
                <a:lnTo>
                  <a:pt x="34036" y="367157"/>
                </a:lnTo>
                <a:lnTo>
                  <a:pt x="48513" y="390778"/>
                </a:lnTo>
                <a:lnTo>
                  <a:pt x="59816" y="412623"/>
                </a:lnTo>
                <a:lnTo>
                  <a:pt x="74422" y="429005"/>
                </a:lnTo>
                <a:lnTo>
                  <a:pt x="95503" y="448945"/>
                </a:lnTo>
                <a:lnTo>
                  <a:pt x="114808" y="458088"/>
                </a:lnTo>
                <a:lnTo>
                  <a:pt x="135889" y="472566"/>
                </a:lnTo>
                <a:lnTo>
                  <a:pt x="155321" y="481711"/>
                </a:lnTo>
                <a:lnTo>
                  <a:pt x="181228" y="487172"/>
                </a:lnTo>
                <a:lnTo>
                  <a:pt x="202184" y="501650"/>
                </a:lnTo>
                <a:lnTo>
                  <a:pt x="302513" y="501650"/>
                </a:lnTo>
                <a:lnTo>
                  <a:pt x="331597" y="487172"/>
                </a:lnTo>
                <a:lnTo>
                  <a:pt x="343026" y="481711"/>
                </a:lnTo>
                <a:lnTo>
                  <a:pt x="372110" y="472566"/>
                </a:lnTo>
                <a:lnTo>
                  <a:pt x="389889" y="458088"/>
                </a:lnTo>
                <a:lnTo>
                  <a:pt x="412496" y="448945"/>
                </a:lnTo>
                <a:lnTo>
                  <a:pt x="444880" y="412623"/>
                </a:lnTo>
                <a:lnTo>
                  <a:pt x="472439" y="367157"/>
                </a:lnTo>
                <a:lnTo>
                  <a:pt x="478916" y="347217"/>
                </a:lnTo>
                <a:lnTo>
                  <a:pt x="493395" y="330835"/>
                </a:lnTo>
                <a:lnTo>
                  <a:pt x="493395" y="301751"/>
                </a:lnTo>
                <a:lnTo>
                  <a:pt x="499872" y="278129"/>
                </a:lnTo>
                <a:lnTo>
                  <a:pt x="508000" y="249047"/>
                </a:lnTo>
                <a:lnTo>
                  <a:pt x="499872" y="225425"/>
                </a:lnTo>
                <a:lnTo>
                  <a:pt x="493395" y="196341"/>
                </a:lnTo>
                <a:lnTo>
                  <a:pt x="493395" y="172720"/>
                </a:lnTo>
                <a:lnTo>
                  <a:pt x="478916" y="150875"/>
                </a:lnTo>
                <a:lnTo>
                  <a:pt x="472439" y="127253"/>
                </a:lnTo>
                <a:lnTo>
                  <a:pt x="459486" y="107187"/>
                </a:lnTo>
                <a:lnTo>
                  <a:pt x="444880" y="90932"/>
                </a:lnTo>
                <a:lnTo>
                  <a:pt x="431926" y="69087"/>
                </a:lnTo>
                <a:lnTo>
                  <a:pt x="412496" y="52704"/>
                </a:lnTo>
                <a:lnTo>
                  <a:pt x="389889" y="38226"/>
                </a:lnTo>
                <a:lnTo>
                  <a:pt x="372110" y="29083"/>
                </a:lnTo>
                <a:lnTo>
                  <a:pt x="343026" y="16383"/>
                </a:lnTo>
                <a:lnTo>
                  <a:pt x="331597" y="9144"/>
                </a:lnTo>
                <a:lnTo>
                  <a:pt x="302513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78200" y="1555750"/>
            <a:ext cx="508000" cy="501650"/>
          </a:xfrm>
          <a:custGeom>
            <a:avLst/>
            <a:gdLst/>
            <a:ahLst/>
            <a:cxnLst/>
            <a:rect l="l" t="t" r="r" b="b"/>
            <a:pathLst>
              <a:path w="508000" h="501650">
                <a:moveTo>
                  <a:pt x="0" y="249047"/>
                </a:moveTo>
                <a:lnTo>
                  <a:pt x="0" y="278129"/>
                </a:lnTo>
                <a:lnTo>
                  <a:pt x="8127" y="301751"/>
                </a:lnTo>
                <a:lnTo>
                  <a:pt x="14604" y="330835"/>
                </a:lnTo>
                <a:lnTo>
                  <a:pt x="19430" y="347217"/>
                </a:lnTo>
                <a:lnTo>
                  <a:pt x="34036" y="367157"/>
                </a:lnTo>
                <a:lnTo>
                  <a:pt x="48513" y="390778"/>
                </a:lnTo>
                <a:lnTo>
                  <a:pt x="59816" y="412623"/>
                </a:lnTo>
                <a:lnTo>
                  <a:pt x="74422" y="429005"/>
                </a:lnTo>
                <a:lnTo>
                  <a:pt x="95503" y="448945"/>
                </a:lnTo>
                <a:lnTo>
                  <a:pt x="114808" y="458088"/>
                </a:lnTo>
                <a:lnTo>
                  <a:pt x="135889" y="472566"/>
                </a:lnTo>
                <a:lnTo>
                  <a:pt x="155321" y="481711"/>
                </a:lnTo>
                <a:lnTo>
                  <a:pt x="181228" y="487172"/>
                </a:lnTo>
                <a:lnTo>
                  <a:pt x="202184" y="501650"/>
                </a:lnTo>
                <a:lnTo>
                  <a:pt x="221614" y="501650"/>
                </a:lnTo>
                <a:lnTo>
                  <a:pt x="257175" y="501650"/>
                </a:lnTo>
                <a:lnTo>
                  <a:pt x="276605" y="501650"/>
                </a:lnTo>
                <a:lnTo>
                  <a:pt x="302513" y="501650"/>
                </a:lnTo>
                <a:lnTo>
                  <a:pt x="331597" y="487172"/>
                </a:lnTo>
                <a:lnTo>
                  <a:pt x="343026" y="481711"/>
                </a:lnTo>
                <a:lnTo>
                  <a:pt x="372110" y="472566"/>
                </a:lnTo>
                <a:lnTo>
                  <a:pt x="389889" y="458088"/>
                </a:lnTo>
                <a:lnTo>
                  <a:pt x="431926" y="429005"/>
                </a:lnTo>
                <a:lnTo>
                  <a:pt x="459486" y="390778"/>
                </a:lnTo>
                <a:lnTo>
                  <a:pt x="478916" y="347217"/>
                </a:lnTo>
                <a:lnTo>
                  <a:pt x="493395" y="330835"/>
                </a:lnTo>
                <a:lnTo>
                  <a:pt x="493395" y="301751"/>
                </a:lnTo>
                <a:lnTo>
                  <a:pt x="499872" y="278129"/>
                </a:lnTo>
                <a:lnTo>
                  <a:pt x="508000" y="249047"/>
                </a:lnTo>
                <a:lnTo>
                  <a:pt x="499872" y="225425"/>
                </a:lnTo>
                <a:lnTo>
                  <a:pt x="493395" y="196341"/>
                </a:lnTo>
                <a:lnTo>
                  <a:pt x="493395" y="172720"/>
                </a:lnTo>
                <a:lnTo>
                  <a:pt x="478916" y="150875"/>
                </a:lnTo>
                <a:lnTo>
                  <a:pt x="472439" y="127253"/>
                </a:lnTo>
                <a:lnTo>
                  <a:pt x="459486" y="107187"/>
                </a:lnTo>
                <a:lnTo>
                  <a:pt x="444880" y="90932"/>
                </a:lnTo>
                <a:lnTo>
                  <a:pt x="431926" y="69087"/>
                </a:lnTo>
                <a:lnTo>
                  <a:pt x="412496" y="52704"/>
                </a:lnTo>
                <a:lnTo>
                  <a:pt x="389889" y="38226"/>
                </a:lnTo>
                <a:lnTo>
                  <a:pt x="372110" y="29083"/>
                </a:lnTo>
                <a:lnTo>
                  <a:pt x="343026" y="16383"/>
                </a:lnTo>
                <a:lnTo>
                  <a:pt x="331597" y="9144"/>
                </a:lnTo>
                <a:lnTo>
                  <a:pt x="302513" y="0"/>
                </a:lnTo>
                <a:lnTo>
                  <a:pt x="276605" y="0"/>
                </a:lnTo>
                <a:lnTo>
                  <a:pt x="257175" y="0"/>
                </a:lnTo>
                <a:lnTo>
                  <a:pt x="221614" y="0"/>
                </a:lnTo>
                <a:lnTo>
                  <a:pt x="202184" y="0"/>
                </a:lnTo>
                <a:lnTo>
                  <a:pt x="181228" y="9144"/>
                </a:lnTo>
                <a:lnTo>
                  <a:pt x="155321" y="16383"/>
                </a:lnTo>
                <a:lnTo>
                  <a:pt x="135889" y="29083"/>
                </a:lnTo>
                <a:lnTo>
                  <a:pt x="114808" y="38226"/>
                </a:lnTo>
                <a:lnTo>
                  <a:pt x="95503" y="52704"/>
                </a:lnTo>
                <a:lnTo>
                  <a:pt x="74422" y="69087"/>
                </a:lnTo>
                <a:lnTo>
                  <a:pt x="59816" y="90932"/>
                </a:lnTo>
                <a:lnTo>
                  <a:pt x="48513" y="107187"/>
                </a:lnTo>
                <a:lnTo>
                  <a:pt x="34036" y="127253"/>
                </a:lnTo>
                <a:lnTo>
                  <a:pt x="19430" y="150875"/>
                </a:lnTo>
                <a:lnTo>
                  <a:pt x="14604" y="172720"/>
                </a:lnTo>
                <a:lnTo>
                  <a:pt x="8127" y="196341"/>
                </a:lnTo>
                <a:lnTo>
                  <a:pt x="0" y="225425"/>
                </a:lnTo>
                <a:lnTo>
                  <a:pt x="0" y="2490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378200" y="1555750"/>
            <a:ext cx="508000" cy="501650"/>
          </a:xfrm>
          <a:custGeom>
            <a:avLst/>
            <a:gdLst/>
            <a:ahLst/>
            <a:cxnLst/>
            <a:rect l="l" t="t" r="r" b="b"/>
            <a:pathLst>
              <a:path w="508000" h="501650">
                <a:moveTo>
                  <a:pt x="302513" y="0"/>
                </a:moveTo>
                <a:lnTo>
                  <a:pt x="202184" y="0"/>
                </a:lnTo>
                <a:lnTo>
                  <a:pt x="181228" y="9144"/>
                </a:lnTo>
                <a:lnTo>
                  <a:pt x="155321" y="16383"/>
                </a:lnTo>
                <a:lnTo>
                  <a:pt x="135889" y="29083"/>
                </a:lnTo>
                <a:lnTo>
                  <a:pt x="114808" y="38226"/>
                </a:lnTo>
                <a:lnTo>
                  <a:pt x="95503" y="52704"/>
                </a:lnTo>
                <a:lnTo>
                  <a:pt x="74422" y="69087"/>
                </a:lnTo>
                <a:lnTo>
                  <a:pt x="59816" y="90932"/>
                </a:lnTo>
                <a:lnTo>
                  <a:pt x="48513" y="107187"/>
                </a:lnTo>
                <a:lnTo>
                  <a:pt x="34036" y="127253"/>
                </a:lnTo>
                <a:lnTo>
                  <a:pt x="19430" y="150875"/>
                </a:lnTo>
                <a:lnTo>
                  <a:pt x="14604" y="172720"/>
                </a:lnTo>
                <a:lnTo>
                  <a:pt x="8127" y="196341"/>
                </a:lnTo>
                <a:lnTo>
                  <a:pt x="0" y="225425"/>
                </a:lnTo>
                <a:lnTo>
                  <a:pt x="0" y="278129"/>
                </a:lnTo>
                <a:lnTo>
                  <a:pt x="8127" y="301751"/>
                </a:lnTo>
                <a:lnTo>
                  <a:pt x="14604" y="330835"/>
                </a:lnTo>
                <a:lnTo>
                  <a:pt x="19430" y="347217"/>
                </a:lnTo>
                <a:lnTo>
                  <a:pt x="34036" y="367157"/>
                </a:lnTo>
                <a:lnTo>
                  <a:pt x="48513" y="390778"/>
                </a:lnTo>
                <a:lnTo>
                  <a:pt x="59816" y="412623"/>
                </a:lnTo>
                <a:lnTo>
                  <a:pt x="74422" y="429005"/>
                </a:lnTo>
                <a:lnTo>
                  <a:pt x="95503" y="448945"/>
                </a:lnTo>
                <a:lnTo>
                  <a:pt x="114808" y="458088"/>
                </a:lnTo>
                <a:lnTo>
                  <a:pt x="135889" y="472566"/>
                </a:lnTo>
                <a:lnTo>
                  <a:pt x="155321" y="481711"/>
                </a:lnTo>
                <a:lnTo>
                  <a:pt x="181228" y="487172"/>
                </a:lnTo>
                <a:lnTo>
                  <a:pt x="202184" y="501650"/>
                </a:lnTo>
                <a:lnTo>
                  <a:pt x="302513" y="501650"/>
                </a:lnTo>
                <a:lnTo>
                  <a:pt x="331597" y="487172"/>
                </a:lnTo>
                <a:lnTo>
                  <a:pt x="343026" y="481711"/>
                </a:lnTo>
                <a:lnTo>
                  <a:pt x="372110" y="472566"/>
                </a:lnTo>
                <a:lnTo>
                  <a:pt x="389889" y="458088"/>
                </a:lnTo>
                <a:lnTo>
                  <a:pt x="412496" y="448945"/>
                </a:lnTo>
                <a:lnTo>
                  <a:pt x="444880" y="412623"/>
                </a:lnTo>
                <a:lnTo>
                  <a:pt x="472439" y="367157"/>
                </a:lnTo>
                <a:lnTo>
                  <a:pt x="478916" y="347217"/>
                </a:lnTo>
                <a:lnTo>
                  <a:pt x="493395" y="330835"/>
                </a:lnTo>
                <a:lnTo>
                  <a:pt x="493395" y="301751"/>
                </a:lnTo>
                <a:lnTo>
                  <a:pt x="499872" y="278129"/>
                </a:lnTo>
                <a:lnTo>
                  <a:pt x="508000" y="249047"/>
                </a:lnTo>
                <a:lnTo>
                  <a:pt x="499872" y="225425"/>
                </a:lnTo>
                <a:lnTo>
                  <a:pt x="493395" y="196341"/>
                </a:lnTo>
                <a:lnTo>
                  <a:pt x="493395" y="172720"/>
                </a:lnTo>
                <a:lnTo>
                  <a:pt x="478916" y="150875"/>
                </a:lnTo>
                <a:lnTo>
                  <a:pt x="472439" y="127253"/>
                </a:lnTo>
                <a:lnTo>
                  <a:pt x="459486" y="107187"/>
                </a:lnTo>
                <a:lnTo>
                  <a:pt x="444880" y="90932"/>
                </a:lnTo>
                <a:lnTo>
                  <a:pt x="431926" y="69087"/>
                </a:lnTo>
                <a:lnTo>
                  <a:pt x="412496" y="52704"/>
                </a:lnTo>
                <a:lnTo>
                  <a:pt x="389889" y="38226"/>
                </a:lnTo>
                <a:lnTo>
                  <a:pt x="372110" y="29083"/>
                </a:lnTo>
                <a:lnTo>
                  <a:pt x="343026" y="16383"/>
                </a:lnTo>
                <a:lnTo>
                  <a:pt x="331597" y="9144"/>
                </a:lnTo>
                <a:lnTo>
                  <a:pt x="302513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378200" y="1555750"/>
            <a:ext cx="508000" cy="501650"/>
          </a:xfrm>
          <a:custGeom>
            <a:avLst/>
            <a:gdLst/>
            <a:ahLst/>
            <a:cxnLst/>
            <a:rect l="l" t="t" r="r" b="b"/>
            <a:pathLst>
              <a:path w="508000" h="501650">
                <a:moveTo>
                  <a:pt x="0" y="249047"/>
                </a:moveTo>
                <a:lnTo>
                  <a:pt x="0" y="278129"/>
                </a:lnTo>
                <a:lnTo>
                  <a:pt x="8127" y="301751"/>
                </a:lnTo>
                <a:lnTo>
                  <a:pt x="14604" y="330835"/>
                </a:lnTo>
                <a:lnTo>
                  <a:pt x="19430" y="347217"/>
                </a:lnTo>
                <a:lnTo>
                  <a:pt x="34036" y="367157"/>
                </a:lnTo>
                <a:lnTo>
                  <a:pt x="48513" y="390778"/>
                </a:lnTo>
                <a:lnTo>
                  <a:pt x="59816" y="412623"/>
                </a:lnTo>
                <a:lnTo>
                  <a:pt x="74422" y="429005"/>
                </a:lnTo>
                <a:lnTo>
                  <a:pt x="95503" y="448945"/>
                </a:lnTo>
                <a:lnTo>
                  <a:pt x="114808" y="458088"/>
                </a:lnTo>
                <a:lnTo>
                  <a:pt x="135889" y="472566"/>
                </a:lnTo>
                <a:lnTo>
                  <a:pt x="155321" y="481711"/>
                </a:lnTo>
                <a:lnTo>
                  <a:pt x="181228" y="487172"/>
                </a:lnTo>
                <a:lnTo>
                  <a:pt x="202184" y="501650"/>
                </a:lnTo>
                <a:lnTo>
                  <a:pt x="221614" y="501650"/>
                </a:lnTo>
                <a:lnTo>
                  <a:pt x="257175" y="501650"/>
                </a:lnTo>
                <a:lnTo>
                  <a:pt x="276605" y="501650"/>
                </a:lnTo>
                <a:lnTo>
                  <a:pt x="302513" y="501650"/>
                </a:lnTo>
                <a:lnTo>
                  <a:pt x="331597" y="487172"/>
                </a:lnTo>
                <a:lnTo>
                  <a:pt x="343026" y="481711"/>
                </a:lnTo>
                <a:lnTo>
                  <a:pt x="372110" y="472566"/>
                </a:lnTo>
                <a:lnTo>
                  <a:pt x="389889" y="458088"/>
                </a:lnTo>
                <a:lnTo>
                  <a:pt x="431926" y="429005"/>
                </a:lnTo>
                <a:lnTo>
                  <a:pt x="459486" y="390778"/>
                </a:lnTo>
                <a:lnTo>
                  <a:pt x="478916" y="347217"/>
                </a:lnTo>
                <a:lnTo>
                  <a:pt x="493395" y="330835"/>
                </a:lnTo>
                <a:lnTo>
                  <a:pt x="493395" y="301751"/>
                </a:lnTo>
                <a:lnTo>
                  <a:pt x="499872" y="278129"/>
                </a:lnTo>
                <a:lnTo>
                  <a:pt x="508000" y="249047"/>
                </a:lnTo>
                <a:lnTo>
                  <a:pt x="499872" y="225425"/>
                </a:lnTo>
                <a:lnTo>
                  <a:pt x="493395" y="196341"/>
                </a:lnTo>
                <a:lnTo>
                  <a:pt x="493395" y="172720"/>
                </a:lnTo>
                <a:lnTo>
                  <a:pt x="478916" y="150875"/>
                </a:lnTo>
                <a:lnTo>
                  <a:pt x="472439" y="127253"/>
                </a:lnTo>
                <a:lnTo>
                  <a:pt x="459486" y="107187"/>
                </a:lnTo>
                <a:lnTo>
                  <a:pt x="444880" y="90932"/>
                </a:lnTo>
                <a:lnTo>
                  <a:pt x="431926" y="69087"/>
                </a:lnTo>
                <a:lnTo>
                  <a:pt x="412496" y="52704"/>
                </a:lnTo>
                <a:lnTo>
                  <a:pt x="389889" y="38226"/>
                </a:lnTo>
                <a:lnTo>
                  <a:pt x="372110" y="29083"/>
                </a:lnTo>
                <a:lnTo>
                  <a:pt x="343026" y="16383"/>
                </a:lnTo>
                <a:lnTo>
                  <a:pt x="331597" y="9144"/>
                </a:lnTo>
                <a:lnTo>
                  <a:pt x="302513" y="0"/>
                </a:lnTo>
                <a:lnTo>
                  <a:pt x="276605" y="0"/>
                </a:lnTo>
                <a:lnTo>
                  <a:pt x="257175" y="0"/>
                </a:lnTo>
                <a:lnTo>
                  <a:pt x="221614" y="0"/>
                </a:lnTo>
                <a:lnTo>
                  <a:pt x="202184" y="0"/>
                </a:lnTo>
                <a:lnTo>
                  <a:pt x="181228" y="9144"/>
                </a:lnTo>
                <a:lnTo>
                  <a:pt x="155321" y="16383"/>
                </a:lnTo>
                <a:lnTo>
                  <a:pt x="135889" y="29083"/>
                </a:lnTo>
                <a:lnTo>
                  <a:pt x="114808" y="38226"/>
                </a:lnTo>
                <a:lnTo>
                  <a:pt x="95503" y="52704"/>
                </a:lnTo>
                <a:lnTo>
                  <a:pt x="74422" y="69087"/>
                </a:lnTo>
                <a:lnTo>
                  <a:pt x="59816" y="90932"/>
                </a:lnTo>
                <a:lnTo>
                  <a:pt x="48513" y="107187"/>
                </a:lnTo>
                <a:lnTo>
                  <a:pt x="34036" y="127253"/>
                </a:lnTo>
                <a:lnTo>
                  <a:pt x="19430" y="150875"/>
                </a:lnTo>
                <a:lnTo>
                  <a:pt x="14604" y="172720"/>
                </a:lnTo>
                <a:lnTo>
                  <a:pt x="8127" y="196341"/>
                </a:lnTo>
                <a:lnTo>
                  <a:pt x="0" y="225425"/>
                </a:lnTo>
                <a:lnTo>
                  <a:pt x="0" y="2490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13835" y="1729485"/>
            <a:ext cx="32766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10" dirty="0">
                <a:latin typeface="Times New Roman"/>
                <a:cs typeface="Times New Roman"/>
              </a:rPr>
              <a:t>G</a:t>
            </a:r>
            <a:r>
              <a:rPr sz="1200" b="1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57750" y="1592325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38125" y="381508"/>
                </a:moveTo>
                <a:lnTo>
                  <a:pt x="158750" y="381508"/>
                </a:lnTo>
                <a:lnTo>
                  <a:pt x="181355" y="388874"/>
                </a:lnTo>
                <a:lnTo>
                  <a:pt x="225171" y="388874"/>
                </a:lnTo>
                <a:lnTo>
                  <a:pt x="238125" y="381508"/>
                </a:lnTo>
                <a:close/>
              </a:path>
              <a:path w="400050" h="389255">
                <a:moveTo>
                  <a:pt x="238125" y="0"/>
                </a:move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19430" y="98551"/>
                </a:lnTo>
                <a:lnTo>
                  <a:pt x="14604" y="118618"/>
                </a:lnTo>
                <a:lnTo>
                  <a:pt x="14604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4604" y="248285"/>
                </a:lnTo>
                <a:lnTo>
                  <a:pt x="14604" y="270128"/>
                </a:lnTo>
                <a:lnTo>
                  <a:pt x="19430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7151" y="341375"/>
                </a:lnTo>
                <a:lnTo>
                  <a:pt x="340105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0839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0839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0105" y="51053"/>
                </a:lnTo>
                <a:lnTo>
                  <a:pt x="327151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57750" y="1592325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02437" y="0"/>
                </a:moveTo>
                <a:lnTo>
                  <a:pt x="181355" y="0"/>
                </a:ln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19430" y="98551"/>
                </a:lnTo>
                <a:lnTo>
                  <a:pt x="14604" y="118618"/>
                </a:lnTo>
                <a:lnTo>
                  <a:pt x="14604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4604" y="248285"/>
                </a:lnTo>
                <a:lnTo>
                  <a:pt x="14604" y="270128"/>
                </a:lnTo>
                <a:lnTo>
                  <a:pt x="19430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158750" y="381508"/>
                </a:lnTo>
                <a:lnTo>
                  <a:pt x="181355" y="388874"/>
                </a:lnTo>
                <a:lnTo>
                  <a:pt x="202437" y="388874"/>
                </a:lnTo>
                <a:lnTo>
                  <a:pt x="225171" y="388874"/>
                </a:lnTo>
                <a:lnTo>
                  <a:pt x="238125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7151" y="341375"/>
                </a:lnTo>
                <a:lnTo>
                  <a:pt x="340105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0839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91643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0839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0105" y="51053"/>
                </a:lnTo>
                <a:lnTo>
                  <a:pt x="327151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lnTo>
                  <a:pt x="225171" y="0"/>
                </a:lnTo>
                <a:lnTo>
                  <a:pt x="20243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64050" y="1592325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38125" y="381508"/>
                </a:moveTo>
                <a:lnTo>
                  <a:pt x="158750" y="381508"/>
                </a:lnTo>
                <a:lnTo>
                  <a:pt x="181355" y="388874"/>
                </a:lnTo>
                <a:lnTo>
                  <a:pt x="225171" y="388874"/>
                </a:lnTo>
                <a:lnTo>
                  <a:pt x="238125" y="381508"/>
                </a:lnTo>
                <a:close/>
              </a:path>
              <a:path w="400050" h="389255">
                <a:moveTo>
                  <a:pt x="238125" y="0"/>
                </a:move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21082" y="98551"/>
                </a:lnTo>
                <a:lnTo>
                  <a:pt x="16255" y="118618"/>
                </a:lnTo>
                <a:lnTo>
                  <a:pt x="16255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6255" y="248285"/>
                </a:lnTo>
                <a:lnTo>
                  <a:pt x="16255" y="270128"/>
                </a:lnTo>
                <a:lnTo>
                  <a:pt x="21082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8802" y="341375"/>
                </a:lnTo>
                <a:lnTo>
                  <a:pt x="341757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2490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2490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1757" y="51053"/>
                </a:lnTo>
                <a:lnTo>
                  <a:pt x="328802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4050" y="1592325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02437" y="0"/>
                </a:moveTo>
                <a:lnTo>
                  <a:pt x="181355" y="0"/>
                </a:ln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21082" y="98551"/>
                </a:lnTo>
                <a:lnTo>
                  <a:pt x="16255" y="118618"/>
                </a:lnTo>
                <a:lnTo>
                  <a:pt x="16255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6255" y="248285"/>
                </a:lnTo>
                <a:lnTo>
                  <a:pt x="16255" y="270128"/>
                </a:lnTo>
                <a:lnTo>
                  <a:pt x="21082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158750" y="381508"/>
                </a:lnTo>
                <a:lnTo>
                  <a:pt x="181355" y="388874"/>
                </a:lnTo>
                <a:lnTo>
                  <a:pt x="202437" y="388874"/>
                </a:lnTo>
                <a:lnTo>
                  <a:pt x="225171" y="388874"/>
                </a:lnTo>
                <a:lnTo>
                  <a:pt x="238125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8802" y="341375"/>
                </a:lnTo>
                <a:lnTo>
                  <a:pt x="341757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2490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91643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2490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1757" y="51053"/>
                </a:lnTo>
                <a:lnTo>
                  <a:pt x="328802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lnTo>
                  <a:pt x="225171" y="0"/>
                </a:lnTo>
                <a:lnTo>
                  <a:pt x="20243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57750" y="1592325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38125" y="381508"/>
                </a:moveTo>
                <a:lnTo>
                  <a:pt x="158750" y="381508"/>
                </a:lnTo>
                <a:lnTo>
                  <a:pt x="181355" y="388874"/>
                </a:lnTo>
                <a:lnTo>
                  <a:pt x="225171" y="388874"/>
                </a:lnTo>
                <a:lnTo>
                  <a:pt x="238125" y="381508"/>
                </a:lnTo>
                <a:close/>
              </a:path>
              <a:path w="400050" h="389255">
                <a:moveTo>
                  <a:pt x="238125" y="0"/>
                </a:move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19430" y="98551"/>
                </a:lnTo>
                <a:lnTo>
                  <a:pt x="14604" y="118618"/>
                </a:lnTo>
                <a:lnTo>
                  <a:pt x="14604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4604" y="248285"/>
                </a:lnTo>
                <a:lnTo>
                  <a:pt x="14604" y="270128"/>
                </a:lnTo>
                <a:lnTo>
                  <a:pt x="19430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7151" y="341375"/>
                </a:lnTo>
                <a:lnTo>
                  <a:pt x="340105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0839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0839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0105" y="51053"/>
                </a:lnTo>
                <a:lnTo>
                  <a:pt x="327151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57750" y="1592325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02437" y="0"/>
                </a:moveTo>
                <a:lnTo>
                  <a:pt x="181355" y="0"/>
                </a:ln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19430" y="98551"/>
                </a:lnTo>
                <a:lnTo>
                  <a:pt x="14604" y="118618"/>
                </a:lnTo>
                <a:lnTo>
                  <a:pt x="14604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4604" y="248285"/>
                </a:lnTo>
                <a:lnTo>
                  <a:pt x="14604" y="270128"/>
                </a:lnTo>
                <a:lnTo>
                  <a:pt x="19430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158750" y="381508"/>
                </a:lnTo>
                <a:lnTo>
                  <a:pt x="181355" y="388874"/>
                </a:lnTo>
                <a:lnTo>
                  <a:pt x="202437" y="388874"/>
                </a:lnTo>
                <a:lnTo>
                  <a:pt x="225171" y="388874"/>
                </a:lnTo>
                <a:lnTo>
                  <a:pt x="238125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7151" y="341375"/>
                </a:lnTo>
                <a:lnTo>
                  <a:pt x="340105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0839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91643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0839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0105" y="51053"/>
                </a:lnTo>
                <a:lnTo>
                  <a:pt x="327151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lnTo>
                  <a:pt x="225171" y="0"/>
                </a:lnTo>
                <a:lnTo>
                  <a:pt x="20243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4050" y="1592325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38125" y="381508"/>
                </a:moveTo>
                <a:lnTo>
                  <a:pt x="158750" y="381508"/>
                </a:lnTo>
                <a:lnTo>
                  <a:pt x="181355" y="388874"/>
                </a:lnTo>
                <a:lnTo>
                  <a:pt x="225171" y="388874"/>
                </a:lnTo>
                <a:lnTo>
                  <a:pt x="238125" y="381508"/>
                </a:lnTo>
                <a:close/>
              </a:path>
              <a:path w="400050" h="389255">
                <a:moveTo>
                  <a:pt x="238125" y="0"/>
                </a:move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21082" y="98551"/>
                </a:lnTo>
                <a:lnTo>
                  <a:pt x="16255" y="118618"/>
                </a:lnTo>
                <a:lnTo>
                  <a:pt x="16255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6255" y="248285"/>
                </a:lnTo>
                <a:lnTo>
                  <a:pt x="16255" y="270128"/>
                </a:lnTo>
                <a:lnTo>
                  <a:pt x="21082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8802" y="341375"/>
                </a:lnTo>
                <a:lnTo>
                  <a:pt x="341757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2490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2490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1757" y="51053"/>
                </a:lnTo>
                <a:lnTo>
                  <a:pt x="328802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64050" y="1592325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02437" y="0"/>
                </a:moveTo>
                <a:lnTo>
                  <a:pt x="181355" y="0"/>
                </a:ln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21082" y="98551"/>
                </a:lnTo>
                <a:lnTo>
                  <a:pt x="16255" y="118618"/>
                </a:lnTo>
                <a:lnTo>
                  <a:pt x="16255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6255" y="248285"/>
                </a:lnTo>
                <a:lnTo>
                  <a:pt x="16255" y="270128"/>
                </a:lnTo>
                <a:lnTo>
                  <a:pt x="21082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158750" y="381508"/>
                </a:lnTo>
                <a:lnTo>
                  <a:pt x="181355" y="388874"/>
                </a:lnTo>
                <a:lnTo>
                  <a:pt x="202437" y="388874"/>
                </a:lnTo>
                <a:lnTo>
                  <a:pt x="225171" y="388874"/>
                </a:lnTo>
                <a:lnTo>
                  <a:pt x="238125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8802" y="341375"/>
                </a:lnTo>
                <a:lnTo>
                  <a:pt x="341757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2490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91643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2490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1757" y="51053"/>
                </a:lnTo>
                <a:lnTo>
                  <a:pt x="328802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lnTo>
                  <a:pt x="225171" y="0"/>
                </a:lnTo>
                <a:lnTo>
                  <a:pt x="20243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76064" y="1712214"/>
            <a:ext cx="554990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S</a:t>
            </a:r>
            <a:r>
              <a:rPr sz="1100" b="1" spc="-5" dirty="0">
                <a:latin typeface="Times New Roman"/>
                <a:cs typeface="Times New Roman"/>
              </a:rPr>
              <a:t>1</a:t>
            </a:r>
            <a:r>
              <a:rPr sz="1100" b="1" dirty="0">
                <a:latin typeface="Times New Roman"/>
                <a:cs typeface="Times New Roman"/>
              </a:rPr>
              <a:t>00</a:t>
            </a:r>
            <a:r>
              <a:rPr sz="1100" b="1" spc="-10" dirty="0">
                <a:latin typeface="Times New Roman"/>
                <a:cs typeface="Times New Roman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13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62400" y="866775"/>
            <a:ext cx="581025" cy="579755"/>
          </a:xfrm>
          <a:custGeom>
            <a:avLst/>
            <a:gdLst/>
            <a:ahLst/>
            <a:cxnLst/>
            <a:rect l="l" t="t" r="r" b="b"/>
            <a:pathLst>
              <a:path w="581025" h="579755">
                <a:moveTo>
                  <a:pt x="383032" y="9144"/>
                </a:moveTo>
                <a:lnTo>
                  <a:pt x="212598" y="9144"/>
                </a:lnTo>
                <a:lnTo>
                  <a:pt x="181737" y="18161"/>
                </a:lnTo>
                <a:lnTo>
                  <a:pt x="154177" y="36449"/>
                </a:lnTo>
                <a:lnTo>
                  <a:pt x="134747" y="52832"/>
                </a:lnTo>
                <a:lnTo>
                  <a:pt x="107061" y="71120"/>
                </a:lnTo>
                <a:lnTo>
                  <a:pt x="87629" y="89280"/>
                </a:lnTo>
                <a:lnTo>
                  <a:pt x="68199" y="103886"/>
                </a:lnTo>
                <a:lnTo>
                  <a:pt x="56769" y="122047"/>
                </a:lnTo>
                <a:lnTo>
                  <a:pt x="40512" y="149351"/>
                </a:lnTo>
                <a:lnTo>
                  <a:pt x="30861" y="173100"/>
                </a:lnTo>
                <a:lnTo>
                  <a:pt x="21082" y="202311"/>
                </a:lnTo>
                <a:lnTo>
                  <a:pt x="9778" y="235076"/>
                </a:lnTo>
                <a:lnTo>
                  <a:pt x="0" y="258699"/>
                </a:lnTo>
                <a:lnTo>
                  <a:pt x="0" y="311530"/>
                </a:lnTo>
                <a:lnTo>
                  <a:pt x="9778" y="347979"/>
                </a:lnTo>
                <a:lnTo>
                  <a:pt x="21082" y="371728"/>
                </a:lnTo>
                <a:lnTo>
                  <a:pt x="30861" y="399034"/>
                </a:lnTo>
                <a:lnTo>
                  <a:pt x="40512" y="424561"/>
                </a:lnTo>
                <a:lnTo>
                  <a:pt x="56769" y="451865"/>
                </a:lnTo>
                <a:lnTo>
                  <a:pt x="68199" y="466471"/>
                </a:lnTo>
                <a:lnTo>
                  <a:pt x="87629" y="493775"/>
                </a:lnTo>
                <a:lnTo>
                  <a:pt x="107061" y="512063"/>
                </a:lnTo>
                <a:lnTo>
                  <a:pt x="134747" y="526541"/>
                </a:lnTo>
                <a:lnTo>
                  <a:pt x="154177" y="535686"/>
                </a:lnTo>
                <a:lnTo>
                  <a:pt x="181737" y="553974"/>
                </a:lnTo>
                <a:lnTo>
                  <a:pt x="238633" y="570357"/>
                </a:lnTo>
                <a:lnTo>
                  <a:pt x="269366" y="579501"/>
                </a:lnTo>
                <a:lnTo>
                  <a:pt x="326263" y="579501"/>
                </a:lnTo>
                <a:lnTo>
                  <a:pt x="353822" y="570357"/>
                </a:lnTo>
                <a:lnTo>
                  <a:pt x="383032" y="562990"/>
                </a:lnTo>
                <a:lnTo>
                  <a:pt x="410590" y="553974"/>
                </a:lnTo>
                <a:lnTo>
                  <a:pt x="439800" y="535686"/>
                </a:lnTo>
                <a:lnTo>
                  <a:pt x="457708" y="526541"/>
                </a:lnTo>
                <a:lnTo>
                  <a:pt x="477138" y="512063"/>
                </a:lnTo>
                <a:lnTo>
                  <a:pt x="498221" y="493775"/>
                </a:lnTo>
                <a:lnTo>
                  <a:pt x="517778" y="466471"/>
                </a:lnTo>
                <a:lnTo>
                  <a:pt x="533908" y="451865"/>
                </a:lnTo>
                <a:lnTo>
                  <a:pt x="555116" y="424561"/>
                </a:lnTo>
                <a:lnTo>
                  <a:pt x="564769" y="399034"/>
                </a:lnTo>
                <a:lnTo>
                  <a:pt x="574548" y="371728"/>
                </a:lnTo>
                <a:lnTo>
                  <a:pt x="581025" y="347979"/>
                </a:lnTo>
                <a:lnTo>
                  <a:pt x="581025" y="235076"/>
                </a:lnTo>
                <a:lnTo>
                  <a:pt x="564769" y="173100"/>
                </a:lnTo>
                <a:lnTo>
                  <a:pt x="533908" y="122047"/>
                </a:lnTo>
                <a:lnTo>
                  <a:pt x="498221" y="89280"/>
                </a:lnTo>
                <a:lnTo>
                  <a:pt x="477138" y="71120"/>
                </a:lnTo>
                <a:lnTo>
                  <a:pt x="457708" y="52832"/>
                </a:lnTo>
                <a:lnTo>
                  <a:pt x="439800" y="36449"/>
                </a:lnTo>
                <a:lnTo>
                  <a:pt x="410590" y="18161"/>
                </a:lnTo>
                <a:lnTo>
                  <a:pt x="383032" y="9144"/>
                </a:lnTo>
                <a:close/>
              </a:path>
              <a:path w="581025" h="579755">
                <a:moveTo>
                  <a:pt x="326263" y="0"/>
                </a:moveTo>
                <a:lnTo>
                  <a:pt x="269366" y="0"/>
                </a:lnTo>
                <a:lnTo>
                  <a:pt x="238633" y="9144"/>
                </a:lnTo>
                <a:lnTo>
                  <a:pt x="353822" y="9144"/>
                </a:lnTo>
                <a:lnTo>
                  <a:pt x="326263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62400" y="866775"/>
            <a:ext cx="581025" cy="579755"/>
          </a:xfrm>
          <a:custGeom>
            <a:avLst/>
            <a:gdLst/>
            <a:ahLst/>
            <a:cxnLst/>
            <a:rect l="l" t="t" r="r" b="b"/>
            <a:pathLst>
              <a:path w="581025" h="579755">
                <a:moveTo>
                  <a:pt x="295401" y="0"/>
                </a:moveTo>
                <a:lnTo>
                  <a:pt x="269366" y="0"/>
                </a:lnTo>
                <a:lnTo>
                  <a:pt x="238633" y="9144"/>
                </a:lnTo>
                <a:lnTo>
                  <a:pt x="212598" y="9144"/>
                </a:lnTo>
                <a:lnTo>
                  <a:pt x="181737" y="18161"/>
                </a:lnTo>
                <a:lnTo>
                  <a:pt x="154177" y="36449"/>
                </a:lnTo>
                <a:lnTo>
                  <a:pt x="134747" y="52832"/>
                </a:lnTo>
                <a:lnTo>
                  <a:pt x="107061" y="71120"/>
                </a:lnTo>
                <a:lnTo>
                  <a:pt x="87629" y="89280"/>
                </a:lnTo>
                <a:lnTo>
                  <a:pt x="68199" y="103886"/>
                </a:lnTo>
                <a:lnTo>
                  <a:pt x="56769" y="122047"/>
                </a:lnTo>
                <a:lnTo>
                  <a:pt x="40512" y="149351"/>
                </a:lnTo>
                <a:lnTo>
                  <a:pt x="30861" y="173100"/>
                </a:lnTo>
                <a:lnTo>
                  <a:pt x="21082" y="202311"/>
                </a:lnTo>
                <a:lnTo>
                  <a:pt x="9778" y="235076"/>
                </a:lnTo>
                <a:lnTo>
                  <a:pt x="0" y="258699"/>
                </a:lnTo>
                <a:lnTo>
                  <a:pt x="0" y="286130"/>
                </a:lnTo>
                <a:lnTo>
                  <a:pt x="0" y="311530"/>
                </a:lnTo>
                <a:lnTo>
                  <a:pt x="9778" y="347979"/>
                </a:lnTo>
                <a:lnTo>
                  <a:pt x="21082" y="371728"/>
                </a:lnTo>
                <a:lnTo>
                  <a:pt x="30861" y="399034"/>
                </a:lnTo>
                <a:lnTo>
                  <a:pt x="40512" y="424561"/>
                </a:lnTo>
                <a:lnTo>
                  <a:pt x="56769" y="451865"/>
                </a:lnTo>
                <a:lnTo>
                  <a:pt x="68199" y="466471"/>
                </a:lnTo>
                <a:lnTo>
                  <a:pt x="87629" y="493775"/>
                </a:lnTo>
                <a:lnTo>
                  <a:pt x="107061" y="512063"/>
                </a:lnTo>
                <a:lnTo>
                  <a:pt x="134747" y="526541"/>
                </a:lnTo>
                <a:lnTo>
                  <a:pt x="154177" y="535686"/>
                </a:lnTo>
                <a:lnTo>
                  <a:pt x="181737" y="553974"/>
                </a:lnTo>
                <a:lnTo>
                  <a:pt x="212598" y="562990"/>
                </a:lnTo>
                <a:lnTo>
                  <a:pt x="238633" y="570357"/>
                </a:lnTo>
                <a:lnTo>
                  <a:pt x="269366" y="579501"/>
                </a:lnTo>
                <a:lnTo>
                  <a:pt x="295401" y="579501"/>
                </a:lnTo>
                <a:lnTo>
                  <a:pt x="326263" y="579501"/>
                </a:lnTo>
                <a:lnTo>
                  <a:pt x="353822" y="570357"/>
                </a:lnTo>
                <a:lnTo>
                  <a:pt x="383032" y="562990"/>
                </a:lnTo>
                <a:lnTo>
                  <a:pt x="410590" y="553974"/>
                </a:lnTo>
                <a:lnTo>
                  <a:pt x="439800" y="535686"/>
                </a:lnTo>
                <a:lnTo>
                  <a:pt x="457708" y="526541"/>
                </a:lnTo>
                <a:lnTo>
                  <a:pt x="477138" y="512063"/>
                </a:lnTo>
                <a:lnTo>
                  <a:pt x="498221" y="493775"/>
                </a:lnTo>
                <a:lnTo>
                  <a:pt x="517778" y="466471"/>
                </a:lnTo>
                <a:lnTo>
                  <a:pt x="533908" y="451865"/>
                </a:lnTo>
                <a:lnTo>
                  <a:pt x="555116" y="424561"/>
                </a:lnTo>
                <a:lnTo>
                  <a:pt x="564769" y="399034"/>
                </a:lnTo>
                <a:lnTo>
                  <a:pt x="574548" y="371728"/>
                </a:lnTo>
                <a:lnTo>
                  <a:pt x="581025" y="347979"/>
                </a:lnTo>
                <a:lnTo>
                  <a:pt x="581025" y="311530"/>
                </a:lnTo>
                <a:lnTo>
                  <a:pt x="581025" y="286130"/>
                </a:lnTo>
                <a:lnTo>
                  <a:pt x="581025" y="258699"/>
                </a:lnTo>
                <a:lnTo>
                  <a:pt x="581025" y="235076"/>
                </a:lnTo>
                <a:lnTo>
                  <a:pt x="574548" y="202311"/>
                </a:lnTo>
                <a:lnTo>
                  <a:pt x="555116" y="149351"/>
                </a:lnTo>
                <a:lnTo>
                  <a:pt x="517778" y="103886"/>
                </a:lnTo>
                <a:lnTo>
                  <a:pt x="498221" y="89280"/>
                </a:lnTo>
                <a:lnTo>
                  <a:pt x="477138" y="71120"/>
                </a:lnTo>
                <a:lnTo>
                  <a:pt x="457708" y="52832"/>
                </a:lnTo>
                <a:lnTo>
                  <a:pt x="439800" y="36449"/>
                </a:lnTo>
                <a:lnTo>
                  <a:pt x="410590" y="18161"/>
                </a:lnTo>
                <a:lnTo>
                  <a:pt x="383032" y="9144"/>
                </a:lnTo>
                <a:lnTo>
                  <a:pt x="353822" y="9144"/>
                </a:lnTo>
                <a:lnTo>
                  <a:pt x="326263" y="0"/>
                </a:lnTo>
                <a:lnTo>
                  <a:pt x="295401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04513" y="1075309"/>
            <a:ext cx="3219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Times New Roman"/>
                <a:cs typeface="Times New Roman"/>
              </a:rPr>
              <a:t>C</a:t>
            </a:r>
            <a:r>
              <a:rPr sz="1200" b="1" dirty="0">
                <a:latin typeface="Times New Roman"/>
                <a:cs typeface="Times New Roman"/>
              </a:rPr>
              <a:t>2A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127500" y="8525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893"/>
                </a:lnTo>
                <a:lnTo>
                  <a:pt x="11144" y="65008"/>
                </a:lnTo>
                <a:lnTo>
                  <a:pt x="23252" y="73193"/>
                </a:lnTo>
                <a:lnTo>
                  <a:pt x="38100" y="76200"/>
                </a:lnTo>
                <a:lnTo>
                  <a:pt x="52947" y="73193"/>
                </a:lnTo>
                <a:lnTo>
                  <a:pt x="65055" y="65008"/>
                </a:lnTo>
                <a:lnTo>
                  <a:pt x="73211" y="52893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37101" y="8382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893" y="73211"/>
                </a:lnTo>
                <a:lnTo>
                  <a:pt x="65008" y="65055"/>
                </a:lnTo>
                <a:lnTo>
                  <a:pt x="73193" y="52947"/>
                </a:lnTo>
                <a:lnTo>
                  <a:pt x="76200" y="38100"/>
                </a:lnTo>
                <a:lnTo>
                  <a:pt x="73193" y="23252"/>
                </a:lnTo>
                <a:lnTo>
                  <a:pt x="65008" y="11144"/>
                </a:lnTo>
                <a:lnTo>
                  <a:pt x="52893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46575" y="8525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893"/>
                </a:lnTo>
                <a:lnTo>
                  <a:pt x="11144" y="65008"/>
                </a:lnTo>
                <a:lnTo>
                  <a:pt x="23252" y="73193"/>
                </a:lnTo>
                <a:lnTo>
                  <a:pt x="38100" y="76200"/>
                </a:lnTo>
                <a:lnTo>
                  <a:pt x="52947" y="73193"/>
                </a:lnTo>
                <a:lnTo>
                  <a:pt x="65055" y="65008"/>
                </a:lnTo>
                <a:lnTo>
                  <a:pt x="73211" y="52893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70400" y="124777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553200" y="3203575"/>
            <a:ext cx="506730" cy="498475"/>
          </a:xfrm>
          <a:custGeom>
            <a:avLst/>
            <a:gdLst/>
            <a:ahLst/>
            <a:cxnLst/>
            <a:rect l="l" t="t" r="r" b="b"/>
            <a:pathLst>
              <a:path w="506729" h="498475">
                <a:moveTo>
                  <a:pt x="302514" y="0"/>
                </a:moveTo>
                <a:lnTo>
                  <a:pt x="202183" y="0"/>
                </a:lnTo>
                <a:lnTo>
                  <a:pt x="181228" y="7238"/>
                </a:lnTo>
                <a:lnTo>
                  <a:pt x="155321" y="14604"/>
                </a:lnTo>
                <a:lnTo>
                  <a:pt x="135890" y="29083"/>
                </a:lnTo>
                <a:lnTo>
                  <a:pt x="113283" y="36322"/>
                </a:lnTo>
                <a:lnTo>
                  <a:pt x="95503" y="52704"/>
                </a:lnTo>
                <a:lnTo>
                  <a:pt x="74422" y="67310"/>
                </a:lnTo>
                <a:lnTo>
                  <a:pt x="59817" y="89153"/>
                </a:lnTo>
                <a:lnTo>
                  <a:pt x="46863" y="105537"/>
                </a:lnTo>
                <a:lnTo>
                  <a:pt x="32384" y="125475"/>
                </a:lnTo>
                <a:lnTo>
                  <a:pt x="19430" y="149225"/>
                </a:lnTo>
                <a:lnTo>
                  <a:pt x="14604" y="171069"/>
                </a:lnTo>
                <a:lnTo>
                  <a:pt x="6476" y="194690"/>
                </a:lnTo>
                <a:lnTo>
                  <a:pt x="0" y="223774"/>
                </a:lnTo>
                <a:lnTo>
                  <a:pt x="0" y="274700"/>
                </a:lnTo>
                <a:lnTo>
                  <a:pt x="6476" y="298323"/>
                </a:lnTo>
                <a:lnTo>
                  <a:pt x="14604" y="327405"/>
                </a:lnTo>
                <a:lnTo>
                  <a:pt x="19430" y="343788"/>
                </a:lnTo>
                <a:lnTo>
                  <a:pt x="32384" y="363854"/>
                </a:lnTo>
                <a:lnTo>
                  <a:pt x="46863" y="389382"/>
                </a:lnTo>
                <a:lnTo>
                  <a:pt x="59817" y="409320"/>
                </a:lnTo>
                <a:lnTo>
                  <a:pt x="74422" y="425704"/>
                </a:lnTo>
                <a:lnTo>
                  <a:pt x="95503" y="445769"/>
                </a:lnTo>
                <a:lnTo>
                  <a:pt x="113283" y="454787"/>
                </a:lnTo>
                <a:lnTo>
                  <a:pt x="135890" y="469392"/>
                </a:lnTo>
                <a:lnTo>
                  <a:pt x="155321" y="478408"/>
                </a:lnTo>
                <a:lnTo>
                  <a:pt x="181228" y="483869"/>
                </a:lnTo>
                <a:lnTo>
                  <a:pt x="202183" y="498475"/>
                </a:lnTo>
                <a:lnTo>
                  <a:pt x="302514" y="498475"/>
                </a:lnTo>
                <a:lnTo>
                  <a:pt x="330073" y="483869"/>
                </a:lnTo>
                <a:lnTo>
                  <a:pt x="343026" y="478408"/>
                </a:lnTo>
                <a:lnTo>
                  <a:pt x="370458" y="469392"/>
                </a:lnTo>
                <a:lnTo>
                  <a:pt x="389890" y="454787"/>
                </a:lnTo>
                <a:lnTo>
                  <a:pt x="410972" y="445769"/>
                </a:lnTo>
                <a:lnTo>
                  <a:pt x="444880" y="409320"/>
                </a:lnTo>
                <a:lnTo>
                  <a:pt x="470789" y="363854"/>
                </a:lnTo>
                <a:lnTo>
                  <a:pt x="478917" y="343788"/>
                </a:lnTo>
                <a:lnTo>
                  <a:pt x="491871" y="327405"/>
                </a:lnTo>
                <a:lnTo>
                  <a:pt x="491871" y="298323"/>
                </a:lnTo>
                <a:lnTo>
                  <a:pt x="499999" y="274700"/>
                </a:lnTo>
                <a:lnTo>
                  <a:pt x="506475" y="247396"/>
                </a:lnTo>
                <a:lnTo>
                  <a:pt x="499999" y="223774"/>
                </a:lnTo>
                <a:lnTo>
                  <a:pt x="491871" y="194690"/>
                </a:lnTo>
                <a:lnTo>
                  <a:pt x="491871" y="171069"/>
                </a:lnTo>
                <a:lnTo>
                  <a:pt x="478917" y="149225"/>
                </a:lnTo>
                <a:lnTo>
                  <a:pt x="470789" y="125475"/>
                </a:lnTo>
                <a:lnTo>
                  <a:pt x="459485" y="105537"/>
                </a:lnTo>
                <a:lnTo>
                  <a:pt x="444880" y="89153"/>
                </a:lnTo>
                <a:lnTo>
                  <a:pt x="430402" y="67310"/>
                </a:lnTo>
                <a:lnTo>
                  <a:pt x="410972" y="52704"/>
                </a:lnTo>
                <a:lnTo>
                  <a:pt x="389890" y="36322"/>
                </a:lnTo>
                <a:lnTo>
                  <a:pt x="370458" y="29083"/>
                </a:lnTo>
                <a:lnTo>
                  <a:pt x="343026" y="14604"/>
                </a:lnTo>
                <a:lnTo>
                  <a:pt x="330073" y="7238"/>
                </a:lnTo>
                <a:lnTo>
                  <a:pt x="30251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553200" y="3203575"/>
            <a:ext cx="506730" cy="498475"/>
          </a:xfrm>
          <a:custGeom>
            <a:avLst/>
            <a:gdLst/>
            <a:ahLst/>
            <a:cxnLst/>
            <a:rect l="l" t="t" r="r" b="b"/>
            <a:pathLst>
              <a:path w="506729" h="498475">
                <a:moveTo>
                  <a:pt x="0" y="247396"/>
                </a:moveTo>
                <a:lnTo>
                  <a:pt x="0" y="274700"/>
                </a:lnTo>
                <a:lnTo>
                  <a:pt x="6476" y="298323"/>
                </a:lnTo>
                <a:lnTo>
                  <a:pt x="14604" y="327405"/>
                </a:lnTo>
                <a:lnTo>
                  <a:pt x="19430" y="343788"/>
                </a:lnTo>
                <a:lnTo>
                  <a:pt x="32384" y="363854"/>
                </a:lnTo>
                <a:lnTo>
                  <a:pt x="46863" y="389382"/>
                </a:lnTo>
                <a:lnTo>
                  <a:pt x="59817" y="409320"/>
                </a:lnTo>
                <a:lnTo>
                  <a:pt x="74422" y="425704"/>
                </a:lnTo>
                <a:lnTo>
                  <a:pt x="95503" y="445769"/>
                </a:lnTo>
                <a:lnTo>
                  <a:pt x="113283" y="454787"/>
                </a:lnTo>
                <a:lnTo>
                  <a:pt x="135890" y="469392"/>
                </a:lnTo>
                <a:lnTo>
                  <a:pt x="155321" y="478408"/>
                </a:lnTo>
                <a:lnTo>
                  <a:pt x="181228" y="483869"/>
                </a:lnTo>
                <a:lnTo>
                  <a:pt x="202183" y="498475"/>
                </a:lnTo>
                <a:lnTo>
                  <a:pt x="221615" y="498475"/>
                </a:lnTo>
                <a:lnTo>
                  <a:pt x="257301" y="498475"/>
                </a:lnTo>
                <a:lnTo>
                  <a:pt x="276605" y="498475"/>
                </a:lnTo>
                <a:lnTo>
                  <a:pt x="302514" y="498475"/>
                </a:lnTo>
                <a:lnTo>
                  <a:pt x="330073" y="483869"/>
                </a:lnTo>
                <a:lnTo>
                  <a:pt x="343026" y="478408"/>
                </a:lnTo>
                <a:lnTo>
                  <a:pt x="370458" y="469392"/>
                </a:lnTo>
                <a:lnTo>
                  <a:pt x="389890" y="454787"/>
                </a:lnTo>
                <a:lnTo>
                  <a:pt x="430402" y="425704"/>
                </a:lnTo>
                <a:lnTo>
                  <a:pt x="459485" y="389382"/>
                </a:lnTo>
                <a:lnTo>
                  <a:pt x="478917" y="343788"/>
                </a:lnTo>
                <a:lnTo>
                  <a:pt x="491871" y="327405"/>
                </a:lnTo>
                <a:lnTo>
                  <a:pt x="491871" y="298323"/>
                </a:lnTo>
                <a:lnTo>
                  <a:pt x="499999" y="274700"/>
                </a:lnTo>
                <a:lnTo>
                  <a:pt x="506475" y="247396"/>
                </a:lnTo>
                <a:lnTo>
                  <a:pt x="499999" y="223774"/>
                </a:lnTo>
                <a:lnTo>
                  <a:pt x="491871" y="194690"/>
                </a:lnTo>
                <a:lnTo>
                  <a:pt x="491871" y="171069"/>
                </a:lnTo>
                <a:lnTo>
                  <a:pt x="478917" y="149225"/>
                </a:lnTo>
                <a:lnTo>
                  <a:pt x="470789" y="125475"/>
                </a:lnTo>
                <a:lnTo>
                  <a:pt x="459485" y="105537"/>
                </a:lnTo>
                <a:lnTo>
                  <a:pt x="444880" y="89153"/>
                </a:lnTo>
                <a:lnTo>
                  <a:pt x="430402" y="67310"/>
                </a:lnTo>
                <a:lnTo>
                  <a:pt x="410972" y="52704"/>
                </a:lnTo>
                <a:lnTo>
                  <a:pt x="389890" y="36322"/>
                </a:lnTo>
                <a:lnTo>
                  <a:pt x="370458" y="29083"/>
                </a:lnTo>
                <a:lnTo>
                  <a:pt x="343026" y="14604"/>
                </a:lnTo>
                <a:lnTo>
                  <a:pt x="330073" y="7238"/>
                </a:lnTo>
                <a:lnTo>
                  <a:pt x="302514" y="0"/>
                </a:lnTo>
                <a:lnTo>
                  <a:pt x="276605" y="0"/>
                </a:lnTo>
                <a:lnTo>
                  <a:pt x="257301" y="0"/>
                </a:lnTo>
                <a:lnTo>
                  <a:pt x="221615" y="0"/>
                </a:lnTo>
                <a:lnTo>
                  <a:pt x="202183" y="0"/>
                </a:lnTo>
                <a:lnTo>
                  <a:pt x="181228" y="7238"/>
                </a:lnTo>
                <a:lnTo>
                  <a:pt x="155321" y="14604"/>
                </a:lnTo>
                <a:lnTo>
                  <a:pt x="135890" y="29083"/>
                </a:lnTo>
                <a:lnTo>
                  <a:pt x="113283" y="36322"/>
                </a:lnTo>
                <a:lnTo>
                  <a:pt x="95503" y="52704"/>
                </a:lnTo>
                <a:lnTo>
                  <a:pt x="74422" y="67310"/>
                </a:lnTo>
                <a:lnTo>
                  <a:pt x="59817" y="89153"/>
                </a:lnTo>
                <a:lnTo>
                  <a:pt x="46863" y="105537"/>
                </a:lnTo>
                <a:lnTo>
                  <a:pt x="32384" y="125475"/>
                </a:lnTo>
                <a:lnTo>
                  <a:pt x="19430" y="149225"/>
                </a:lnTo>
                <a:lnTo>
                  <a:pt x="14604" y="171069"/>
                </a:lnTo>
                <a:lnTo>
                  <a:pt x="6476" y="194690"/>
                </a:lnTo>
                <a:lnTo>
                  <a:pt x="0" y="223774"/>
                </a:lnTo>
                <a:lnTo>
                  <a:pt x="0" y="24739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062851" y="3181350"/>
            <a:ext cx="506730" cy="500380"/>
          </a:xfrm>
          <a:custGeom>
            <a:avLst/>
            <a:gdLst/>
            <a:ahLst/>
            <a:cxnLst/>
            <a:rect l="l" t="t" r="r" b="b"/>
            <a:pathLst>
              <a:path w="506729" h="500379">
                <a:moveTo>
                  <a:pt x="302514" y="0"/>
                </a:moveTo>
                <a:lnTo>
                  <a:pt x="202183" y="0"/>
                </a:lnTo>
                <a:lnTo>
                  <a:pt x="179577" y="7238"/>
                </a:lnTo>
                <a:lnTo>
                  <a:pt x="153670" y="14604"/>
                </a:lnTo>
                <a:lnTo>
                  <a:pt x="134239" y="29210"/>
                </a:lnTo>
                <a:lnTo>
                  <a:pt x="113156" y="36449"/>
                </a:lnTo>
                <a:lnTo>
                  <a:pt x="93725" y="52959"/>
                </a:lnTo>
                <a:lnTo>
                  <a:pt x="72771" y="67563"/>
                </a:lnTo>
                <a:lnTo>
                  <a:pt x="58166" y="89408"/>
                </a:lnTo>
                <a:lnTo>
                  <a:pt x="46863" y="104012"/>
                </a:lnTo>
                <a:lnTo>
                  <a:pt x="32257" y="125984"/>
                </a:lnTo>
                <a:lnTo>
                  <a:pt x="17779" y="149605"/>
                </a:lnTo>
                <a:lnTo>
                  <a:pt x="12826" y="169672"/>
                </a:lnTo>
                <a:lnTo>
                  <a:pt x="6350" y="195325"/>
                </a:lnTo>
                <a:lnTo>
                  <a:pt x="0" y="224536"/>
                </a:lnTo>
                <a:lnTo>
                  <a:pt x="0" y="275589"/>
                </a:lnTo>
                <a:lnTo>
                  <a:pt x="6350" y="299338"/>
                </a:lnTo>
                <a:lnTo>
                  <a:pt x="12826" y="328549"/>
                </a:lnTo>
                <a:lnTo>
                  <a:pt x="17779" y="344932"/>
                </a:lnTo>
                <a:lnTo>
                  <a:pt x="32257" y="364998"/>
                </a:lnTo>
                <a:lnTo>
                  <a:pt x="46863" y="388747"/>
                </a:lnTo>
                <a:lnTo>
                  <a:pt x="58166" y="410590"/>
                </a:lnTo>
                <a:lnTo>
                  <a:pt x="72771" y="427100"/>
                </a:lnTo>
                <a:lnTo>
                  <a:pt x="93725" y="447167"/>
                </a:lnTo>
                <a:lnTo>
                  <a:pt x="113156" y="454406"/>
                </a:lnTo>
                <a:lnTo>
                  <a:pt x="134239" y="470916"/>
                </a:lnTo>
                <a:lnTo>
                  <a:pt x="153670" y="478155"/>
                </a:lnTo>
                <a:lnTo>
                  <a:pt x="179577" y="483616"/>
                </a:lnTo>
                <a:lnTo>
                  <a:pt x="202183" y="499999"/>
                </a:lnTo>
                <a:lnTo>
                  <a:pt x="302514" y="499999"/>
                </a:lnTo>
                <a:lnTo>
                  <a:pt x="329946" y="483616"/>
                </a:lnTo>
                <a:lnTo>
                  <a:pt x="341375" y="478155"/>
                </a:lnTo>
                <a:lnTo>
                  <a:pt x="370458" y="470916"/>
                </a:lnTo>
                <a:lnTo>
                  <a:pt x="389890" y="454406"/>
                </a:lnTo>
                <a:lnTo>
                  <a:pt x="410845" y="447167"/>
                </a:lnTo>
                <a:lnTo>
                  <a:pt x="444880" y="410590"/>
                </a:lnTo>
                <a:lnTo>
                  <a:pt x="470789" y="364998"/>
                </a:lnTo>
                <a:lnTo>
                  <a:pt x="477266" y="344932"/>
                </a:lnTo>
                <a:lnTo>
                  <a:pt x="491744" y="328549"/>
                </a:lnTo>
                <a:lnTo>
                  <a:pt x="491744" y="299338"/>
                </a:lnTo>
                <a:lnTo>
                  <a:pt x="499872" y="275589"/>
                </a:lnTo>
                <a:lnTo>
                  <a:pt x="506349" y="248158"/>
                </a:lnTo>
                <a:lnTo>
                  <a:pt x="499872" y="224536"/>
                </a:lnTo>
                <a:lnTo>
                  <a:pt x="491744" y="195325"/>
                </a:lnTo>
                <a:lnTo>
                  <a:pt x="491744" y="169672"/>
                </a:lnTo>
                <a:lnTo>
                  <a:pt x="477266" y="149605"/>
                </a:lnTo>
                <a:lnTo>
                  <a:pt x="470789" y="125984"/>
                </a:lnTo>
                <a:lnTo>
                  <a:pt x="459485" y="104012"/>
                </a:lnTo>
                <a:lnTo>
                  <a:pt x="444880" y="89408"/>
                </a:lnTo>
                <a:lnTo>
                  <a:pt x="430275" y="67563"/>
                </a:lnTo>
                <a:lnTo>
                  <a:pt x="410845" y="52959"/>
                </a:lnTo>
                <a:lnTo>
                  <a:pt x="389890" y="36449"/>
                </a:lnTo>
                <a:lnTo>
                  <a:pt x="370458" y="29210"/>
                </a:lnTo>
                <a:lnTo>
                  <a:pt x="341375" y="14604"/>
                </a:lnTo>
                <a:lnTo>
                  <a:pt x="329946" y="7238"/>
                </a:lnTo>
                <a:lnTo>
                  <a:pt x="30251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062851" y="3181350"/>
            <a:ext cx="506730" cy="500380"/>
          </a:xfrm>
          <a:custGeom>
            <a:avLst/>
            <a:gdLst/>
            <a:ahLst/>
            <a:cxnLst/>
            <a:rect l="l" t="t" r="r" b="b"/>
            <a:pathLst>
              <a:path w="506729" h="500379">
                <a:moveTo>
                  <a:pt x="0" y="248158"/>
                </a:moveTo>
                <a:lnTo>
                  <a:pt x="0" y="275589"/>
                </a:lnTo>
                <a:lnTo>
                  <a:pt x="6350" y="299338"/>
                </a:lnTo>
                <a:lnTo>
                  <a:pt x="12826" y="328549"/>
                </a:lnTo>
                <a:lnTo>
                  <a:pt x="17779" y="344932"/>
                </a:lnTo>
                <a:lnTo>
                  <a:pt x="32257" y="364998"/>
                </a:lnTo>
                <a:lnTo>
                  <a:pt x="46863" y="388747"/>
                </a:lnTo>
                <a:lnTo>
                  <a:pt x="58166" y="410590"/>
                </a:lnTo>
                <a:lnTo>
                  <a:pt x="72771" y="427100"/>
                </a:lnTo>
                <a:lnTo>
                  <a:pt x="93725" y="447167"/>
                </a:lnTo>
                <a:lnTo>
                  <a:pt x="113156" y="454406"/>
                </a:lnTo>
                <a:lnTo>
                  <a:pt x="134239" y="470916"/>
                </a:lnTo>
                <a:lnTo>
                  <a:pt x="153670" y="478155"/>
                </a:lnTo>
                <a:lnTo>
                  <a:pt x="179577" y="483616"/>
                </a:lnTo>
                <a:lnTo>
                  <a:pt x="202183" y="499999"/>
                </a:lnTo>
                <a:lnTo>
                  <a:pt x="219964" y="499999"/>
                </a:lnTo>
                <a:lnTo>
                  <a:pt x="257175" y="499999"/>
                </a:lnTo>
                <a:lnTo>
                  <a:pt x="274954" y="499999"/>
                </a:lnTo>
                <a:lnTo>
                  <a:pt x="302514" y="499999"/>
                </a:lnTo>
                <a:lnTo>
                  <a:pt x="329946" y="483616"/>
                </a:lnTo>
                <a:lnTo>
                  <a:pt x="341375" y="478155"/>
                </a:lnTo>
                <a:lnTo>
                  <a:pt x="370458" y="470916"/>
                </a:lnTo>
                <a:lnTo>
                  <a:pt x="389890" y="454406"/>
                </a:lnTo>
                <a:lnTo>
                  <a:pt x="430275" y="427100"/>
                </a:lnTo>
                <a:lnTo>
                  <a:pt x="459485" y="388747"/>
                </a:lnTo>
                <a:lnTo>
                  <a:pt x="477266" y="344932"/>
                </a:lnTo>
                <a:lnTo>
                  <a:pt x="491744" y="328549"/>
                </a:lnTo>
                <a:lnTo>
                  <a:pt x="491744" y="299338"/>
                </a:lnTo>
                <a:lnTo>
                  <a:pt x="499872" y="275589"/>
                </a:lnTo>
                <a:lnTo>
                  <a:pt x="506349" y="248158"/>
                </a:lnTo>
                <a:lnTo>
                  <a:pt x="499872" y="224536"/>
                </a:lnTo>
                <a:lnTo>
                  <a:pt x="491744" y="195325"/>
                </a:lnTo>
                <a:lnTo>
                  <a:pt x="491744" y="169672"/>
                </a:lnTo>
                <a:lnTo>
                  <a:pt x="477266" y="149605"/>
                </a:lnTo>
                <a:lnTo>
                  <a:pt x="470789" y="125984"/>
                </a:lnTo>
                <a:lnTo>
                  <a:pt x="459485" y="104012"/>
                </a:lnTo>
                <a:lnTo>
                  <a:pt x="444880" y="89408"/>
                </a:lnTo>
                <a:lnTo>
                  <a:pt x="430275" y="67563"/>
                </a:lnTo>
                <a:lnTo>
                  <a:pt x="410845" y="52959"/>
                </a:lnTo>
                <a:lnTo>
                  <a:pt x="389890" y="36449"/>
                </a:lnTo>
                <a:lnTo>
                  <a:pt x="370458" y="29210"/>
                </a:lnTo>
                <a:lnTo>
                  <a:pt x="341375" y="14604"/>
                </a:lnTo>
                <a:lnTo>
                  <a:pt x="329946" y="7238"/>
                </a:lnTo>
                <a:lnTo>
                  <a:pt x="302514" y="0"/>
                </a:lnTo>
                <a:lnTo>
                  <a:pt x="274954" y="0"/>
                </a:lnTo>
                <a:lnTo>
                  <a:pt x="257175" y="0"/>
                </a:lnTo>
                <a:lnTo>
                  <a:pt x="219964" y="0"/>
                </a:lnTo>
                <a:lnTo>
                  <a:pt x="202183" y="0"/>
                </a:lnTo>
                <a:lnTo>
                  <a:pt x="179577" y="7238"/>
                </a:lnTo>
                <a:lnTo>
                  <a:pt x="153670" y="14604"/>
                </a:lnTo>
                <a:lnTo>
                  <a:pt x="134239" y="29210"/>
                </a:lnTo>
                <a:lnTo>
                  <a:pt x="113156" y="36449"/>
                </a:lnTo>
                <a:lnTo>
                  <a:pt x="93725" y="52959"/>
                </a:lnTo>
                <a:lnTo>
                  <a:pt x="72771" y="67563"/>
                </a:lnTo>
                <a:lnTo>
                  <a:pt x="58166" y="89408"/>
                </a:lnTo>
                <a:lnTo>
                  <a:pt x="46863" y="104012"/>
                </a:lnTo>
                <a:lnTo>
                  <a:pt x="32257" y="125984"/>
                </a:lnTo>
                <a:lnTo>
                  <a:pt x="17779" y="149605"/>
                </a:lnTo>
                <a:lnTo>
                  <a:pt x="12826" y="169672"/>
                </a:lnTo>
                <a:lnTo>
                  <a:pt x="6350" y="195325"/>
                </a:lnTo>
                <a:lnTo>
                  <a:pt x="0" y="224536"/>
                </a:lnTo>
                <a:lnTo>
                  <a:pt x="0" y="24815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53200" y="3203575"/>
            <a:ext cx="506730" cy="498475"/>
          </a:xfrm>
          <a:custGeom>
            <a:avLst/>
            <a:gdLst/>
            <a:ahLst/>
            <a:cxnLst/>
            <a:rect l="l" t="t" r="r" b="b"/>
            <a:pathLst>
              <a:path w="506729" h="498475">
                <a:moveTo>
                  <a:pt x="302514" y="0"/>
                </a:moveTo>
                <a:lnTo>
                  <a:pt x="202183" y="0"/>
                </a:lnTo>
                <a:lnTo>
                  <a:pt x="181228" y="7238"/>
                </a:lnTo>
                <a:lnTo>
                  <a:pt x="155321" y="14604"/>
                </a:lnTo>
                <a:lnTo>
                  <a:pt x="135890" y="29083"/>
                </a:lnTo>
                <a:lnTo>
                  <a:pt x="113283" y="36322"/>
                </a:lnTo>
                <a:lnTo>
                  <a:pt x="95503" y="52704"/>
                </a:lnTo>
                <a:lnTo>
                  <a:pt x="74422" y="67310"/>
                </a:lnTo>
                <a:lnTo>
                  <a:pt x="59817" y="89153"/>
                </a:lnTo>
                <a:lnTo>
                  <a:pt x="46863" y="105537"/>
                </a:lnTo>
                <a:lnTo>
                  <a:pt x="32384" y="125475"/>
                </a:lnTo>
                <a:lnTo>
                  <a:pt x="19430" y="149225"/>
                </a:lnTo>
                <a:lnTo>
                  <a:pt x="14604" y="171069"/>
                </a:lnTo>
                <a:lnTo>
                  <a:pt x="6476" y="194690"/>
                </a:lnTo>
                <a:lnTo>
                  <a:pt x="0" y="223774"/>
                </a:lnTo>
                <a:lnTo>
                  <a:pt x="0" y="274700"/>
                </a:lnTo>
                <a:lnTo>
                  <a:pt x="6476" y="298323"/>
                </a:lnTo>
                <a:lnTo>
                  <a:pt x="14604" y="327405"/>
                </a:lnTo>
                <a:lnTo>
                  <a:pt x="19430" y="343788"/>
                </a:lnTo>
                <a:lnTo>
                  <a:pt x="32384" y="363854"/>
                </a:lnTo>
                <a:lnTo>
                  <a:pt x="46863" y="389382"/>
                </a:lnTo>
                <a:lnTo>
                  <a:pt x="59817" y="409320"/>
                </a:lnTo>
                <a:lnTo>
                  <a:pt x="74422" y="425704"/>
                </a:lnTo>
                <a:lnTo>
                  <a:pt x="95503" y="445769"/>
                </a:lnTo>
                <a:lnTo>
                  <a:pt x="113283" y="454787"/>
                </a:lnTo>
                <a:lnTo>
                  <a:pt x="135890" y="469392"/>
                </a:lnTo>
                <a:lnTo>
                  <a:pt x="155321" y="478408"/>
                </a:lnTo>
                <a:lnTo>
                  <a:pt x="181228" y="483869"/>
                </a:lnTo>
                <a:lnTo>
                  <a:pt x="202183" y="498475"/>
                </a:lnTo>
                <a:lnTo>
                  <a:pt x="302514" y="498475"/>
                </a:lnTo>
                <a:lnTo>
                  <a:pt x="330073" y="483869"/>
                </a:lnTo>
                <a:lnTo>
                  <a:pt x="343026" y="478408"/>
                </a:lnTo>
                <a:lnTo>
                  <a:pt x="370458" y="469392"/>
                </a:lnTo>
                <a:lnTo>
                  <a:pt x="389890" y="454787"/>
                </a:lnTo>
                <a:lnTo>
                  <a:pt x="410972" y="445769"/>
                </a:lnTo>
                <a:lnTo>
                  <a:pt x="444880" y="409320"/>
                </a:lnTo>
                <a:lnTo>
                  <a:pt x="470789" y="363854"/>
                </a:lnTo>
                <a:lnTo>
                  <a:pt x="478917" y="343788"/>
                </a:lnTo>
                <a:lnTo>
                  <a:pt x="491871" y="327405"/>
                </a:lnTo>
                <a:lnTo>
                  <a:pt x="491871" y="298323"/>
                </a:lnTo>
                <a:lnTo>
                  <a:pt x="499999" y="274700"/>
                </a:lnTo>
                <a:lnTo>
                  <a:pt x="506475" y="247396"/>
                </a:lnTo>
                <a:lnTo>
                  <a:pt x="499999" y="223774"/>
                </a:lnTo>
                <a:lnTo>
                  <a:pt x="491871" y="194690"/>
                </a:lnTo>
                <a:lnTo>
                  <a:pt x="491871" y="171069"/>
                </a:lnTo>
                <a:lnTo>
                  <a:pt x="478917" y="149225"/>
                </a:lnTo>
                <a:lnTo>
                  <a:pt x="470789" y="125475"/>
                </a:lnTo>
                <a:lnTo>
                  <a:pt x="459485" y="105537"/>
                </a:lnTo>
                <a:lnTo>
                  <a:pt x="444880" y="89153"/>
                </a:lnTo>
                <a:lnTo>
                  <a:pt x="430402" y="67310"/>
                </a:lnTo>
                <a:lnTo>
                  <a:pt x="410972" y="52704"/>
                </a:lnTo>
                <a:lnTo>
                  <a:pt x="389890" y="36322"/>
                </a:lnTo>
                <a:lnTo>
                  <a:pt x="370458" y="29083"/>
                </a:lnTo>
                <a:lnTo>
                  <a:pt x="343026" y="14604"/>
                </a:lnTo>
                <a:lnTo>
                  <a:pt x="330073" y="7238"/>
                </a:lnTo>
                <a:lnTo>
                  <a:pt x="30251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553200" y="3203575"/>
            <a:ext cx="506730" cy="498475"/>
          </a:xfrm>
          <a:custGeom>
            <a:avLst/>
            <a:gdLst/>
            <a:ahLst/>
            <a:cxnLst/>
            <a:rect l="l" t="t" r="r" b="b"/>
            <a:pathLst>
              <a:path w="506729" h="498475">
                <a:moveTo>
                  <a:pt x="0" y="247396"/>
                </a:moveTo>
                <a:lnTo>
                  <a:pt x="0" y="274700"/>
                </a:lnTo>
                <a:lnTo>
                  <a:pt x="6476" y="298323"/>
                </a:lnTo>
                <a:lnTo>
                  <a:pt x="14604" y="327405"/>
                </a:lnTo>
                <a:lnTo>
                  <a:pt x="19430" y="343788"/>
                </a:lnTo>
                <a:lnTo>
                  <a:pt x="32384" y="363854"/>
                </a:lnTo>
                <a:lnTo>
                  <a:pt x="46863" y="389382"/>
                </a:lnTo>
                <a:lnTo>
                  <a:pt x="59817" y="409320"/>
                </a:lnTo>
                <a:lnTo>
                  <a:pt x="74422" y="425704"/>
                </a:lnTo>
                <a:lnTo>
                  <a:pt x="95503" y="445769"/>
                </a:lnTo>
                <a:lnTo>
                  <a:pt x="113283" y="454787"/>
                </a:lnTo>
                <a:lnTo>
                  <a:pt x="135890" y="469392"/>
                </a:lnTo>
                <a:lnTo>
                  <a:pt x="155321" y="478408"/>
                </a:lnTo>
                <a:lnTo>
                  <a:pt x="181228" y="483869"/>
                </a:lnTo>
                <a:lnTo>
                  <a:pt x="202183" y="498475"/>
                </a:lnTo>
                <a:lnTo>
                  <a:pt x="221615" y="498475"/>
                </a:lnTo>
                <a:lnTo>
                  <a:pt x="257301" y="498475"/>
                </a:lnTo>
                <a:lnTo>
                  <a:pt x="276605" y="498475"/>
                </a:lnTo>
                <a:lnTo>
                  <a:pt x="302514" y="498475"/>
                </a:lnTo>
                <a:lnTo>
                  <a:pt x="330073" y="483869"/>
                </a:lnTo>
                <a:lnTo>
                  <a:pt x="343026" y="478408"/>
                </a:lnTo>
                <a:lnTo>
                  <a:pt x="370458" y="469392"/>
                </a:lnTo>
                <a:lnTo>
                  <a:pt x="389890" y="454787"/>
                </a:lnTo>
                <a:lnTo>
                  <a:pt x="430402" y="425704"/>
                </a:lnTo>
                <a:lnTo>
                  <a:pt x="459485" y="389382"/>
                </a:lnTo>
                <a:lnTo>
                  <a:pt x="478917" y="343788"/>
                </a:lnTo>
                <a:lnTo>
                  <a:pt x="491871" y="327405"/>
                </a:lnTo>
                <a:lnTo>
                  <a:pt x="491871" y="298323"/>
                </a:lnTo>
                <a:lnTo>
                  <a:pt x="499999" y="274700"/>
                </a:lnTo>
                <a:lnTo>
                  <a:pt x="506475" y="247396"/>
                </a:lnTo>
                <a:lnTo>
                  <a:pt x="499999" y="223774"/>
                </a:lnTo>
                <a:lnTo>
                  <a:pt x="491871" y="194690"/>
                </a:lnTo>
                <a:lnTo>
                  <a:pt x="491871" y="171069"/>
                </a:lnTo>
                <a:lnTo>
                  <a:pt x="478917" y="149225"/>
                </a:lnTo>
                <a:lnTo>
                  <a:pt x="470789" y="125475"/>
                </a:lnTo>
                <a:lnTo>
                  <a:pt x="459485" y="105537"/>
                </a:lnTo>
                <a:lnTo>
                  <a:pt x="444880" y="89153"/>
                </a:lnTo>
                <a:lnTo>
                  <a:pt x="430402" y="67310"/>
                </a:lnTo>
                <a:lnTo>
                  <a:pt x="410972" y="52704"/>
                </a:lnTo>
                <a:lnTo>
                  <a:pt x="389890" y="36322"/>
                </a:lnTo>
                <a:lnTo>
                  <a:pt x="370458" y="29083"/>
                </a:lnTo>
                <a:lnTo>
                  <a:pt x="343026" y="14604"/>
                </a:lnTo>
                <a:lnTo>
                  <a:pt x="330073" y="7238"/>
                </a:lnTo>
                <a:lnTo>
                  <a:pt x="302514" y="0"/>
                </a:lnTo>
                <a:lnTo>
                  <a:pt x="276605" y="0"/>
                </a:lnTo>
                <a:lnTo>
                  <a:pt x="257301" y="0"/>
                </a:lnTo>
                <a:lnTo>
                  <a:pt x="221615" y="0"/>
                </a:lnTo>
                <a:lnTo>
                  <a:pt x="202183" y="0"/>
                </a:lnTo>
                <a:lnTo>
                  <a:pt x="181228" y="7238"/>
                </a:lnTo>
                <a:lnTo>
                  <a:pt x="155321" y="14604"/>
                </a:lnTo>
                <a:lnTo>
                  <a:pt x="135890" y="29083"/>
                </a:lnTo>
                <a:lnTo>
                  <a:pt x="113283" y="36322"/>
                </a:lnTo>
                <a:lnTo>
                  <a:pt x="95503" y="52704"/>
                </a:lnTo>
                <a:lnTo>
                  <a:pt x="74422" y="67310"/>
                </a:lnTo>
                <a:lnTo>
                  <a:pt x="59817" y="89153"/>
                </a:lnTo>
                <a:lnTo>
                  <a:pt x="46863" y="105537"/>
                </a:lnTo>
                <a:lnTo>
                  <a:pt x="32384" y="125475"/>
                </a:lnTo>
                <a:lnTo>
                  <a:pt x="19430" y="149225"/>
                </a:lnTo>
                <a:lnTo>
                  <a:pt x="14604" y="171069"/>
                </a:lnTo>
                <a:lnTo>
                  <a:pt x="6476" y="194690"/>
                </a:lnTo>
                <a:lnTo>
                  <a:pt x="0" y="223774"/>
                </a:lnTo>
                <a:lnTo>
                  <a:pt x="0" y="24739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553200" y="3203575"/>
            <a:ext cx="506730" cy="498475"/>
          </a:xfrm>
          <a:custGeom>
            <a:avLst/>
            <a:gdLst/>
            <a:ahLst/>
            <a:cxnLst/>
            <a:rect l="l" t="t" r="r" b="b"/>
            <a:pathLst>
              <a:path w="506729" h="498475">
                <a:moveTo>
                  <a:pt x="302514" y="0"/>
                </a:moveTo>
                <a:lnTo>
                  <a:pt x="202183" y="0"/>
                </a:lnTo>
                <a:lnTo>
                  <a:pt x="181228" y="7238"/>
                </a:lnTo>
                <a:lnTo>
                  <a:pt x="155321" y="14604"/>
                </a:lnTo>
                <a:lnTo>
                  <a:pt x="135890" y="29083"/>
                </a:lnTo>
                <a:lnTo>
                  <a:pt x="113283" y="36322"/>
                </a:lnTo>
                <a:lnTo>
                  <a:pt x="95503" y="52704"/>
                </a:lnTo>
                <a:lnTo>
                  <a:pt x="74422" y="67310"/>
                </a:lnTo>
                <a:lnTo>
                  <a:pt x="59817" y="89153"/>
                </a:lnTo>
                <a:lnTo>
                  <a:pt x="46863" y="105537"/>
                </a:lnTo>
                <a:lnTo>
                  <a:pt x="32384" y="125475"/>
                </a:lnTo>
                <a:lnTo>
                  <a:pt x="19430" y="149225"/>
                </a:lnTo>
                <a:lnTo>
                  <a:pt x="14604" y="171069"/>
                </a:lnTo>
                <a:lnTo>
                  <a:pt x="6476" y="194690"/>
                </a:lnTo>
                <a:lnTo>
                  <a:pt x="0" y="223774"/>
                </a:lnTo>
                <a:lnTo>
                  <a:pt x="0" y="274700"/>
                </a:lnTo>
                <a:lnTo>
                  <a:pt x="6476" y="298323"/>
                </a:lnTo>
                <a:lnTo>
                  <a:pt x="14604" y="327405"/>
                </a:lnTo>
                <a:lnTo>
                  <a:pt x="19430" y="343788"/>
                </a:lnTo>
                <a:lnTo>
                  <a:pt x="32384" y="363854"/>
                </a:lnTo>
                <a:lnTo>
                  <a:pt x="46863" y="389382"/>
                </a:lnTo>
                <a:lnTo>
                  <a:pt x="59817" y="409320"/>
                </a:lnTo>
                <a:lnTo>
                  <a:pt x="74422" y="425704"/>
                </a:lnTo>
                <a:lnTo>
                  <a:pt x="95503" y="445769"/>
                </a:lnTo>
                <a:lnTo>
                  <a:pt x="113283" y="454787"/>
                </a:lnTo>
                <a:lnTo>
                  <a:pt x="135890" y="469392"/>
                </a:lnTo>
                <a:lnTo>
                  <a:pt x="155321" y="478408"/>
                </a:lnTo>
                <a:lnTo>
                  <a:pt x="181228" y="483869"/>
                </a:lnTo>
                <a:lnTo>
                  <a:pt x="202183" y="498475"/>
                </a:lnTo>
                <a:lnTo>
                  <a:pt x="302514" y="498475"/>
                </a:lnTo>
                <a:lnTo>
                  <a:pt x="330073" y="483869"/>
                </a:lnTo>
                <a:lnTo>
                  <a:pt x="343026" y="478408"/>
                </a:lnTo>
                <a:lnTo>
                  <a:pt x="370458" y="469392"/>
                </a:lnTo>
                <a:lnTo>
                  <a:pt x="389890" y="454787"/>
                </a:lnTo>
                <a:lnTo>
                  <a:pt x="410972" y="445769"/>
                </a:lnTo>
                <a:lnTo>
                  <a:pt x="444880" y="409320"/>
                </a:lnTo>
                <a:lnTo>
                  <a:pt x="470789" y="363854"/>
                </a:lnTo>
                <a:lnTo>
                  <a:pt x="478917" y="343788"/>
                </a:lnTo>
                <a:lnTo>
                  <a:pt x="491871" y="327405"/>
                </a:lnTo>
                <a:lnTo>
                  <a:pt x="491871" y="298323"/>
                </a:lnTo>
                <a:lnTo>
                  <a:pt x="499999" y="274700"/>
                </a:lnTo>
                <a:lnTo>
                  <a:pt x="506475" y="247396"/>
                </a:lnTo>
                <a:lnTo>
                  <a:pt x="499999" y="223774"/>
                </a:lnTo>
                <a:lnTo>
                  <a:pt x="491871" y="194690"/>
                </a:lnTo>
                <a:lnTo>
                  <a:pt x="491871" y="171069"/>
                </a:lnTo>
                <a:lnTo>
                  <a:pt x="478917" y="149225"/>
                </a:lnTo>
                <a:lnTo>
                  <a:pt x="470789" y="125475"/>
                </a:lnTo>
                <a:lnTo>
                  <a:pt x="459485" y="105537"/>
                </a:lnTo>
                <a:lnTo>
                  <a:pt x="444880" y="89153"/>
                </a:lnTo>
                <a:lnTo>
                  <a:pt x="430402" y="67310"/>
                </a:lnTo>
                <a:lnTo>
                  <a:pt x="410972" y="52704"/>
                </a:lnTo>
                <a:lnTo>
                  <a:pt x="389890" y="36322"/>
                </a:lnTo>
                <a:lnTo>
                  <a:pt x="370458" y="29083"/>
                </a:lnTo>
                <a:lnTo>
                  <a:pt x="343026" y="14604"/>
                </a:lnTo>
                <a:lnTo>
                  <a:pt x="330073" y="7238"/>
                </a:lnTo>
                <a:lnTo>
                  <a:pt x="30251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553200" y="3203575"/>
            <a:ext cx="506730" cy="498475"/>
          </a:xfrm>
          <a:custGeom>
            <a:avLst/>
            <a:gdLst/>
            <a:ahLst/>
            <a:cxnLst/>
            <a:rect l="l" t="t" r="r" b="b"/>
            <a:pathLst>
              <a:path w="506729" h="498475">
                <a:moveTo>
                  <a:pt x="0" y="247396"/>
                </a:moveTo>
                <a:lnTo>
                  <a:pt x="0" y="274700"/>
                </a:lnTo>
                <a:lnTo>
                  <a:pt x="6476" y="298323"/>
                </a:lnTo>
                <a:lnTo>
                  <a:pt x="14604" y="327405"/>
                </a:lnTo>
                <a:lnTo>
                  <a:pt x="19430" y="343788"/>
                </a:lnTo>
                <a:lnTo>
                  <a:pt x="32384" y="363854"/>
                </a:lnTo>
                <a:lnTo>
                  <a:pt x="46863" y="389382"/>
                </a:lnTo>
                <a:lnTo>
                  <a:pt x="59817" y="409320"/>
                </a:lnTo>
                <a:lnTo>
                  <a:pt x="74422" y="425704"/>
                </a:lnTo>
                <a:lnTo>
                  <a:pt x="95503" y="445769"/>
                </a:lnTo>
                <a:lnTo>
                  <a:pt x="113283" y="454787"/>
                </a:lnTo>
                <a:lnTo>
                  <a:pt x="135890" y="469392"/>
                </a:lnTo>
                <a:lnTo>
                  <a:pt x="155321" y="478408"/>
                </a:lnTo>
                <a:lnTo>
                  <a:pt x="181228" y="483869"/>
                </a:lnTo>
                <a:lnTo>
                  <a:pt x="202183" y="498475"/>
                </a:lnTo>
                <a:lnTo>
                  <a:pt x="221615" y="498475"/>
                </a:lnTo>
                <a:lnTo>
                  <a:pt x="257301" y="498475"/>
                </a:lnTo>
                <a:lnTo>
                  <a:pt x="276605" y="498475"/>
                </a:lnTo>
                <a:lnTo>
                  <a:pt x="302514" y="498475"/>
                </a:lnTo>
                <a:lnTo>
                  <a:pt x="330073" y="483869"/>
                </a:lnTo>
                <a:lnTo>
                  <a:pt x="343026" y="478408"/>
                </a:lnTo>
                <a:lnTo>
                  <a:pt x="370458" y="469392"/>
                </a:lnTo>
                <a:lnTo>
                  <a:pt x="389890" y="454787"/>
                </a:lnTo>
                <a:lnTo>
                  <a:pt x="430402" y="425704"/>
                </a:lnTo>
                <a:lnTo>
                  <a:pt x="459485" y="389382"/>
                </a:lnTo>
                <a:lnTo>
                  <a:pt x="478917" y="343788"/>
                </a:lnTo>
                <a:lnTo>
                  <a:pt x="491871" y="327405"/>
                </a:lnTo>
                <a:lnTo>
                  <a:pt x="491871" y="298323"/>
                </a:lnTo>
                <a:lnTo>
                  <a:pt x="499999" y="274700"/>
                </a:lnTo>
                <a:lnTo>
                  <a:pt x="506475" y="247396"/>
                </a:lnTo>
                <a:lnTo>
                  <a:pt x="499999" y="223774"/>
                </a:lnTo>
                <a:lnTo>
                  <a:pt x="491871" y="194690"/>
                </a:lnTo>
                <a:lnTo>
                  <a:pt x="491871" y="171069"/>
                </a:lnTo>
                <a:lnTo>
                  <a:pt x="478917" y="149225"/>
                </a:lnTo>
                <a:lnTo>
                  <a:pt x="470789" y="125475"/>
                </a:lnTo>
                <a:lnTo>
                  <a:pt x="459485" y="105537"/>
                </a:lnTo>
                <a:lnTo>
                  <a:pt x="444880" y="89153"/>
                </a:lnTo>
                <a:lnTo>
                  <a:pt x="430402" y="67310"/>
                </a:lnTo>
                <a:lnTo>
                  <a:pt x="410972" y="52704"/>
                </a:lnTo>
                <a:lnTo>
                  <a:pt x="389890" y="36322"/>
                </a:lnTo>
                <a:lnTo>
                  <a:pt x="370458" y="29083"/>
                </a:lnTo>
                <a:lnTo>
                  <a:pt x="343026" y="14604"/>
                </a:lnTo>
                <a:lnTo>
                  <a:pt x="330073" y="7238"/>
                </a:lnTo>
                <a:lnTo>
                  <a:pt x="302514" y="0"/>
                </a:lnTo>
                <a:lnTo>
                  <a:pt x="276605" y="0"/>
                </a:lnTo>
                <a:lnTo>
                  <a:pt x="257301" y="0"/>
                </a:lnTo>
                <a:lnTo>
                  <a:pt x="221615" y="0"/>
                </a:lnTo>
                <a:lnTo>
                  <a:pt x="202183" y="0"/>
                </a:lnTo>
                <a:lnTo>
                  <a:pt x="181228" y="7238"/>
                </a:lnTo>
                <a:lnTo>
                  <a:pt x="155321" y="14604"/>
                </a:lnTo>
                <a:lnTo>
                  <a:pt x="135890" y="29083"/>
                </a:lnTo>
                <a:lnTo>
                  <a:pt x="113283" y="36322"/>
                </a:lnTo>
                <a:lnTo>
                  <a:pt x="95503" y="52704"/>
                </a:lnTo>
                <a:lnTo>
                  <a:pt x="74422" y="67310"/>
                </a:lnTo>
                <a:lnTo>
                  <a:pt x="59817" y="89153"/>
                </a:lnTo>
                <a:lnTo>
                  <a:pt x="46863" y="105537"/>
                </a:lnTo>
                <a:lnTo>
                  <a:pt x="32384" y="125475"/>
                </a:lnTo>
                <a:lnTo>
                  <a:pt x="19430" y="149225"/>
                </a:lnTo>
                <a:lnTo>
                  <a:pt x="14604" y="171069"/>
                </a:lnTo>
                <a:lnTo>
                  <a:pt x="6476" y="194690"/>
                </a:lnTo>
                <a:lnTo>
                  <a:pt x="0" y="223774"/>
                </a:lnTo>
                <a:lnTo>
                  <a:pt x="0" y="24739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589901" y="3148076"/>
            <a:ext cx="806450" cy="10492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735569" y="3924172"/>
            <a:ext cx="55435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S100</a:t>
            </a:r>
            <a:r>
              <a:rPr sz="1100" b="1" spc="-10" dirty="0">
                <a:latin typeface="Times New Roman"/>
                <a:cs typeface="Times New Roman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13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062851" y="3181350"/>
            <a:ext cx="506730" cy="500380"/>
          </a:xfrm>
          <a:custGeom>
            <a:avLst/>
            <a:gdLst/>
            <a:ahLst/>
            <a:cxnLst/>
            <a:rect l="l" t="t" r="r" b="b"/>
            <a:pathLst>
              <a:path w="506729" h="500379">
                <a:moveTo>
                  <a:pt x="302514" y="0"/>
                </a:moveTo>
                <a:lnTo>
                  <a:pt x="202183" y="0"/>
                </a:lnTo>
                <a:lnTo>
                  <a:pt x="179577" y="7238"/>
                </a:lnTo>
                <a:lnTo>
                  <a:pt x="153670" y="14604"/>
                </a:lnTo>
                <a:lnTo>
                  <a:pt x="134239" y="29210"/>
                </a:lnTo>
                <a:lnTo>
                  <a:pt x="113156" y="36449"/>
                </a:lnTo>
                <a:lnTo>
                  <a:pt x="93725" y="52959"/>
                </a:lnTo>
                <a:lnTo>
                  <a:pt x="72771" y="67563"/>
                </a:lnTo>
                <a:lnTo>
                  <a:pt x="58166" y="89408"/>
                </a:lnTo>
                <a:lnTo>
                  <a:pt x="46863" y="104012"/>
                </a:lnTo>
                <a:lnTo>
                  <a:pt x="32257" y="125984"/>
                </a:lnTo>
                <a:lnTo>
                  <a:pt x="17779" y="149605"/>
                </a:lnTo>
                <a:lnTo>
                  <a:pt x="12826" y="169672"/>
                </a:lnTo>
                <a:lnTo>
                  <a:pt x="6350" y="195325"/>
                </a:lnTo>
                <a:lnTo>
                  <a:pt x="0" y="224536"/>
                </a:lnTo>
                <a:lnTo>
                  <a:pt x="0" y="275589"/>
                </a:lnTo>
                <a:lnTo>
                  <a:pt x="6350" y="299338"/>
                </a:lnTo>
                <a:lnTo>
                  <a:pt x="12826" y="328549"/>
                </a:lnTo>
                <a:lnTo>
                  <a:pt x="17779" y="344932"/>
                </a:lnTo>
                <a:lnTo>
                  <a:pt x="32257" y="364998"/>
                </a:lnTo>
                <a:lnTo>
                  <a:pt x="46863" y="388747"/>
                </a:lnTo>
                <a:lnTo>
                  <a:pt x="58166" y="410590"/>
                </a:lnTo>
                <a:lnTo>
                  <a:pt x="72771" y="427100"/>
                </a:lnTo>
                <a:lnTo>
                  <a:pt x="93725" y="447167"/>
                </a:lnTo>
                <a:lnTo>
                  <a:pt x="113156" y="454406"/>
                </a:lnTo>
                <a:lnTo>
                  <a:pt x="134239" y="470916"/>
                </a:lnTo>
                <a:lnTo>
                  <a:pt x="153670" y="478155"/>
                </a:lnTo>
                <a:lnTo>
                  <a:pt x="179577" y="483616"/>
                </a:lnTo>
                <a:lnTo>
                  <a:pt x="202183" y="499999"/>
                </a:lnTo>
                <a:lnTo>
                  <a:pt x="302514" y="499999"/>
                </a:lnTo>
                <a:lnTo>
                  <a:pt x="329946" y="483616"/>
                </a:lnTo>
                <a:lnTo>
                  <a:pt x="341375" y="478155"/>
                </a:lnTo>
                <a:lnTo>
                  <a:pt x="370458" y="470916"/>
                </a:lnTo>
                <a:lnTo>
                  <a:pt x="389890" y="454406"/>
                </a:lnTo>
                <a:lnTo>
                  <a:pt x="410845" y="447167"/>
                </a:lnTo>
                <a:lnTo>
                  <a:pt x="444880" y="410590"/>
                </a:lnTo>
                <a:lnTo>
                  <a:pt x="470789" y="364998"/>
                </a:lnTo>
                <a:lnTo>
                  <a:pt x="477266" y="344932"/>
                </a:lnTo>
                <a:lnTo>
                  <a:pt x="491744" y="328549"/>
                </a:lnTo>
                <a:lnTo>
                  <a:pt x="491744" y="299338"/>
                </a:lnTo>
                <a:lnTo>
                  <a:pt x="499872" y="275589"/>
                </a:lnTo>
                <a:lnTo>
                  <a:pt x="506349" y="248158"/>
                </a:lnTo>
                <a:lnTo>
                  <a:pt x="499872" y="224536"/>
                </a:lnTo>
                <a:lnTo>
                  <a:pt x="491744" y="195325"/>
                </a:lnTo>
                <a:lnTo>
                  <a:pt x="491744" y="169672"/>
                </a:lnTo>
                <a:lnTo>
                  <a:pt x="477266" y="149605"/>
                </a:lnTo>
                <a:lnTo>
                  <a:pt x="470789" y="125984"/>
                </a:lnTo>
                <a:lnTo>
                  <a:pt x="459485" y="104012"/>
                </a:lnTo>
                <a:lnTo>
                  <a:pt x="444880" y="89408"/>
                </a:lnTo>
                <a:lnTo>
                  <a:pt x="430275" y="67563"/>
                </a:lnTo>
                <a:lnTo>
                  <a:pt x="410845" y="52959"/>
                </a:lnTo>
                <a:lnTo>
                  <a:pt x="389890" y="36449"/>
                </a:lnTo>
                <a:lnTo>
                  <a:pt x="370458" y="29210"/>
                </a:lnTo>
                <a:lnTo>
                  <a:pt x="341375" y="14604"/>
                </a:lnTo>
                <a:lnTo>
                  <a:pt x="329946" y="7238"/>
                </a:lnTo>
                <a:lnTo>
                  <a:pt x="30251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062851" y="3181350"/>
            <a:ext cx="506730" cy="500380"/>
          </a:xfrm>
          <a:custGeom>
            <a:avLst/>
            <a:gdLst/>
            <a:ahLst/>
            <a:cxnLst/>
            <a:rect l="l" t="t" r="r" b="b"/>
            <a:pathLst>
              <a:path w="506729" h="500379">
                <a:moveTo>
                  <a:pt x="0" y="248158"/>
                </a:moveTo>
                <a:lnTo>
                  <a:pt x="0" y="275589"/>
                </a:lnTo>
                <a:lnTo>
                  <a:pt x="6350" y="299338"/>
                </a:lnTo>
                <a:lnTo>
                  <a:pt x="12826" y="328549"/>
                </a:lnTo>
                <a:lnTo>
                  <a:pt x="17779" y="344932"/>
                </a:lnTo>
                <a:lnTo>
                  <a:pt x="32257" y="364998"/>
                </a:lnTo>
                <a:lnTo>
                  <a:pt x="46863" y="388747"/>
                </a:lnTo>
                <a:lnTo>
                  <a:pt x="58166" y="410590"/>
                </a:lnTo>
                <a:lnTo>
                  <a:pt x="72771" y="427100"/>
                </a:lnTo>
                <a:lnTo>
                  <a:pt x="93725" y="447167"/>
                </a:lnTo>
                <a:lnTo>
                  <a:pt x="113156" y="454406"/>
                </a:lnTo>
                <a:lnTo>
                  <a:pt x="134239" y="470916"/>
                </a:lnTo>
                <a:lnTo>
                  <a:pt x="153670" y="478155"/>
                </a:lnTo>
                <a:lnTo>
                  <a:pt x="179577" y="483616"/>
                </a:lnTo>
                <a:lnTo>
                  <a:pt x="202183" y="499999"/>
                </a:lnTo>
                <a:lnTo>
                  <a:pt x="219964" y="499999"/>
                </a:lnTo>
                <a:lnTo>
                  <a:pt x="257175" y="499999"/>
                </a:lnTo>
                <a:lnTo>
                  <a:pt x="274954" y="499999"/>
                </a:lnTo>
                <a:lnTo>
                  <a:pt x="302514" y="499999"/>
                </a:lnTo>
                <a:lnTo>
                  <a:pt x="329946" y="483616"/>
                </a:lnTo>
                <a:lnTo>
                  <a:pt x="341375" y="478155"/>
                </a:lnTo>
                <a:lnTo>
                  <a:pt x="370458" y="470916"/>
                </a:lnTo>
                <a:lnTo>
                  <a:pt x="389890" y="454406"/>
                </a:lnTo>
                <a:lnTo>
                  <a:pt x="430275" y="427100"/>
                </a:lnTo>
                <a:lnTo>
                  <a:pt x="459485" y="388747"/>
                </a:lnTo>
                <a:lnTo>
                  <a:pt x="477266" y="344932"/>
                </a:lnTo>
                <a:lnTo>
                  <a:pt x="491744" y="328549"/>
                </a:lnTo>
                <a:lnTo>
                  <a:pt x="491744" y="299338"/>
                </a:lnTo>
                <a:lnTo>
                  <a:pt x="499872" y="275589"/>
                </a:lnTo>
                <a:lnTo>
                  <a:pt x="506349" y="248158"/>
                </a:lnTo>
                <a:lnTo>
                  <a:pt x="499872" y="224536"/>
                </a:lnTo>
                <a:lnTo>
                  <a:pt x="491744" y="195325"/>
                </a:lnTo>
                <a:lnTo>
                  <a:pt x="491744" y="169672"/>
                </a:lnTo>
                <a:lnTo>
                  <a:pt x="477266" y="149605"/>
                </a:lnTo>
                <a:lnTo>
                  <a:pt x="470789" y="125984"/>
                </a:lnTo>
                <a:lnTo>
                  <a:pt x="459485" y="104012"/>
                </a:lnTo>
                <a:lnTo>
                  <a:pt x="444880" y="89408"/>
                </a:lnTo>
                <a:lnTo>
                  <a:pt x="430275" y="67563"/>
                </a:lnTo>
                <a:lnTo>
                  <a:pt x="410845" y="52959"/>
                </a:lnTo>
                <a:lnTo>
                  <a:pt x="389890" y="36449"/>
                </a:lnTo>
                <a:lnTo>
                  <a:pt x="370458" y="29210"/>
                </a:lnTo>
                <a:lnTo>
                  <a:pt x="341375" y="14604"/>
                </a:lnTo>
                <a:lnTo>
                  <a:pt x="329946" y="7238"/>
                </a:lnTo>
                <a:lnTo>
                  <a:pt x="302514" y="0"/>
                </a:lnTo>
                <a:lnTo>
                  <a:pt x="274954" y="0"/>
                </a:lnTo>
                <a:lnTo>
                  <a:pt x="257175" y="0"/>
                </a:lnTo>
                <a:lnTo>
                  <a:pt x="219964" y="0"/>
                </a:lnTo>
                <a:lnTo>
                  <a:pt x="202183" y="0"/>
                </a:lnTo>
                <a:lnTo>
                  <a:pt x="179577" y="7238"/>
                </a:lnTo>
                <a:lnTo>
                  <a:pt x="153670" y="14604"/>
                </a:lnTo>
                <a:lnTo>
                  <a:pt x="134239" y="29210"/>
                </a:lnTo>
                <a:lnTo>
                  <a:pt x="113156" y="36449"/>
                </a:lnTo>
                <a:lnTo>
                  <a:pt x="93725" y="52959"/>
                </a:lnTo>
                <a:lnTo>
                  <a:pt x="72771" y="67563"/>
                </a:lnTo>
                <a:lnTo>
                  <a:pt x="58166" y="89408"/>
                </a:lnTo>
                <a:lnTo>
                  <a:pt x="46863" y="104012"/>
                </a:lnTo>
                <a:lnTo>
                  <a:pt x="32257" y="125984"/>
                </a:lnTo>
                <a:lnTo>
                  <a:pt x="17779" y="149605"/>
                </a:lnTo>
                <a:lnTo>
                  <a:pt x="12826" y="169672"/>
                </a:lnTo>
                <a:lnTo>
                  <a:pt x="6350" y="195325"/>
                </a:lnTo>
                <a:lnTo>
                  <a:pt x="0" y="224536"/>
                </a:lnTo>
                <a:lnTo>
                  <a:pt x="0" y="24815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571868" y="3375914"/>
            <a:ext cx="96202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755" dirty="0">
                <a:latin typeface="Times New Roman"/>
                <a:cs typeface="Times New Roman"/>
              </a:rPr>
              <a:t>G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910" dirty="0">
                <a:latin typeface="Times New Roman"/>
                <a:cs typeface="Times New Roman"/>
              </a:rPr>
              <a:t>G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220" dirty="0">
                <a:latin typeface="Times New Roman"/>
                <a:cs typeface="Times New Roman"/>
              </a:rPr>
              <a:t>-</a:t>
            </a:r>
            <a:r>
              <a:rPr sz="1200" b="1" spc="-520" dirty="0">
                <a:latin typeface="Times New Roman"/>
                <a:cs typeface="Times New Roman"/>
              </a:rPr>
              <a:t>F</a:t>
            </a:r>
            <a:r>
              <a:rPr sz="1200" b="1" dirty="0">
                <a:latin typeface="Times New Roman"/>
                <a:cs typeface="Times New Roman"/>
              </a:rPr>
              <a:t>1 </a:t>
            </a:r>
            <a:r>
              <a:rPr sz="1200" b="1" spc="50" dirty="0">
                <a:latin typeface="Times New Roman"/>
                <a:cs typeface="Times New Roman"/>
              </a:rPr>
              <a:t> </a:t>
            </a:r>
            <a:r>
              <a:rPr sz="1800" b="1" spc="-22" baseline="9259" dirty="0">
                <a:latin typeface="Times New Roman"/>
                <a:cs typeface="Times New Roman"/>
              </a:rPr>
              <a:t>F</a:t>
            </a:r>
            <a:r>
              <a:rPr sz="1800" b="1" spc="-1139" baseline="9259" dirty="0">
                <a:latin typeface="Times New Roman"/>
                <a:cs typeface="Times New Roman"/>
              </a:rPr>
              <a:t>G</a:t>
            </a:r>
            <a:r>
              <a:rPr sz="1800" b="1" spc="-22" baseline="9259" dirty="0">
                <a:latin typeface="Times New Roman"/>
                <a:cs typeface="Times New Roman"/>
              </a:rPr>
              <a:t>F</a:t>
            </a:r>
            <a:r>
              <a:rPr sz="1800" b="1" spc="-1364" baseline="9259" dirty="0">
                <a:latin typeface="Times New Roman"/>
                <a:cs typeface="Times New Roman"/>
              </a:rPr>
              <a:t>G</a:t>
            </a:r>
            <a:r>
              <a:rPr sz="1800" b="1" spc="-22" baseline="9259" dirty="0">
                <a:latin typeface="Times New Roman"/>
                <a:cs typeface="Times New Roman"/>
              </a:rPr>
              <a:t>F</a:t>
            </a:r>
            <a:r>
              <a:rPr sz="1800" b="1" spc="-337" baseline="9259" dirty="0">
                <a:latin typeface="Times New Roman"/>
                <a:cs typeface="Times New Roman"/>
              </a:rPr>
              <a:t>-</a:t>
            </a:r>
            <a:r>
              <a:rPr sz="1800" b="1" spc="-780" baseline="9259" dirty="0">
                <a:latin typeface="Times New Roman"/>
                <a:cs typeface="Times New Roman"/>
              </a:rPr>
              <a:t>F</a:t>
            </a:r>
            <a:r>
              <a:rPr sz="1800" b="1" baseline="9259" dirty="0">
                <a:latin typeface="Times New Roman"/>
                <a:cs typeface="Times New Roman"/>
              </a:rPr>
              <a:t>1</a:t>
            </a:r>
            <a:endParaRPr sz="1800" baseline="9259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7927593" y="3363214"/>
            <a:ext cx="3219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C2A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225758" y="3740844"/>
            <a:ext cx="228600" cy="4648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</a:pPr>
            <a:r>
              <a:rPr sz="1600" b="1" dirty="0">
                <a:latin typeface="Arial"/>
                <a:cs typeface="Arial"/>
              </a:rPr>
              <a:t>GSH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496050" y="4284598"/>
            <a:ext cx="466725" cy="114300"/>
          </a:xfrm>
          <a:custGeom>
            <a:avLst/>
            <a:gdLst/>
            <a:ahLst/>
            <a:cxnLst/>
            <a:rect l="l" t="t" r="r" b="b"/>
            <a:pathLst>
              <a:path w="466725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466725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466725" h="114300">
                <a:moveTo>
                  <a:pt x="466725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466725" y="76200"/>
                </a:lnTo>
                <a:lnTo>
                  <a:pt x="466725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162800" y="36576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012051" y="4343400"/>
            <a:ext cx="151130" cy="0"/>
          </a:xfrm>
          <a:custGeom>
            <a:avLst/>
            <a:gdLst/>
            <a:ahLst/>
            <a:cxnLst/>
            <a:rect l="l" t="t" r="r" b="b"/>
            <a:pathLst>
              <a:path w="151129">
                <a:moveTo>
                  <a:pt x="0" y="0"/>
                </a:moveTo>
                <a:lnTo>
                  <a:pt x="150749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685800" y="3733800"/>
            <a:ext cx="6326505" cy="2895600"/>
          </a:xfrm>
          <a:custGeom>
            <a:avLst/>
            <a:gdLst/>
            <a:ahLst/>
            <a:cxnLst/>
            <a:rect l="l" t="t" r="r" b="b"/>
            <a:pathLst>
              <a:path w="6326505" h="2895600">
                <a:moveTo>
                  <a:pt x="0" y="2895600"/>
                </a:moveTo>
                <a:lnTo>
                  <a:pt x="6326251" y="2895600"/>
                </a:lnTo>
                <a:lnTo>
                  <a:pt x="6326251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685800" y="3733800"/>
            <a:ext cx="6326505" cy="2895600"/>
          </a:xfrm>
          <a:custGeom>
            <a:avLst/>
            <a:gdLst/>
            <a:ahLst/>
            <a:cxnLst/>
            <a:rect l="l" t="t" r="r" b="b"/>
            <a:pathLst>
              <a:path w="6326505" h="2895600">
                <a:moveTo>
                  <a:pt x="0" y="2895600"/>
                </a:moveTo>
                <a:lnTo>
                  <a:pt x="6326251" y="2895600"/>
                </a:lnTo>
                <a:lnTo>
                  <a:pt x="6326251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89450" y="5424423"/>
            <a:ext cx="112395" cy="269240"/>
          </a:xfrm>
          <a:custGeom>
            <a:avLst/>
            <a:gdLst/>
            <a:ahLst/>
            <a:cxnLst/>
            <a:rect l="l" t="t" r="r" b="b"/>
            <a:pathLst>
              <a:path w="112395" h="269239">
                <a:moveTo>
                  <a:pt x="112140" y="0"/>
                </a:moveTo>
                <a:lnTo>
                  <a:pt x="0" y="79120"/>
                </a:lnTo>
                <a:lnTo>
                  <a:pt x="0" y="269201"/>
                </a:lnTo>
                <a:lnTo>
                  <a:pt x="112140" y="188429"/>
                </a:lnTo>
                <a:lnTo>
                  <a:pt x="112140" y="0"/>
                </a:lnTo>
                <a:close/>
              </a:path>
            </a:pathLst>
          </a:custGeom>
          <a:solidFill>
            <a:srgbClr val="2CB4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706623" y="5424423"/>
            <a:ext cx="1895475" cy="79375"/>
          </a:xfrm>
          <a:custGeom>
            <a:avLst/>
            <a:gdLst/>
            <a:ahLst/>
            <a:cxnLst/>
            <a:rect l="l" t="t" r="r" b="b"/>
            <a:pathLst>
              <a:path w="1895475" h="79375">
                <a:moveTo>
                  <a:pt x="1894966" y="0"/>
                </a:moveTo>
                <a:lnTo>
                  <a:pt x="112140" y="0"/>
                </a:lnTo>
                <a:lnTo>
                  <a:pt x="0" y="79120"/>
                </a:lnTo>
                <a:lnTo>
                  <a:pt x="1782826" y="79120"/>
                </a:lnTo>
                <a:lnTo>
                  <a:pt x="1894966" y="0"/>
                </a:lnTo>
                <a:close/>
              </a:path>
            </a:pathLst>
          </a:custGeom>
          <a:solidFill>
            <a:srgbClr val="1E7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706623" y="5503557"/>
            <a:ext cx="1783080" cy="190500"/>
          </a:xfrm>
          <a:custGeom>
            <a:avLst/>
            <a:gdLst/>
            <a:ahLst/>
            <a:cxnLst/>
            <a:rect l="l" t="t" r="r" b="b"/>
            <a:pathLst>
              <a:path w="1783079" h="190500">
                <a:moveTo>
                  <a:pt x="0" y="190068"/>
                </a:moveTo>
                <a:lnTo>
                  <a:pt x="1782826" y="190068"/>
                </a:lnTo>
                <a:lnTo>
                  <a:pt x="1782826" y="0"/>
                </a:lnTo>
                <a:lnTo>
                  <a:pt x="0" y="0"/>
                </a:lnTo>
                <a:lnTo>
                  <a:pt x="0" y="190068"/>
                </a:lnTo>
                <a:close/>
              </a:path>
            </a:pathLst>
          </a:custGeom>
          <a:solidFill>
            <a:srgbClr val="279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834765" y="4738751"/>
            <a:ext cx="112395" cy="675640"/>
          </a:xfrm>
          <a:custGeom>
            <a:avLst/>
            <a:gdLst/>
            <a:ahLst/>
            <a:cxnLst/>
            <a:rect l="l" t="t" r="r" b="b"/>
            <a:pathLst>
              <a:path w="112395" h="675639">
                <a:moveTo>
                  <a:pt x="112268" y="0"/>
                </a:moveTo>
                <a:lnTo>
                  <a:pt x="0" y="70104"/>
                </a:lnTo>
                <a:lnTo>
                  <a:pt x="0" y="675259"/>
                </a:lnTo>
                <a:lnTo>
                  <a:pt x="112268" y="605282"/>
                </a:lnTo>
                <a:lnTo>
                  <a:pt x="112268" y="0"/>
                </a:lnTo>
                <a:close/>
              </a:path>
            </a:pathLst>
          </a:custGeom>
          <a:solidFill>
            <a:srgbClr val="E0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19983" y="4738751"/>
            <a:ext cx="527050" cy="70485"/>
          </a:xfrm>
          <a:custGeom>
            <a:avLst/>
            <a:gdLst/>
            <a:ahLst/>
            <a:cxnLst/>
            <a:rect l="l" t="t" r="r" b="b"/>
            <a:pathLst>
              <a:path w="527050" h="70485">
                <a:moveTo>
                  <a:pt x="527050" y="0"/>
                </a:moveTo>
                <a:lnTo>
                  <a:pt x="112140" y="0"/>
                </a:lnTo>
                <a:lnTo>
                  <a:pt x="0" y="70104"/>
                </a:lnTo>
                <a:lnTo>
                  <a:pt x="414781" y="70104"/>
                </a:lnTo>
                <a:lnTo>
                  <a:pt x="527050" y="0"/>
                </a:lnTo>
                <a:close/>
              </a:path>
            </a:pathLst>
          </a:custGeom>
          <a:solidFill>
            <a:srgbClr val="97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19983" y="4808740"/>
            <a:ext cx="415290" cy="605790"/>
          </a:xfrm>
          <a:custGeom>
            <a:avLst/>
            <a:gdLst/>
            <a:ahLst/>
            <a:cxnLst/>
            <a:rect l="l" t="t" r="r" b="b"/>
            <a:pathLst>
              <a:path w="415289" h="605789">
                <a:moveTo>
                  <a:pt x="0" y="605269"/>
                </a:moveTo>
                <a:lnTo>
                  <a:pt x="414832" y="605269"/>
                </a:lnTo>
                <a:lnTo>
                  <a:pt x="414832" y="0"/>
                </a:lnTo>
                <a:lnTo>
                  <a:pt x="0" y="0"/>
                </a:lnTo>
                <a:lnTo>
                  <a:pt x="0" y="605269"/>
                </a:lnTo>
                <a:close/>
              </a:path>
            </a:pathLst>
          </a:custGeom>
          <a:solidFill>
            <a:srgbClr val="C4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032630" y="3827907"/>
            <a:ext cx="112395" cy="391795"/>
          </a:xfrm>
          <a:custGeom>
            <a:avLst/>
            <a:gdLst/>
            <a:ahLst/>
            <a:cxnLst/>
            <a:rect l="l" t="t" r="r" b="b"/>
            <a:pathLst>
              <a:path w="112395" h="391795">
                <a:moveTo>
                  <a:pt x="112014" y="0"/>
                </a:moveTo>
                <a:lnTo>
                  <a:pt x="0" y="72263"/>
                </a:lnTo>
                <a:lnTo>
                  <a:pt x="0" y="391414"/>
                </a:lnTo>
                <a:lnTo>
                  <a:pt x="112014" y="317754"/>
                </a:lnTo>
                <a:lnTo>
                  <a:pt x="112014" y="0"/>
                </a:lnTo>
                <a:close/>
              </a:path>
            </a:pathLst>
          </a:custGeom>
          <a:solidFill>
            <a:srgbClr val="00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200780" y="3827907"/>
            <a:ext cx="944244" cy="72390"/>
          </a:xfrm>
          <a:custGeom>
            <a:avLst/>
            <a:gdLst/>
            <a:ahLst/>
            <a:cxnLst/>
            <a:rect l="l" t="t" r="r" b="b"/>
            <a:pathLst>
              <a:path w="944245" h="72389">
                <a:moveTo>
                  <a:pt x="943864" y="0"/>
                </a:moveTo>
                <a:lnTo>
                  <a:pt x="113156" y="0"/>
                </a:lnTo>
                <a:lnTo>
                  <a:pt x="0" y="72263"/>
                </a:lnTo>
                <a:lnTo>
                  <a:pt x="831849" y="72263"/>
                </a:lnTo>
                <a:lnTo>
                  <a:pt x="943864" y="0"/>
                </a:lnTo>
                <a:close/>
              </a:path>
            </a:pathLst>
          </a:custGeom>
          <a:solidFill>
            <a:srgbClr val="007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200780" y="3900157"/>
            <a:ext cx="831850" cy="319405"/>
          </a:xfrm>
          <a:custGeom>
            <a:avLst/>
            <a:gdLst/>
            <a:ahLst/>
            <a:cxnLst/>
            <a:rect l="l" t="t" r="r" b="b"/>
            <a:pathLst>
              <a:path w="831850" h="319404">
                <a:moveTo>
                  <a:pt x="0" y="319163"/>
                </a:moveTo>
                <a:lnTo>
                  <a:pt x="831773" y="319163"/>
                </a:lnTo>
                <a:lnTo>
                  <a:pt x="831773" y="0"/>
                </a:lnTo>
                <a:lnTo>
                  <a:pt x="0" y="0"/>
                </a:lnTo>
                <a:lnTo>
                  <a:pt x="0" y="319163"/>
                </a:lnTo>
                <a:close/>
              </a:path>
            </a:pathLst>
          </a:custGeom>
          <a:solidFill>
            <a:srgbClr val="009C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13961" y="4382642"/>
            <a:ext cx="112395" cy="415290"/>
          </a:xfrm>
          <a:custGeom>
            <a:avLst/>
            <a:gdLst/>
            <a:ahLst/>
            <a:cxnLst/>
            <a:rect l="l" t="t" r="r" b="b"/>
            <a:pathLst>
              <a:path w="112395" h="415289">
                <a:moveTo>
                  <a:pt x="112013" y="0"/>
                </a:moveTo>
                <a:lnTo>
                  <a:pt x="0" y="78104"/>
                </a:lnTo>
                <a:lnTo>
                  <a:pt x="0" y="414908"/>
                </a:lnTo>
                <a:lnTo>
                  <a:pt x="112013" y="336803"/>
                </a:lnTo>
                <a:lnTo>
                  <a:pt x="112013" y="0"/>
                </a:lnTo>
                <a:close/>
              </a:path>
            </a:pathLst>
          </a:custGeom>
          <a:solidFill>
            <a:srgbClr val="00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182239" y="4382642"/>
            <a:ext cx="944244" cy="78105"/>
          </a:xfrm>
          <a:custGeom>
            <a:avLst/>
            <a:gdLst/>
            <a:ahLst/>
            <a:cxnLst/>
            <a:rect l="l" t="t" r="r" b="b"/>
            <a:pathLst>
              <a:path w="944245" h="78104">
                <a:moveTo>
                  <a:pt x="943737" y="0"/>
                </a:moveTo>
                <a:lnTo>
                  <a:pt x="113157" y="0"/>
                </a:lnTo>
                <a:lnTo>
                  <a:pt x="0" y="78104"/>
                </a:lnTo>
                <a:lnTo>
                  <a:pt x="831723" y="78104"/>
                </a:lnTo>
                <a:lnTo>
                  <a:pt x="943737" y="0"/>
                </a:lnTo>
                <a:close/>
              </a:path>
            </a:pathLst>
          </a:custGeom>
          <a:solidFill>
            <a:srgbClr val="00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3182239" y="4460722"/>
            <a:ext cx="831850" cy="337185"/>
          </a:xfrm>
          <a:custGeom>
            <a:avLst/>
            <a:gdLst/>
            <a:ahLst/>
            <a:cxnLst/>
            <a:rect l="l" t="t" r="r" b="b"/>
            <a:pathLst>
              <a:path w="831850" h="337185">
                <a:moveTo>
                  <a:pt x="0" y="336829"/>
                </a:moveTo>
                <a:lnTo>
                  <a:pt x="831773" y="336829"/>
                </a:lnTo>
                <a:lnTo>
                  <a:pt x="831773" y="0"/>
                </a:lnTo>
                <a:lnTo>
                  <a:pt x="0" y="0"/>
                </a:lnTo>
                <a:lnTo>
                  <a:pt x="0" y="336829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718433" y="4111878"/>
            <a:ext cx="109855" cy="375285"/>
          </a:xfrm>
          <a:custGeom>
            <a:avLst/>
            <a:gdLst/>
            <a:ahLst/>
            <a:cxnLst/>
            <a:rect l="l" t="t" r="r" b="b"/>
            <a:pathLst>
              <a:path w="109854" h="375285">
                <a:moveTo>
                  <a:pt x="109727" y="0"/>
                </a:moveTo>
                <a:lnTo>
                  <a:pt x="0" y="70485"/>
                </a:lnTo>
                <a:lnTo>
                  <a:pt x="0" y="375285"/>
                </a:lnTo>
                <a:lnTo>
                  <a:pt x="109727" y="304800"/>
                </a:lnTo>
                <a:lnTo>
                  <a:pt x="109727" y="0"/>
                </a:lnTo>
                <a:close/>
              </a:path>
            </a:pathLst>
          </a:custGeom>
          <a:solidFill>
            <a:srgbClr val="E0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598926" y="4111878"/>
            <a:ext cx="229235" cy="70485"/>
          </a:xfrm>
          <a:custGeom>
            <a:avLst/>
            <a:gdLst/>
            <a:ahLst/>
            <a:cxnLst/>
            <a:rect l="l" t="t" r="r" b="b"/>
            <a:pathLst>
              <a:path w="229235" h="70485">
                <a:moveTo>
                  <a:pt x="229235" y="0"/>
                </a:moveTo>
                <a:lnTo>
                  <a:pt x="110744" y="0"/>
                </a:lnTo>
                <a:lnTo>
                  <a:pt x="0" y="70485"/>
                </a:lnTo>
                <a:lnTo>
                  <a:pt x="119507" y="70485"/>
                </a:lnTo>
                <a:lnTo>
                  <a:pt x="229235" y="0"/>
                </a:lnTo>
                <a:close/>
              </a:path>
            </a:pathLst>
          </a:custGeom>
          <a:solidFill>
            <a:srgbClr val="97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598926" y="4341495"/>
            <a:ext cx="120014" cy="146050"/>
          </a:xfrm>
          <a:custGeom>
            <a:avLst/>
            <a:gdLst/>
            <a:ahLst/>
            <a:cxnLst/>
            <a:rect l="l" t="t" r="r" b="b"/>
            <a:pathLst>
              <a:path w="120014" h="146050">
                <a:moveTo>
                  <a:pt x="0" y="145668"/>
                </a:moveTo>
                <a:lnTo>
                  <a:pt x="119513" y="145668"/>
                </a:lnTo>
                <a:lnTo>
                  <a:pt x="119513" y="0"/>
                </a:lnTo>
                <a:lnTo>
                  <a:pt x="0" y="0"/>
                </a:lnTo>
                <a:lnTo>
                  <a:pt x="0" y="145668"/>
                </a:lnTo>
                <a:close/>
              </a:path>
            </a:pathLst>
          </a:custGeom>
          <a:solidFill>
            <a:srgbClr val="C4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598405" y="5124208"/>
            <a:ext cx="2199703" cy="18413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162735" y="5124208"/>
            <a:ext cx="2019503" cy="1841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162735" y="5124221"/>
            <a:ext cx="4638040" cy="185420"/>
          </a:xfrm>
          <a:custGeom>
            <a:avLst/>
            <a:gdLst/>
            <a:ahLst/>
            <a:cxnLst/>
            <a:rect l="l" t="t" r="r" b="b"/>
            <a:pathLst>
              <a:path w="4638040" h="185420">
                <a:moveTo>
                  <a:pt x="0" y="185394"/>
                </a:moveTo>
                <a:lnTo>
                  <a:pt x="4637532" y="185394"/>
                </a:lnTo>
                <a:lnTo>
                  <a:pt x="4637532" y="0"/>
                </a:lnTo>
                <a:lnTo>
                  <a:pt x="0" y="0"/>
                </a:lnTo>
                <a:lnTo>
                  <a:pt x="0" y="1853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 txBox="1"/>
          <p:nvPr/>
        </p:nvSpPr>
        <p:spPr>
          <a:xfrm>
            <a:off x="5920104" y="5077714"/>
            <a:ext cx="1083310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Memb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ane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024121" y="5595048"/>
            <a:ext cx="112395" cy="276860"/>
          </a:xfrm>
          <a:custGeom>
            <a:avLst/>
            <a:gdLst/>
            <a:ahLst/>
            <a:cxnLst/>
            <a:rect l="l" t="t" r="r" b="b"/>
            <a:pathLst>
              <a:path w="112395" h="276860">
                <a:moveTo>
                  <a:pt x="111887" y="0"/>
                </a:moveTo>
                <a:lnTo>
                  <a:pt x="0" y="81838"/>
                </a:lnTo>
                <a:lnTo>
                  <a:pt x="0" y="276605"/>
                </a:lnTo>
                <a:lnTo>
                  <a:pt x="111887" y="193141"/>
                </a:lnTo>
                <a:lnTo>
                  <a:pt x="111887" y="0"/>
                </a:lnTo>
                <a:close/>
              </a:path>
            </a:pathLst>
          </a:custGeom>
          <a:solidFill>
            <a:srgbClr val="2CB4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468879" y="5595048"/>
            <a:ext cx="1667510" cy="81915"/>
          </a:xfrm>
          <a:custGeom>
            <a:avLst/>
            <a:gdLst/>
            <a:ahLst/>
            <a:cxnLst/>
            <a:rect l="l" t="t" r="r" b="b"/>
            <a:pathLst>
              <a:path w="1667510" h="81914">
                <a:moveTo>
                  <a:pt x="1667129" y="0"/>
                </a:moveTo>
                <a:lnTo>
                  <a:pt x="112013" y="0"/>
                </a:lnTo>
                <a:lnTo>
                  <a:pt x="0" y="81838"/>
                </a:lnTo>
                <a:lnTo>
                  <a:pt x="1555242" y="81838"/>
                </a:lnTo>
                <a:lnTo>
                  <a:pt x="1667129" y="0"/>
                </a:lnTo>
                <a:close/>
              </a:path>
            </a:pathLst>
          </a:custGeom>
          <a:solidFill>
            <a:srgbClr val="1E7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468879" y="5676874"/>
            <a:ext cx="1555115" cy="194945"/>
          </a:xfrm>
          <a:custGeom>
            <a:avLst/>
            <a:gdLst/>
            <a:ahLst/>
            <a:cxnLst/>
            <a:rect l="l" t="t" r="r" b="b"/>
            <a:pathLst>
              <a:path w="1555114" h="194945">
                <a:moveTo>
                  <a:pt x="0" y="194779"/>
                </a:moveTo>
                <a:lnTo>
                  <a:pt x="1555115" y="194779"/>
                </a:lnTo>
                <a:lnTo>
                  <a:pt x="1555115" y="0"/>
                </a:lnTo>
                <a:lnTo>
                  <a:pt x="0" y="0"/>
                </a:lnTo>
                <a:lnTo>
                  <a:pt x="0" y="194779"/>
                </a:lnTo>
                <a:close/>
              </a:path>
            </a:pathLst>
          </a:custGeom>
          <a:solidFill>
            <a:srgbClr val="279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 txBox="1"/>
          <p:nvPr/>
        </p:nvSpPr>
        <p:spPr>
          <a:xfrm>
            <a:off x="2284476" y="5613298"/>
            <a:ext cx="1918970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sz="1600" b="1" spc="-10" dirty="0">
                <a:solidFill>
                  <a:srgbClr val="FFFF00"/>
                </a:solidFill>
                <a:latin typeface="Tahoma"/>
                <a:cs typeface="Tahoma"/>
              </a:rPr>
              <a:t>C</a:t>
            </a:r>
            <a:r>
              <a:rPr sz="1600" b="1" dirty="0">
                <a:solidFill>
                  <a:srgbClr val="FFFF00"/>
                </a:solidFill>
                <a:latin typeface="Tahoma"/>
                <a:cs typeface="Tahoma"/>
              </a:rPr>
              <a:t>y</a:t>
            </a:r>
            <a:r>
              <a:rPr sz="1600" b="1" spc="-5" dirty="0">
                <a:solidFill>
                  <a:srgbClr val="FFFF00"/>
                </a:solidFill>
                <a:latin typeface="Tahoma"/>
                <a:cs typeface="Tahoma"/>
              </a:rPr>
              <a:t>toplasm</a:t>
            </a:r>
            <a:r>
              <a:rPr sz="1600" b="1" spc="20" dirty="0">
                <a:solidFill>
                  <a:srgbClr val="FFFF00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FFFF00"/>
                </a:solidFill>
                <a:latin typeface="Tahoma"/>
                <a:cs typeface="Tahoma"/>
              </a:rPr>
              <a:t>Dom</a:t>
            </a:r>
            <a:r>
              <a:rPr sz="1600" b="1" dirty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1600" b="1" spc="-5" dirty="0">
                <a:solidFill>
                  <a:srgbClr val="FFFF00"/>
                </a:solidFill>
                <a:latin typeface="Tahoma"/>
                <a:cs typeface="Tahoma"/>
              </a:rPr>
              <a:t>in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3598290" y="4910835"/>
            <a:ext cx="111125" cy="680085"/>
          </a:xfrm>
          <a:custGeom>
            <a:avLst/>
            <a:gdLst/>
            <a:ahLst/>
            <a:cxnLst/>
            <a:rect l="l" t="t" r="r" b="b"/>
            <a:pathLst>
              <a:path w="111125" h="680085">
                <a:moveTo>
                  <a:pt x="110998" y="0"/>
                </a:moveTo>
                <a:lnTo>
                  <a:pt x="0" y="70612"/>
                </a:lnTo>
                <a:lnTo>
                  <a:pt x="0" y="679792"/>
                </a:lnTo>
                <a:lnTo>
                  <a:pt x="110998" y="609219"/>
                </a:lnTo>
                <a:lnTo>
                  <a:pt x="110998" y="0"/>
                </a:lnTo>
                <a:close/>
              </a:path>
            </a:pathLst>
          </a:custGeom>
          <a:solidFill>
            <a:srgbClr val="E0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182239" y="4910835"/>
            <a:ext cx="527050" cy="71120"/>
          </a:xfrm>
          <a:custGeom>
            <a:avLst/>
            <a:gdLst/>
            <a:ahLst/>
            <a:cxnLst/>
            <a:rect l="l" t="t" r="r" b="b"/>
            <a:pathLst>
              <a:path w="527050" h="71120">
                <a:moveTo>
                  <a:pt x="527050" y="0"/>
                </a:moveTo>
                <a:lnTo>
                  <a:pt x="113030" y="0"/>
                </a:lnTo>
                <a:lnTo>
                  <a:pt x="0" y="70612"/>
                </a:lnTo>
                <a:lnTo>
                  <a:pt x="416051" y="70612"/>
                </a:lnTo>
                <a:lnTo>
                  <a:pt x="527050" y="0"/>
                </a:lnTo>
                <a:close/>
              </a:path>
            </a:pathLst>
          </a:custGeom>
          <a:solidFill>
            <a:srgbClr val="97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182239" y="5024120"/>
            <a:ext cx="416559" cy="567055"/>
          </a:xfrm>
          <a:custGeom>
            <a:avLst/>
            <a:gdLst/>
            <a:ahLst/>
            <a:cxnLst/>
            <a:rect l="l" t="t" r="r" b="b"/>
            <a:pathLst>
              <a:path w="416560" h="567054">
                <a:moveTo>
                  <a:pt x="0" y="566508"/>
                </a:moveTo>
                <a:lnTo>
                  <a:pt x="416166" y="566508"/>
                </a:lnTo>
                <a:lnTo>
                  <a:pt x="416166" y="0"/>
                </a:lnTo>
                <a:lnTo>
                  <a:pt x="0" y="0"/>
                </a:lnTo>
                <a:lnTo>
                  <a:pt x="0" y="566508"/>
                </a:lnTo>
                <a:close/>
              </a:path>
            </a:pathLst>
          </a:custGeom>
          <a:solidFill>
            <a:srgbClr val="C4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776979" y="4582795"/>
            <a:ext cx="109855" cy="441325"/>
          </a:xfrm>
          <a:custGeom>
            <a:avLst/>
            <a:gdLst/>
            <a:ahLst/>
            <a:cxnLst/>
            <a:rect l="l" t="t" r="r" b="b"/>
            <a:pathLst>
              <a:path w="109854" h="441325">
                <a:moveTo>
                  <a:pt x="109855" y="0"/>
                </a:moveTo>
                <a:lnTo>
                  <a:pt x="0" y="83057"/>
                </a:lnTo>
                <a:lnTo>
                  <a:pt x="0" y="441324"/>
                </a:lnTo>
                <a:lnTo>
                  <a:pt x="109855" y="358266"/>
                </a:lnTo>
                <a:lnTo>
                  <a:pt x="109855" y="0"/>
                </a:lnTo>
                <a:close/>
              </a:path>
            </a:pathLst>
          </a:custGeom>
          <a:solidFill>
            <a:srgbClr val="00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944495" y="4582795"/>
            <a:ext cx="942340" cy="83185"/>
          </a:xfrm>
          <a:custGeom>
            <a:avLst/>
            <a:gdLst/>
            <a:ahLst/>
            <a:cxnLst/>
            <a:rect l="l" t="t" r="r" b="b"/>
            <a:pathLst>
              <a:path w="942339" h="83185">
                <a:moveTo>
                  <a:pt x="942340" y="0"/>
                </a:moveTo>
                <a:lnTo>
                  <a:pt x="112013" y="0"/>
                </a:lnTo>
                <a:lnTo>
                  <a:pt x="0" y="83057"/>
                </a:lnTo>
                <a:lnTo>
                  <a:pt x="832484" y="83057"/>
                </a:lnTo>
                <a:lnTo>
                  <a:pt x="942340" y="0"/>
                </a:lnTo>
                <a:close/>
              </a:path>
            </a:pathLst>
          </a:custGeom>
          <a:solidFill>
            <a:srgbClr val="00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944495" y="4665789"/>
            <a:ext cx="833119" cy="358775"/>
          </a:xfrm>
          <a:custGeom>
            <a:avLst/>
            <a:gdLst/>
            <a:ahLst/>
            <a:cxnLst/>
            <a:rect l="l" t="t" r="r" b="b"/>
            <a:pathLst>
              <a:path w="833120" h="358775">
                <a:moveTo>
                  <a:pt x="0" y="358330"/>
                </a:moveTo>
                <a:lnTo>
                  <a:pt x="832573" y="358330"/>
                </a:lnTo>
                <a:lnTo>
                  <a:pt x="832573" y="0"/>
                </a:lnTo>
                <a:lnTo>
                  <a:pt x="0" y="0"/>
                </a:lnTo>
                <a:lnTo>
                  <a:pt x="0" y="35833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 txBox="1"/>
          <p:nvPr/>
        </p:nvSpPr>
        <p:spPr>
          <a:xfrm>
            <a:off x="3307334" y="4732020"/>
            <a:ext cx="27876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2" name="object 82"/>
          <p:cNvSpPr/>
          <p:nvPr/>
        </p:nvSpPr>
        <p:spPr>
          <a:xfrm>
            <a:off x="3479800" y="4238497"/>
            <a:ext cx="112395" cy="444500"/>
          </a:xfrm>
          <a:custGeom>
            <a:avLst/>
            <a:gdLst/>
            <a:ahLst/>
            <a:cxnLst/>
            <a:rect l="l" t="t" r="r" b="b"/>
            <a:pathLst>
              <a:path w="112395" h="444500">
                <a:moveTo>
                  <a:pt x="112013" y="0"/>
                </a:moveTo>
                <a:lnTo>
                  <a:pt x="0" y="73913"/>
                </a:lnTo>
                <a:lnTo>
                  <a:pt x="0" y="444372"/>
                </a:lnTo>
                <a:lnTo>
                  <a:pt x="112013" y="371094"/>
                </a:lnTo>
                <a:lnTo>
                  <a:pt x="112013" y="0"/>
                </a:lnTo>
                <a:close/>
              </a:path>
            </a:pathLst>
          </a:custGeom>
          <a:solidFill>
            <a:srgbClr val="E0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361182" y="4238497"/>
            <a:ext cx="231140" cy="74295"/>
          </a:xfrm>
          <a:custGeom>
            <a:avLst/>
            <a:gdLst/>
            <a:ahLst/>
            <a:cxnLst/>
            <a:rect l="l" t="t" r="r" b="b"/>
            <a:pathLst>
              <a:path w="231139" h="74295">
                <a:moveTo>
                  <a:pt x="230631" y="0"/>
                </a:moveTo>
                <a:lnTo>
                  <a:pt x="112013" y="0"/>
                </a:lnTo>
                <a:lnTo>
                  <a:pt x="0" y="73913"/>
                </a:lnTo>
                <a:lnTo>
                  <a:pt x="118617" y="73913"/>
                </a:lnTo>
                <a:lnTo>
                  <a:pt x="230631" y="0"/>
                </a:lnTo>
                <a:close/>
              </a:path>
            </a:pathLst>
          </a:custGeom>
          <a:solidFill>
            <a:srgbClr val="97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361182" y="4341495"/>
            <a:ext cx="118745" cy="341630"/>
          </a:xfrm>
          <a:custGeom>
            <a:avLst/>
            <a:gdLst/>
            <a:ahLst/>
            <a:cxnLst/>
            <a:rect l="l" t="t" r="r" b="b"/>
            <a:pathLst>
              <a:path w="118745" h="341629">
                <a:moveTo>
                  <a:pt x="0" y="341375"/>
                </a:moveTo>
                <a:lnTo>
                  <a:pt x="118588" y="341375"/>
                </a:lnTo>
                <a:lnTo>
                  <a:pt x="118588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C4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835019" y="3901566"/>
            <a:ext cx="112395" cy="440055"/>
          </a:xfrm>
          <a:custGeom>
            <a:avLst/>
            <a:gdLst/>
            <a:ahLst/>
            <a:cxnLst/>
            <a:rect l="l" t="t" r="r" b="b"/>
            <a:pathLst>
              <a:path w="112395" h="440054">
                <a:moveTo>
                  <a:pt x="112013" y="0"/>
                </a:moveTo>
                <a:lnTo>
                  <a:pt x="0" y="81025"/>
                </a:lnTo>
                <a:lnTo>
                  <a:pt x="0" y="439927"/>
                </a:lnTo>
                <a:lnTo>
                  <a:pt x="112013" y="357250"/>
                </a:lnTo>
                <a:lnTo>
                  <a:pt x="112013" y="0"/>
                </a:lnTo>
                <a:close/>
              </a:path>
            </a:pathLst>
          </a:custGeom>
          <a:solidFill>
            <a:srgbClr val="00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004566" y="3901566"/>
            <a:ext cx="942975" cy="81280"/>
          </a:xfrm>
          <a:custGeom>
            <a:avLst/>
            <a:gdLst/>
            <a:ahLst/>
            <a:cxnLst/>
            <a:rect l="l" t="t" r="r" b="b"/>
            <a:pathLst>
              <a:path w="942975" h="81279">
                <a:moveTo>
                  <a:pt x="942467" y="0"/>
                </a:moveTo>
                <a:lnTo>
                  <a:pt x="112013" y="0"/>
                </a:lnTo>
                <a:lnTo>
                  <a:pt x="0" y="81025"/>
                </a:lnTo>
                <a:lnTo>
                  <a:pt x="830453" y="81025"/>
                </a:lnTo>
                <a:lnTo>
                  <a:pt x="942467" y="0"/>
                </a:lnTo>
                <a:close/>
              </a:path>
            </a:pathLst>
          </a:custGeom>
          <a:solidFill>
            <a:srgbClr val="007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004566" y="3982580"/>
            <a:ext cx="830580" cy="359410"/>
          </a:xfrm>
          <a:custGeom>
            <a:avLst/>
            <a:gdLst/>
            <a:ahLst/>
            <a:cxnLst/>
            <a:rect l="l" t="t" r="r" b="b"/>
            <a:pathLst>
              <a:path w="830579" h="359410">
                <a:moveTo>
                  <a:pt x="0" y="358914"/>
                </a:moveTo>
                <a:lnTo>
                  <a:pt x="830376" y="358914"/>
                </a:lnTo>
                <a:lnTo>
                  <a:pt x="830376" y="0"/>
                </a:lnTo>
                <a:lnTo>
                  <a:pt x="0" y="0"/>
                </a:lnTo>
                <a:lnTo>
                  <a:pt x="0" y="358914"/>
                </a:lnTo>
                <a:close/>
              </a:path>
            </a:pathLst>
          </a:custGeom>
          <a:solidFill>
            <a:srgbClr val="009C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 txBox="1"/>
          <p:nvPr/>
        </p:nvSpPr>
        <p:spPr>
          <a:xfrm>
            <a:off x="3366261" y="4059682"/>
            <a:ext cx="278765" cy="273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5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362202" y="6119571"/>
            <a:ext cx="2137410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sz="1600" b="1" spc="-5" dirty="0">
                <a:solidFill>
                  <a:srgbClr val="00CC99"/>
                </a:solidFill>
                <a:latin typeface="Tahoma"/>
                <a:cs typeface="Tahoma"/>
              </a:rPr>
              <a:t>Au</a:t>
            </a:r>
            <a:r>
              <a:rPr sz="1600" b="1" spc="-15" dirty="0">
                <a:solidFill>
                  <a:srgbClr val="00CC99"/>
                </a:solidFill>
                <a:latin typeface="Tahoma"/>
                <a:cs typeface="Tahoma"/>
              </a:rPr>
              <a:t>t</a:t>
            </a:r>
            <a:r>
              <a:rPr sz="1600" b="1" spc="-10" dirty="0">
                <a:solidFill>
                  <a:srgbClr val="00CC99"/>
                </a:solidFill>
                <a:latin typeface="Tahoma"/>
                <a:cs typeface="Tahoma"/>
              </a:rPr>
              <a:t>ophosphor</a:t>
            </a:r>
            <a:r>
              <a:rPr sz="1600" b="1" spc="5" dirty="0">
                <a:solidFill>
                  <a:srgbClr val="00CC99"/>
                </a:solidFill>
                <a:latin typeface="Tahoma"/>
                <a:cs typeface="Tahoma"/>
              </a:rPr>
              <a:t>y</a:t>
            </a:r>
            <a:r>
              <a:rPr sz="1600" b="1" spc="-5" dirty="0">
                <a:solidFill>
                  <a:srgbClr val="00CC99"/>
                </a:solidFill>
                <a:latin typeface="Tahoma"/>
                <a:cs typeface="Tahoma"/>
              </a:rPr>
              <a:t>la</a:t>
            </a:r>
            <a:r>
              <a:rPr sz="1600" b="1" dirty="0">
                <a:solidFill>
                  <a:srgbClr val="00CC99"/>
                </a:solidFill>
                <a:latin typeface="Tahoma"/>
                <a:cs typeface="Tahoma"/>
              </a:rPr>
              <a:t>t</a:t>
            </a:r>
            <a:r>
              <a:rPr sz="1600" b="1" spc="-5" dirty="0">
                <a:solidFill>
                  <a:srgbClr val="00CC99"/>
                </a:solidFill>
                <a:latin typeface="Tahoma"/>
                <a:cs typeface="Tahoma"/>
              </a:rPr>
              <a:t>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5033517" y="6119571"/>
            <a:ext cx="171132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875"/>
              </a:lnSpc>
            </a:pPr>
            <a:r>
              <a:rPr sz="1600" b="1" spc="-10" dirty="0">
                <a:solidFill>
                  <a:srgbClr val="00CC99"/>
                </a:solidFill>
                <a:latin typeface="Tahoma"/>
                <a:cs typeface="Tahoma"/>
              </a:rPr>
              <a:t>Cel</a:t>
            </a:r>
            <a:r>
              <a:rPr sz="1600" b="1" spc="-5" dirty="0">
                <a:solidFill>
                  <a:srgbClr val="00CC99"/>
                </a:solidFill>
                <a:latin typeface="Tahoma"/>
                <a:cs typeface="Tahoma"/>
              </a:rPr>
              <a:t>l</a:t>
            </a:r>
            <a:r>
              <a:rPr sz="1600" b="1" spc="25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CC99"/>
                </a:solidFill>
                <a:latin typeface="Tahoma"/>
                <a:cs typeface="Tahoma"/>
              </a:rPr>
              <a:t>p</a:t>
            </a:r>
            <a:r>
              <a:rPr sz="1600" b="1" dirty="0">
                <a:solidFill>
                  <a:srgbClr val="00CC99"/>
                </a:solidFill>
                <a:latin typeface="Tahoma"/>
                <a:cs typeface="Tahoma"/>
              </a:rPr>
              <a:t>r</a:t>
            </a:r>
            <a:r>
              <a:rPr sz="1600" b="1" spc="-10" dirty="0">
                <a:solidFill>
                  <a:srgbClr val="00CC99"/>
                </a:solidFill>
                <a:latin typeface="Tahoma"/>
                <a:cs typeface="Tahoma"/>
              </a:rPr>
              <a:t>olifer</a:t>
            </a:r>
            <a:r>
              <a:rPr sz="1600" b="1" dirty="0">
                <a:solidFill>
                  <a:srgbClr val="00CC99"/>
                </a:solidFill>
                <a:latin typeface="Tahoma"/>
                <a:cs typeface="Tahoma"/>
              </a:rPr>
              <a:t>a</a:t>
            </a:r>
            <a:r>
              <a:rPr sz="1600" b="1" spc="-5" dirty="0">
                <a:solidFill>
                  <a:srgbClr val="00CC99"/>
                </a:solidFill>
                <a:latin typeface="Tahoma"/>
                <a:cs typeface="Tahoma"/>
              </a:rPr>
              <a:t>t</a:t>
            </a:r>
            <a:r>
              <a:rPr sz="1600" b="1" spc="-15" dirty="0">
                <a:solidFill>
                  <a:srgbClr val="00CC99"/>
                </a:solidFill>
                <a:latin typeface="Tahoma"/>
                <a:cs typeface="Tahoma"/>
              </a:rPr>
              <a:t>i</a:t>
            </a:r>
            <a:r>
              <a:rPr sz="1600" b="1" spc="-10" dirty="0">
                <a:solidFill>
                  <a:srgbClr val="00CC99"/>
                </a:solidFill>
                <a:latin typeface="Tahoma"/>
                <a:cs typeface="Tahoma"/>
              </a:rPr>
              <a:t>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1" name="object 91"/>
          <p:cNvSpPr/>
          <p:nvPr/>
        </p:nvSpPr>
        <p:spPr>
          <a:xfrm>
            <a:off x="3750817" y="6297815"/>
            <a:ext cx="246379" cy="1270"/>
          </a:xfrm>
          <a:custGeom>
            <a:avLst/>
            <a:gdLst/>
            <a:ahLst/>
            <a:cxnLst/>
            <a:rect l="l" t="t" r="r" b="b"/>
            <a:pathLst>
              <a:path w="246379" h="1270">
                <a:moveTo>
                  <a:pt x="0" y="0"/>
                </a:moveTo>
                <a:lnTo>
                  <a:pt x="245872" y="1269"/>
                </a:lnTo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992371" y="6257150"/>
            <a:ext cx="73660" cy="84455"/>
          </a:xfrm>
          <a:custGeom>
            <a:avLst/>
            <a:gdLst/>
            <a:ahLst/>
            <a:cxnLst/>
            <a:rect l="l" t="t" r="r" b="b"/>
            <a:pathLst>
              <a:path w="73660" h="84454">
                <a:moveTo>
                  <a:pt x="0" y="0"/>
                </a:moveTo>
                <a:lnTo>
                  <a:pt x="0" y="83870"/>
                </a:lnTo>
                <a:lnTo>
                  <a:pt x="73532" y="40665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4171822" y="6297815"/>
            <a:ext cx="248920" cy="1270"/>
          </a:xfrm>
          <a:custGeom>
            <a:avLst/>
            <a:gdLst/>
            <a:ahLst/>
            <a:cxnLst/>
            <a:rect l="l" t="t" r="r" b="b"/>
            <a:pathLst>
              <a:path w="248920" h="1270">
                <a:moveTo>
                  <a:pt x="0" y="0"/>
                </a:moveTo>
                <a:lnTo>
                  <a:pt x="248665" y="1269"/>
                </a:lnTo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4416044" y="6257150"/>
            <a:ext cx="72390" cy="84455"/>
          </a:xfrm>
          <a:custGeom>
            <a:avLst/>
            <a:gdLst/>
            <a:ahLst/>
            <a:cxnLst/>
            <a:rect l="l" t="t" r="r" b="b"/>
            <a:pathLst>
              <a:path w="72389" h="84454">
                <a:moveTo>
                  <a:pt x="0" y="0"/>
                </a:moveTo>
                <a:lnTo>
                  <a:pt x="0" y="83870"/>
                </a:lnTo>
                <a:lnTo>
                  <a:pt x="72389" y="40665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4594352" y="6297815"/>
            <a:ext cx="250190" cy="1270"/>
          </a:xfrm>
          <a:custGeom>
            <a:avLst/>
            <a:gdLst/>
            <a:ahLst/>
            <a:cxnLst/>
            <a:rect l="l" t="t" r="r" b="b"/>
            <a:pathLst>
              <a:path w="250189" h="1270">
                <a:moveTo>
                  <a:pt x="0" y="0"/>
                </a:moveTo>
                <a:lnTo>
                  <a:pt x="249809" y="1269"/>
                </a:lnTo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4839715" y="6257150"/>
            <a:ext cx="73025" cy="84455"/>
          </a:xfrm>
          <a:custGeom>
            <a:avLst/>
            <a:gdLst/>
            <a:ahLst/>
            <a:cxnLst/>
            <a:rect l="l" t="t" r="r" b="b"/>
            <a:pathLst>
              <a:path w="73025" h="84454">
                <a:moveTo>
                  <a:pt x="0" y="0"/>
                </a:moveTo>
                <a:lnTo>
                  <a:pt x="0" y="83870"/>
                </a:lnTo>
                <a:lnTo>
                  <a:pt x="72644" y="40665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379340" y="4472432"/>
            <a:ext cx="71755" cy="114935"/>
          </a:xfrm>
          <a:custGeom>
            <a:avLst/>
            <a:gdLst/>
            <a:ahLst/>
            <a:cxnLst/>
            <a:rect l="l" t="t" r="r" b="b"/>
            <a:pathLst>
              <a:path w="71754" h="114935">
                <a:moveTo>
                  <a:pt x="4445" y="0"/>
                </a:moveTo>
                <a:lnTo>
                  <a:pt x="0" y="3556"/>
                </a:lnTo>
                <a:lnTo>
                  <a:pt x="67183" y="114808"/>
                </a:lnTo>
                <a:lnTo>
                  <a:pt x="71628" y="111125"/>
                </a:lnTo>
                <a:lnTo>
                  <a:pt x="444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432934" y="4567682"/>
            <a:ext cx="36195" cy="52705"/>
          </a:xfrm>
          <a:custGeom>
            <a:avLst/>
            <a:gdLst/>
            <a:ahLst/>
            <a:cxnLst/>
            <a:rect l="l" t="t" r="r" b="b"/>
            <a:pathLst>
              <a:path w="36195" h="52704">
                <a:moveTo>
                  <a:pt x="27050" y="0"/>
                </a:moveTo>
                <a:lnTo>
                  <a:pt x="0" y="29337"/>
                </a:lnTo>
                <a:lnTo>
                  <a:pt x="36067" y="52578"/>
                </a:lnTo>
                <a:lnTo>
                  <a:pt x="270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372990" y="4472965"/>
            <a:ext cx="108585" cy="146685"/>
          </a:xfrm>
          <a:custGeom>
            <a:avLst/>
            <a:gdLst/>
            <a:ahLst/>
            <a:cxnLst/>
            <a:rect l="l" t="t" r="r" b="b"/>
            <a:pathLst>
              <a:path w="108585" h="146685">
                <a:moveTo>
                  <a:pt x="0" y="146659"/>
                </a:moveTo>
                <a:lnTo>
                  <a:pt x="108212" y="146659"/>
                </a:lnTo>
                <a:lnTo>
                  <a:pt x="108212" y="0"/>
                </a:lnTo>
                <a:lnTo>
                  <a:pt x="0" y="0"/>
                </a:lnTo>
                <a:lnTo>
                  <a:pt x="0" y="146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4372990" y="4472965"/>
            <a:ext cx="108585" cy="146685"/>
          </a:xfrm>
          <a:custGeom>
            <a:avLst/>
            <a:gdLst/>
            <a:ahLst/>
            <a:cxnLst/>
            <a:rect l="l" t="t" r="r" b="b"/>
            <a:pathLst>
              <a:path w="108585" h="146685">
                <a:moveTo>
                  <a:pt x="0" y="146659"/>
                </a:moveTo>
                <a:lnTo>
                  <a:pt x="108212" y="146659"/>
                </a:lnTo>
                <a:lnTo>
                  <a:pt x="108212" y="0"/>
                </a:lnTo>
                <a:lnTo>
                  <a:pt x="0" y="0"/>
                </a:lnTo>
                <a:lnTo>
                  <a:pt x="0" y="1466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4351401" y="4166870"/>
            <a:ext cx="259715" cy="293370"/>
          </a:xfrm>
          <a:custGeom>
            <a:avLst/>
            <a:gdLst/>
            <a:ahLst/>
            <a:cxnLst/>
            <a:rect l="l" t="t" r="r" b="b"/>
            <a:pathLst>
              <a:path w="259714" h="293370">
                <a:moveTo>
                  <a:pt x="129794" y="0"/>
                </a:moveTo>
                <a:lnTo>
                  <a:pt x="88790" y="7475"/>
                </a:lnTo>
                <a:lnTo>
                  <a:pt x="53163" y="28289"/>
                </a:lnTo>
                <a:lnTo>
                  <a:pt x="25058" y="60021"/>
                </a:lnTo>
                <a:lnTo>
                  <a:pt x="6622" y="100250"/>
                </a:lnTo>
                <a:lnTo>
                  <a:pt x="0" y="146557"/>
                </a:lnTo>
                <a:lnTo>
                  <a:pt x="6622" y="192927"/>
                </a:lnTo>
                <a:lnTo>
                  <a:pt x="25058" y="233194"/>
                </a:lnTo>
                <a:lnTo>
                  <a:pt x="53163" y="264945"/>
                </a:lnTo>
                <a:lnTo>
                  <a:pt x="88790" y="285766"/>
                </a:lnTo>
                <a:lnTo>
                  <a:pt x="129794" y="293242"/>
                </a:lnTo>
                <a:lnTo>
                  <a:pt x="170859" y="285766"/>
                </a:lnTo>
                <a:lnTo>
                  <a:pt x="206524" y="264945"/>
                </a:lnTo>
                <a:lnTo>
                  <a:pt x="234648" y="233194"/>
                </a:lnTo>
                <a:lnTo>
                  <a:pt x="253091" y="192927"/>
                </a:lnTo>
                <a:lnTo>
                  <a:pt x="259714" y="146557"/>
                </a:lnTo>
                <a:lnTo>
                  <a:pt x="253091" y="100250"/>
                </a:lnTo>
                <a:lnTo>
                  <a:pt x="234648" y="60021"/>
                </a:lnTo>
                <a:lnTo>
                  <a:pt x="206524" y="28289"/>
                </a:lnTo>
                <a:lnTo>
                  <a:pt x="170859" y="7475"/>
                </a:lnTo>
                <a:lnTo>
                  <a:pt x="12979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351401" y="4166870"/>
            <a:ext cx="259715" cy="293370"/>
          </a:xfrm>
          <a:custGeom>
            <a:avLst/>
            <a:gdLst/>
            <a:ahLst/>
            <a:cxnLst/>
            <a:rect l="l" t="t" r="r" b="b"/>
            <a:pathLst>
              <a:path w="259714" h="293370">
                <a:moveTo>
                  <a:pt x="0" y="146557"/>
                </a:moveTo>
                <a:lnTo>
                  <a:pt x="6622" y="100250"/>
                </a:lnTo>
                <a:lnTo>
                  <a:pt x="25058" y="60021"/>
                </a:lnTo>
                <a:lnTo>
                  <a:pt x="53163" y="28289"/>
                </a:lnTo>
                <a:lnTo>
                  <a:pt x="88790" y="7475"/>
                </a:lnTo>
                <a:lnTo>
                  <a:pt x="129794" y="0"/>
                </a:lnTo>
                <a:lnTo>
                  <a:pt x="170859" y="7475"/>
                </a:lnTo>
                <a:lnTo>
                  <a:pt x="206524" y="28289"/>
                </a:lnTo>
                <a:lnTo>
                  <a:pt x="234648" y="60021"/>
                </a:lnTo>
                <a:lnTo>
                  <a:pt x="253091" y="100250"/>
                </a:lnTo>
                <a:lnTo>
                  <a:pt x="259714" y="146557"/>
                </a:lnTo>
                <a:lnTo>
                  <a:pt x="253091" y="192927"/>
                </a:lnTo>
                <a:lnTo>
                  <a:pt x="234648" y="233194"/>
                </a:lnTo>
                <a:lnTo>
                  <a:pt x="206524" y="264945"/>
                </a:lnTo>
                <a:lnTo>
                  <a:pt x="170859" y="285766"/>
                </a:lnTo>
                <a:lnTo>
                  <a:pt x="129794" y="293242"/>
                </a:lnTo>
                <a:lnTo>
                  <a:pt x="88790" y="285766"/>
                </a:lnTo>
                <a:lnTo>
                  <a:pt x="53163" y="264945"/>
                </a:lnTo>
                <a:lnTo>
                  <a:pt x="25058" y="233194"/>
                </a:lnTo>
                <a:lnTo>
                  <a:pt x="6622" y="192927"/>
                </a:lnTo>
                <a:lnTo>
                  <a:pt x="0" y="14655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164710" y="3739667"/>
            <a:ext cx="779132" cy="90929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164710" y="4355591"/>
            <a:ext cx="216535" cy="293370"/>
          </a:xfrm>
          <a:custGeom>
            <a:avLst/>
            <a:gdLst/>
            <a:ahLst/>
            <a:cxnLst/>
            <a:rect l="l" t="t" r="r" b="b"/>
            <a:pathLst>
              <a:path w="216535" h="293370">
                <a:moveTo>
                  <a:pt x="0" y="0"/>
                </a:moveTo>
                <a:lnTo>
                  <a:pt x="0" y="293369"/>
                </a:lnTo>
                <a:lnTo>
                  <a:pt x="216408" y="2933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164710" y="4355591"/>
            <a:ext cx="216535" cy="293370"/>
          </a:xfrm>
          <a:custGeom>
            <a:avLst/>
            <a:gdLst/>
            <a:ahLst/>
            <a:cxnLst/>
            <a:rect l="l" t="t" r="r" b="b"/>
            <a:pathLst>
              <a:path w="216535" h="293370">
                <a:moveTo>
                  <a:pt x="0" y="293369"/>
                </a:moveTo>
                <a:lnTo>
                  <a:pt x="0" y="0"/>
                </a:lnTo>
                <a:lnTo>
                  <a:pt x="216408" y="293369"/>
                </a:lnTo>
                <a:lnTo>
                  <a:pt x="0" y="293369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749038" y="3739641"/>
            <a:ext cx="194945" cy="264160"/>
          </a:xfrm>
          <a:custGeom>
            <a:avLst/>
            <a:gdLst/>
            <a:ahLst/>
            <a:cxnLst/>
            <a:rect l="l" t="t" r="r" b="b"/>
            <a:pathLst>
              <a:path w="194945" h="264160">
                <a:moveTo>
                  <a:pt x="194817" y="0"/>
                </a:moveTo>
                <a:lnTo>
                  <a:pt x="0" y="0"/>
                </a:lnTo>
                <a:lnTo>
                  <a:pt x="194817" y="264032"/>
                </a:lnTo>
                <a:lnTo>
                  <a:pt x="194817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749038" y="3739641"/>
            <a:ext cx="194945" cy="264160"/>
          </a:xfrm>
          <a:custGeom>
            <a:avLst/>
            <a:gdLst/>
            <a:ahLst/>
            <a:cxnLst/>
            <a:rect l="l" t="t" r="r" b="b"/>
            <a:pathLst>
              <a:path w="194945" h="264160">
                <a:moveTo>
                  <a:pt x="194817" y="0"/>
                </a:moveTo>
                <a:lnTo>
                  <a:pt x="194817" y="264032"/>
                </a:lnTo>
                <a:lnTo>
                  <a:pt x="0" y="0"/>
                </a:lnTo>
                <a:lnTo>
                  <a:pt x="194817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164710" y="3739641"/>
            <a:ext cx="151765" cy="205740"/>
          </a:xfrm>
          <a:custGeom>
            <a:avLst/>
            <a:gdLst/>
            <a:ahLst/>
            <a:cxnLst/>
            <a:rect l="l" t="t" r="r" b="b"/>
            <a:pathLst>
              <a:path w="151764" h="205739">
                <a:moveTo>
                  <a:pt x="151511" y="0"/>
                </a:moveTo>
                <a:lnTo>
                  <a:pt x="0" y="0"/>
                </a:lnTo>
                <a:lnTo>
                  <a:pt x="0" y="205358"/>
                </a:lnTo>
                <a:lnTo>
                  <a:pt x="15151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164710" y="3739641"/>
            <a:ext cx="151765" cy="205740"/>
          </a:xfrm>
          <a:custGeom>
            <a:avLst/>
            <a:gdLst/>
            <a:ahLst/>
            <a:cxnLst/>
            <a:rect l="l" t="t" r="r" b="b"/>
            <a:pathLst>
              <a:path w="151764" h="205739">
                <a:moveTo>
                  <a:pt x="0" y="0"/>
                </a:moveTo>
                <a:lnTo>
                  <a:pt x="151511" y="0"/>
                </a:lnTo>
                <a:lnTo>
                  <a:pt x="0" y="205358"/>
                </a:lnTo>
                <a:lnTo>
                  <a:pt x="0" y="0"/>
                </a:lnTo>
                <a:close/>
              </a:path>
            </a:pathLst>
          </a:custGeom>
          <a:ln w="95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35652" y="4414265"/>
            <a:ext cx="108585" cy="234950"/>
          </a:xfrm>
          <a:custGeom>
            <a:avLst/>
            <a:gdLst/>
            <a:ahLst/>
            <a:cxnLst/>
            <a:rect l="l" t="t" r="r" b="b"/>
            <a:pathLst>
              <a:path w="108585" h="234950">
                <a:moveTo>
                  <a:pt x="108203" y="0"/>
                </a:moveTo>
                <a:lnTo>
                  <a:pt x="0" y="234695"/>
                </a:lnTo>
                <a:lnTo>
                  <a:pt x="108203" y="234695"/>
                </a:lnTo>
                <a:lnTo>
                  <a:pt x="10820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4835652" y="4414265"/>
            <a:ext cx="108585" cy="234950"/>
          </a:xfrm>
          <a:custGeom>
            <a:avLst/>
            <a:gdLst/>
            <a:ahLst/>
            <a:cxnLst/>
            <a:rect l="l" t="t" r="r" b="b"/>
            <a:pathLst>
              <a:path w="108585" h="234950">
                <a:moveTo>
                  <a:pt x="108203" y="234695"/>
                </a:moveTo>
                <a:lnTo>
                  <a:pt x="0" y="234695"/>
                </a:lnTo>
                <a:lnTo>
                  <a:pt x="108203" y="0"/>
                </a:lnTo>
                <a:lnTo>
                  <a:pt x="108203" y="23469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008245" y="4221860"/>
            <a:ext cx="791210" cy="171450"/>
          </a:xfrm>
          <a:custGeom>
            <a:avLst/>
            <a:gdLst/>
            <a:ahLst/>
            <a:cxnLst/>
            <a:rect l="l" t="t" r="r" b="b"/>
            <a:pathLst>
              <a:path w="791210" h="171450">
                <a:moveTo>
                  <a:pt x="790701" y="57150"/>
                </a:moveTo>
                <a:lnTo>
                  <a:pt x="733551" y="57150"/>
                </a:lnTo>
                <a:lnTo>
                  <a:pt x="733551" y="114300"/>
                </a:lnTo>
                <a:lnTo>
                  <a:pt x="790701" y="114300"/>
                </a:lnTo>
                <a:lnTo>
                  <a:pt x="790701" y="57150"/>
                </a:lnTo>
                <a:close/>
              </a:path>
              <a:path w="791210" h="171450">
                <a:moveTo>
                  <a:pt x="676401" y="57150"/>
                </a:moveTo>
                <a:lnTo>
                  <a:pt x="619251" y="57150"/>
                </a:lnTo>
                <a:lnTo>
                  <a:pt x="619251" y="114300"/>
                </a:lnTo>
                <a:lnTo>
                  <a:pt x="676401" y="114300"/>
                </a:lnTo>
                <a:lnTo>
                  <a:pt x="676401" y="57150"/>
                </a:lnTo>
                <a:close/>
              </a:path>
              <a:path w="791210" h="171450">
                <a:moveTo>
                  <a:pt x="562101" y="57150"/>
                </a:moveTo>
                <a:lnTo>
                  <a:pt x="504951" y="57150"/>
                </a:lnTo>
                <a:lnTo>
                  <a:pt x="504951" y="114300"/>
                </a:lnTo>
                <a:lnTo>
                  <a:pt x="562101" y="114300"/>
                </a:lnTo>
                <a:lnTo>
                  <a:pt x="562101" y="57150"/>
                </a:lnTo>
                <a:close/>
              </a:path>
              <a:path w="791210" h="171450">
                <a:moveTo>
                  <a:pt x="447801" y="57150"/>
                </a:moveTo>
                <a:lnTo>
                  <a:pt x="390651" y="57150"/>
                </a:lnTo>
                <a:lnTo>
                  <a:pt x="390651" y="114300"/>
                </a:lnTo>
                <a:lnTo>
                  <a:pt x="447801" y="114300"/>
                </a:lnTo>
                <a:lnTo>
                  <a:pt x="447801" y="57150"/>
                </a:lnTo>
                <a:close/>
              </a:path>
              <a:path w="791210" h="171450">
                <a:moveTo>
                  <a:pt x="333501" y="57150"/>
                </a:moveTo>
                <a:lnTo>
                  <a:pt x="276351" y="57150"/>
                </a:lnTo>
                <a:lnTo>
                  <a:pt x="276351" y="114300"/>
                </a:lnTo>
                <a:lnTo>
                  <a:pt x="333501" y="114300"/>
                </a:lnTo>
                <a:lnTo>
                  <a:pt x="333501" y="57150"/>
                </a:lnTo>
                <a:close/>
              </a:path>
              <a:path w="79121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114300"/>
                </a:lnTo>
                <a:lnTo>
                  <a:pt x="162051" y="114300"/>
                </a:lnTo>
                <a:lnTo>
                  <a:pt x="162051" y="57150"/>
                </a:lnTo>
                <a:lnTo>
                  <a:pt x="171450" y="57150"/>
                </a:lnTo>
                <a:lnTo>
                  <a:pt x="171450" y="0"/>
                </a:lnTo>
                <a:close/>
              </a:path>
              <a:path w="791210" h="171450">
                <a:moveTo>
                  <a:pt x="171450" y="57150"/>
                </a:moveTo>
                <a:lnTo>
                  <a:pt x="162051" y="57150"/>
                </a:lnTo>
                <a:lnTo>
                  <a:pt x="162051" y="114300"/>
                </a:lnTo>
                <a:lnTo>
                  <a:pt x="171450" y="114300"/>
                </a:lnTo>
                <a:lnTo>
                  <a:pt x="171450" y="57150"/>
                </a:lnTo>
                <a:close/>
              </a:path>
              <a:path w="791210" h="171450">
                <a:moveTo>
                  <a:pt x="219201" y="57150"/>
                </a:moveTo>
                <a:lnTo>
                  <a:pt x="171450" y="57150"/>
                </a:lnTo>
                <a:lnTo>
                  <a:pt x="171450" y="114300"/>
                </a:lnTo>
                <a:lnTo>
                  <a:pt x="219201" y="114300"/>
                </a:lnTo>
                <a:lnTo>
                  <a:pt x="219201" y="5715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910579" y="4045711"/>
            <a:ext cx="458470" cy="465455"/>
          </a:xfrm>
          <a:custGeom>
            <a:avLst/>
            <a:gdLst/>
            <a:ahLst/>
            <a:cxnLst/>
            <a:rect l="l" t="t" r="r" b="b"/>
            <a:pathLst>
              <a:path w="458470" h="465454">
                <a:moveTo>
                  <a:pt x="272923" y="0"/>
                </a:moveTo>
                <a:lnTo>
                  <a:pt x="182499" y="0"/>
                </a:lnTo>
                <a:lnTo>
                  <a:pt x="163449" y="8381"/>
                </a:lnTo>
                <a:lnTo>
                  <a:pt x="140081" y="15112"/>
                </a:lnTo>
                <a:lnTo>
                  <a:pt x="122682" y="26924"/>
                </a:lnTo>
                <a:lnTo>
                  <a:pt x="103632" y="35432"/>
                </a:lnTo>
                <a:lnTo>
                  <a:pt x="86106" y="48894"/>
                </a:lnTo>
                <a:lnTo>
                  <a:pt x="67183" y="64007"/>
                </a:lnTo>
                <a:lnTo>
                  <a:pt x="53975" y="84200"/>
                </a:lnTo>
                <a:lnTo>
                  <a:pt x="43815" y="99440"/>
                </a:lnTo>
                <a:lnTo>
                  <a:pt x="30607" y="117982"/>
                </a:lnTo>
                <a:lnTo>
                  <a:pt x="17525" y="139826"/>
                </a:lnTo>
                <a:lnTo>
                  <a:pt x="13208" y="160019"/>
                </a:lnTo>
                <a:lnTo>
                  <a:pt x="7366" y="181990"/>
                </a:lnTo>
                <a:lnTo>
                  <a:pt x="0" y="208914"/>
                </a:lnTo>
                <a:lnTo>
                  <a:pt x="0" y="257810"/>
                </a:lnTo>
                <a:lnTo>
                  <a:pt x="7366" y="279654"/>
                </a:lnTo>
                <a:lnTo>
                  <a:pt x="13208" y="306577"/>
                </a:lnTo>
                <a:lnTo>
                  <a:pt x="17525" y="321818"/>
                </a:lnTo>
                <a:lnTo>
                  <a:pt x="30607" y="340360"/>
                </a:lnTo>
                <a:lnTo>
                  <a:pt x="43815" y="362204"/>
                </a:lnTo>
                <a:lnTo>
                  <a:pt x="53975" y="382396"/>
                </a:lnTo>
                <a:lnTo>
                  <a:pt x="67183" y="397510"/>
                </a:lnTo>
                <a:lnTo>
                  <a:pt x="86106" y="416051"/>
                </a:lnTo>
                <a:lnTo>
                  <a:pt x="103632" y="424561"/>
                </a:lnTo>
                <a:lnTo>
                  <a:pt x="122682" y="438023"/>
                </a:lnTo>
                <a:lnTo>
                  <a:pt x="140081" y="446405"/>
                </a:lnTo>
                <a:lnTo>
                  <a:pt x="163449" y="451485"/>
                </a:lnTo>
                <a:lnTo>
                  <a:pt x="182499" y="464946"/>
                </a:lnTo>
                <a:lnTo>
                  <a:pt x="272923" y="464946"/>
                </a:lnTo>
                <a:lnTo>
                  <a:pt x="299212" y="451485"/>
                </a:lnTo>
                <a:lnTo>
                  <a:pt x="309499" y="446405"/>
                </a:lnTo>
                <a:lnTo>
                  <a:pt x="335788" y="438023"/>
                </a:lnTo>
                <a:lnTo>
                  <a:pt x="351790" y="424561"/>
                </a:lnTo>
                <a:lnTo>
                  <a:pt x="372237" y="416051"/>
                </a:lnTo>
                <a:lnTo>
                  <a:pt x="401447" y="382396"/>
                </a:lnTo>
                <a:lnTo>
                  <a:pt x="426212" y="340360"/>
                </a:lnTo>
                <a:lnTo>
                  <a:pt x="432054" y="321818"/>
                </a:lnTo>
                <a:lnTo>
                  <a:pt x="445135" y="306577"/>
                </a:lnTo>
                <a:lnTo>
                  <a:pt x="445135" y="279654"/>
                </a:lnTo>
                <a:lnTo>
                  <a:pt x="450977" y="257810"/>
                </a:lnTo>
                <a:lnTo>
                  <a:pt x="458343" y="230758"/>
                </a:lnTo>
                <a:lnTo>
                  <a:pt x="450977" y="208914"/>
                </a:lnTo>
                <a:lnTo>
                  <a:pt x="445135" y="181990"/>
                </a:lnTo>
                <a:lnTo>
                  <a:pt x="445135" y="160019"/>
                </a:lnTo>
                <a:lnTo>
                  <a:pt x="432054" y="139826"/>
                </a:lnTo>
                <a:lnTo>
                  <a:pt x="426212" y="117982"/>
                </a:lnTo>
                <a:lnTo>
                  <a:pt x="414528" y="99440"/>
                </a:lnTo>
                <a:lnTo>
                  <a:pt x="401447" y="84200"/>
                </a:lnTo>
                <a:lnTo>
                  <a:pt x="389763" y="64007"/>
                </a:lnTo>
                <a:lnTo>
                  <a:pt x="372237" y="48894"/>
                </a:lnTo>
                <a:lnTo>
                  <a:pt x="351790" y="35432"/>
                </a:lnTo>
                <a:lnTo>
                  <a:pt x="335788" y="26924"/>
                </a:lnTo>
                <a:lnTo>
                  <a:pt x="309499" y="15112"/>
                </a:lnTo>
                <a:lnTo>
                  <a:pt x="299212" y="8381"/>
                </a:lnTo>
                <a:lnTo>
                  <a:pt x="272923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10579" y="4045711"/>
            <a:ext cx="458470" cy="465455"/>
          </a:xfrm>
          <a:custGeom>
            <a:avLst/>
            <a:gdLst/>
            <a:ahLst/>
            <a:cxnLst/>
            <a:rect l="l" t="t" r="r" b="b"/>
            <a:pathLst>
              <a:path w="458470" h="465454">
                <a:moveTo>
                  <a:pt x="0" y="230758"/>
                </a:moveTo>
                <a:lnTo>
                  <a:pt x="0" y="257810"/>
                </a:lnTo>
                <a:lnTo>
                  <a:pt x="7366" y="279654"/>
                </a:lnTo>
                <a:lnTo>
                  <a:pt x="13208" y="306577"/>
                </a:lnTo>
                <a:lnTo>
                  <a:pt x="17525" y="321818"/>
                </a:lnTo>
                <a:lnTo>
                  <a:pt x="30607" y="340360"/>
                </a:lnTo>
                <a:lnTo>
                  <a:pt x="43815" y="362204"/>
                </a:lnTo>
                <a:lnTo>
                  <a:pt x="53975" y="382396"/>
                </a:lnTo>
                <a:lnTo>
                  <a:pt x="67183" y="397510"/>
                </a:lnTo>
                <a:lnTo>
                  <a:pt x="86106" y="416051"/>
                </a:lnTo>
                <a:lnTo>
                  <a:pt x="103632" y="424561"/>
                </a:lnTo>
                <a:lnTo>
                  <a:pt x="122682" y="438023"/>
                </a:lnTo>
                <a:lnTo>
                  <a:pt x="140081" y="446405"/>
                </a:lnTo>
                <a:lnTo>
                  <a:pt x="163449" y="451485"/>
                </a:lnTo>
                <a:lnTo>
                  <a:pt x="182499" y="464946"/>
                </a:lnTo>
                <a:lnTo>
                  <a:pt x="200025" y="464946"/>
                </a:lnTo>
                <a:lnTo>
                  <a:pt x="232156" y="464946"/>
                </a:lnTo>
                <a:lnTo>
                  <a:pt x="249555" y="464946"/>
                </a:lnTo>
                <a:lnTo>
                  <a:pt x="272923" y="464946"/>
                </a:lnTo>
                <a:lnTo>
                  <a:pt x="299212" y="451485"/>
                </a:lnTo>
                <a:lnTo>
                  <a:pt x="309499" y="446405"/>
                </a:lnTo>
                <a:lnTo>
                  <a:pt x="335788" y="438023"/>
                </a:lnTo>
                <a:lnTo>
                  <a:pt x="351790" y="424561"/>
                </a:lnTo>
                <a:lnTo>
                  <a:pt x="389763" y="397510"/>
                </a:lnTo>
                <a:lnTo>
                  <a:pt x="414528" y="362204"/>
                </a:lnTo>
                <a:lnTo>
                  <a:pt x="432054" y="321818"/>
                </a:lnTo>
                <a:lnTo>
                  <a:pt x="445135" y="306577"/>
                </a:lnTo>
                <a:lnTo>
                  <a:pt x="445135" y="279654"/>
                </a:lnTo>
                <a:lnTo>
                  <a:pt x="450977" y="257810"/>
                </a:lnTo>
                <a:lnTo>
                  <a:pt x="458343" y="230758"/>
                </a:lnTo>
                <a:lnTo>
                  <a:pt x="450977" y="208914"/>
                </a:lnTo>
                <a:lnTo>
                  <a:pt x="445135" y="181990"/>
                </a:lnTo>
                <a:lnTo>
                  <a:pt x="445135" y="160019"/>
                </a:lnTo>
                <a:lnTo>
                  <a:pt x="432054" y="139826"/>
                </a:lnTo>
                <a:lnTo>
                  <a:pt x="426212" y="117982"/>
                </a:lnTo>
                <a:lnTo>
                  <a:pt x="414528" y="99440"/>
                </a:lnTo>
                <a:lnTo>
                  <a:pt x="401447" y="84200"/>
                </a:lnTo>
                <a:lnTo>
                  <a:pt x="389763" y="64007"/>
                </a:lnTo>
                <a:lnTo>
                  <a:pt x="372237" y="48894"/>
                </a:lnTo>
                <a:lnTo>
                  <a:pt x="351790" y="35432"/>
                </a:lnTo>
                <a:lnTo>
                  <a:pt x="335788" y="26924"/>
                </a:lnTo>
                <a:lnTo>
                  <a:pt x="309499" y="15112"/>
                </a:lnTo>
                <a:lnTo>
                  <a:pt x="299212" y="8381"/>
                </a:lnTo>
                <a:lnTo>
                  <a:pt x="272923" y="0"/>
                </a:lnTo>
                <a:lnTo>
                  <a:pt x="249555" y="0"/>
                </a:lnTo>
                <a:lnTo>
                  <a:pt x="232156" y="0"/>
                </a:lnTo>
                <a:lnTo>
                  <a:pt x="200025" y="0"/>
                </a:lnTo>
                <a:lnTo>
                  <a:pt x="182499" y="0"/>
                </a:lnTo>
                <a:lnTo>
                  <a:pt x="163449" y="8381"/>
                </a:lnTo>
                <a:lnTo>
                  <a:pt x="140081" y="15112"/>
                </a:lnTo>
                <a:lnTo>
                  <a:pt x="122682" y="26924"/>
                </a:lnTo>
                <a:lnTo>
                  <a:pt x="103632" y="35432"/>
                </a:lnTo>
                <a:lnTo>
                  <a:pt x="86106" y="48894"/>
                </a:lnTo>
                <a:lnTo>
                  <a:pt x="67183" y="64007"/>
                </a:lnTo>
                <a:lnTo>
                  <a:pt x="53975" y="84200"/>
                </a:lnTo>
                <a:lnTo>
                  <a:pt x="43815" y="99440"/>
                </a:lnTo>
                <a:lnTo>
                  <a:pt x="30607" y="117982"/>
                </a:lnTo>
                <a:lnTo>
                  <a:pt x="17525" y="139826"/>
                </a:lnTo>
                <a:lnTo>
                  <a:pt x="13208" y="160019"/>
                </a:lnTo>
                <a:lnTo>
                  <a:pt x="7366" y="181990"/>
                </a:lnTo>
                <a:lnTo>
                  <a:pt x="0" y="208914"/>
                </a:lnTo>
                <a:lnTo>
                  <a:pt x="0" y="23075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5981700" y="4196460"/>
            <a:ext cx="42735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10" dirty="0">
                <a:latin typeface="Times New Roman"/>
                <a:cs typeface="Times New Roman"/>
              </a:rPr>
              <a:t>G</a:t>
            </a:r>
            <a:r>
              <a:rPr sz="1200" b="1" spc="-20" dirty="0">
                <a:latin typeface="Times New Roman"/>
                <a:cs typeface="Times New Roman"/>
              </a:rPr>
              <a:t>F</a:t>
            </a:r>
            <a:r>
              <a:rPr sz="1200" b="1" spc="-5" dirty="0">
                <a:latin typeface="Times New Roman"/>
                <a:cs typeface="Times New Roman"/>
              </a:rPr>
              <a:t>-</a:t>
            </a:r>
            <a:r>
              <a:rPr sz="1200" b="1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 txBox="1"/>
          <p:nvPr/>
        </p:nvSpPr>
        <p:spPr>
          <a:xfrm>
            <a:off x="4467733" y="4083430"/>
            <a:ext cx="427355" cy="1822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435"/>
              </a:lnSpc>
            </a:pPr>
            <a:r>
              <a:rPr sz="1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FGF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5866510" y="1377950"/>
            <a:ext cx="2082164" cy="168427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6717918" y="1542034"/>
            <a:ext cx="96075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755" dirty="0">
                <a:latin typeface="Times New Roman"/>
                <a:cs typeface="Times New Roman"/>
              </a:rPr>
              <a:t>G</a:t>
            </a:r>
            <a:r>
              <a:rPr sz="1800" b="1" spc="-22" baseline="-4629" dirty="0">
                <a:latin typeface="Times New Roman"/>
                <a:cs typeface="Times New Roman"/>
              </a:rPr>
              <a:t>F</a:t>
            </a:r>
            <a:r>
              <a:rPr sz="1800" b="1" spc="-1364" baseline="-4629" dirty="0">
                <a:latin typeface="Times New Roman"/>
                <a:cs typeface="Times New Roman"/>
              </a:rPr>
              <a:t>G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220" dirty="0">
                <a:latin typeface="Times New Roman"/>
                <a:cs typeface="Times New Roman"/>
              </a:rPr>
              <a:t>-</a:t>
            </a:r>
            <a:r>
              <a:rPr sz="1800" b="1" spc="-780" baseline="-4629" dirty="0">
                <a:latin typeface="Times New Roman"/>
                <a:cs typeface="Times New Roman"/>
              </a:rPr>
              <a:t>F</a:t>
            </a:r>
            <a:r>
              <a:rPr sz="1200" b="1" dirty="0">
                <a:latin typeface="Times New Roman"/>
                <a:cs typeface="Times New Roman"/>
              </a:rPr>
              <a:t>1 </a:t>
            </a:r>
            <a:r>
              <a:rPr sz="1200" b="1" spc="40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869" dirty="0">
                <a:latin typeface="Times New Roman"/>
                <a:cs typeface="Times New Roman"/>
              </a:rPr>
              <a:t>G</a:t>
            </a:r>
            <a:r>
              <a:rPr sz="1800" b="1" spc="-22" baseline="-4629" dirty="0">
                <a:latin typeface="Times New Roman"/>
                <a:cs typeface="Times New Roman"/>
              </a:rPr>
              <a:t>F</a:t>
            </a:r>
            <a:r>
              <a:rPr sz="1800" b="1" spc="-1200" baseline="-4629" dirty="0">
                <a:latin typeface="Times New Roman"/>
                <a:cs typeface="Times New Roman"/>
              </a:rPr>
              <a:t>G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335" dirty="0">
                <a:latin typeface="Times New Roman"/>
                <a:cs typeface="Times New Roman"/>
              </a:rPr>
              <a:t>-</a:t>
            </a:r>
            <a:r>
              <a:rPr sz="1800" b="1" spc="-607" baseline="-4629" dirty="0">
                <a:latin typeface="Times New Roman"/>
                <a:cs typeface="Times New Roman"/>
              </a:rPr>
              <a:t>F</a:t>
            </a:r>
            <a:r>
              <a:rPr sz="1200" b="1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 txBox="1"/>
          <p:nvPr/>
        </p:nvSpPr>
        <p:spPr>
          <a:xfrm>
            <a:off x="6586219" y="2008632"/>
            <a:ext cx="3219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C2A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0" name="object 120"/>
          <p:cNvSpPr txBox="1"/>
          <p:nvPr/>
        </p:nvSpPr>
        <p:spPr>
          <a:xfrm>
            <a:off x="6902577" y="1833626"/>
            <a:ext cx="962660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S</a:t>
            </a:r>
            <a:r>
              <a:rPr sz="1100" b="1" spc="-120" dirty="0">
                <a:latin typeface="Times New Roman"/>
                <a:cs typeface="Times New Roman"/>
              </a:rPr>
              <a:t>1</a:t>
            </a:r>
            <a:r>
              <a:rPr sz="1650" b="1" spc="-742" baseline="-7575" dirty="0">
                <a:latin typeface="Times New Roman"/>
                <a:cs typeface="Times New Roman"/>
              </a:rPr>
              <a:t>S</a:t>
            </a:r>
            <a:r>
              <a:rPr sz="1100" b="1" spc="-60" dirty="0">
                <a:latin typeface="Times New Roman"/>
                <a:cs typeface="Times New Roman"/>
              </a:rPr>
              <a:t>0</a:t>
            </a:r>
            <a:r>
              <a:rPr sz="1650" b="1" spc="-742" baseline="-7575" dirty="0">
                <a:latin typeface="Times New Roman"/>
                <a:cs typeface="Times New Roman"/>
              </a:rPr>
              <a:t>1</a:t>
            </a:r>
            <a:r>
              <a:rPr sz="1100" b="1" spc="-60" dirty="0">
                <a:latin typeface="Times New Roman"/>
                <a:cs typeface="Times New Roman"/>
              </a:rPr>
              <a:t>0</a:t>
            </a:r>
            <a:r>
              <a:rPr sz="1650" b="1" spc="-742" baseline="-7575" dirty="0">
                <a:latin typeface="Times New Roman"/>
                <a:cs typeface="Times New Roman"/>
              </a:rPr>
              <a:t>0</a:t>
            </a:r>
            <a:r>
              <a:rPr sz="1100" b="1" spc="-305" dirty="0">
                <a:latin typeface="Times New Roman"/>
                <a:cs typeface="Times New Roman"/>
              </a:rPr>
              <a:t>A</a:t>
            </a:r>
            <a:r>
              <a:rPr sz="1650" b="1" spc="-390" baseline="-7575" dirty="0">
                <a:latin typeface="Times New Roman"/>
                <a:cs typeface="Times New Roman"/>
              </a:rPr>
              <a:t>0</a:t>
            </a:r>
            <a:r>
              <a:rPr sz="1100" b="1" spc="-300" dirty="0">
                <a:latin typeface="Times New Roman"/>
                <a:cs typeface="Times New Roman"/>
              </a:rPr>
              <a:t>1</a:t>
            </a:r>
            <a:r>
              <a:rPr sz="1650" b="1" spc="-757" baseline="-7575" dirty="0">
                <a:latin typeface="Times New Roman"/>
                <a:cs typeface="Times New Roman"/>
              </a:rPr>
              <a:t>A</a:t>
            </a:r>
            <a:r>
              <a:rPr sz="1100" b="1" spc="-60" dirty="0">
                <a:latin typeface="Times New Roman"/>
                <a:cs typeface="Times New Roman"/>
              </a:rPr>
              <a:t>3</a:t>
            </a:r>
            <a:r>
              <a:rPr sz="1650" b="1" baseline="-7575" dirty="0">
                <a:latin typeface="Times New Roman"/>
                <a:cs typeface="Times New Roman"/>
              </a:rPr>
              <a:t>13</a:t>
            </a:r>
            <a:endParaRPr sz="1650" baseline="-7575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440"/>
              </a:spcBef>
            </a:pPr>
            <a:r>
              <a:rPr sz="1200" b="1" spc="-5" dirty="0">
                <a:latin typeface="Times New Roman"/>
                <a:cs typeface="Times New Roman"/>
              </a:rPr>
              <a:t>C</a:t>
            </a:r>
            <a:r>
              <a:rPr sz="1200" b="1" dirty="0">
                <a:latin typeface="Times New Roman"/>
                <a:cs typeface="Times New Roman"/>
              </a:rPr>
              <a:t>2A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6708393" y="954785"/>
            <a:ext cx="10617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ult</a:t>
            </a:r>
            <a:r>
              <a:rPr sz="1400" b="1" spc="5" dirty="0">
                <a:latin typeface="Times New Roman"/>
                <a:cs typeface="Times New Roman"/>
              </a:rPr>
              <a:t>i</a:t>
            </a:r>
            <a:r>
              <a:rPr sz="1400" b="1" dirty="0">
                <a:latin typeface="Times New Roman"/>
                <a:cs typeface="Times New Roman"/>
              </a:rPr>
              <a:t>-p</a:t>
            </a:r>
            <a:r>
              <a:rPr sz="1400" b="1" spc="-25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o</a:t>
            </a:r>
            <a:r>
              <a:rPr sz="1400" b="1" spc="-15" dirty="0">
                <a:latin typeface="Times New Roman"/>
                <a:cs typeface="Times New Roman"/>
              </a:rPr>
              <a:t>t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r>
              <a:rPr sz="1400" b="1" spc="-10" dirty="0">
                <a:latin typeface="Times New Roman"/>
                <a:cs typeface="Times New Roman"/>
              </a:rPr>
              <a:t>i</a:t>
            </a:r>
            <a:r>
              <a:rPr sz="1400" b="1" dirty="0">
                <a:latin typeface="Times New Roman"/>
                <a:cs typeface="Times New Roman"/>
              </a:rPr>
              <a:t>n </a:t>
            </a:r>
            <a:r>
              <a:rPr sz="1400" b="1" spc="-10" dirty="0">
                <a:latin typeface="Times New Roman"/>
                <a:cs typeface="Times New Roman"/>
              </a:rPr>
              <a:t>C</a:t>
            </a:r>
            <a:r>
              <a:rPr sz="1400" b="1" dirty="0">
                <a:latin typeface="Times New Roman"/>
                <a:cs typeface="Times New Roman"/>
              </a:rPr>
              <a:t>o</a:t>
            </a:r>
            <a:r>
              <a:rPr sz="1400" b="1" spc="-20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plex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 txBox="1"/>
          <p:nvPr/>
        </p:nvSpPr>
        <p:spPr>
          <a:xfrm>
            <a:off x="5880608" y="1432305"/>
            <a:ext cx="488950" cy="31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7" baseline="-17361" dirty="0">
                <a:latin typeface="Tahoma"/>
                <a:cs typeface="Tahoma"/>
              </a:rPr>
              <a:t>C</a:t>
            </a:r>
            <a:r>
              <a:rPr sz="2400" b="1" spc="-15" baseline="-17361" dirty="0">
                <a:latin typeface="Tahoma"/>
                <a:cs typeface="Tahoma"/>
              </a:rPr>
              <a:t>u</a:t>
            </a:r>
            <a:r>
              <a:rPr sz="1050" b="1" spc="10" dirty="0">
                <a:latin typeface="Tahoma"/>
                <a:cs typeface="Tahoma"/>
              </a:rPr>
              <a:t>2+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123" name="object 123"/>
          <p:cNvSpPr txBox="1"/>
          <p:nvPr/>
        </p:nvSpPr>
        <p:spPr>
          <a:xfrm>
            <a:off x="7337806" y="2483739"/>
            <a:ext cx="335915" cy="3759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</a:pPr>
            <a:r>
              <a:rPr sz="800" b="1" spc="5" dirty="0">
                <a:latin typeface="Tahoma"/>
                <a:cs typeface="Tahoma"/>
              </a:rPr>
              <a:t>U</a:t>
            </a:r>
            <a:r>
              <a:rPr sz="800" b="1" spc="-5" dirty="0">
                <a:latin typeface="Tahoma"/>
                <a:cs typeface="Tahoma"/>
              </a:rPr>
              <a:t>nder Heat Shoc</a:t>
            </a:r>
            <a:r>
              <a:rPr sz="800" b="1" dirty="0">
                <a:latin typeface="Tahoma"/>
                <a:cs typeface="Tahoma"/>
              </a:rPr>
              <a:t>k</a:t>
            </a:r>
            <a:endParaRPr sz="800">
              <a:latin typeface="Tahoma"/>
              <a:cs typeface="Tahoma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304800" y="685800"/>
            <a:ext cx="8534400" cy="6019800"/>
          </a:xfrm>
          <a:custGeom>
            <a:avLst/>
            <a:gdLst/>
            <a:ahLst/>
            <a:cxnLst/>
            <a:rect l="l" t="t" r="r" b="b"/>
            <a:pathLst>
              <a:path w="8534400" h="6019800">
                <a:moveTo>
                  <a:pt x="0" y="6019800"/>
                </a:moveTo>
                <a:lnTo>
                  <a:pt x="8534400" y="6019800"/>
                </a:lnTo>
                <a:lnTo>
                  <a:pt x="8534400" y="0"/>
                </a:lnTo>
                <a:lnTo>
                  <a:pt x="0" y="0"/>
                </a:lnTo>
                <a:lnTo>
                  <a:pt x="0" y="6019800"/>
                </a:lnTo>
                <a:close/>
              </a:path>
            </a:pathLst>
          </a:custGeom>
          <a:ln w="9525">
            <a:solidFill>
              <a:srgbClr val="FF00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612140" y="1492250"/>
            <a:ext cx="201739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Prudovsky</a:t>
            </a:r>
            <a:r>
              <a:rPr sz="1200" b="1" spc="-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and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K</a:t>
            </a:r>
            <a:r>
              <a:rPr sz="1200" b="1" spc="-10" dirty="0">
                <a:solidFill>
                  <a:srgbClr val="003300"/>
                </a:solidFill>
                <a:latin typeface="Verdana"/>
                <a:cs typeface="Verdana"/>
              </a:rPr>
              <a:t>u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m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a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r.,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612140" y="1675129"/>
            <a:ext cx="154051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J.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003300"/>
                </a:solidFill>
                <a:latin typeface="Verdana"/>
                <a:cs typeface="Verdana"/>
              </a:rPr>
              <a:t>C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ell</a:t>
            </a:r>
            <a:r>
              <a:rPr sz="1200" b="1" spc="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Sci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.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 (2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00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3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)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612140" y="1858009"/>
            <a:ext cx="2045970" cy="5581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116,4871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.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&amp; 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In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t.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J.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003300"/>
                </a:solidFill>
                <a:latin typeface="Verdana"/>
                <a:cs typeface="Verdana"/>
              </a:rPr>
              <a:t>M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o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l.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Sci.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, </a:t>
            </a:r>
            <a:r>
              <a:rPr sz="1200" b="1" spc="-10" dirty="0">
                <a:solidFill>
                  <a:srgbClr val="003300"/>
                </a:solidFill>
                <a:latin typeface="Verdana"/>
                <a:cs typeface="Verdana"/>
              </a:rPr>
              <a:t>(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2</a:t>
            </a:r>
            <a:r>
              <a:rPr sz="1200" b="1" spc="-10" dirty="0">
                <a:solidFill>
                  <a:srgbClr val="003300"/>
                </a:solidFill>
                <a:latin typeface="Verdana"/>
                <a:cs typeface="Verdana"/>
              </a:rPr>
              <a:t>0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1</a:t>
            </a:r>
            <a:r>
              <a:rPr sz="1200" b="1" spc="-10" dirty="0">
                <a:solidFill>
                  <a:srgbClr val="003300"/>
                </a:solidFill>
                <a:latin typeface="Verdana"/>
                <a:cs typeface="Verdana"/>
              </a:rPr>
              <a:t>3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)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003300"/>
                </a:solidFill>
                <a:latin typeface="Verdana"/>
                <a:cs typeface="Verdana"/>
              </a:rPr>
              <a:t>1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4,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200" b="1" spc="-10" dirty="0">
                <a:solidFill>
                  <a:srgbClr val="003300"/>
                </a:solidFill>
                <a:latin typeface="Verdana"/>
                <a:cs typeface="Verdana"/>
              </a:rPr>
              <a:t>3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7</a:t>
            </a:r>
            <a:r>
              <a:rPr sz="1200" b="1" spc="-10" dirty="0">
                <a:solidFill>
                  <a:srgbClr val="003300"/>
                </a:solidFill>
                <a:latin typeface="Verdana"/>
                <a:cs typeface="Verdana"/>
              </a:rPr>
              <a:t>3</a:t>
            </a: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4</a:t>
            </a:r>
            <a:r>
              <a:rPr sz="1200" b="1" dirty="0">
                <a:solidFill>
                  <a:srgbClr val="003300"/>
                </a:solidFill>
                <a:latin typeface="Verdana"/>
                <a:cs typeface="Verdana"/>
              </a:rPr>
              <a:t>-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03300"/>
                </a:solidFill>
                <a:latin typeface="Verdana"/>
                <a:cs typeface="Verdana"/>
              </a:rPr>
              <a:t>72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28" name="object 128"/>
          <p:cNvSpPr txBox="1"/>
          <p:nvPr/>
        </p:nvSpPr>
        <p:spPr>
          <a:xfrm>
            <a:off x="381000" y="838200"/>
            <a:ext cx="3200400" cy="609600"/>
          </a:xfrm>
          <a:prstGeom prst="rect">
            <a:avLst/>
          </a:prstGeom>
          <a:ln w="19050">
            <a:solidFill>
              <a:srgbClr val="008080"/>
            </a:solidFill>
          </a:ln>
        </p:spPr>
        <p:txBody>
          <a:bodyPr vert="horz" wrap="square" lIns="0" tIns="107314" rIns="0" bIns="0" rtlCol="0">
            <a:spAutoFit/>
          </a:bodyPr>
          <a:lstStyle/>
          <a:p>
            <a:pPr marL="5715" marR="7620" indent="150495">
              <a:lnSpc>
                <a:spcPct val="100000"/>
              </a:lnSpc>
              <a:spcBef>
                <a:spcPts val="844"/>
              </a:spcBef>
            </a:pP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3D struc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ures</a:t>
            </a:r>
            <a:r>
              <a:rPr sz="1600" b="1" spc="3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F</a:t>
            </a:r>
            <a:r>
              <a:rPr sz="1600" b="1" spc="3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and</a:t>
            </a: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e C2A</a:t>
            </a:r>
            <a:r>
              <a:rPr sz="1600" b="1" spc="-6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d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main</a:t>
            </a:r>
            <a:r>
              <a:rPr sz="16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1600" b="1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s</a:t>
            </a:r>
            <a:r>
              <a:rPr sz="1600" b="1" spc="-45" dirty="0">
                <a:solidFill>
                  <a:srgbClr val="000066"/>
                </a:solidFill>
                <a:latin typeface="Arial"/>
                <a:cs typeface="Arial"/>
              </a:rPr>
              <a:t>y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t1</a:t>
            </a:r>
            <a:r>
              <a:rPr sz="1600" b="1" spc="4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are</a:t>
            </a:r>
            <a:r>
              <a:rPr sz="16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600" b="1" spc="-45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ailable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9" name="object 12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4836" rIns="0" bIns="0" rtlCol="0">
            <a:spAutoFit/>
          </a:bodyPr>
          <a:lstStyle/>
          <a:p>
            <a:pPr marL="34925">
              <a:lnSpc>
                <a:spcPct val="100000"/>
              </a:lnSpc>
            </a:pPr>
            <a:r>
              <a:rPr sz="2000" dirty="0">
                <a:solidFill>
                  <a:srgbClr val="225F4B"/>
                </a:solidFill>
                <a:latin typeface="Verdana"/>
                <a:cs typeface="Verdana"/>
              </a:rPr>
              <a:t>Proposed</a:t>
            </a:r>
            <a:r>
              <a:rPr sz="2000" spc="-2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25F4B"/>
                </a:solidFill>
                <a:latin typeface="Verdana"/>
                <a:cs typeface="Verdana"/>
              </a:rPr>
              <a:t>mech</a:t>
            </a:r>
            <a:r>
              <a:rPr sz="2000" spc="5" dirty="0">
                <a:solidFill>
                  <a:srgbClr val="225F4B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225F4B"/>
                </a:solidFill>
                <a:latin typeface="Verdana"/>
                <a:cs typeface="Verdana"/>
              </a:rPr>
              <a:t>nis</a:t>
            </a:r>
            <a:r>
              <a:rPr sz="2000" dirty="0">
                <a:solidFill>
                  <a:srgbClr val="225F4B"/>
                </a:solidFill>
                <a:latin typeface="Verdana"/>
                <a:cs typeface="Verdana"/>
              </a:rPr>
              <a:t>m</a:t>
            </a:r>
            <a:r>
              <a:rPr sz="2000" spc="-3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25F4B"/>
                </a:solidFill>
                <a:latin typeface="Verdana"/>
                <a:cs typeface="Verdana"/>
              </a:rPr>
              <a:t>for the</a:t>
            </a:r>
            <a:r>
              <a:rPr sz="2000" spc="-5" dirty="0">
                <a:solidFill>
                  <a:srgbClr val="225F4B"/>
                </a:solidFill>
                <a:latin typeface="Verdana"/>
                <a:cs typeface="Verdana"/>
              </a:rPr>
              <a:t> no</a:t>
            </a:r>
            <a:r>
              <a:rPr sz="2000" spc="20" dirty="0">
                <a:solidFill>
                  <a:srgbClr val="225F4B"/>
                </a:solidFill>
                <a:latin typeface="Verdana"/>
                <a:cs typeface="Verdana"/>
              </a:rPr>
              <a:t>n</a:t>
            </a:r>
            <a:r>
              <a:rPr sz="2000" spc="-5" dirty="0">
                <a:solidFill>
                  <a:srgbClr val="225F4B"/>
                </a:solidFill>
                <a:latin typeface="Verdana"/>
                <a:cs typeface="Verdana"/>
              </a:rPr>
              <a:t>-classica</a:t>
            </a:r>
            <a:r>
              <a:rPr sz="2000" dirty="0">
                <a:solidFill>
                  <a:srgbClr val="225F4B"/>
                </a:solidFill>
                <a:latin typeface="Verdana"/>
                <a:cs typeface="Verdana"/>
              </a:rPr>
              <a:t>l </a:t>
            </a:r>
            <a:r>
              <a:rPr sz="2000" spc="-5" dirty="0">
                <a:solidFill>
                  <a:srgbClr val="225F4B"/>
                </a:solidFill>
                <a:latin typeface="Verdana"/>
                <a:cs typeface="Verdana"/>
              </a:rPr>
              <a:t>rele</a:t>
            </a:r>
            <a:r>
              <a:rPr sz="2000" dirty="0">
                <a:solidFill>
                  <a:srgbClr val="225F4B"/>
                </a:solidFill>
                <a:latin typeface="Verdana"/>
                <a:cs typeface="Verdana"/>
              </a:rPr>
              <a:t>a</a:t>
            </a:r>
            <a:r>
              <a:rPr sz="2000" spc="-5" dirty="0">
                <a:solidFill>
                  <a:srgbClr val="225F4B"/>
                </a:solidFill>
                <a:latin typeface="Verdana"/>
                <a:cs typeface="Verdana"/>
              </a:rPr>
              <a:t>s</a:t>
            </a:r>
            <a:r>
              <a:rPr sz="2000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2000" spc="-1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225F4B"/>
                </a:solidFill>
                <a:latin typeface="Verdana"/>
                <a:cs typeface="Verdana"/>
              </a:rPr>
              <a:t>of</a:t>
            </a:r>
            <a:r>
              <a:rPr sz="2000" spc="-1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225F4B"/>
                </a:solidFill>
                <a:latin typeface="Verdana"/>
                <a:cs typeface="Verdana"/>
              </a:rPr>
              <a:t>FG</a:t>
            </a:r>
            <a:r>
              <a:rPr sz="2000" spc="10" dirty="0">
                <a:solidFill>
                  <a:srgbClr val="225F4B"/>
                </a:solidFill>
                <a:latin typeface="Verdana"/>
                <a:cs typeface="Verdana"/>
              </a:rPr>
              <a:t>F</a:t>
            </a:r>
            <a:r>
              <a:rPr sz="2000" spc="-5" dirty="0">
                <a:solidFill>
                  <a:srgbClr val="225F4B"/>
                </a:solidFill>
                <a:latin typeface="Verdana"/>
                <a:cs typeface="Verdana"/>
              </a:rPr>
              <a:t>-</a:t>
            </a:r>
            <a:r>
              <a:rPr sz="2000" dirty="0">
                <a:solidFill>
                  <a:srgbClr val="225F4B"/>
                </a:solidFill>
                <a:latin typeface="Verdana"/>
                <a:cs typeface="Verdana"/>
              </a:rPr>
              <a:t>1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64540" y="2057653"/>
            <a:ext cx="7996555" cy="29305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3025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1a.</a:t>
            </a:r>
            <a:r>
              <a:rPr sz="1800" b="1" spc="-2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Wha</a:t>
            </a:r>
            <a:r>
              <a:rPr sz="1800" b="1" dirty="0">
                <a:latin typeface="Verdana"/>
                <a:cs typeface="Verdana"/>
              </a:rPr>
              <a:t>t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is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the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str</a:t>
            </a:r>
            <a:r>
              <a:rPr sz="1800" b="1" dirty="0">
                <a:latin typeface="Verdana"/>
                <a:cs typeface="Verdana"/>
              </a:rPr>
              <a:t>u</a:t>
            </a:r>
            <a:r>
              <a:rPr sz="1800" b="1" spc="-5" dirty="0">
                <a:latin typeface="Verdana"/>
                <a:cs typeface="Verdana"/>
              </a:rPr>
              <a:t>c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spc="-5" dirty="0">
                <a:latin typeface="Verdana"/>
                <a:cs typeface="Verdana"/>
              </a:rPr>
              <a:t>u</a:t>
            </a:r>
            <a:r>
              <a:rPr sz="1800" b="1" spc="5" dirty="0">
                <a:latin typeface="Verdana"/>
                <a:cs typeface="Verdana"/>
              </a:rPr>
              <a:t>r</a:t>
            </a:r>
            <a:r>
              <a:rPr sz="1800" b="1" dirty="0">
                <a:latin typeface="Verdana"/>
                <a:cs typeface="Verdana"/>
              </a:rPr>
              <a:t>e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of </a:t>
            </a:r>
            <a:r>
              <a:rPr sz="1800" b="1" dirty="0">
                <a:latin typeface="Verdana"/>
                <a:cs typeface="Verdana"/>
              </a:rPr>
              <a:t>the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F</a:t>
            </a:r>
            <a:r>
              <a:rPr sz="1800" b="1" spc="5" dirty="0">
                <a:latin typeface="Verdana"/>
                <a:cs typeface="Verdana"/>
              </a:rPr>
              <a:t>G</a:t>
            </a:r>
            <a:r>
              <a:rPr sz="1800" b="1" dirty="0">
                <a:latin typeface="Verdana"/>
                <a:cs typeface="Verdana"/>
              </a:rPr>
              <a:t>F </a:t>
            </a:r>
            <a:r>
              <a:rPr sz="1800" b="1" spc="-5" dirty="0">
                <a:latin typeface="Verdana"/>
                <a:cs typeface="Verdana"/>
              </a:rPr>
              <a:t>m</a:t>
            </a:r>
            <a:r>
              <a:rPr sz="1800" b="1" dirty="0">
                <a:latin typeface="Verdana"/>
                <a:cs typeface="Verdana"/>
              </a:rPr>
              <a:t>u</a:t>
            </a:r>
            <a:r>
              <a:rPr sz="1800" b="1" spc="-5" dirty="0">
                <a:latin typeface="Verdana"/>
                <a:cs typeface="Verdana"/>
              </a:rPr>
              <a:t>l</a:t>
            </a:r>
            <a:r>
              <a:rPr sz="1800" b="1" spc="-15" dirty="0">
                <a:latin typeface="Verdana"/>
                <a:cs typeface="Verdana"/>
              </a:rPr>
              <a:t>t</a:t>
            </a:r>
            <a:r>
              <a:rPr sz="1800" b="1" spc="-5" dirty="0">
                <a:latin typeface="Verdana"/>
                <a:cs typeface="Verdana"/>
              </a:rPr>
              <a:t>iprotein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compl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x?</a:t>
            </a:r>
            <a:endParaRPr sz="1800">
              <a:latin typeface="Verdana"/>
              <a:cs typeface="Verdana"/>
            </a:endParaRPr>
          </a:p>
          <a:p>
            <a:pPr marL="617220" marR="5080" indent="-389255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b</a:t>
            </a:r>
            <a:r>
              <a:rPr sz="1800" b="1" dirty="0">
                <a:latin typeface="Verdana"/>
                <a:cs typeface="Verdana"/>
              </a:rPr>
              <a:t>.</a:t>
            </a:r>
            <a:r>
              <a:rPr sz="1800" b="1" spc="-5" dirty="0">
                <a:latin typeface="Verdana"/>
                <a:cs typeface="Verdana"/>
              </a:rPr>
              <a:t> Wha</a:t>
            </a:r>
            <a:r>
              <a:rPr sz="1800" b="1" dirty="0">
                <a:latin typeface="Verdana"/>
                <a:cs typeface="Verdana"/>
              </a:rPr>
              <a:t>t are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15" dirty="0">
                <a:latin typeface="Verdana"/>
                <a:cs typeface="Verdana"/>
              </a:rPr>
              <a:t>t</a:t>
            </a:r>
            <a:r>
              <a:rPr sz="1800" b="1" spc="-5" dirty="0">
                <a:latin typeface="Verdana"/>
                <a:cs typeface="Verdana"/>
              </a:rPr>
              <a:t>h</a:t>
            </a:r>
            <a:r>
              <a:rPr sz="1800" b="1" dirty="0">
                <a:latin typeface="Verdana"/>
                <a:cs typeface="Verdana"/>
              </a:rPr>
              <a:t>e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s</a:t>
            </a:r>
            <a:r>
              <a:rPr sz="1800" b="1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q</a:t>
            </a:r>
            <a:r>
              <a:rPr sz="1800" b="1" dirty="0">
                <a:latin typeface="Verdana"/>
                <a:cs typeface="Verdana"/>
              </a:rPr>
              <a:t>u</a:t>
            </a:r>
            <a:r>
              <a:rPr sz="1800" b="1" spc="-5" dirty="0">
                <a:latin typeface="Verdana"/>
                <a:cs typeface="Verdana"/>
              </a:rPr>
              <a:t>e</a:t>
            </a:r>
            <a:r>
              <a:rPr sz="1800" b="1" spc="5" dirty="0">
                <a:latin typeface="Verdana"/>
                <a:cs typeface="Verdana"/>
              </a:rPr>
              <a:t>n</a:t>
            </a:r>
            <a:r>
              <a:rPr sz="1800" b="1" spc="-5" dirty="0">
                <a:latin typeface="Verdana"/>
                <a:cs typeface="Verdana"/>
              </a:rPr>
              <a:t>c</a:t>
            </a:r>
            <a:r>
              <a:rPr sz="1800" b="1" dirty="0">
                <a:latin typeface="Verdana"/>
                <a:cs typeface="Verdana"/>
              </a:rPr>
              <a:t>e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of st</a:t>
            </a:r>
            <a:r>
              <a:rPr sz="1800" b="1" dirty="0">
                <a:latin typeface="Verdana"/>
                <a:cs typeface="Verdana"/>
              </a:rPr>
              <a:t>r</a:t>
            </a:r>
            <a:r>
              <a:rPr sz="1800" b="1" spc="-5" dirty="0">
                <a:latin typeface="Verdana"/>
                <a:cs typeface="Verdana"/>
              </a:rPr>
              <a:t>uctu</a:t>
            </a:r>
            <a:r>
              <a:rPr sz="1800" b="1" spc="5" dirty="0">
                <a:latin typeface="Verdana"/>
                <a:cs typeface="Verdana"/>
              </a:rPr>
              <a:t>r</a:t>
            </a:r>
            <a:r>
              <a:rPr sz="1800" b="1" spc="-5" dirty="0">
                <a:latin typeface="Verdana"/>
                <a:cs typeface="Verdana"/>
              </a:rPr>
              <a:t>al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eve</a:t>
            </a:r>
            <a:r>
              <a:rPr sz="1800" b="1" spc="5" dirty="0">
                <a:latin typeface="Verdana"/>
                <a:cs typeface="Verdana"/>
              </a:rPr>
              <a:t>n</a:t>
            </a:r>
            <a:r>
              <a:rPr sz="1800" b="1" spc="-5" dirty="0">
                <a:latin typeface="Verdana"/>
                <a:cs typeface="Verdana"/>
              </a:rPr>
              <a:t>ts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leading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to</a:t>
            </a:r>
            <a:r>
              <a:rPr sz="1800" b="1" dirty="0">
                <a:latin typeface="Verdana"/>
                <a:cs typeface="Verdana"/>
              </a:rPr>
              <a:t> the </a:t>
            </a:r>
            <a:r>
              <a:rPr sz="1800" b="1" spc="-5" dirty="0">
                <a:latin typeface="Verdana"/>
                <a:cs typeface="Verdana"/>
              </a:rPr>
              <a:t>for</a:t>
            </a:r>
            <a:r>
              <a:rPr sz="1800" b="1" spc="5" dirty="0">
                <a:latin typeface="Verdana"/>
                <a:cs typeface="Verdana"/>
              </a:rPr>
              <a:t>m</a:t>
            </a:r>
            <a:r>
              <a:rPr sz="1800" b="1" spc="-5" dirty="0">
                <a:latin typeface="Verdana"/>
                <a:cs typeface="Verdana"/>
              </a:rPr>
              <a:t>a</a:t>
            </a:r>
            <a:r>
              <a:rPr sz="1800" b="1" spc="-15" dirty="0">
                <a:latin typeface="Verdana"/>
                <a:cs typeface="Verdana"/>
              </a:rPr>
              <a:t>t</a:t>
            </a:r>
            <a:r>
              <a:rPr sz="1800" b="1" spc="-5" dirty="0">
                <a:latin typeface="Verdana"/>
                <a:cs typeface="Verdana"/>
              </a:rPr>
              <a:t>ion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of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the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F</a:t>
            </a:r>
            <a:r>
              <a:rPr sz="1800" b="1" spc="5" dirty="0">
                <a:latin typeface="Verdana"/>
                <a:cs typeface="Verdana"/>
              </a:rPr>
              <a:t>G</a:t>
            </a:r>
            <a:r>
              <a:rPr sz="1800" b="1" dirty="0">
                <a:latin typeface="Verdana"/>
                <a:cs typeface="Verdana"/>
              </a:rPr>
              <a:t>F </a:t>
            </a:r>
            <a:r>
              <a:rPr sz="1800" b="1" spc="-5" dirty="0">
                <a:latin typeface="Verdana"/>
                <a:cs typeface="Verdana"/>
              </a:rPr>
              <a:t>r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dirty="0">
                <a:latin typeface="Verdana"/>
                <a:cs typeface="Verdana"/>
              </a:rPr>
              <a:t>lease</a:t>
            </a:r>
            <a:r>
              <a:rPr sz="1800" b="1" spc="-5" dirty="0">
                <a:latin typeface="Verdana"/>
                <a:cs typeface="Verdana"/>
              </a:rPr>
              <a:t> compl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x?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6"/>
              </a:spcBef>
            </a:pPr>
            <a:endParaRPr sz="1600">
              <a:latin typeface="Times New Roman"/>
              <a:cs typeface="Times New Roman"/>
            </a:endParaRPr>
          </a:p>
          <a:p>
            <a:pPr marL="556895" marR="354330" indent="-54483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2a.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Wha</a:t>
            </a:r>
            <a:r>
              <a:rPr sz="1800" b="1" dirty="0">
                <a:latin typeface="Verdana"/>
                <a:cs typeface="Verdana"/>
              </a:rPr>
              <a:t>t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is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the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dirty="0">
                <a:latin typeface="Verdana"/>
                <a:cs typeface="Verdana"/>
              </a:rPr>
              <a:t>xact</a:t>
            </a:r>
            <a:r>
              <a:rPr sz="1800" b="1" spc="5" dirty="0">
                <a:latin typeface="Verdana"/>
                <a:cs typeface="Verdana"/>
              </a:rPr>
              <a:t> r</a:t>
            </a:r>
            <a:r>
              <a:rPr sz="1800" b="1" spc="-5" dirty="0">
                <a:latin typeface="Verdana"/>
                <a:cs typeface="Verdana"/>
              </a:rPr>
              <a:t>ole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of </a:t>
            </a:r>
            <a:r>
              <a:rPr sz="1800" b="1" dirty="0">
                <a:latin typeface="Verdana"/>
                <a:cs typeface="Verdana"/>
              </a:rPr>
              <a:t>C</a:t>
            </a:r>
            <a:r>
              <a:rPr sz="1800" b="1" spc="-50" dirty="0">
                <a:latin typeface="Verdana"/>
                <a:cs typeface="Verdana"/>
              </a:rPr>
              <a:t>u</a:t>
            </a:r>
            <a:r>
              <a:rPr sz="1800" b="1" baseline="25462" dirty="0">
                <a:latin typeface="Verdana"/>
                <a:cs typeface="Verdana"/>
              </a:rPr>
              <a:t>2+</a:t>
            </a:r>
            <a:r>
              <a:rPr sz="1800" b="1" spc="284" baseline="25462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in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the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o</a:t>
            </a:r>
            <a:r>
              <a:rPr sz="1800" b="1" dirty="0">
                <a:latin typeface="Verdana"/>
                <a:cs typeface="Verdana"/>
              </a:rPr>
              <a:t>r</a:t>
            </a:r>
            <a:r>
              <a:rPr sz="1800" b="1" spc="-5" dirty="0">
                <a:latin typeface="Verdana"/>
                <a:cs typeface="Verdana"/>
              </a:rPr>
              <a:t>ga</a:t>
            </a:r>
            <a:r>
              <a:rPr sz="1800" b="1" spc="5" dirty="0">
                <a:latin typeface="Verdana"/>
                <a:cs typeface="Verdana"/>
              </a:rPr>
              <a:t>n</a:t>
            </a:r>
            <a:r>
              <a:rPr sz="1800" b="1" spc="-5" dirty="0">
                <a:latin typeface="Verdana"/>
                <a:cs typeface="Verdana"/>
              </a:rPr>
              <a:t>i</a:t>
            </a:r>
            <a:r>
              <a:rPr sz="1800" b="1" dirty="0">
                <a:latin typeface="Verdana"/>
                <a:cs typeface="Verdana"/>
              </a:rPr>
              <a:t>z</a:t>
            </a:r>
            <a:r>
              <a:rPr sz="1800" b="1" spc="-5" dirty="0">
                <a:latin typeface="Verdana"/>
                <a:cs typeface="Verdana"/>
              </a:rPr>
              <a:t>ation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of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the m</a:t>
            </a:r>
            <a:r>
              <a:rPr sz="1800" b="1" spc="-5" dirty="0">
                <a:latin typeface="Verdana"/>
                <a:cs typeface="Verdana"/>
              </a:rPr>
              <a:t>ultip</a:t>
            </a:r>
            <a:r>
              <a:rPr sz="1800" b="1" spc="10" dirty="0">
                <a:latin typeface="Verdana"/>
                <a:cs typeface="Verdana"/>
              </a:rPr>
              <a:t>r</a:t>
            </a:r>
            <a:r>
              <a:rPr sz="1800" b="1" spc="-5" dirty="0">
                <a:latin typeface="Verdana"/>
                <a:cs typeface="Verdana"/>
              </a:rPr>
              <a:t>ot</a:t>
            </a:r>
            <a:r>
              <a:rPr sz="1800" b="1" dirty="0">
                <a:latin typeface="Verdana"/>
                <a:cs typeface="Verdana"/>
              </a:rPr>
              <a:t>ein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co</a:t>
            </a:r>
            <a:r>
              <a:rPr sz="1800" b="1" spc="5" dirty="0">
                <a:latin typeface="Verdana"/>
                <a:cs typeface="Verdana"/>
              </a:rPr>
              <a:t>m</a:t>
            </a:r>
            <a:r>
              <a:rPr sz="1800" b="1" spc="-5" dirty="0">
                <a:latin typeface="Verdana"/>
                <a:cs typeface="Verdana"/>
              </a:rPr>
              <a:t>pl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x?</a:t>
            </a:r>
            <a:endParaRPr sz="1800">
              <a:latin typeface="Verdana"/>
              <a:cs typeface="Verdana"/>
            </a:endParaRPr>
          </a:p>
          <a:p>
            <a:pPr marL="168275">
              <a:lnSpc>
                <a:spcPct val="100000"/>
              </a:lnSpc>
              <a:tabLst>
                <a:tab pos="568325" algn="l"/>
              </a:tabLst>
            </a:pPr>
            <a:r>
              <a:rPr sz="1800" b="1" spc="-5" dirty="0">
                <a:latin typeface="Verdana"/>
                <a:cs typeface="Verdana"/>
              </a:rPr>
              <a:t>b</a:t>
            </a:r>
            <a:r>
              <a:rPr sz="1800" b="1" dirty="0">
                <a:latin typeface="Verdana"/>
                <a:cs typeface="Verdana"/>
              </a:rPr>
              <a:t>.	</a:t>
            </a:r>
            <a:r>
              <a:rPr sz="1800" b="1" spc="-5" dirty="0">
                <a:latin typeface="Verdana"/>
                <a:cs typeface="Verdana"/>
              </a:rPr>
              <a:t>Whic</a:t>
            </a:r>
            <a:r>
              <a:rPr sz="1800" b="1" dirty="0">
                <a:latin typeface="Verdana"/>
                <a:cs typeface="Verdana"/>
              </a:rPr>
              <a:t>h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of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the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p</a:t>
            </a:r>
            <a:r>
              <a:rPr sz="1800" b="1" spc="10" dirty="0">
                <a:latin typeface="Verdana"/>
                <a:cs typeface="Verdana"/>
              </a:rPr>
              <a:t>r</a:t>
            </a:r>
            <a:r>
              <a:rPr sz="1800" b="1" spc="-5" dirty="0">
                <a:latin typeface="Verdana"/>
                <a:cs typeface="Verdana"/>
              </a:rPr>
              <a:t>ot</a:t>
            </a:r>
            <a:r>
              <a:rPr sz="1800" b="1" dirty="0">
                <a:latin typeface="Verdana"/>
                <a:cs typeface="Verdana"/>
              </a:rPr>
              <a:t>ein</a:t>
            </a:r>
            <a:r>
              <a:rPr sz="1800" b="1" spc="2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co</a:t>
            </a:r>
            <a:r>
              <a:rPr sz="1800" b="1" spc="5" dirty="0">
                <a:latin typeface="Verdana"/>
                <a:cs typeface="Verdana"/>
              </a:rPr>
              <a:t>m</a:t>
            </a:r>
            <a:r>
              <a:rPr sz="1800" b="1" spc="-10" dirty="0">
                <a:latin typeface="Verdana"/>
                <a:cs typeface="Verdana"/>
              </a:rPr>
              <a:t>p</a:t>
            </a:r>
            <a:r>
              <a:rPr sz="1800" b="1" spc="-5" dirty="0">
                <a:latin typeface="Verdana"/>
                <a:cs typeface="Verdana"/>
              </a:rPr>
              <a:t>on</a:t>
            </a:r>
            <a:r>
              <a:rPr sz="1800" b="1" spc="10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nt</a:t>
            </a:r>
            <a:r>
              <a:rPr sz="1800" b="1" dirty="0">
                <a:latin typeface="Verdana"/>
                <a:cs typeface="Verdana"/>
              </a:rPr>
              <a:t>s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in</a:t>
            </a:r>
            <a:r>
              <a:rPr sz="1800" b="1" spc="-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the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spc="5" dirty="0">
                <a:latin typeface="Verdana"/>
                <a:cs typeface="Verdana"/>
              </a:rPr>
              <a:t>re</a:t>
            </a:r>
            <a:r>
              <a:rPr sz="1800" b="1" spc="-5" dirty="0">
                <a:latin typeface="Verdana"/>
                <a:cs typeface="Verdana"/>
              </a:rPr>
              <a:t>le</a:t>
            </a:r>
            <a:r>
              <a:rPr sz="1800" b="1" dirty="0">
                <a:latin typeface="Verdana"/>
                <a:cs typeface="Verdana"/>
              </a:rPr>
              <a:t>ase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co</a:t>
            </a:r>
            <a:r>
              <a:rPr sz="1800" b="1" spc="5" dirty="0">
                <a:latin typeface="Verdana"/>
                <a:cs typeface="Verdana"/>
              </a:rPr>
              <a:t>m</a:t>
            </a:r>
            <a:r>
              <a:rPr sz="1800" b="1" spc="-5" dirty="0">
                <a:latin typeface="Verdana"/>
                <a:cs typeface="Verdana"/>
              </a:rPr>
              <a:t>pl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dirty="0">
                <a:latin typeface="Verdana"/>
                <a:cs typeface="Verdana"/>
              </a:rPr>
              <a:t>x</a:t>
            </a:r>
            <a:endParaRPr sz="1800">
              <a:latin typeface="Verdana"/>
              <a:cs typeface="Verdana"/>
            </a:endParaRPr>
          </a:p>
          <a:p>
            <a:pPr marL="556895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bin</a:t>
            </a:r>
            <a:r>
              <a:rPr sz="1800" b="1" dirty="0">
                <a:latin typeface="Verdana"/>
                <a:cs typeface="Verdana"/>
              </a:rPr>
              <a:t>d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to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C</a:t>
            </a:r>
            <a:r>
              <a:rPr sz="1800" b="1" spc="-15" dirty="0">
                <a:latin typeface="Verdana"/>
                <a:cs typeface="Verdana"/>
              </a:rPr>
              <a:t>u</a:t>
            </a:r>
            <a:r>
              <a:rPr sz="1800" b="1" spc="-7" baseline="25462" dirty="0">
                <a:latin typeface="Verdana"/>
                <a:cs typeface="Verdana"/>
              </a:rPr>
              <a:t>2+</a:t>
            </a:r>
            <a:r>
              <a:rPr sz="1800" b="1" dirty="0">
                <a:latin typeface="Verdana"/>
                <a:cs typeface="Verdana"/>
              </a:rPr>
              <a:t>?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7"/>
              </a:spcBef>
            </a:pPr>
            <a:endParaRPr sz="1450">
              <a:latin typeface="Times New Roman"/>
              <a:cs typeface="Times New Roman"/>
            </a:endParaRPr>
          </a:p>
          <a:p>
            <a:pPr marL="401320" marR="25400" indent="-389255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3.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How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is</a:t>
            </a:r>
            <a:r>
              <a:rPr sz="1800" b="1" spc="-1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the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5" dirty="0">
                <a:latin typeface="Verdana"/>
                <a:cs typeface="Verdana"/>
              </a:rPr>
              <a:t>FG</a:t>
            </a:r>
            <a:r>
              <a:rPr sz="1800" b="1" dirty="0">
                <a:latin typeface="Verdana"/>
                <a:cs typeface="Verdana"/>
              </a:rPr>
              <a:t>F</a:t>
            </a:r>
            <a:r>
              <a:rPr sz="1800" b="1" spc="5" dirty="0">
                <a:latin typeface="Verdana"/>
                <a:cs typeface="Verdana"/>
              </a:rPr>
              <a:t> re</a:t>
            </a:r>
            <a:r>
              <a:rPr sz="1800" b="1" spc="-5" dirty="0">
                <a:latin typeface="Verdana"/>
                <a:cs typeface="Verdana"/>
              </a:rPr>
              <a:t>le</a:t>
            </a:r>
            <a:r>
              <a:rPr sz="1800" b="1" dirty="0">
                <a:latin typeface="Verdana"/>
                <a:cs typeface="Verdana"/>
              </a:rPr>
              <a:t>ase</a:t>
            </a:r>
            <a:r>
              <a:rPr sz="1800" b="1" spc="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co</a:t>
            </a:r>
            <a:r>
              <a:rPr sz="1800" b="1" spc="5" dirty="0">
                <a:latin typeface="Verdana"/>
                <a:cs typeface="Verdana"/>
              </a:rPr>
              <a:t>m</a:t>
            </a:r>
            <a:r>
              <a:rPr sz="1800" b="1" spc="-5" dirty="0">
                <a:latin typeface="Verdana"/>
                <a:cs typeface="Verdana"/>
              </a:rPr>
              <a:t>pl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dirty="0">
                <a:latin typeface="Verdana"/>
                <a:cs typeface="Verdana"/>
              </a:rPr>
              <a:t>x </a:t>
            </a:r>
            <a:r>
              <a:rPr sz="1800" b="1" spc="-10" dirty="0">
                <a:latin typeface="Verdana"/>
                <a:cs typeface="Verdana"/>
              </a:rPr>
              <a:t>t</a:t>
            </a:r>
            <a:r>
              <a:rPr sz="1800" b="1" spc="5" dirty="0">
                <a:latin typeface="Verdana"/>
                <a:cs typeface="Verdana"/>
              </a:rPr>
              <a:t>r</a:t>
            </a:r>
            <a:r>
              <a:rPr sz="1800" b="1" dirty="0">
                <a:latin typeface="Verdana"/>
                <a:cs typeface="Verdana"/>
              </a:rPr>
              <a:t>ans</a:t>
            </a:r>
            <a:r>
              <a:rPr sz="1800" b="1" spc="-10" dirty="0">
                <a:latin typeface="Verdana"/>
                <a:cs typeface="Verdana"/>
              </a:rPr>
              <a:t>p</a:t>
            </a:r>
            <a:r>
              <a:rPr sz="1800" b="1" spc="-5" dirty="0">
                <a:latin typeface="Verdana"/>
                <a:cs typeface="Verdana"/>
              </a:rPr>
              <a:t>o</a:t>
            </a:r>
            <a:r>
              <a:rPr sz="1800" b="1" spc="5" dirty="0">
                <a:latin typeface="Verdana"/>
                <a:cs typeface="Verdana"/>
              </a:rPr>
              <a:t>r</a:t>
            </a:r>
            <a:r>
              <a:rPr sz="1800" b="1" dirty="0">
                <a:latin typeface="Verdana"/>
                <a:cs typeface="Verdana"/>
              </a:rPr>
              <a:t>ted</a:t>
            </a:r>
            <a:r>
              <a:rPr sz="1800" b="1" spc="2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across the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ll </a:t>
            </a:r>
            <a:r>
              <a:rPr sz="1800" b="1" dirty="0">
                <a:latin typeface="Verdana"/>
                <a:cs typeface="Verdana"/>
              </a:rPr>
              <a:t>m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dirty="0">
                <a:latin typeface="Verdana"/>
                <a:cs typeface="Verdana"/>
              </a:rPr>
              <a:t>m</a:t>
            </a:r>
            <a:r>
              <a:rPr sz="1800" b="1" spc="-5" dirty="0">
                <a:latin typeface="Verdana"/>
                <a:cs typeface="Verdana"/>
              </a:rPr>
              <a:t>b</a:t>
            </a:r>
            <a:r>
              <a:rPr sz="1800" b="1" spc="10" dirty="0">
                <a:latin typeface="Verdana"/>
                <a:cs typeface="Verdana"/>
              </a:rPr>
              <a:t>r</a:t>
            </a:r>
            <a:r>
              <a:rPr sz="1800" b="1" dirty="0">
                <a:latin typeface="Verdana"/>
                <a:cs typeface="Verdana"/>
              </a:rPr>
              <a:t>an</a:t>
            </a:r>
            <a:r>
              <a:rPr sz="1800" b="1" spc="10" dirty="0">
                <a:latin typeface="Verdana"/>
                <a:cs typeface="Verdana"/>
              </a:rPr>
              <a:t>e</a:t>
            </a:r>
            <a:r>
              <a:rPr sz="1800" b="1" spc="-5" dirty="0">
                <a:latin typeface="Verdana"/>
                <a:cs typeface="Verdana"/>
              </a:rPr>
              <a:t>?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064158" y="895350"/>
            <a:ext cx="4311015" cy="5791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555"/>
              </a:lnSpc>
            </a:pPr>
            <a:r>
              <a:rPr sz="3800" spc="-5" dirty="0">
                <a:solidFill>
                  <a:srgbClr val="000000"/>
                </a:solidFill>
                <a:latin typeface="Verdana"/>
                <a:cs typeface="Verdana"/>
              </a:rPr>
              <a:t>Ope</a:t>
            </a:r>
            <a:r>
              <a:rPr sz="3800" dirty="0">
                <a:solidFill>
                  <a:srgbClr val="000000"/>
                </a:solidFill>
                <a:latin typeface="Verdana"/>
                <a:cs typeface="Verdana"/>
              </a:rPr>
              <a:t>n </a:t>
            </a:r>
            <a:r>
              <a:rPr sz="3800" spc="-15" dirty="0">
                <a:solidFill>
                  <a:srgbClr val="000000"/>
                </a:solidFill>
                <a:latin typeface="Verdana"/>
                <a:cs typeface="Verdana"/>
              </a:rPr>
              <a:t>Q</a:t>
            </a:r>
            <a:r>
              <a:rPr sz="3800" spc="-5" dirty="0">
                <a:solidFill>
                  <a:srgbClr val="000000"/>
                </a:solidFill>
                <a:latin typeface="Verdana"/>
                <a:cs typeface="Verdana"/>
              </a:rPr>
              <a:t>uestions</a:t>
            </a:r>
            <a:endParaRPr sz="3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8600" y="6096000"/>
            <a:ext cx="8534400" cy="304800"/>
          </a:xfrm>
          <a:custGeom>
            <a:avLst/>
            <a:gdLst/>
            <a:ahLst/>
            <a:cxnLst/>
            <a:rect l="l" t="t" r="r" b="b"/>
            <a:pathLst>
              <a:path w="8534400" h="304800">
                <a:moveTo>
                  <a:pt x="0" y="304800"/>
                </a:moveTo>
                <a:lnTo>
                  <a:pt x="8534400" y="304800"/>
                </a:lnTo>
                <a:lnTo>
                  <a:pt x="8534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04800" y="1447800"/>
            <a:ext cx="8534400" cy="304800"/>
          </a:xfrm>
          <a:custGeom>
            <a:avLst/>
            <a:gdLst/>
            <a:ahLst/>
            <a:cxnLst/>
            <a:rect l="l" t="t" r="r" b="b"/>
            <a:pathLst>
              <a:path w="8534400" h="304800">
                <a:moveTo>
                  <a:pt x="0" y="304800"/>
                </a:moveTo>
                <a:lnTo>
                  <a:pt x="8534400" y="304800"/>
                </a:lnTo>
                <a:lnTo>
                  <a:pt x="8534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81000" y="762000"/>
            <a:ext cx="8229600" cy="6858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27305" rIns="0" bIns="0" rtlCol="0">
            <a:spAutoFit/>
          </a:bodyPr>
          <a:lstStyle/>
          <a:p>
            <a:pPr marL="154940" marR="62230">
              <a:lnSpc>
                <a:spcPct val="100000"/>
              </a:lnSpc>
              <a:spcBef>
                <a:spcPts val="215"/>
              </a:spcBef>
            </a:pPr>
            <a:r>
              <a:rPr sz="1800" dirty="0">
                <a:latin typeface="Arial"/>
                <a:cs typeface="Arial"/>
              </a:rPr>
              <a:t>S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A</a:t>
            </a:r>
            <a:r>
              <a:rPr sz="1800" spc="-10" dirty="0">
                <a:latin typeface="Arial"/>
                <a:cs typeface="Arial"/>
              </a:rPr>
              <a:t>1</a:t>
            </a:r>
            <a:r>
              <a:rPr sz="1800" dirty="0">
                <a:latin typeface="Arial"/>
                <a:cs typeface="Arial"/>
              </a:rPr>
              <a:t>3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is a ~25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kDa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mo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im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sisti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t</a:t>
            </a:r>
            <a:r>
              <a:rPr sz="1800" spc="-40" dirty="0">
                <a:latin typeface="Arial"/>
                <a:cs typeface="Arial"/>
              </a:rPr>
              <a:t>w</a:t>
            </a:r>
            <a:r>
              <a:rPr sz="1800" dirty="0">
                <a:latin typeface="Arial"/>
                <a:cs typeface="Arial"/>
              </a:rPr>
              <a:t>o</a:t>
            </a:r>
            <a:r>
              <a:rPr sz="1800" spc="3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ca</a:t>
            </a:r>
            <a:r>
              <a:rPr sz="1800" spc="-10" dirty="0">
                <a:latin typeface="Arial"/>
                <a:cs typeface="Arial"/>
              </a:rPr>
              <a:t>l</a:t>
            </a:r>
            <a:r>
              <a:rPr sz="1800" dirty="0">
                <a:latin typeface="Arial"/>
                <a:cs typeface="Arial"/>
              </a:rPr>
              <a:t>ci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m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b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g</a:t>
            </a:r>
            <a:r>
              <a:rPr sz="1800" spc="2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EF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h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s. E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ch m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n</a:t>
            </a:r>
            <a:r>
              <a:rPr sz="1800" spc="-10" dirty="0">
                <a:latin typeface="Arial"/>
                <a:cs typeface="Arial"/>
              </a:rPr>
              <a:t>o</a:t>
            </a:r>
            <a:r>
              <a:rPr sz="1800" dirty="0">
                <a:latin typeface="Arial"/>
                <a:cs typeface="Arial"/>
              </a:rPr>
              <a:t>mer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 S1</a:t>
            </a:r>
            <a:r>
              <a:rPr sz="1800" spc="-10" dirty="0">
                <a:latin typeface="Arial"/>
                <a:cs typeface="Arial"/>
              </a:rPr>
              <a:t>0</a:t>
            </a:r>
            <a:r>
              <a:rPr sz="1800" dirty="0">
                <a:latin typeface="Arial"/>
                <a:cs typeface="Arial"/>
              </a:rPr>
              <a:t>0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13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co</a:t>
            </a:r>
            <a:r>
              <a:rPr sz="1800" spc="-10" dirty="0">
                <a:latin typeface="Arial"/>
                <a:cs typeface="Arial"/>
              </a:rPr>
              <a:t>n</a:t>
            </a:r>
            <a:r>
              <a:rPr sz="1800" dirty="0">
                <a:latin typeface="Arial"/>
                <a:cs typeface="Arial"/>
              </a:rPr>
              <a:t>sists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of</a:t>
            </a:r>
            <a:r>
              <a:rPr sz="1800" spc="-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fo</a:t>
            </a:r>
            <a:r>
              <a:rPr sz="1800" spc="-10" dirty="0">
                <a:latin typeface="Arial"/>
                <a:cs typeface="Arial"/>
              </a:rPr>
              <a:t>u</a:t>
            </a:r>
            <a:r>
              <a:rPr sz="1800" dirty="0">
                <a:latin typeface="Arial"/>
                <a:cs typeface="Arial"/>
              </a:rPr>
              <a:t>r h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ces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81120">
              <a:lnSpc>
                <a:spcPts val="2765"/>
              </a:lnSpc>
            </a:pPr>
            <a:r>
              <a:rPr spc="-185" dirty="0"/>
              <a:t>B</a:t>
            </a:r>
          </a:p>
          <a:p>
            <a:pPr marL="4956810">
              <a:lnSpc>
                <a:spcPts val="1755"/>
              </a:lnSpc>
              <a:spcBef>
                <a:spcPts val="1880"/>
              </a:spcBef>
            </a:pPr>
            <a:r>
              <a:rPr sz="1600" spc="-120" dirty="0"/>
              <a:t>N</a:t>
            </a:r>
            <a:r>
              <a:rPr sz="1600" spc="-75" dirty="0"/>
              <a:t>-Ter</a:t>
            </a:r>
            <a:r>
              <a:rPr sz="1600" spc="-145" dirty="0"/>
              <a:t>m</a:t>
            </a:r>
            <a:r>
              <a:rPr sz="1600" spc="-65" dirty="0"/>
              <a:t>inal</a:t>
            </a:r>
            <a:endParaRPr sz="1600"/>
          </a:p>
          <a:p>
            <a:pPr marL="4773930">
              <a:lnSpc>
                <a:spcPts val="965"/>
              </a:lnSpc>
            </a:pPr>
            <a:r>
              <a:rPr sz="1150" spc="-75" dirty="0"/>
              <a:t>H2</a:t>
            </a:r>
            <a:endParaRPr sz="1150"/>
          </a:p>
          <a:p>
            <a:pPr marL="3630929">
              <a:lnSpc>
                <a:spcPts val="1130"/>
              </a:lnSpc>
            </a:pPr>
            <a:r>
              <a:rPr sz="1150" spc="-75" dirty="0"/>
              <a:t>H3</a:t>
            </a:r>
            <a:endParaRPr sz="1150"/>
          </a:p>
          <a:p>
            <a:pPr marL="3551554">
              <a:lnSpc>
                <a:spcPct val="100000"/>
              </a:lnSpc>
              <a:spcBef>
                <a:spcPts val="46"/>
              </a:spcBef>
            </a:pPr>
            <a:endParaRPr sz="950">
              <a:latin typeface="Times New Roman"/>
              <a:cs typeface="Times New Roman"/>
            </a:endParaRPr>
          </a:p>
          <a:p>
            <a:pPr marL="5906770">
              <a:lnSpc>
                <a:spcPct val="100000"/>
              </a:lnSpc>
            </a:pPr>
            <a:r>
              <a:rPr sz="1150" spc="-75" dirty="0">
                <a:solidFill>
                  <a:srgbClr val="FFFFFF"/>
                </a:solidFill>
              </a:rPr>
              <a:t>H1</a:t>
            </a:r>
            <a:r>
              <a:rPr sz="1150" spc="-35" dirty="0">
                <a:solidFill>
                  <a:srgbClr val="FFFFFF"/>
                </a:solidFill>
              </a:rPr>
              <a:t>'</a:t>
            </a:r>
            <a:endParaRPr sz="1150"/>
          </a:p>
          <a:p>
            <a:pPr marL="3551554"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 marL="3551554">
              <a:lnSpc>
                <a:spcPct val="100000"/>
              </a:lnSpc>
              <a:spcBef>
                <a:spcPts val="12"/>
              </a:spcBef>
            </a:pPr>
            <a:endParaRPr sz="1600">
              <a:latin typeface="Times New Roman"/>
              <a:cs typeface="Times New Roman"/>
            </a:endParaRPr>
          </a:p>
          <a:p>
            <a:pPr marL="3551554" marR="455930" algn="ctr">
              <a:lnSpc>
                <a:spcPct val="100000"/>
              </a:lnSpc>
            </a:pPr>
            <a:r>
              <a:rPr sz="1150" spc="-75" dirty="0">
                <a:solidFill>
                  <a:srgbClr val="FFFFFF"/>
                </a:solidFill>
              </a:rPr>
              <a:t>H4</a:t>
            </a:r>
            <a:endParaRPr sz="1150"/>
          </a:p>
          <a:p>
            <a:pPr marL="3551554">
              <a:lnSpc>
                <a:spcPct val="100000"/>
              </a:lnSpc>
              <a:spcBef>
                <a:spcPts val="6"/>
              </a:spcBef>
            </a:pPr>
            <a:endParaRPr sz="1500">
              <a:latin typeface="Times New Roman"/>
              <a:cs typeface="Times New Roman"/>
            </a:endParaRPr>
          </a:p>
          <a:p>
            <a:pPr marL="5582285">
              <a:lnSpc>
                <a:spcPct val="100000"/>
              </a:lnSpc>
              <a:tabLst>
                <a:tab pos="7067550" algn="l"/>
              </a:tabLst>
            </a:pPr>
            <a:r>
              <a:rPr sz="1725" spc="-135" baseline="24154" dirty="0">
                <a:solidFill>
                  <a:srgbClr val="FFFFFF"/>
                </a:solidFill>
              </a:rPr>
              <a:t>H</a:t>
            </a:r>
            <a:r>
              <a:rPr sz="1725" spc="-97" baseline="24154" dirty="0">
                <a:solidFill>
                  <a:srgbClr val="FFFFFF"/>
                </a:solidFill>
              </a:rPr>
              <a:t>1</a:t>
            </a:r>
            <a:r>
              <a:rPr sz="1725" baseline="24154" dirty="0">
                <a:solidFill>
                  <a:srgbClr val="FFFFFF"/>
                </a:solidFill>
              </a:rPr>
              <a:t>	</a:t>
            </a:r>
            <a:r>
              <a:rPr sz="1150" spc="-75" dirty="0"/>
              <a:t>H2</a:t>
            </a:r>
            <a:r>
              <a:rPr sz="1150" spc="-35" dirty="0"/>
              <a:t>'</a:t>
            </a:r>
            <a:endParaRPr sz="1150"/>
          </a:p>
          <a:p>
            <a:pPr marL="3637915" algn="ctr">
              <a:lnSpc>
                <a:spcPct val="100000"/>
              </a:lnSpc>
              <a:spcBef>
                <a:spcPts val="229"/>
              </a:spcBef>
            </a:pPr>
            <a:r>
              <a:rPr sz="1150" spc="-75" dirty="0">
                <a:solidFill>
                  <a:srgbClr val="FFFFFF"/>
                </a:solidFill>
              </a:rPr>
              <a:t>H4</a:t>
            </a:r>
            <a:r>
              <a:rPr sz="1150" spc="-35" dirty="0">
                <a:solidFill>
                  <a:srgbClr val="FFFFFF"/>
                </a:solidFill>
              </a:rPr>
              <a:t>'</a:t>
            </a:r>
            <a:endParaRPr sz="1150"/>
          </a:p>
          <a:p>
            <a:pPr marL="3551554" marR="81280" algn="r">
              <a:lnSpc>
                <a:spcPct val="100000"/>
              </a:lnSpc>
              <a:spcBef>
                <a:spcPts val="670"/>
              </a:spcBef>
            </a:pPr>
            <a:r>
              <a:rPr sz="1150" spc="-75" dirty="0"/>
              <a:t>H3</a:t>
            </a:r>
            <a:r>
              <a:rPr sz="1150" spc="-35" dirty="0"/>
              <a:t>'</a:t>
            </a:r>
            <a:endParaRPr sz="1150"/>
          </a:p>
          <a:p>
            <a:pPr marL="3551554"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L="3551554" marR="627380" algn="ctr">
              <a:lnSpc>
                <a:spcPct val="100000"/>
              </a:lnSpc>
            </a:pPr>
            <a:r>
              <a:rPr sz="1600" spc="-120" dirty="0"/>
              <a:t>C</a:t>
            </a:r>
            <a:r>
              <a:rPr sz="1600" spc="-75" dirty="0"/>
              <a:t>-Ter</a:t>
            </a:r>
            <a:r>
              <a:rPr sz="1600" spc="-145" dirty="0"/>
              <a:t>m</a:t>
            </a:r>
            <a:r>
              <a:rPr sz="1600" spc="-65" dirty="0"/>
              <a:t>inal</a:t>
            </a:r>
            <a:endParaRPr sz="1600"/>
          </a:p>
        </p:txBody>
      </p:sp>
      <p:sp>
        <p:nvSpPr>
          <p:cNvPr id="6" name="object 6"/>
          <p:cNvSpPr txBox="1"/>
          <p:nvPr/>
        </p:nvSpPr>
        <p:spPr>
          <a:xfrm>
            <a:off x="3994150" y="2346320"/>
            <a:ext cx="4707255" cy="3559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9565">
              <a:lnSpc>
                <a:spcPts val="2765"/>
              </a:lnSpc>
            </a:pPr>
            <a:r>
              <a:rPr sz="2750" b="1" spc="-185" dirty="0">
                <a:latin typeface="Times New Roman"/>
                <a:cs typeface="Times New Roman"/>
              </a:rPr>
              <a:t>B</a:t>
            </a:r>
            <a:endParaRPr sz="2750">
              <a:latin typeface="Times New Roman"/>
              <a:cs typeface="Times New Roman"/>
            </a:endParaRPr>
          </a:p>
          <a:p>
            <a:pPr marL="1405255">
              <a:lnSpc>
                <a:spcPts val="1755"/>
              </a:lnSpc>
              <a:spcBef>
                <a:spcPts val="1880"/>
              </a:spcBef>
            </a:pPr>
            <a:r>
              <a:rPr sz="1600" b="1" spc="-120" dirty="0">
                <a:latin typeface="Times New Roman"/>
                <a:cs typeface="Times New Roman"/>
              </a:rPr>
              <a:t>N</a:t>
            </a:r>
            <a:r>
              <a:rPr sz="1600" b="1" spc="-75" dirty="0">
                <a:latin typeface="Times New Roman"/>
                <a:cs typeface="Times New Roman"/>
              </a:rPr>
              <a:t>-Ter</a:t>
            </a:r>
            <a:r>
              <a:rPr sz="1600" b="1" spc="-145" dirty="0">
                <a:latin typeface="Times New Roman"/>
                <a:cs typeface="Times New Roman"/>
              </a:rPr>
              <a:t>m</a:t>
            </a:r>
            <a:r>
              <a:rPr sz="1600" b="1" spc="-65" dirty="0">
                <a:latin typeface="Times New Roman"/>
                <a:cs typeface="Times New Roman"/>
              </a:rPr>
              <a:t>inal</a:t>
            </a:r>
            <a:endParaRPr sz="1600">
              <a:latin typeface="Times New Roman"/>
              <a:cs typeface="Times New Roman"/>
            </a:endParaRPr>
          </a:p>
          <a:p>
            <a:pPr marL="1222375">
              <a:lnSpc>
                <a:spcPts val="965"/>
              </a:lnSpc>
            </a:pPr>
            <a:r>
              <a:rPr sz="1150" b="1" spc="-75" dirty="0">
                <a:latin typeface="Times New Roman"/>
                <a:cs typeface="Times New Roman"/>
              </a:rPr>
              <a:t>H2</a:t>
            </a:r>
            <a:endParaRPr sz="1150">
              <a:latin typeface="Times New Roman"/>
              <a:cs typeface="Times New Roman"/>
            </a:endParaRPr>
          </a:p>
          <a:p>
            <a:pPr marL="79375">
              <a:lnSpc>
                <a:spcPts val="1130"/>
              </a:lnSpc>
            </a:pPr>
            <a:r>
              <a:rPr sz="1150" b="1" spc="-75" dirty="0">
                <a:latin typeface="Times New Roman"/>
                <a:cs typeface="Times New Roman"/>
              </a:rPr>
              <a:t>H3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950">
              <a:latin typeface="Times New Roman"/>
              <a:cs typeface="Times New Roman"/>
            </a:endParaRPr>
          </a:p>
          <a:p>
            <a:pPr marL="2355215">
              <a:lnSpc>
                <a:spcPct val="100000"/>
              </a:lnSpc>
            </a:pPr>
            <a:r>
              <a:rPr sz="11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H1</a:t>
            </a:r>
            <a:r>
              <a:rPr sz="11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'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600">
              <a:latin typeface="Times New Roman"/>
              <a:cs typeface="Times New Roman"/>
            </a:endParaRPr>
          </a:p>
          <a:p>
            <a:pPr marR="455930" algn="ctr">
              <a:lnSpc>
                <a:spcPct val="100000"/>
              </a:lnSpc>
            </a:pPr>
            <a:r>
              <a:rPr sz="11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H4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sz="1500">
              <a:latin typeface="Times New Roman"/>
              <a:cs typeface="Times New Roman"/>
            </a:endParaRPr>
          </a:p>
          <a:p>
            <a:pPr marL="2030730">
              <a:lnSpc>
                <a:spcPct val="100000"/>
              </a:lnSpc>
              <a:tabLst>
                <a:tab pos="3515995" algn="l"/>
              </a:tabLst>
            </a:pPr>
            <a:r>
              <a:rPr sz="1725" b="1" spc="-135" baseline="24154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725" b="1" spc="-97" baseline="24154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725" b="1" baseline="24154" dirty="0">
                <a:solidFill>
                  <a:srgbClr val="FFFFFF"/>
                </a:solidFill>
                <a:latin typeface="Times New Roman"/>
                <a:cs typeface="Times New Roman"/>
              </a:rPr>
              <a:t>	</a:t>
            </a:r>
            <a:r>
              <a:rPr sz="1150" b="1" spc="-75" dirty="0">
                <a:latin typeface="Times New Roman"/>
                <a:cs typeface="Times New Roman"/>
              </a:rPr>
              <a:t>H2</a:t>
            </a:r>
            <a:r>
              <a:rPr sz="1150" b="1" spc="-35" dirty="0">
                <a:latin typeface="Times New Roman"/>
                <a:cs typeface="Times New Roman"/>
              </a:rPr>
              <a:t>'</a:t>
            </a:r>
            <a:endParaRPr sz="1150">
              <a:latin typeface="Times New Roman"/>
              <a:cs typeface="Times New Roman"/>
            </a:endParaRPr>
          </a:p>
          <a:p>
            <a:pPr marL="86360" algn="ctr">
              <a:lnSpc>
                <a:spcPct val="100000"/>
              </a:lnSpc>
              <a:spcBef>
                <a:spcPts val="229"/>
              </a:spcBef>
            </a:pPr>
            <a:r>
              <a:rPr sz="11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H4</a:t>
            </a:r>
            <a:r>
              <a:rPr sz="11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'</a:t>
            </a:r>
            <a:endParaRPr sz="1150">
              <a:latin typeface="Times New Roman"/>
              <a:cs typeface="Times New Roman"/>
            </a:endParaRPr>
          </a:p>
          <a:p>
            <a:pPr marR="81280" algn="r">
              <a:lnSpc>
                <a:spcPct val="100000"/>
              </a:lnSpc>
              <a:spcBef>
                <a:spcPts val="670"/>
              </a:spcBef>
            </a:pPr>
            <a:r>
              <a:rPr sz="1150" b="1" spc="-75" dirty="0">
                <a:latin typeface="Times New Roman"/>
                <a:cs typeface="Times New Roman"/>
              </a:rPr>
              <a:t>H3</a:t>
            </a:r>
            <a:r>
              <a:rPr sz="1150" b="1" spc="-35" dirty="0">
                <a:latin typeface="Times New Roman"/>
                <a:cs typeface="Times New Roman"/>
              </a:rPr>
              <a:t>'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250">
              <a:latin typeface="Times New Roman"/>
              <a:cs typeface="Times New Roman"/>
            </a:endParaRPr>
          </a:p>
          <a:p>
            <a:pPr marR="627380" algn="ctr">
              <a:lnSpc>
                <a:spcPct val="100000"/>
              </a:lnSpc>
            </a:pPr>
            <a:r>
              <a:rPr sz="1600" b="1" spc="-120" dirty="0">
                <a:latin typeface="Times New Roman"/>
                <a:cs typeface="Times New Roman"/>
              </a:rPr>
              <a:t>C</a:t>
            </a:r>
            <a:r>
              <a:rPr sz="1600" b="1" spc="-75" dirty="0">
                <a:latin typeface="Times New Roman"/>
                <a:cs typeface="Times New Roman"/>
              </a:rPr>
              <a:t>-Ter</a:t>
            </a:r>
            <a:r>
              <a:rPr sz="1600" b="1" spc="-145" dirty="0">
                <a:latin typeface="Times New Roman"/>
                <a:cs typeface="Times New Roman"/>
              </a:rPr>
              <a:t>m</a:t>
            </a:r>
            <a:r>
              <a:rPr sz="1600" b="1" spc="-65" dirty="0">
                <a:latin typeface="Times New Roman"/>
                <a:cs typeface="Times New Roman"/>
              </a:rPr>
              <a:t>inal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94150" y="2517992"/>
            <a:ext cx="4706838" cy="338753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565154" y="5359818"/>
            <a:ext cx="92964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b="1" spc="-120" dirty="0">
                <a:latin typeface="Times New Roman"/>
                <a:cs typeface="Times New Roman"/>
              </a:rPr>
              <a:t>C</a:t>
            </a:r>
            <a:r>
              <a:rPr sz="1600" b="1" spc="-75" dirty="0">
                <a:latin typeface="Times New Roman"/>
                <a:cs typeface="Times New Roman"/>
              </a:rPr>
              <a:t>-Ter</a:t>
            </a:r>
            <a:r>
              <a:rPr sz="1600" b="1" spc="-145" dirty="0">
                <a:latin typeface="Times New Roman"/>
                <a:cs typeface="Times New Roman"/>
              </a:rPr>
              <a:t>m</a:t>
            </a:r>
            <a:r>
              <a:rPr sz="1600" b="1" spc="-65" dirty="0">
                <a:latin typeface="Times New Roman"/>
                <a:cs typeface="Times New Roman"/>
              </a:rPr>
              <a:t>inal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99799" y="2936366"/>
            <a:ext cx="929640" cy="2432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14"/>
              </a:lnSpc>
            </a:pPr>
            <a:r>
              <a:rPr sz="1600" b="1" spc="-120" dirty="0">
                <a:latin typeface="Times New Roman"/>
                <a:cs typeface="Times New Roman"/>
              </a:rPr>
              <a:t>N</a:t>
            </a:r>
            <a:r>
              <a:rPr sz="1600" b="1" spc="-75" dirty="0">
                <a:latin typeface="Times New Roman"/>
                <a:cs typeface="Times New Roman"/>
              </a:rPr>
              <a:t>-Ter</a:t>
            </a:r>
            <a:r>
              <a:rPr sz="1600" b="1" spc="-145" dirty="0">
                <a:latin typeface="Times New Roman"/>
                <a:cs typeface="Times New Roman"/>
              </a:rPr>
              <a:t>m</a:t>
            </a:r>
            <a:r>
              <a:rPr sz="1600" b="1" spc="-65" dirty="0">
                <a:latin typeface="Times New Roman"/>
                <a:cs typeface="Times New Roman"/>
              </a:rPr>
              <a:t>inal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297045" y="2312390"/>
            <a:ext cx="302895" cy="3975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6670">
              <a:lnSpc>
                <a:spcPts val="3030"/>
              </a:lnSpc>
            </a:pPr>
            <a:r>
              <a:rPr sz="2750" b="1" spc="-185" dirty="0">
                <a:latin typeface="Times New Roman"/>
                <a:cs typeface="Times New Roman"/>
              </a:rPr>
              <a:t>B</a:t>
            </a:r>
            <a:endParaRPr sz="27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349803" y="3570161"/>
            <a:ext cx="205104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sz="11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H1</a:t>
            </a:r>
            <a:r>
              <a:rPr sz="11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'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024998" y="4141275"/>
            <a:ext cx="175260" cy="5067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5715">
              <a:lnSpc>
                <a:spcPct val="100000"/>
              </a:lnSpc>
            </a:pPr>
            <a:r>
              <a:rPr sz="11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H4</a:t>
            </a:r>
            <a:endParaRPr sz="115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8"/>
              </a:spcBef>
            </a:pPr>
            <a:endParaRPr sz="1050">
              <a:latin typeface="Times New Roman"/>
              <a:cs typeface="Times New Roman"/>
            </a:endParaRPr>
          </a:p>
          <a:p>
            <a:pPr>
              <a:lnSpc>
                <a:spcPts val="1375"/>
              </a:lnSpc>
            </a:pPr>
            <a:r>
              <a:rPr sz="11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H1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17147" y="3138478"/>
            <a:ext cx="16891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sz="1150" b="1" spc="-75" dirty="0">
                <a:latin typeface="Times New Roman"/>
                <a:cs typeface="Times New Roman"/>
              </a:rPr>
              <a:t>H2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73835" y="3250256"/>
            <a:ext cx="168910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sz="1150" b="1" spc="-75" dirty="0">
                <a:latin typeface="Times New Roman"/>
                <a:cs typeface="Times New Roman"/>
              </a:rPr>
              <a:t>H3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7510438" y="4536369"/>
            <a:ext cx="205104" cy="174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375"/>
              </a:lnSpc>
            </a:pPr>
            <a:r>
              <a:rPr sz="1150" b="1" spc="-75" dirty="0">
                <a:latin typeface="Times New Roman"/>
                <a:cs typeface="Times New Roman"/>
              </a:rPr>
              <a:t>H2</a:t>
            </a:r>
            <a:r>
              <a:rPr sz="1150" b="1" spc="-35" dirty="0">
                <a:latin typeface="Times New Roman"/>
                <a:cs typeface="Times New Roman"/>
              </a:rPr>
              <a:t>'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288385" y="4740712"/>
            <a:ext cx="2323465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r>
              <a:rPr sz="1150" b="1" spc="-75" dirty="0">
                <a:solidFill>
                  <a:srgbClr val="FFFFFF"/>
                </a:solidFill>
                <a:latin typeface="Times New Roman"/>
                <a:cs typeface="Times New Roman"/>
              </a:rPr>
              <a:t>H4</a:t>
            </a:r>
            <a:r>
              <a:rPr sz="1150" b="1" spc="-35" dirty="0">
                <a:solidFill>
                  <a:srgbClr val="FFFFFF"/>
                </a:solidFill>
                <a:latin typeface="Times New Roman"/>
                <a:cs typeface="Times New Roman"/>
              </a:rPr>
              <a:t>'</a:t>
            </a:r>
            <a:endParaRPr sz="1150">
              <a:latin typeface="Times New Roman"/>
              <a:cs typeface="Times New Roman"/>
            </a:endParaRPr>
          </a:p>
          <a:p>
            <a:pPr algn="r">
              <a:lnSpc>
                <a:spcPts val="1375"/>
              </a:lnSpc>
              <a:spcBef>
                <a:spcPts val="670"/>
              </a:spcBef>
            </a:pPr>
            <a:r>
              <a:rPr sz="1150" b="1" spc="-75" dirty="0">
                <a:latin typeface="Times New Roman"/>
                <a:cs typeface="Times New Roman"/>
              </a:rPr>
              <a:t>H3</a:t>
            </a:r>
            <a:r>
              <a:rPr sz="1150" b="1" spc="-35" dirty="0">
                <a:latin typeface="Times New Roman"/>
                <a:cs typeface="Times New Roman"/>
              </a:rPr>
              <a:t>'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987800" y="1974850"/>
            <a:ext cx="4737100" cy="4127500"/>
          </a:xfrm>
          <a:custGeom>
            <a:avLst/>
            <a:gdLst/>
            <a:ahLst/>
            <a:cxnLst/>
            <a:rect l="l" t="t" r="r" b="b"/>
            <a:pathLst>
              <a:path w="4737100" h="4127500">
                <a:moveTo>
                  <a:pt x="0" y="4127500"/>
                </a:moveTo>
                <a:lnTo>
                  <a:pt x="4737100" y="4127500"/>
                </a:lnTo>
                <a:lnTo>
                  <a:pt x="4737100" y="0"/>
                </a:lnTo>
                <a:lnTo>
                  <a:pt x="0" y="0"/>
                </a:lnTo>
                <a:lnTo>
                  <a:pt x="0" y="412750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297045" y="2312390"/>
            <a:ext cx="302895" cy="397510"/>
          </a:xfrm>
          <a:custGeom>
            <a:avLst/>
            <a:gdLst/>
            <a:ahLst/>
            <a:cxnLst/>
            <a:rect l="l" t="t" r="r" b="b"/>
            <a:pathLst>
              <a:path w="302895" h="397510">
                <a:moveTo>
                  <a:pt x="0" y="397408"/>
                </a:moveTo>
                <a:lnTo>
                  <a:pt x="302844" y="397408"/>
                </a:lnTo>
                <a:lnTo>
                  <a:pt x="302844" y="0"/>
                </a:lnTo>
                <a:lnTo>
                  <a:pt x="0" y="0"/>
                </a:lnTo>
                <a:lnTo>
                  <a:pt x="0" y="39740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70807" y="1447882"/>
            <a:ext cx="3095782" cy="2198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609600" y="1447878"/>
            <a:ext cx="261207" cy="2162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300845" y="2871243"/>
            <a:ext cx="616585" cy="442595"/>
          </a:xfrm>
          <a:custGeom>
            <a:avLst/>
            <a:gdLst/>
            <a:ahLst/>
            <a:cxnLst/>
            <a:rect l="l" t="t" r="r" b="b"/>
            <a:pathLst>
              <a:path w="616585" h="442595">
                <a:moveTo>
                  <a:pt x="0" y="442209"/>
                </a:moveTo>
                <a:lnTo>
                  <a:pt x="616156" y="442209"/>
                </a:lnTo>
                <a:lnTo>
                  <a:pt x="616156" y="0"/>
                </a:lnTo>
                <a:lnTo>
                  <a:pt x="0" y="0"/>
                </a:lnTo>
                <a:lnTo>
                  <a:pt x="0" y="442209"/>
                </a:lnTo>
                <a:close/>
              </a:path>
            </a:pathLst>
          </a:custGeom>
          <a:ln w="45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54311" y="3621591"/>
            <a:ext cx="2787105" cy="219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881723" y="1625858"/>
            <a:ext cx="1168976" cy="7854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51937" y="3623811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18" y="0"/>
                </a:lnTo>
              </a:path>
            </a:pathLst>
          </a:custGeom>
          <a:ln w="267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388554" y="2142057"/>
            <a:ext cx="229870" cy="210185"/>
          </a:xfrm>
          <a:custGeom>
            <a:avLst/>
            <a:gdLst/>
            <a:ahLst/>
            <a:cxnLst/>
            <a:rect l="l" t="t" r="r" b="b"/>
            <a:pathLst>
              <a:path w="229869" h="210185">
                <a:moveTo>
                  <a:pt x="0" y="104534"/>
                </a:moveTo>
                <a:lnTo>
                  <a:pt x="12752" y="152772"/>
                </a:lnTo>
                <a:lnTo>
                  <a:pt x="46801" y="189344"/>
                </a:lnTo>
                <a:lnTo>
                  <a:pt x="95833" y="208309"/>
                </a:lnTo>
                <a:lnTo>
                  <a:pt x="114416" y="209690"/>
                </a:lnTo>
                <a:lnTo>
                  <a:pt x="133030" y="208309"/>
                </a:lnTo>
                <a:lnTo>
                  <a:pt x="182292" y="189344"/>
                </a:lnTo>
                <a:lnTo>
                  <a:pt x="216624" y="152772"/>
                </a:lnTo>
                <a:lnTo>
                  <a:pt x="229514" y="104534"/>
                </a:lnTo>
                <a:lnTo>
                  <a:pt x="228001" y="87565"/>
                </a:lnTo>
                <a:lnTo>
                  <a:pt x="207241" y="42773"/>
                </a:lnTo>
                <a:lnTo>
                  <a:pt x="167209" y="11657"/>
                </a:lnTo>
                <a:lnTo>
                  <a:pt x="114416" y="0"/>
                </a:lnTo>
                <a:lnTo>
                  <a:pt x="95833" y="1366"/>
                </a:lnTo>
                <a:lnTo>
                  <a:pt x="46801" y="20153"/>
                </a:lnTo>
                <a:lnTo>
                  <a:pt x="12752" y="56470"/>
                </a:lnTo>
                <a:lnTo>
                  <a:pt x="0" y="104534"/>
                </a:lnTo>
                <a:close/>
              </a:path>
            </a:pathLst>
          </a:custGeom>
          <a:ln w="138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484415" y="2702741"/>
            <a:ext cx="142240" cy="103505"/>
          </a:xfrm>
          <a:custGeom>
            <a:avLst/>
            <a:gdLst/>
            <a:ahLst/>
            <a:cxnLst/>
            <a:rect l="l" t="t" r="r" b="b"/>
            <a:pathLst>
              <a:path w="142239" h="103505">
                <a:moveTo>
                  <a:pt x="0" y="51180"/>
                </a:moveTo>
                <a:lnTo>
                  <a:pt x="20662" y="87703"/>
                </a:lnTo>
                <a:lnTo>
                  <a:pt x="70586" y="102938"/>
                </a:lnTo>
                <a:lnTo>
                  <a:pt x="89594" y="101075"/>
                </a:lnTo>
                <a:lnTo>
                  <a:pt x="132129" y="77214"/>
                </a:lnTo>
                <a:lnTo>
                  <a:pt x="141804" y="51180"/>
                </a:lnTo>
                <a:lnTo>
                  <a:pt x="139275" y="37518"/>
                </a:lnTo>
                <a:lnTo>
                  <a:pt x="106627" y="6951"/>
                </a:lnTo>
                <a:lnTo>
                  <a:pt x="70586" y="0"/>
                </a:lnTo>
                <a:lnTo>
                  <a:pt x="51810" y="1816"/>
                </a:lnTo>
                <a:lnTo>
                  <a:pt x="9630" y="25276"/>
                </a:lnTo>
                <a:lnTo>
                  <a:pt x="0" y="51180"/>
                </a:lnTo>
                <a:close/>
              </a:path>
            </a:pathLst>
          </a:custGeom>
          <a:ln w="1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870807" y="1447882"/>
            <a:ext cx="2773680" cy="2189480"/>
          </a:xfrm>
          <a:prstGeom prst="rect">
            <a:avLst/>
          </a:prstGeom>
        </p:spPr>
        <p:txBody>
          <a:bodyPr vert="horz" wrap="square" lIns="0" tIns="677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3"/>
              </a:spcBef>
            </a:pPr>
            <a:endParaRPr sz="1100">
              <a:latin typeface="Times New Roman"/>
              <a:cs typeface="Times New Roman"/>
            </a:endParaRPr>
          </a:p>
          <a:p>
            <a:pPr marL="104139">
              <a:lnSpc>
                <a:spcPts val="875"/>
              </a:lnSpc>
              <a:tabLst>
                <a:tab pos="388620" algn="l"/>
                <a:tab pos="777875" algn="l"/>
                <a:tab pos="2598420" algn="l"/>
              </a:tabLst>
            </a:pPr>
            <a:r>
              <a:rPr sz="600" b="1" spc="44" baseline="6944" dirty="0">
                <a:latin typeface="Arial"/>
                <a:cs typeface="Arial"/>
              </a:rPr>
              <a:t>D68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600" b="1" spc="44" baseline="6944" dirty="0">
                <a:latin typeface="Arial"/>
                <a:cs typeface="Arial"/>
              </a:rPr>
              <a:t>K39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E10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1275" b="1" spc="75" baseline="3267" dirty="0">
                <a:latin typeface="Times New Roman"/>
                <a:cs typeface="Times New Roman"/>
              </a:rPr>
              <a:t>A</a:t>
            </a:r>
            <a:endParaRPr sz="1275" baseline="3267">
              <a:latin typeface="Times New Roman"/>
              <a:cs typeface="Times New Roman"/>
            </a:endParaRPr>
          </a:p>
          <a:p>
            <a:pPr marL="62865">
              <a:lnSpc>
                <a:spcPts val="335"/>
              </a:lnSpc>
            </a:pPr>
            <a:r>
              <a:rPr sz="600" b="1" spc="44" baseline="-34722" dirty="0">
                <a:latin typeface="Arial"/>
                <a:cs typeface="Arial"/>
              </a:rPr>
              <a:t>A</a:t>
            </a:r>
            <a:r>
              <a:rPr sz="600" b="1" spc="37" baseline="-34722" dirty="0">
                <a:latin typeface="Arial"/>
                <a:cs typeface="Arial"/>
              </a:rPr>
              <a:t>2</a:t>
            </a:r>
            <a:r>
              <a:rPr sz="600" b="1" spc="44" baseline="-34722" dirty="0">
                <a:latin typeface="Arial"/>
                <a:cs typeface="Arial"/>
              </a:rPr>
              <a:t>4</a:t>
            </a:r>
            <a:r>
              <a:rPr sz="600" b="1" baseline="-34722" dirty="0">
                <a:latin typeface="Arial"/>
                <a:cs typeface="Arial"/>
              </a:rPr>
              <a:t>     </a:t>
            </a:r>
            <a:r>
              <a:rPr sz="600" b="1" spc="37" baseline="-34722" dirty="0">
                <a:latin typeface="Arial"/>
                <a:cs typeface="Arial"/>
              </a:rPr>
              <a:t> </a:t>
            </a:r>
            <a:r>
              <a:rPr sz="600" b="1" spc="44" baseline="-55555" dirty="0">
                <a:latin typeface="Arial"/>
                <a:cs typeface="Arial"/>
              </a:rPr>
              <a:t>D57</a:t>
            </a:r>
            <a:r>
              <a:rPr sz="600" b="1" spc="52" baseline="-55555" dirty="0">
                <a:latin typeface="Arial"/>
                <a:cs typeface="Arial"/>
              </a:rPr>
              <a:t> </a:t>
            </a:r>
            <a:r>
              <a:rPr sz="600" b="1" spc="22" baseline="-20833" dirty="0">
                <a:latin typeface="Arial"/>
                <a:cs typeface="Arial"/>
              </a:rPr>
              <a:t>I</a:t>
            </a:r>
            <a:r>
              <a:rPr sz="600" b="1" spc="37" baseline="-20833" dirty="0">
                <a:latin typeface="Arial"/>
                <a:cs typeface="Arial"/>
              </a:rPr>
              <a:t>1</a:t>
            </a:r>
            <a:r>
              <a:rPr sz="600" b="1" spc="44" baseline="-20833" dirty="0">
                <a:latin typeface="Arial"/>
                <a:cs typeface="Arial"/>
              </a:rPr>
              <a:t>3</a:t>
            </a:r>
            <a:r>
              <a:rPr sz="600" b="1" baseline="-20833" dirty="0">
                <a:latin typeface="Arial"/>
                <a:cs typeface="Arial"/>
              </a:rPr>
              <a:t>   </a:t>
            </a:r>
            <a:r>
              <a:rPr sz="600" b="1" spc="15" baseline="-20833" dirty="0">
                <a:latin typeface="Arial"/>
                <a:cs typeface="Arial"/>
              </a:rPr>
              <a:t> 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8</a:t>
            </a:r>
            <a:r>
              <a:rPr sz="400" b="1" spc="30" dirty="0"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  <a:p>
            <a:pPr marL="154940">
              <a:lnSpc>
                <a:spcPts val="405"/>
              </a:lnSpc>
              <a:spcBef>
                <a:spcPts val="100"/>
              </a:spcBef>
            </a:pPr>
            <a:r>
              <a:rPr sz="400" b="1" spc="30" dirty="0">
                <a:latin typeface="Arial"/>
                <a:cs typeface="Arial"/>
              </a:rPr>
              <a:t>D52</a:t>
            </a:r>
            <a:endParaRPr sz="400">
              <a:latin typeface="Arial"/>
              <a:cs typeface="Arial"/>
            </a:endParaRPr>
          </a:p>
          <a:p>
            <a:pPr marL="172720">
              <a:lnSpc>
                <a:spcPts val="405"/>
              </a:lnSpc>
              <a:tabLst>
                <a:tab pos="520065" algn="l"/>
                <a:tab pos="876300" algn="l"/>
                <a:tab pos="1622425" algn="l"/>
                <a:tab pos="2218690" algn="l"/>
              </a:tabLst>
            </a:pPr>
            <a:r>
              <a:rPr sz="600" b="1" spc="52" baseline="-41666" dirty="0">
                <a:latin typeface="Arial"/>
                <a:cs typeface="Arial"/>
              </a:rPr>
              <a:t>E</a:t>
            </a:r>
            <a:r>
              <a:rPr sz="600" b="1" spc="44" baseline="-41666" dirty="0">
                <a:latin typeface="Arial"/>
                <a:cs typeface="Arial"/>
              </a:rPr>
              <a:t>4</a:t>
            </a:r>
            <a:r>
              <a:rPr sz="600" b="1" baseline="-41666" dirty="0">
                <a:latin typeface="Arial"/>
                <a:cs typeface="Arial"/>
              </a:rPr>
              <a:t>	</a:t>
            </a:r>
            <a:r>
              <a:rPr sz="600" b="1" spc="44" baseline="-20833" dirty="0">
                <a:latin typeface="Arial"/>
                <a:cs typeface="Arial"/>
              </a:rPr>
              <a:t>V17</a:t>
            </a:r>
            <a:r>
              <a:rPr sz="600" b="1" baseline="-20833" dirty="0">
                <a:latin typeface="Arial"/>
                <a:cs typeface="Arial"/>
              </a:rPr>
              <a:t>	</a:t>
            </a:r>
            <a:r>
              <a:rPr sz="600" b="1" spc="44" baseline="13888" dirty="0">
                <a:latin typeface="Arial"/>
                <a:cs typeface="Arial"/>
              </a:rPr>
              <a:t>E58</a:t>
            </a:r>
            <a:r>
              <a:rPr sz="600" b="1" baseline="13888" dirty="0">
                <a:latin typeface="Arial"/>
                <a:cs typeface="Arial"/>
              </a:rPr>
              <a:t>	</a:t>
            </a:r>
            <a:r>
              <a:rPr sz="600" b="1" spc="67" baseline="6944" dirty="0">
                <a:latin typeface="Arial"/>
                <a:cs typeface="Arial"/>
              </a:rPr>
              <a:t>G</a:t>
            </a:r>
            <a:r>
              <a:rPr sz="600" b="1" spc="37" baseline="6944" dirty="0">
                <a:latin typeface="Arial"/>
                <a:cs typeface="Arial"/>
              </a:rPr>
              <a:t>3</a:t>
            </a:r>
            <a:r>
              <a:rPr sz="600" b="1" spc="44" baseline="6944" dirty="0">
                <a:latin typeface="Arial"/>
                <a:cs typeface="Arial"/>
              </a:rPr>
              <a:t>1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400" b="1" spc="45" dirty="0">
                <a:latin typeface="Arial"/>
                <a:cs typeface="Arial"/>
              </a:rPr>
              <a:t>G</a:t>
            </a:r>
            <a:r>
              <a:rPr sz="400" b="1" spc="25" dirty="0">
                <a:latin typeface="Arial"/>
                <a:cs typeface="Arial"/>
              </a:rPr>
              <a:t>2</a:t>
            </a:r>
            <a:r>
              <a:rPr sz="400" b="1" spc="30" dirty="0"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  <a:p>
            <a:pPr marL="541020" marR="794385" indent="-474980">
              <a:lnSpc>
                <a:spcPct val="104900"/>
              </a:lnSpc>
              <a:spcBef>
                <a:spcPts val="235"/>
              </a:spcBef>
              <a:tabLst>
                <a:tab pos="300355" algn="l"/>
                <a:tab pos="923925" algn="l"/>
                <a:tab pos="1859914" algn="l"/>
              </a:tabLst>
            </a:pPr>
            <a:r>
              <a:rPr sz="600" b="1" spc="44" baseline="20833" dirty="0">
                <a:latin typeface="Arial"/>
                <a:cs typeface="Arial"/>
              </a:rPr>
              <a:t>A</a:t>
            </a:r>
            <a:r>
              <a:rPr sz="600" b="1" spc="37" baseline="20833" dirty="0">
                <a:latin typeface="Arial"/>
                <a:cs typeface="Arial"/>
              </a:rPr>
              <a:t>4</a:t>
            </a:r>
            <a:r>
              <a:rPr sz="600" b="1" spc="44" baseline="20833" dirty="0">
                <a:latin typeface="Arial"/>
                <a:cs typeface="Arial"/>
              </a:rPr>
              <a:t>2</a:t>
            </a:r>
            <a:r>
              <a:rPr sz="600" b="1" baseline="20833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E1</a:t>
            </a:r>
            <a:r>
              <a:rPr sz="400" b="1" spc="40" dirty="0">
                <a:latin typeface="Arial"/>
                <a:cs typeface="Arial"/>
              </a:rPr>
              <a:t>4</a:t>
            </a:r>
            <a:r>
              <a:rPr sz="600" b="1" spc="60" baseline="55555" dirty="0">
                <a:latin typeface="Arial"/>
                <a:cs typeface="Arial"/>
              </a:rPr>
              <a:t>M</a:t>
            </a:r>
            <a:r>
              <a:rPr sz="600" b="1" spc="37" baseline="55555" dirty="0">
                <a:latin typeface="Arial"/>
                <a:cs typeface="Arial"/>
              </a:rPr>
              <a:t>6</a:t>
            </a:r>
            <a:r>
              <a:rPr sz="600" b="1" spc="44" baseline="55555" dirty="0">
                <a:latin typeface="Arial"/>
                <a:cs typeface="Arial"/>
              </a:rPr>
              <a:t>0</a:t>
            </a:r>
            <a:r>
              <a:rPr sz="600" b="1" baseline="55555" dirty="0">
                <a:latin typeface="Arial"/>
                <a:cs typeface="Arial"/>
              </a:rPr>
              <a:t>		</a:t>
            </a:r>
            <a:r>
              <a:rPr sz="400" b="1" spc="30" dirty="0">
                <a:latin typeface="Arial"/>
                <a:cs typeface="Arial"/>
              </a:rPr>
              <a:t>E40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67" baseline="20833" dirty="0">
                <a:latin typeface="Arial"/>
                <a:cs typeface="Arial"/>
              </a:rPr>
              <a:t>G</a:t>
            </a:r>
            <a:r>
              <a:rPr sz="600" b="1" spc="37" baseline="20833" dirty="0">
                <a:latin typeface="Arial"/>
                <a:cs typeface="Arial"/>
              </a:rPr>
              <a:t>8</a:t>
            </a:r>
            <a:r>
              <a:rPr sz="600" b="1" spc="44" baseline="20833" dirty="0">
                <a:latin typeface="Arial"/>
                <a:cs typeface="Arial"/>
              </a:rPr>
              <a:t>1</a:t>
            </a:r>
            <a:r>
              <a:rPr sz="600" b="1" spc="22" baseline="20833" dirty="0">
                <a:latin typeface="Arial"/>
                <a:cs typeface="Arial"/>
              </a:rPr>
              <a:t> </a:t>
            </a:r>
            <a:r>
              <a:rPr sz="600" b="1" spc="44" baseline="-20833" dirty="0">
                <a:latin typeface="Arial"/>
                <a:cs typeface="Arial"/>
              </a:rPr>
              <a:t>A</a:t>
            </a:r>
            <a:r>
              <a:rPr sz="600" b="1" spc="37" baseline="-20833" dirty="0">
                <a:latin typeface="Arial"/>
                <a:cs typeface="Arial"/>
              </a:rPr>
              <a:t>9</a:t>
            </a:r>
            <a:r>
              <a:rPr sz="600" b="1" spc="44" baseline="-20833" dirty="0">
                <a:latin typeface="Arial"/>
                <a:cs typeface="Arial"/>
              </a:rPr>
              <a:t>2</a:t>
            </a:r>
            <a:r>
              <a:rPr sz="600" b="1" baseline="-20833" dirty="0">
                <a:latin typeface="Arial"/>
                <a:cs typeface="Arial"/>
              </a:rPr>
              <a:t>    </a:t>
            </a:r>
            <a:r>
              <a:rPr sz="600" b="1" spc="-82" baseline="-20833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K59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400" b="1" spc="-5" dirty="0">
                <a:latin typeface="Arial"/>
                <a:cs typeface="Arial"/>
              </a:rPr>
              <a:t>    </a:t>
            </a:r>
            <a:r>
              <a:rPr sz="600" b="1" spc="44" baseline="6944" dirty="0">
                <a:latin typeface="Arial"/>
                <a:cs typeface="Arial"/>
              </a:rPr>
              <a:t>Y</a:t>
            </a:r>
            <a:r>
              <a:rPr sz="600" b="1" spc="37" baseline="6944" dirty="0">
                <a:latin typeface="Arial"/>
                <a:cs typeface="Arial"/>
              </a:rPr>
              <a:t>7</a:t>
            </a:r>
            <a:r>
              <a:rPr sz="600" b="1" spc="44" baseline="6944" dirty="0">
                <a:latin typeface="Arial"/>
                <a:cs typeface="Arial"/>
              </a:rPr>
              <a:t>6</a:t>
            </a:r>
            <a:endParaRPr sz="600" baseline="6944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0"/>
              </a:spcBef>
              <a:tabLst>
                <a:tab pos="898525" algn="l"/>
                <a:tab pos="1923414" algn="l"/>
              </a:tabLst>
            </a:pPr>
            <a:r>
              <a:rPr sz="400" b="1" spc="30" dirty="0">
                <a:latin typeface="Arial"/>
                <a:cs typeface="Arial"/>
              </a:rPr>
              <a:t>E37</a:t>
            </a:r>
            <a:r>
              <a:rPr sz="400" b="1" dirty="0">
                <a:latin typeface="Arial"/>
                <a:cs typeface="Arial"/>
              </a:rPr>
              <a:t>     </a:t>
            </a:r>
            <a:r>
              <a:rPr sz="400" b="1" spc="-45" dirty="0">
                <a:latin typeface="Arial"/>
                <a:cs typeface="Arial"/>
              </a:rPr>
              <a:t> </a:t>
            </a:r>
            <a:r>
              <a:rPr sz="600" b="1" spc="60" baseline="6944" dirty="0">
                <a:latin typeface="Arial"/>
                <a:cs typeface="Arial"/>
              </a:rPr>
              <a:t>M</a:t>
            </a:r>
            <a:r>
              <a:rPr sz="600" b="1" spc="44" baseline="6944" dirty="0">
                <a:latin typeface="Arial"/>
                <a:cs typeface="Arial"/>
              </a:rPr>
              <a:t>1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600" b="1" spc="44" baseline="-27777" dirty="0">
                <a:latin typeface="Arial"/>
                <a:cs typeface="Arial"/>
              </a:rPr>
              <a:t>K89</a:t>
            </a:r>
            <a:r>
              <a:rPr sz="600" b="1" baseline="-27777" dirty="0">
                <a:latin typeface="Arial"/>
                <a:cs typeface="Arial"/>
              </a:rPr>
              <a:t>	</a:t>
            </a:r>
            <a:r>
              <a:rPr sz="600" b="1" spc="67" baseline="6944" dirty="0">
                <a:latin typeface="Arial"/>
                <a:cs typeface="Arial"/>
              </a:rPr>
              <a:t>G</a:t>
            </a:r>
            <a:r>
              <a:rPr sz="600" b="1" spc="37" baseline="6944" dirty="0">
                <a:latin typeface="Arial"/>
                <a:cs typeface="Arial"/>
              </a:rPr>
              <a:t>9</a:t>
            </a:r>
            <a:r>
              <a:rPr sz="600" b="1" spc="44" baseline="6944" dirty="0">
                <a:latin typeface="Arial"/>
                <a:cs typeface="Arial"/>
              </a:rPr>
              <a:t>4</a:t>
            </a:r>
            <a:endParaRPr sz="600" baseline="6944">
              <a:latin typeface="Arial"/>
              <a:cs typeface="Arial"/>
            </a:endParaRPr>
          </a:p>
          <a:p>
            <a:pPr marL="328295" algn="ctr">
              <a:lnSpc>
                <a:spcPct val="100000"/>
              </a:lnSpc>
              <a:spcBef>
                <a:spcPts val="140"/>
              </a:spcBef>
              <a:tabLst>
                <a:tab pos="659130" algn="l"/>
                <a:tab pos="2289810" algn="l"/>
              </a:tabLst>
            </a:pPr>
            <a:r>
              <a:rPr sz="600" b="1" spc="52" baseline="13888" dirty="0">
                <a:latin typeface="Arial"/>
                <a:cs typeface="Arial"/>
              </a:rPr>
              <a:t>L</a:t>
            </a:r>
            <a:r>
              <a:rPr sz="600" b="1" spc="37" baseline="13888" dirty="0">
                <a:latin typeface="Arial"/>
                <a:cs typeface="Arial"/>
              </a:rPr>
              <a:t>4</a:t>
            </a:r>
            <a:r>
              <a:rPr sz="600" b="1" spc="44" baseline="13888" dirty="0">
                <a:latin typeface="Arial"/>
                <a:cs typeface="Arial"/>
              </a:rPr>
              <a:t>1</a:t>
            </a:r>
            <a:r>
              <a:rPr sz="600" b="1" baseline="13888" dirty="0">
                <a:latin typeface="Arial"/>
                <a:cs typeface="Arial"/>
              </a:rPr>
              <a:t>	</a:t>
            </a:r>
            <a:r>
              <a:rPr sz="600" b="1" spc="52" baseline="6944" dirty="0">
                <a:latin typeface="Arial"/>
                <a:cs typeface="Arial"/>
              </a:rPr>
              <a:t>V</a:t>
            </a:r>
            <a:r>
              <a:rPr sz="600" b="1" spc="37" baseline="6944" dirty="0">
                <a:latin typeface="Arial"/>
                <a:cs typeface="Arial"/>
              </a:rPr>
              <a:t>-1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S32</a:t>
            </a:r>
            <a:endParaRPr sz="400">
              <a:latin typeface="Arial"/>
              <a:cs typeface="Arial"/>
            </a:endParaRPr>
          </a:p>
          <a:p>
            <a:pPr marL="405130">
              <a:lnSpc>
                <a:spcPts val="455"/>
              </a:lnSpc>
              <a:spcBef>
                <a:spcPts val="105"/>
              </a:spcBef>
              <a:tabLst>
                <a:tab pos="906144" algn="l"/>
                <a:tab pos="1859914" algn="l"/>
              </a:tabLst>
            </a:pPr>
            <a:r>
              <a:rPr sz="400" b="1" spc="30" dirty="0">
                <a:latin typeface="Arial"/>
                <a:cs typeface="Arial"/>
              </a:rPr>
              <a:t>A3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A</a:t>
            </a:r>
            <a:r>
              <a:rPr sz="400" b="1" spc="25" dirty="0">
                <a:latin typeface="Arial"/>
                <a:cs typeface="Arial"/>
              </a:rPr>
              <a:t>1</a:t>
            </a:r>
            <a:r>
              <a:rPr sz="400" b="1" spc="30" dirty="0">
                <a:latin typeface="Arial"/>
                <a:cs typeface="Arial"/>
              </a:rPr>
              <a:t>2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44" baseline="20833" dirty="0">
                <a:latin typeface="Arial"/>
                <a:cs typeface="Arial"/>
              </a:rPr>
              <a:t>T43</a:t>
            </a:r>
            <a:endParaRPr sz="600" baseline="20833">
              <a:latin typeface="Arial"/>
              <a:cs typeface="Arial"/>
            </a:endParaRPr>
          </a:p>
          <a:p>
            <a:pPr marL="544830">
              <a:lnSpc>
                <a:spcPts val="315"/>
              </a:lnSpc>
              <a:tabLst>
                <a:tab pos="833119" algn="l"/>
              </a:tabLst>
            </a:pPr>
            <a:r>
              <a:rPr sz="400" b="1" spc="30" dirty="0">
                <a:latin typeface="Arial"/>
                <a:cs typeface="Arial"/>
              </a:rPr>
              <a:t>V65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V87</a:t>
            </a:r>
            <a:endParaRPr sz="400">
              <a:latin typeface="Arial"/>
              <a:cs typeface="Arial"/>
            </a:endParaRPr>
          </a:p>
          <a:p>
            <a:pPr marL="316230">
              <a:lnSpc>
                <a:spcPts val="340"/>
              </a:lnSpc>
            </a:pPr>
            <a:r>
              <a:rPr sz="400" b="1" spc="30" dirty="0">
                <a:latin typeface="Arial"/>
                <a:cs typeface="Arial"/>
              </a:rPr>
              <a:t>K97</a:t>
            </a:r>
            <a:r>
              <a:rPr sz="400" b="1" dirty="0">
                <a:latin typeface="Arial"/>
                <a:cs typeface="Arial"/>
              </a:rPr>
              <a:t>      </a:t>
            </a:r>
            <a:r>
              <a:rPr sz="400" b="1" spc="30" dirty="0">
                <a:latin typeface="Arial"/>
                <a:cs typeface="Arial"/>
              </a:rPr>
              <a:t> </a:t>
            </a:r>
            <a:r>
              <a:rPr sz="600" b="1" spc="44" baseline="-55555" dirty="0">
                <a:latin typeface="Arial"/>
                <a:cs typeface="Arial"/>
              </a:rPr>
              <a:t>R29</a:t>
            </a:r>
            <a:r>
              <a:rPr sz="600" b="1" baseline="-55555" dirty="0">
                <a:latin typeface="Arial"/>
                <a:cs typeface="Arial"/>
              </a:rPr>
              <a:t>   </a:t>
            </a:r>
            <a:r>
              <a:rPr sz="600" b="1" spc="75" baseline="-55555" dirty="0">
                <a:latin typeface="Arial"/>
                <a:cs typeface="Arial"/>
              </a:rPr>
              <a:t> </a:t>
            </a:r>
            <a:r>
              <a:rPr sz="600" b="1" spc="52" baseline="-34722" dirty="0">
                <a:latin typeface="Arial"/>
                <a:cs typeface="Arial"/>
              </a:rPr>
              <a:t>L6</a:t>
            </a:r>
            <a:endParaRPr sz="600" baseline="-34722">
              <a:latin typeface="Arial"/>
              <a:cs typeface="Arial"/>
            </a:endParaRPr>
          </a:p>
          <a:p>
            <a:pPr marR="675005" algn="r">
              <a:lnSpc>
                <a:spcPts val="425"/>
              </a:lnSpc>
              <a:spcBef>
                <a:spcPts val="150"/>
              </a:spcBef>
              <a:tabLst>
                <a:tab pos="355600" algn="l"/>
              </a:tabLst>
            </a:pPr>
            <a:r>
              <a:rPr sz="600" b="1" spc="67" baseline="-13888" dirty="0">
                <a:latin typeface="Arial"/>
                <a:cs typeface="Arial"/>
              </a:rPr>
              <a:t>G</a:t>
            </a:r>
            <a:r>
              <a:rPr sz="600" b="1" spc="37" baseline="-13888" dirty="0">
                <a:latin typeface="Arial"/>
                <a:cs typeface="Arial"/>
              </a:rPr>
              <a:t>2</a:t>
            </a:r>
            <a:r>
              <a:rPr sz="600" b="1" spc="44" baseline="-13888" dirty="0">
                <a:latin typeface="Arial"/>
                <a:cs typeface="Arial"/>
              </a:rPr>
              <a:t>8</a:t>
            </a:r>
            <a:r>
              <a:rPr sz="600" b="1" baseline="-13888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T62</a:t>
            </a:r>
            <a:endParaRPr sz="400">
              <a:latin typeface="Arial"/>
              <a:cs typeface="Arial"/>
            </a:endParaRPr>
          </a:p>
          <a:p>
            <a:pPr marR="86995" algn="ctr">
              <a:lnSpc>
                <a:spcPts val="330"/>
              </a:lnSpc>
            </a:pPr>
            <a:r>
              <a:rPr sz="400" b="1" spc="30" dirty="0">
                <a:latin typeface="Arial"/>
                <a:cs typeface="Arial"/>
              </a:rPr>
              <a:t>T7</a:t>
            </a:r>
            <a:endParaRPr sz="400">
              <a:latin typeface="Arial"/>
              <a:cs typeface="Arial"/>
            </a:endParaRPr>
          </a:p>
          <a:p>
            <a:pPr marL="122555" algn="ctr">
              <a:lnSpc>
                <a:spcPts val="385"/>
              </a:lnSpc>
              <a:tabLst>
                <a:tab pos="662305" algn="l"/>
              </a:tabLst>
            </a:pPr>
            <a:r>
              <a:rPr sz="600" b="1" spc="44" baseline="-20833" dirty="0">
                <a:latin typeface="Arial"/>
                <a:cs typeface="Arial"/>
              </a:rPr>
              <a:t>S74</a:t>
            </a:r>
            <a:r>
              <a:rPr sz="600" b="1" baseline="-20833" dirty="0">
                <a:latin typeface="Arial"/>
                <a:cs typeface="Arial"/>
              </a:rPr>
              <a:t>	</a:t>
            </a:r>
            <a:r>
              <a:rPr sz="400" b="1" spc="45" dirty="0">
                <a:latin typeface="Arial"/>
                <a:cs typeface="Arial"/>
              </a:rPr>
              <a:t>Q</a:t>
            </a:r>
            <a:r>
              <a:rPr sz="400" b="1" spc="2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  <a:p>
            <a:pPr marL="214629" algn="ctr">
              <a:lnSpc>
                <a:spcPts val="409"/>
              </a:lnSpc>
              <a:spcBef>
                <a:spcPts val="45"/>
              </a:spcBef>
            </a:pPr>
            <a:r>
              <a:rPr sz="400" b="1" spc="45" dirty="0">
                <a:latin typeface="Arial"/>
                <a:cs typeface="Arial"/>
              </a:rPr>
              <a:t>G</a:t>
            </a:r>
            <a:r>
              <a:rPr sz="400" b="1" spc="25" dirty="0">
                <a:latin typeface="Arial"/>
                <a:cs typeface="Arial"/>
              </a:rPr>
              <a:t>5</a:t>
            </a:r>
            <a:r>
              <a:rPr sz="400" b="1" spc="30" dirty="0"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  <a:p>
            <a:pPr marL="1016635" algn="ctr">
              <a:lnSpc>
                <a:spcPts val="365"/>
              </a:lnSpc>
            </a:pPr>
            <a:r>
              <a:rPr sz="400" b="1" spc="30" dirty="0">
                <a:latin typeface="Arial"/>
                <a:cs typeface="Arial"/>
              </a:rPr>
              <a:t>S55</a:t>
            </a:r>
            <a:r>
              <a:rPr sz="400" b="1" dirty="0">
                <a:latin typeface="Arial"/>
                <a:cs typeface="Arial"/>
              </a:rPr>
              <a:t>  </a:t>
            </a:r>
            <a:r>
              <a:rPr sz="400" b="1" spc="15" dirty="0">
                <a:latin typeface="Arial"/>
                <a:cs typeface="Arial"/>
              </a:rPr>
              <a:t> </a:t>
            </a:r>
            <a:r>
              <a:rPr sz="600" b="1" spc="44" baseline="-34722" dirty="0">
                <a:latin typeface="Arial"/>
                <a:cs typeface="Arial"/>
              </a:rPr>
              <a:t>N66</a:t>
            </a:r>
            <a:endParaRPr sz="600" baseline="-34722">
              <a:latin typeface="Arial"/>
              <a:cs typeface="Arial"/>
            </a:endParaRPr>
          </a:p>
          <a:p>
            <a:pPr marL="96520">
              <a:lnSpc>
                <a:spcPts val="434"/>
              </a:lnSpc>
              <a:tabLst>
                <a:tab pos="2054225" algn="l"/>
                <a:tab pos="2353945" algn="l"/>
              </a:tabLst>
            </a:pPr>
            <a:r>
              <a:rPr sz="600" b="1" spc="44" baseline="-20833" dirty="0">
                <a:latin typeface="Arial"/>
                <a:cs typeface="Arial"/>
              </a:rPr>
              <a:t>S69</a:t>
            </a:r>
            <a:r>
              <a:rPr sz="600" b="1" baseline="-20833" dirty="0">
                <a:latin typeface="Arial"/>
                <a:cs typeface="Arial"/>
              </a:rPr>
              <a:t>	</a:t>
            </a:r>
            <a:r>
              <a:rPr sz="400" b="1" spc="45" dirty="0">
                <a:latin typeface="Arial"/>
                <a:cs typeface="Arial"/>
              </a:rPr>
              <a:t>Q</a:t>
            </a:r>
            <a:r>
              <a:rPr sz="400" b="1" spc="25" dirty="0">
                <a:latin typeface="Arial"/>
                <a:cs typeface="Arial"/>
              </a:rPr>
              <a:t>6</a:t>
            </a:r>
            <a:r>
              <a:rPr sz="400" b="1" spc="30" dirty="0">
                <a:latin typeface="Arial"/>
                <a:cs typeface="Arial"/>
              </a:rPr>
              <a:t>7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52" baseline="-41666" dirty="0">
                <a:latin typeface="Arial"/>
                <a:cs typeface="Arial"/>
              </a:rPr>
              <a:t>F</a:t>
            </a:r>
            <a:r>
              <a:rPr sz="600" b="1" spc="37" baseline="-41666" dirty="0">
                <a:latin typeface="Arial"/>
                <a:cs typeface="Arial"/>
              </a:rPr>
              <a:t>2</a:t>
            </a:r>
            <a:r>
              <a:rPr sz="600" b="1" spc="44" baseline="-41666" dirty="0">
                <a:latin typeface="Arial"/>
                <a:cs typeface="Arial"/>
              </a:rPr>
              <a:t>1</a:t>
            </a:r>
            <a:endParaRPr sz="600" baseline="-41666">
              <a:latin typeface="Arial"/>
              <a:cs typeface="Arial"/>
            </a:endParaRPr>
          </a:p>
          <a:p>
            <a:pPr marR="20955" algn="ctr">
              <a:lnSpc>
                <a:spcPts val="345"/>
              </a:lnSpc>
              <a:spcBef>
                <a:spcPts val="270"/>
              </a:spcBef>
              <a:tabLst>
                <a:tab pos="650875" algn="l"/>
                <a:tab pos="1303020" algn="l"/>
              </a:tabLst>
            </a:pPr>
            <a:r>
              <a:rPr sz="600" b="1" spc="44" baseline="6944" dirty="0">
                <a:latin typeface="Arial"/>
                <a:cs typeface="Arial"/>
              </a:rPr>
              <a:t>S18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600" b="1" spc="22" baseline="41666" dirty="0">
                <a:latin typeface="Arial"/>
                <a:cs typeface="Arial"/>
              </a:rPr>
              <a:t>I</a:t>
            </a:r>
            <a:r>
              <a:rPr sz="600" b="1" spc="37" baseline="41666" dirty="0">
                <a:latin typeface="Arial"/>
                <a:cs typeface="Arial"/>
              </a:rPr>
              <a:t>3</a:t>
            </a:r>
            <a:r>
              <a:rPr sz="600" b="1" spc="44" baseline="41666" dirty="0">
                <a:latin typeface="Arial"/>
                <a:cs typeface="Arial"/>
              </a:rPr>
              <a:t>5</a:t>
            </a:r>
            <a:r>
              <a:rPr sz="600" b="1" baseline="41666" dirty="0">
                <a:latin typeface="Arial"/>
                <a:cs typeface="Arial"/>
              </a:rPr>
              <a:t>	</a:t>
            </a:r>
            <a:r>
              <a:rPr sz="600" b="1" spc="44" baseline="-13888" dirty="0">
                <a:latin typeface="Arial"/>
                <a:cs typeface="Arial"/>
              </a:rPr>
              <a:t>T5</a:t>
            </a:r>
            <a:r>
              <a:rPr sz="600" b="1" baseline="-13888" dirty="0">
                <a:latin typeface="Arial"/>
                <a:cs typeface="Arial"/>
              </a:rPr>
              <a:t>     </a:t>
            </a:r>
            <a:r>
              <a:rPr sz="600" b="1" spc="-37" baseline="-13888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E70</a:t>
            </a:r>
            <a:endParaRPr sz="400">
              <a:latin typeface="Arial"/>
              <a:cs typeface="Arial"/>
            </a:endParaRPr>
          </a:p>
          <a:p>
            <a:pPr marL="438784">
              <a:lnSpc>
                <a:spcPts val="330"/>
              </a:lnSpc>
              <a:tabLst>
                <a:tab pos="1530350" algn="l"/>
                <a:tab pos="2188845" algn="l"/>
              </a:tabLst>
            </a:pPr>
            <a:r>
              <a:rPr sz="600" b="1" spc="44" baseline="-20833" dirty="0">
                <a:latin typeface="Arial"/>
                <a:cs typeface="Arial"/>
              </a:rPr>
              <a:t>E27</a:t>
            </a:r>
            <a:r>
              <a:rPr sz="600" b="1" baseline="-20833" dirty="0">
                <a:latin typeface="Arial"/>
                <a:cs typeface="Arial"/>
              </a:rPr>
              <a:t>	</a:t>
            </a:r>
            <a:r>
              <a:rPr sz="400" b="1" spc="45" dirty="0">
                <a:latin typeface="Arial"/>
                <a:cs typeface="Arial"/>
              </a:rPr>
              <a:t>Q</a:t>
            </a:r>
            <a:r>
              <a:rPr sz="400" b="1" spc="2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4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22" baseline="-27777" dirty="0">
                <a:latin typeface="Arial"/>
                <a:cs typeface="Arial"/>
              </a:rPr>
              <a:t>I</a:t>
            </a:r>
            <a:r>
              <a:rPr sz="600" b="1" spc="37" baseline="-27777" dirty="0">
                <a:latin typeface="Arial"/>
                <a:cs typeface="Arial"/>
              </a:rPr>
              <a:t>8</a:t>
            </a:r>
            <a:r>
              <a:rPr sz="600" b="1" spc="44" baseline="-27777" dirty="0">
                <a:latin typeface="Arial"/>
                <a:cs typeface="Arial"/>
              </a:rPr>
              <a:t>0</a:t>
            </a:r>
            <a:r>
              <a:rPr sz="600" b="1" baseline="-27777" dirty="0">
                <a:latin typeface="Arial"/>
                <a:cs typeface="Arial"/>
              </a:rPr>
              <a:t>  </a:t>
            </a:r>
            <a:r>
              <a:rPr sz="600" b="1" spc="22" baseline="-27777" dirty="0">
                <a:latin typeface="Arial"/>
                <a:cs typeface="Arial"/>
              </a:rPr>
              <a:t> </a:t>
            </a:r>
            <a:r>
              <a:rPr sz="600" b="1" spc="44" baseline="-55555" dirty="0">
                <a:latin typeface="Arial"/>
                <a:cs typeface="Arial"/>
              </a:rPr>
              <a:t>K85</a:t>
            </a:r>
            <a:r>
              <a:rPr sz="600" b="1" baseline="-55555" dirty="0">
                <a:latin typeface="Arial"/>
                <a:cs typeface="Arial"/>
              </a:rPr>
              <a:t>   </a:t>
            </a:r>
            <a:r>
              <a:rPr sz="600" b="1" spc="-7" baseline="-55555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K61</a:t>
            </a:r>
            <a:endParaRPr sz="400">
              <a:latin typeface="Arial"/>
              <a:cs typeface="Arial"/>
            </a:endParaRPr>
          </a:p>
          <a:p>
            <a:pPr marL="670560" algn="ctr">
              <a:lnSpc>
                <a:spcPts val="420"/>
              </a:lnSpc>
              <a:tabLst>
                <a:tab pos="1128395" algn="l"/>
              </a:tabLst>
            </a:pPr>
            <a:r>
              <a:rPr sz="400" b="1" spc="30" dirty="0">
                <a:latin typeface="Arial"/>
                <a:cs typeface="Arial"/>
              </a:rPr>
              <a:t>T19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52" baseline="13888" dirty="0">
                <a:latin typeface="Arial"/>
                <a:cs typeface="Arial"/>
              </a:rPr>
              <a:t>L</a:t>
            </a:r>
            <a:r>
              <a:rPr sz="600" b="1" spc="37" baseline="13888" dirty="0">
                <a:latin typeface="Arial"/>
                <a:cs typeface="Arial"/>
              </a:rPr>
              <a:t>4</a:t>
            </a:r>
            <a:r>
              <a:rPr sz="600" b="1" spc="44" baseline="13888" dirty="0">
                <a:latin typeface="Arial"/>
                <a:cs typeface="Arial"/>
              </a:rPr>
              <a:t>9</a:t>
            </a:r>
            <a:r>
              <a:rPr sz="600" b="1" baseline="13888" dirty="0">
                <a:latin typeface="Arial"/>
                <a:cs typeface="Arial"/>
              </a:rPr>
              <a:t> </a:t>
            </a:r>
            <a:r>
              <a:rPr sz="600" b="1" spc="-22" baseline="13888" dirty="0">
                <a:latin typeface="Arial"/>
                <a:cs typeface="Arial"/>
              </a:rPr>
              <a:t> 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5</a:t>
            </a:r>
            <a:r>
              <a:rPr sz="400" b="1" spc="30" dirty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  <a:p>
            <a:pPr marL="324485" algn="ctr">
              <a:lnSpc>
                <a:spcPts val="300"/>
              </a:lnSpc>
              <a:tabLst>
                <a:tab pos="1811655" algn="l"/>
              </a:tabLst>
            </a:pPr>
            <a:r>
              <a:rPr sz="400" b="1" spc="30" dirty="0">
                <a:latin typeface="Arial"/>
                <a:cs typeface="Arial"/>
              </a:rPr>
              <a:t>H48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44" baseline="34722" dirty="0">
                <a:latin typeface="Arial"/>
                <a:cs typeface="Arial"/>
              </a:rPr>
              <a:t>R88</a:t>
            </a:r>
            <a:r>
              <a:rPr sz="600" b="1" baseline="34722" dirty="0">
                <a:latin typeface="Arial"/>
                <a:cs typeface="Arial"/>
              </a:rPr>
              <a:t> </a:t>
            </a:r>
            <a:r>
              <a:rPr sz="600" b="1" spc="-67" baseline="34722" dirty="0">
                <a:latin typeface="Arial"/>
                <a:cs typeface="Arial"/>
              </a:rPr>
              <a:t> </a:t>
            </a:r>
            <a:r>
              <a:rPr sz="450" b="1" spc="37" baseline="9259" dirty="0">
                <a:latin typeface="Arial"/>
                <a:cs typeface="Arial"/>
              </a:rPr>
              <a:t>L93</a:t>
            </a:r>
            <a:r>
              <a:rPr sz="450" b="1" baseline="9259" dirty="0">
                <a:latin typeface="Arial"/>
                <a:cs typeface="Arial"/>
              </a:rPr>
              <a:t>          </a:t>
            </a:r>
            <a:r>
              <a:rPr sz="450" b="1" spc="-22" baseline="9259" dirty="0">
                <a:latin typeface="Arial"/>
                <a:cs typeface="Arial"/>
              </a:rPr>
              <a:t> </a:t>
            </a:r>
            <a:r>
              <a:rPr sz="600" b="1" spc="44" baseline="-20833" dirty="0">
                <a:latin typeface="Arial"/>
                <a:cs typeface="Arial"/>
              </a:rPr>
              <a:t>R78</a:t>
            </a:r>
            <a:endParaRPr sz="600" baseline="-20833">
              <a:latin typeface="Arial"/>
              <a:cs typeface="Arial"/>
            </a:endParaRPr>
          </a:p>
          <a:p>
            <a:pPr marR="146685" algn="r">
              <a:lnSpc>
                <a:spcPts val="300"/>
              </a:lnSpc>
            </a:pPr>
            <a:r>
              <a:rPr sz="400" b="1" spc="35" dirty="0">
                <a:latin typeface="Arial"/>
                <a:cs typeface="Arial"/>
              </a:rPr>
              <a:t>F</a:t>
            </a:r>
            <a:r>
              <a:rPr sz="400" b="1" spc="25" dirty="0">
                <a:latin typeface="Arial"/>
                <a:cs typeface="Arial"/>
              </a:rPr>
              <a:t>2</a:t>
            </a:r>
            <a:r>
              <a:rPr sz="400" b="1" spc="30" dirty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  <a:p>
            <a:pPr marL="226060" algn="ctr">
              <a:lnSpc>
                <a:spcPts val="375"/>
              </a:lnSpc>
              <a:tabLst>
                <a:tab pos="469900" algn="l"/>
                <a:tab pos="699135" algn="l"/>
                <a:tab pos="1607185" algn="l"/>
              </a:tabLst>
            </a:pPr>
            <a:r>
              <a:rPr sz="600" b="1" spc="52" baseline="-13888" dirty="0">
                <a:latin typeface="Arial"/>
                <a:cs typeface="Arial"/>
              </a:rPr>
              <a:t>E</a:t>
            </a:r>
            <a:r>
              <a:rPr sz="600" b="1" spc="44" baseline="-13888" dirty="0">
                <a:latin typeface="Arial"/>
                <a:cs typeface="Arial"/>
              </a:rPr>
              <a:t>8</a:t>
            </a:r>
            <a:r>
              <a:rPr sz="600" b="1" baseline="-13888" dirty="0">
                <a:latin typeface="Arial"/>
                <a:cs typeface="Arial"/>
              </a:rPr>
              <a:t>	</a:t>
            </a:r>
            <a:r>
              <a:rPr sz="600" b="1" spc="52" baseline="13888" dirty="0">
                <a:latin typeface="Arial"/>
                <a:cs typeface="Arial"/>
              </a:rPr>
              <a:t>F</a:t>
            </a:r>
            <a:r>
              <a:rPr sz="600" b="1" spc="37" baseline="13888" dirty="0">
                <a:latin typeface="Arial"/>
                <a:cs typeface="Arial"/>
              </a:rPr>
              <a:t>3</a:t>
            </a:r>
            <a:r>
              <a:rPr sz="600" b="1" spc="44" baseline="13888" dirty="0">
                <a:latin typeface="Arial"/>
                <a:cs typeface="Arial"/>
              </a:rPr>
              <a:t>8</a:t>
            </a:r>
            <a:r>
              <a:rPr sz="600" b="1" baseline="13888" dirty="0">
                <a:latin typeface="Arial"/>
                <a:cs typeface="Arial"/>
              </a:rPr>
              <a:t>	</a:t>
            </a:r>
            <a:r>
              <a:rPr sz="600" b="1" spc="44" baseline="20833" dirty="0">
                <a:latin typeface="Arial"/>
                <a:cs typeface="Arial"/>
              </a:rPr>
              <a:t>T15</a:t>
            </a:r>
            <a:r>
              <a:rPr sz="600" b="1" baseline="20833" dirty="0">
                <a:latin typeface="Arial"/>
                <a:cs typeface="Arial"/>
              </a:rPr>
              <a:t>       </a:t>
            </a:r>
            <a:r>
              <a:rPr sz="600" b="1" spc="-44" baseline="20833" dirty="0">
                <a:latin typeface="Arial"/>
                <a:cs typeface="Arial"/>
              </a:rPr>
              <a:t> </a:t>
            </a:r>
            <a:r>
              <a:rPr sz="600" b="1" spc="52" baseline="6944" dirty="0">
                <a:latin typeface="Arial"/>
                <a:cs typeface="Arial"/>
              </a:rPr>
              <a:t>L9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300" b="1" spc="25" dirty="0">
                <a:latin typeface="Arial"/>
                <a:cs typeface="Arial"/>
              </a:rPr>
              <a:t>D64</a:t>
            </a:r>
            <a:r>
              <a:rPr sz="300" b="1" dirty="0">
                <a:latin typeface="Arial"/>
                <a:cs typeface="Arial"/>
              </a:rPr>
              <a:t>        </a:t>
            </a:r>
            <a:r>
              <a:rPr sz="300" b="1" spc="-25" dirty="0">
                <a:latin typeface="Arial"/>
                <a:cs typeface="Arial"/>
              </a:rPr>
              <a:t> </a:t>
            </a:r>
            <a:r>
              <a:rPr sz="600" b="1" spc="52" baseline="-6944" dirty="0">
                <a:latin typeface="Arial"/>
                <a:cs typeface="Arial"/>
              </a:rPr>
              <a:t>F</a:t>
            </a:r>
            <a:r>
              <a:rPr sz="600" b="1" spc="37" baseline="-6944" dirty="0">
                <a:latin typeface="Arial"/>
                <a:cs typeface="Arial"/>
              </a:rPr>
              <a:t>2</a:t>
            </a:r>
            <a:r>
              <a:rPr sz="600" b="1" spc="44" baseline="-6944" dirty="0">
                <a:latin typeface="Arial"/>
                <a:cs typeface="Arial"/>
              </a:rPr>
              <a:t>3</a:t>
            </a:r>
            <a:endParaRPr sz="600" baseline="-6944">
              <a:latin typeface="Arial"/>
              <a:cs typeface="Arial"/>
            </a:endParaRPr>
          </a:p>
          <a:p>
            <a:pPr marR="16510" algn="r">
              <a:lnSpc>
                <a:spcPts val="340"/>
              </a:lnSpc>
              <a:tabLst>
                <a:tab pos="248920" algn="l"/>
              </a:tabLst>
            </a:pPr>
            <a:r>
              <a:rPr sz="400" b="1" spc="30" dirty="0">
                <a:latin typeface="Arial"/>
                <a:cs typeface="Arial"/>
              </a:rPr>
              <a:t>V54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525" b="1" spc="22" baseline="7936" dirty="0">
                <a:latin typeface="Arial"/>
                <a:cs typeface="Arial"/>
              </a:rPr>
              <a:t>E90</a:t>
            </a:r>
            <a:r>
              <a:rPr sz="525" b="1" baseline="7936" dirty="0">
                <a:latin typeface="Arial"/>
                <a:cs typeface="Arial"/>
              </a:rPr>
              <a:t>        </a:t>
            </a:r>
            <a:r>
              <a:rPr sz="525" b="1" spc="-7" baseline="7936" dirty="0">
                <a:latin typeface="Arial"/>
                <a:cs typeface="Arial"/>
              </a:rPr>
              <a:t> 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7</a:t>
            </a:r>
            <a:r>
              <a:rPr sz="400" b="1" spc="30" dirty="0">
                <a:latin typeface="Arial"/>
                <a:cs typeface="Arial"/>
              </a:rPr>
              <a:t>9</a:t>
            </a:r>
            <a:endParaRPr sz="400">
              <a:latin typeface="Arial"/>
              <a:cs typeface="Arial"/>
            </a:endParaRPr>
          </a:p>
          <a:p>
            <a:pPr marL="1002030">
              <a:lnSpc>
                <a:spcPts val="405"/>
              </a:lnSpc>
              <a:tabLst>
                <a:tab pos="1242060" algn="l"/>
                <a:tab pos="2054225" algn="l"/>
                <a:tab pos="2484120" algn="l"/>
              </a:tabLst>
            </a:pPr>
            <a:r>
              <a:rPr sz="600" b="1" spc="44" baseline="-20833" dirty="0">
                <a:latin typeface="Arial"/>
                <a:cs typeface="Arial"/>
              </a:rPr>
              <a:t>A</a:t>
            </a:r>
            <a:r>
              <a:rPr sz="600" b="1" spc="37" baseline="-20833" dirty="0">
                <a:latin typeface="Arial"/>
                <a:cs typeface="Arial"/>
              </a:rPr>
              <a:t>1</a:t>
            </a:r>
            <a:r>
              <a:rPr sz="600" b="1" spc="44" baseline="-20833" dirty="0">
                <a:latin typeface="Arial"/>
                <a:cs typeface="Arial"/>
              </a:rPr>
              <a:t>1</a:t>
            </a:r>
            <a:r>
              <a:rPr sz="600" b="1" baseline="-20833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T22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22" baseline="-6944" dirty="0">
                <a:latin typeface="Arial"/>
                <a:cs typeface="Arial"/>
              </a:rPr>
              <a:t>I</a:t>
            </a:r>
            <a:r>
              <a:rPr sz="600" b="1" spc="37" baseline="-6944" dirty="0">
                <a:latin typeface="Arial"/>
                <a:cs typeface="Arial"/>
              </a:rPr>
              <a:t>9</a:t>
            </a:r>
            <a:r>
              <a:rPr sz="600" b="1" spc="44" baseline="-6944" dirty="0">
                <a:latin typeface="Arial"/>
                <a:cs typeface="Arial"/>
              </a:rPr>
              <a:t>5</a:t>
            </a:r>
            <a:r>
              <a:rPr sz="600" b="1" baseline="-6944" dirty="0">
                <a:latin typeface="Arial"/>
                <a:cs typeface="Arial"/>
              </a:rPr>
              <a:t>	</a:t>
            </a:r>
            <a:r>
              <a:rPr sz="600" b="1" spc="44" baseline="13888" dirty="0">
                <a:latin typeface="Arial"/>
                <a:cs typeface="Arial"/>
              </a:rPr>
              <a:t>K51</a:t>
            </a:r>
            <a:endParaRPr sz="600" baseline="13888">
              <a:latin typeface="Arial"/>
              <a:cs typeface="Arial"/>
            </a:endParaRPr>
          </a:p>
          <a:p>
            <a:pPr marL="768985">
              <a:lnSpc>
                <a:spcPct val="100000"/>
              </a:lnSpc>
              <a:tabLst>
                <a:tab pos="2076450" algn="l"/>
              </a:tabLst>
            </a:pPr>
            <a:r>
              <a:rPr sz="600" b="1" spc="82" baseline="13888" dirty="0">
                <a:latin typeface="Arial"/>
                <a:cs typeface="Arial"/>
              </a:rPr>
              <a:t>W</a:t>
            </a:r>
            <a:r>
              <a:rPr sz="600" b="1" spc="37" baseline="13888" dirty="0">
                <a:latin typeface="Arial"/>
                <a:cs typeface="Arial"/>
              </a:rPr>
              <a:t>7</a:t>
            </a:r>
            <a:r>
              <a:rPr sz="600" b="1" spc="44" baseline="13888" dirty="0">
                <a:latin typeface="Arial"/>
                <a:cs typeface="Arial"/>
              </a:rPr>
              <a:t>7</a:t>
            </a:r>
            <a:r>
              <a:rPr sz="600" b="1" baseline="13888" dirty="0">
                <a:latin typeface="Arial"/>
                <a:cs typeface="Arial"/>
              </a:rPr>
              <a:t>	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6</a:t>
            </a:r>
            <a:r>
              <a:rPr sz="400" b="1" spc="30" dirty="0">
                <a:latin typeface="Arial"/>
                <a:cs typeface="Arial"/>
              </a:rPr>
              <a:t>3</a:t>
            </a:r>
            <a:r>
              <a:rPr sz="400" b="1" dirty="0">
                <a:latin typeface="Arial"/>
                <a:cs typeface="Arial"/>
              </a:rPr>
              <a:t>    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600" b="1" spc="44" baseline="13888" dirty="0">
                <a:latin typeface="Arial"/>
                <a:cs typeface="Arial"/>
              </a:rPr>
              <a:t>E8</a:t>
            </a:r>
            <a:r>
              <a:rPr sz="600" b="1" spc="52" baseline="13888" dirty="0">
                <a:latin typeface="Arial"/>
                <a:cs typeface="Arial"/>
              </a:rPr>
              <a:t>6</a:t>
            </a:r>
            <a:r>
              <a:rPr sz="600" b="1" spc="44" baseline="-13888" dirty="0">
                <a:latin typeface="Arial"/>
                <a:cs typeface="Arial"/>
              </a:rPr>
              <a:t>N36</a:t>
            </a:r>
            <a:endParaRPr sz="600" baseline="-13888">
              <a:latin typeface="Arial"/>
              <a:cs typeface="Arial"/>
            </a:endParaRPr>
          </a:p>
          <a:p>
            <a:pPr marR="118745" algn="r">
              <a:lnSpc>
                <a:spcPts val="405"/>
              </a:lnSpc>
              <a:spcBef>
                <a:spcPts val="130"/>
              </a:spcBef>
              <a:tabLst>
                <a:tab pos="962025" algn="l"/>
                <a:tab pos="1287780" algn="l"/>
              </a:tabLst>
            </a:pPr>
            <a:r>
              <a:rPr sz="600" b="1" spc="44" baseline="41666" dirty="0">
                <a:latin typeface="Arial"/>
                <a:cs typeface="Arial"/>
              </a:rPr>
              <a:t>A</a:t>
            </a:r>
            <a:r>
              <a:rPr sz="600" b="1" spc="37" baseline="41666" dirty="0">
                <a:latin typeface="Arial"/>
                <a:cs typeface="Arial"/>
              </a:rPr>
              <a:t>8</a:t>
            </a:r>
            <a:r>
              <a:rPr sz="600" b="1" spc="44" baseline="41666" dirty="0">
                <a:latin typeface="Arial"/>
                <a:cs typeface="Arial"/>
              </a:rPr>
              <a:t>4</a:t>
            </a:r>
            <a:r>
              <a:rPr sz="600" b="1" baseline="41666" dirty="0">
                <a:latin typeface="Arial"/>
                <a:cs typeface="Arial"/>
              </a:rPr>
              <a:t>	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6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44" baseline="13888" dirty="0">
                <a:latin typeface="Arial"/>
                <a:cs typeface="Arial"/>
              </a:rPr>
              <a:t>R26</a:t>
            </a:r>
            <a:endParaRPr sz="600" baseline="13888">
              <a:latin typeface="Arial"/>
              <a:cs typeface="Arial"/>
            </a:endParaRPr>
          </a:p>
          <a:p>
            <a:pPr marL="487680" marR="177800" indent="-359410">
              <a:lnSpc>
                <a:spcPct val="75700"/>
              </a:lnSpc>
              <a:spcBef>
                <a:spcPts val="40"/>
              </a:spcBef>
              <a:tabLst>
                <a:tab pos="1107440" algn="l"/>
                <a:tab pos="2060575" algn="l"/>
                <a:tab pos="2484120" algn="l"/>
              </a:tabLst>
            </a:pP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7</a:t>
            </a:r>
            <a:r>
              <a:rPr sz="400" b="1" spc="30" dirty="0">
                <a:latin typeface="Arial"/>
                <a:cs typeface="Arial"/>
              </a:rPr>
              <a:t>1</a:t>
            </a:r>
            <a:r>
              <a:rPr sz="400" b="1" dirty="0">
                <a:latin typeface="Arial"/>
                <a:cs typeface="Arial"/>
              </a:rPr>
              <a:t>		</a:t>
            </a:r>
            <a:r>
              <a:rPr sz="600" b="1" spc="44" baseline="-27777" dirty="0">
                <a:latin typeface="Arial"/>
                <a:cs typeface="Arial"/>
              </a:rPr>
              <a:t>R72</a:t>
            </a:r>
            <a:r>
              <a:rPr sz="600" b="1" baseline="-27777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E82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44" baseline="-20833" dirty="0">
                <a:latin typeface="Arial"/>
                <a:cs typeface="Arial"/>
              </a:rPr>
              <a:t>E75</a:t>
            </a:r>
            <a:r>
              <a:rPr sz="600" b="1" spc="22" baseline="-20833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N34</a:t>
            </a:r>
            <a:r>
              <a:rPr sz="400" b="1" dirty="0">
                <a:latin typeface="Arial"/>
                <a:cs typeface="Arial"/>
              </a:rPr>
              <a:t>     </a:t>
            </a:r>
            <a:r>
              <a:rPr sz="400" b="1" spc="30" dirty="0">
                <a:latin typeface="Arial"/>
                <a:cs typeface="Arial"/>
              </a:rPr>
              <a:t> </a:t>
            </a:r>
            <a:r>
              <a:rPr sz="600" b="1" spc="52" baseline="-27777" dirty="0">
                <a:latin typeface="Arial"/>
                <a:cs typeface="Arial"/>
              </a:rPr>
              <a:t>F</a:t>
            </a:r>
            <a:r>
              <a:rPr sz="600" b="1" spc="37" baseline="-27777" dirty="0">
                <a:latin typeface="Arial"/>
                <a:cs typeface="Arial"/>
              </a:rPr>
              <a:t>7</a:t>
            </a:r>
            <a:r>
              <a:rPr sz="600" b="1" spc="44" baseline="-27777" dirty="0">
                <a:latin typeface="Arial"/>
                <a:cs typeface="Arial"/>
              </a:rPr>
              <a:t>3</a:t>
            </a:r>
            <a:endParaRPr sz="600" baseline="-27777">
              <a:latin typeface="Arial"/>
              <a:cs typeface="Arial"/>
            </a:endParaRPr>
          </a:p>
          <a:p>
            <a:pPr marL="1636395">
              <a:lnSpc>
                <a:spcPct val="100000"/>
              </a:lnSpc>
              <a:spcBef>
                <a:spcPts val="340"/>
              </a:spcBef>
            </a:pPr>
            <a:r>
              <a:rPr sz="400" b="1" spc="30" dirty="0">
                <a:latin typeface="Arial"/>
                <a:cs typeface="Arial"/>
              </a:rPr>
              <a:t>A2</a:t>
            </a:r>
            <a:r>
              <a:rPr sz="400" b="1" dirty="0">
                <a:latin typeface="Arial"/>
                <a:cs typeface="Arial"/>
              </a:rPr>
              <a:t>      </a:t>
            </a:r>
            <a:r>
              <a:rPr sz="400" b="1" spc="30" dirty="0">
                <a:latin typeface="Arial"/>
                <a:cs typeface="Arial"/>
              </a:rPr>
              <a:t> R96</a:t>
            </a:r>
            <a:endParaRPr sz="400">
              <a:latin typeface="Arial"/>
              <a:cs typeface="Arial"/>
            </a:endParaRPr>
          </a:p>
          <a:p>
            <a:pPr marR="180975" algn="ctr">
              <a:lnSpc>
                <a:spcPct val="100000"/>
              </a:lnSpc>
              <a:spcBef>
                <a:spcPts val="50"/>
              </a:spcBef>
              <a:tabLst>
                <a:tab pos="447675" algn="l"/>
              </a:tabLst>
            </a:pPr>
            <a:r>
              <a:rPr sz="600" b="1" spc="52" baseline="34722" dirty="0">
                <a:latin typeface="Arial"/>
                <a:cs typeface="Arial"/>
              </a:rPr>
              <a:t>L</a:t>
            </a:r>
            <a:r>
              <a:rPr sz="600" b="1" spc="37" baseline="34722" dirty="0">
                <a:latin typeface="Arial"/>
                <a:cs typeface="Arial"/>
              </a:rPr>
              <a:t>3</a:t>
            </a:r>
            <a:r>
              <a:rPr sz="600" b="1" spc="44" baseline="34722" dirty="0">
                <a:latin typeface="Arial"/>
                <a:cs typeface="Arial"/>
              </a:rPr>
              <a:t>3</a:t>
            </a:r>
            <a:r>
              <a:rPr sz="600" b="1" baseline="34722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V16</a:t>
            </a:r>
            <a:r>
              <a:rPr sz="400" b="1" dirty="0">
                <a:latin typeface="Arial"/>
                <a:cs typeface="Arial"/>
              </a:rPr>
              <a:t>   </a:t>
            </a:r>
            <a:r>
              <a:rPr sz="400" b="1" spc="-20" dirty="0">
                <a:latin typeface="Arial"/>
                <a:cs typeface="Arial"/>
              </a:rPr>
              <a:t> 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15" dirty="0">
                <a:latin typeface="Arial"/>
                <a:cs typeface="Arial"/>
              </a:rPr>
              <a:t>-</a:t>
            </a:r>
            <a:r>
              <a:rPr sz="400" b="1" spc="30" dirty="0"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  <a:p>
            <a:pPr marL="620395" algn="ctr">
              <a:lnSpc>
                <a:spcPts val="440"/>
              </a:lnSpc>
              <a:spcBef>
                <a:spcPts val="165"/>
              </a:spcBef>
            </a:pPr>
            <a:r>
              <a:rPr sz="400" b="1" spc="35" dirty="0">
                <a:latin typeface="Arial"/>
                <a:cs typeface="Arial"/>
              </a:rPr>
              <a:t>L0</a:t>
            </a:r>
            <a:endParaRPr sz="400">
              <a:latin typeface="Arial"/>
              <a:cs typeface="Arial"/>
            </a:endParaRPr>
          </a:p>
          <a:p>
            <a:pPr marR="647065" algn="r">
              <a:lnSpc>
                <a:spcPts val="440"/>
              </a:lnSpc>
            </a:pPr>
            <a:r>
              <a:rPr sz="400" b="1" spc="30" dirty="0">
                <a:latin typeface="Arial"/>
                <a:cs typeface="Arial"/>
              </a:rPr>
              <a:t>K98</a:t>
            </a:r>
            <a:endParaRPr sz="4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870807" y="1447882"/>
            <a:ext cx="3095782" cy="2198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09600" y="1447878"/>
            <a:ext cx="261207" cy="2162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300845" y="2871243"/>
            <a:ext cx="616585" cy="442595"/>
          </a:xfrm>
          <a:custGeom>
            <a:avLst/>
            <a:gdLst/>
            <a:ahLst/>
            <a:cxnLst/>
            <a:rect l="l" t="t" r="r" b="b"/>
            <a:pathLst>
              <a:path w="616585" h="442595">
                <a:moveTo>
                  <a:pt x="0" y="442209"/>
                </a:moveTo>
                <a:lnTo>
                  <a:pt x="616156" y="442209"/>
                </a:lnTo>
                <a:lnTo>
                  <a:pt x="616156" y="0"/>
                </a:lnTo>
                <a:lnTo>
                  <a:pt x="0" y="0"/>
                </a:lnTo>
                <a:lnTo>
                  <a:pt x="0" y="442209"/>
                </a:lnTo>
                <a:close/>
              </a:path>
            </a:pathLst>
          </a:custGeom>
          <a:ln w="45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854311" y="3621591"/>
            <a:ext cx="2787105" cy="219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1723" y="1625858"/>
            <a:ext cx="1168976" cy="7854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851937" y="3623811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18" y="0"/>
                </a:lnTo>
              </a:path>
            </a:pathLst>
          </a:custGeom>
          <a:ln w="267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388554" y="2142057"/>
            <a:ext cx="229870" cy="210185"/>
          </a:xfrm>
          <a:custGeom>
            <a:avLst/>
            <a:gdLst/>
            <a:ahLst/>
            <a:cxnLst/>
            <a:rect l="l" t="t" r="r" b="b"/>
            <a:pathLst>
              <a:path w="229869" h="210185">
                <a:moveTo>
                  <a:pt x="0" y="104534"/>
                </a:moveTo>
                <a:lnTo>
                  <a:pt x="12752" y="152772"/>
                </a:lnTo>
                <a:lnTo>
                  <a:pt x="46801" y="189344"/>
                </a:lnTo>
                <a:lnTo>
                  <a:pt x="95833" y="208309"/>
                </a:lnTo>
                <a:lnTo>
                  <a:pt x="114416" y="209690"/>
                </a:lnTo>
                <a:lnTo>
                  <a:pt x="133030" y="208309"/>
                </a:lnTo>
                <a:lnTo>
                  <a:pt x="182292" y="189344"/>
                </a:lnTo>
                <a:lnTo>
                  <a:pt x="216624" y="152772"/>
                </a:lnTo>
                <a:lnTo>
                  <a:pt x="229514" y="104534"/>
                </a:lnTo>
                <a:lnTo>
                  <a:pt x="228001" y="87565"/>
                </a:lnTo>
                <a:lnTo>
                  <a:pt x="207241" y="42773"/>
                </a:lnTo>
                <a:lnTo>
                  <a:pt x="167209" y="11657"/>
                </a:lnTo>
                <a:lnTo>
                  <a:pt x="114416" y="0"/>
                </a:lnTo>
                <a:lnTo>
                  <a:pt x="95833" y="1366"/>
                </a:lnTo>
                <a:lnTo>
                  <a:pt x="46801" y="20153"/>
                </a:lnTo>
                <a:lnTo>
                  <a:pt x="12752" y="56470"/>
                </a:lnTo>
                <a:lnTo>
                  <a:pt x="0" y="104534"/>
                </a:lnTo>
                <a:close/>
              </a:path>
            </a:pathLst>
          </a:custGeom>
          <a:ln w="138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3484415" y="2702741"/>
            <a:ext cx="142240" cy="103505"/>
          </a:xfrm>
          <a:custGeom>
            <a:avLst/>
            <a:gdLst/>
            <a:ahLst/>
            <a:cxnLst/>
            <a:rect l="l" t="t" r="r" b="b"/>
            <a:pathLst>
              <a:path w="142239" h="103505">
                <a:moveTo>
                  <a:pt x="0" y="51180"/>
                </a:moveTo>
                <a:lnTo>
                  <a:pt x="20662" y="87703"/>
                </a:lnTo>
                <a:lnTo>
                  <a:pt x="70586" y="102938"/>
                </a:lnTo>
                <a:lnTo>
                  <a:pt x="89594" y="101075"/>
                </a:lnTo>
                <a:lnTo>
                  <a:pt x="132129" y="77214"/>
                </a:lnTo>
                <a:lnTo>
                  <a:pt x="141804" y="51180"/>
                </a:lnTo>
                <a:lnTo>
                  <a:pt x="139275" y="37518"/>
                </a:lnTo>
                <a:lnTo>
                  <a:pt x="106627" y="6951"/>
                </a:lnTo>
                <a:lnTo>
                  <a:pt x="70586" y="0"/>
                </a:lnTo>
                <a:lnTo>
                  <a:pt x="51810" y="1816"/>
                </a:lnTo>
                <a:lnTo>
                  <a:pt x="9630" y="25276"/>
                </a:lnTo>
                <a:lnTo>
                  <a:pt x="0" y="51180"/>
                </a:lnTo>
                <a:close/>
              </a:path>
            </a:pathLst>
          </a:custGeom>
          <a:ln w="1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870807" y="1447882"/>
            <a:ext cx="2773680" cy="2189480"/>
          </a:xfrm>
          <a:prstGeom prst="rect">
            <a:avLst/>
          </a:prstGeom>
        </p:spPr>
        <p:txBody>
          <a:bodyPr vert="horz" wrap="square" lIns="0" tIns="6778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3"/>
              </a:spcBef>
            </a:pPr>
            <a:endParaRPr sz="1100">
              <a:latin typeface="Times New Roman"/>
              <a:cs typeface="Times New Roman"/>
            </a:endParaRPr>
          </a:p>
          <a:p>
            <a:pPr marL="104139">
              <a:lnSpc>
                <a:spcPts val="875"/>
              </a:lnSpc>
              <a:tabLst>
                <a:tab pos="388620" algn="l"/>
                <a:tab pos="777875" algn="l"/>
                <a:tab pos="2598420" algn="l"/>
              </a:tabLst>
            </a:pPr>
            <a:r>
              <a:rPr sz="600" b="1" spc="44" baseline="6944" dirty="0">
                <a:latin typeface="Arial"/>
                <a:cs typeface="Arial"/>
              </a:rPr>
              <a:t>D68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600" b="1" spc="44" baseline="6944" dirty="0">
                <a:latin typeface="Arial"/>
                <a:cs typeface="Arial"/>
              </a:rPr>
              <a:t>K39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E10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1275" b="1" spc="75" baseline="3267" dirty="0">
                <a:latin typeface="Times New Roman"/>
                <a:cs typeface="Times New Roman"/>
              </a:rPr>
              <a:t>A</a:t>
            </a:r>
            <a:endParaRPr sz="1275" baseline="3267">
              <a:latin typeface="Times New Roman"/>
              <a:cs typeface="Times New Roman"/>
            </a:endParaRPr>
          </a:p>
          <a:p>
            <a:pPr marL="62865">
              <a:lnSpc>
                <a:spcPts val="335"/>
              </a:lnSpc>
            </a:pPr>
            <a:r>
              <a:rPr sz="600" b="1" spc="44" baseline="-34722" dirty="0">
                <a:latin typeface="Arial"/>
                <a:cs typeface="Arial"/>
              </a:rPr>
              <a:t>A</a:t>
            </a:r>
            <a:r>
              <a:rPr sz="600" b="1" spc="37" baseline="-34722" dirty="0">
                <a:latin typeface="Arial"/>
                <a:cs typeface="Arial"/>
              </a:rPr>
              <a:t>2</a:t>
            </a:r>
            <a:r>
              <a:rPr sz="600" b="1" spc="44" baseline="-34722" dirty="0">
                <a:latin typeface="Arial"/>
                <a:cs typeface="Arial"/>
              </a:rPr>
              <a:t>4</a:t>
            </a:r>
            <a:r>
              <a:rPr sz="600" b="1" baseline="-34722" dirty="0">
                <a:latin typeface="Arial"/>
                <a:cs typeface="Arial"/>
              </a:rPr>
              <a:t>     </a:t>
            </a:r>
            <a:r>
              <a:rPr sz="600" b="1" spc="37" baseline="-34722" dirty="0">
                <a:latin typeface="Arial"/>
                <a:cs typeface="Arial"/>
              </a:rPr>
              <a:t> </a:t>
            </a:r>
            <a:r>
              <a:rPr sz="600" b="1" spc="44" baseline="-55555" dirty="0">
                <a:latin typeface="Arial"/>
                <a:cs typeface="Arial"/>
              </a:rPr>
              <a:t>D57</a:t>
            </a:r>
            <a:r>
              <a:rPr sz="600" b="1" spc="52" baseline="-55555" dirty="0">
                <a:latin typeface="Arial"/>
                <a:cs typeface="Arial"/>
              </a:rPr>
              <a:t> </a:t>
            </a:r>
            <a:r>
              <a:rPr sz="600" b="1" spc="22" baseline="-20833" dirty="0">
                <a:latin typeface="Arial"/>
                <a:cs typeface="Arial"/>
              </a:rPr>
              <a:t>I</a:t>
            </a:r>
            <a:r>
              <a:rPr sz="600" b="1" spc="37" baseline="-20833" dirty="0">
                <a:latin typeface="Arial"/>
                <a:cs typeface="Arial"/>
              </a:rPr>
              <a:t>1</a:t>
            </a:r>
            <a:r>
              <a:rPr sz="600" b="1" spc="44" baseline="-20833" dirty="0">
                <a:latin typeface="Arial"/>
                <a:cs typeface="Arial"/>
              </a:rPr>
              <a:t>3</a:t>
            </a:r>
            <a:r>
              <a:rPr sz="600" b="1" baseline="-20833" dirty="0">
                <a:latin typeface="Arial"/>
                <a:cs typeface="Arial"/>
              </a:rPr>
              <a:t>   </a:t>
            </a:r>
            <a:r>
              <a:rPr sz="600" b="1" spc="15" baseline="-20833" dirty="0">
                <a:latin typeface="Arial"/>
                <a:cs typeface="Arial"/>
              </a:rPr>
              <a:t> 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8</a:t>
            </a:r>
            <a:r>
              <a:rPr sz="400" b="1" spc="30" dirty="0"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  <a:p>
            <a:pPr marL="154940">
              <a:lnSpc>
                <a:spcPts val="405"/>
              </a:lnSpc>
              <a:spcBef>
                <a:spcPts val="100"/>
              </a:spcBef>
            </a:pPr>
            <a:r>
              <a:rPr sz="400" b="1" spc="30" dirty="0">
                <a:latin typeface="Arial"/>
                <a:cs typeface="Arial"/>
              </a:rPr>
              <a:t>D52</a:t>
            </a:r>
            <a:endParaRPr sz="400">
              <a:latin typeface="Arial"/>
              <a:cs typeface="Arial"/>
            </a:endParaRPr>
          </a:p>
          <a:p>
            <a:pPr marL="172720">
              <a:lnSpc>
                <a:spcPts val="405"/>
              </a:lnSpc>
              <a:tabLst>
                <a:tab pos="520065" algn="l"/>
                <a:tab pos="876300" algn="l"/>
                <a:tab pos="1622425" algn="l"/>
                <a:tab pos="2218690" algn="l"/>
              </a:tabLst>
            </a:pPr>
            <a:r>
              <a:rPr sz="600" b="1" spc="52" baseline="-41666" dirty="0">
                <a:latin typeface="Arial"/>
                <a:cs typeface="Arial"/>
              </a:rPr>
              <a:t>E</a:t>
            </a:r>
            <a:r>
              <a:rPr sz="600" b="1" spc="44" baseline="-41666" dirty="0">
                <a:latin typeface="Arial"/>
                <a:cs typeface="Arial"/>
              </a:rPr>
              <a:t>4</a:t>
            </a:r>
            <a:r>
              <a:rPr sz="600" b="1" baseline="-41666" dirty="0">
                <a:latin typeface="Arial"/>
                <a:cs typeface="Arial"/>
              </a:rPr>
              <a:t>	</a:t>
            </a:r>
            <a:r>
              <a:rPr sz="600" b="1" spc="44" baseline="-20833" dirty="0">
                <a:latin typeface="Arial"/>
                <a:cs typeface="Arial"/>
              </a:rPr>
              <a:t>V17</a:t>
            </a:r>
            <a:r>
              <a:rPr sz="600" b="1" baseline="-20833" dirty="0">
                <a:latin typeface="Arial"/>
                <a:cs typeface="Arial"/>
              </a:rPr>
              <a:t>	</a:t>
            </a:r>
            <a:r>
              <a:rPr sz="600" b="1" spc="44" baseline="13888" dirty="0">
                <a:latin typeface="Arial"/>
                <a:cs typeface="Arial"/>
              </a:rPr>
              <a:t>E58</a:t>
            </a:r>
            <a:r>
              <a:rPr sz="600" b="1" baseline="13888" dirty="0">
                <a:latin typeface="Arial"/>
                <a:cs typeface="Arial"/>
              </a:rPr>
              <a:t>	</a:t>
            </a:r>
            <a:r>
              <a:rPr sz="600" b="1" spc="67" baseline="6944" dirty="0">
                <a:latin typeface="Arial"/>
                <a:cs typeface="Arial"/>
              </a:rPr>
              <a:t>G</a:t>
            </a:r>
            <a:r>
              <a:rPr sz="600" b="1" spc="37" baseline="6944" dirty="0">
                <a:latin typeface="Arial"/>
                <a:cs typeface="Arial"/>
              </a:rPr>
              <a:t>3</a:t>
            </a:r>
            <a:r>
              <a:rPr sz="600" b="1" spc="44" baseline="6944" dirty="0">
                <a:latin typeface="Arial"/>
                <a:cs typeface="Arial"/>
              </a:rPr>
              <a:t>1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400" b="1" spc="45" dirty="0">
                <a:latin typeface="Arial"/>
                <a:cs typeface="Arial"/>
              </a:rPr>
              <a:t>G</a:t>
            </a:r>
            <a:r>
              <a:rPr sz="400" b="1" spc="25" dirty="0">
                <a:latin typeface="Arial"/>
                <a:cs typeface="Arial"/>
              </a:rPr>
              <a:t>2</a:t>
            </a:r>
            <a:r>
              <a:rPr sz="400" b="1" spc="30" dirty="0"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  <a:p>
            <a:pPr marL="541020" marR="794385" indent="-474980">
              <a:lnSpc>
                <a:spcPct val="104900"/>
              </a:lnSpc>
              <a:spcBef>
                <a:spcPts val="235"/>
              </a:spcBef>
              <a:tabLst>
                <a:tab pos="300355" algn="l"/>
                <a:tab pos="923925" algn="l"/>
                <a:tab pos="1859914" algn="l"/>
              </a:tabLst>
            </a:pPr>
            <a:r>
              <a:rPr sz="600" b="1" spc="44" baseline="20833" dirty="0">
                <a:latin typeface="Arial"/>
                <a:cs typeface="Arial"/>
              </a:rPr>
              <a:t>A</a:t>
            </a:r>
            <a:r>
              <a:rPr sz="600" b="1" spc="37" baseline="20833" dirty="0">
                <a:latin typeface="Arial"/>
                <a:cs typeface="Arial"/>
              </a:rPr>
              <a:t>4</a:t>
            </a:r>
            <a:r>
              <a:rPr sz="600" b="1" spc="44" baseline="20833" dirty="0">
                <a:latin typeface="Arial"/>
                <a:cs typeface="Arial"/>
              </a:rPr>
              <a:t>2</a:t>
            </a:r>
            <a:r>
              <a:rPr sz="600" b="1" baseline="20833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E1</a:t>
            </a:r>
            <a:r>
              <a:rPr sz="400" b="1" spc="40" dirty="0">
                <a:latin typeface="Arial"/>
                <a:cs typeface="Arial"/>
              </a:rPr>
              <a:t>4</a:t>
            </a:r>
            <a:r>
              <a:rPr sz="600" b="1" spc="60" baseline="55555" dirty="0">
                <a:latin typeface="Arial"/>
                <a:cs typeface="Arial"/>
              </a:rPr>
              <a:t>M</a:t>
            </a:r>
            <a:r>
              <a:rPr sz="600" b="1" spc="37" baseline="55555" dirty="0">
                <a:latin typeface="Arial"/>
                <a:cs typeface="Arial"/>
              </a:rPr>
              <a:t>6</a:t>
            </a:r>
            <a:r>
              <a:rPr sz="600" b="1" spc="44" baseline="55555" dirty="0">
                <a:latin typeface="Arial"/>
                <a:cs typeface="Arial"/>
              </a:rPr>
              <a:t>0</a:t>
            </a:r>
            <a:r>
              <a:rPr sz="600" b="1" baseline="55555" dirty="0">
                <a:latin typeface="Arial"/>
                <a:cs typeface="Arial"/>
              </a:rPr>
              <a:t>		</a:t>
            </a:r>
            <a:r>
              <a:rPr sz="400" b="1" spc="30" dirty="0">
                <a:latin typeface="Arial"/>
                <a:cs typeface="Arial"/>
              </a:rPr>
              <a:t>E40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67" baseline="20833" dirty="0">
                <a:latin typeface="Arial"/>
                <a:cs typeface="Arial"/>
              </a:rPr>
              <a:t>G</a:t>
            </a:r>
            <a:r>
              <a:rPr sz="600" b="1" spc="37" baseline="20833" dirty="0">
                <a:latin typeface="Arial"/>
                <a:cs typeface="Arial"/>
              </a:rPr>
              <a:t>8</a:t>
            </a:r>
            <a:r>
              <a:rPr sz="600" b="1" spc="44" baseline="20833" dirty="0">
                <a:latin typeface="Arial"/>
                <a:cs typeface="Arial"/>
              </a:rPr>
              <a:t>1</a:t>
            </a:r>
            <a:r>
              <a:rPr sz="600" b="1" spc="22" baseline="20833" dirty="0">
                <a:latin typeface="Arial"/>
                <a:cs typeface="Arial"/>
              </a:rPr>
              <a:t> </a:t>
            </a:r>
            <a:r>
              <a:rPr sz="600" b="1" spc="44" baseline="-20833" dirty="0">
                <a:latin typeface="Arial"/>
                <a:cs typeface="Arial"/>
              </a:rPr>
              <a:t>A</a:t>
            </a:r>
            <a:r>
              <a:rPr sz="600" b="1" spc="37" baseline="-20833" dirty="0">
                <a:latin typeface="Arial"/>
                <a:cs typeface="Arial"/>
              </a:rPr>
              <a:t>9</a:t>
            </a:r>
            <a:r>
              <a:rPr sz="600" b="1" spc="44" baseline="-20833" dirty="0">
                <a:latin typeface="Arial"/>
                <a:cs typeface="Arial"/>
              </a:rPr>
              <a:t>2</a:t>
            </a:r>
            <a:r>
              <a:rPr sz="600" b="1" baseline="-20833" dirty="0">
                <a:latin typeface="Arial"/>
                <a:cs typeface="Arial"/>
              </a:rPr>
              <a:t>    </a:t>
            </a:r>
            <a:r>
              <a:rPr sz="600" b="1" spc="-82" baseline="-20833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K59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400" b="1" spc="-5" dirty="0">
                <a:latin typeface="Arial"/>
                <a:cs typeface="Arial"/>
              </a:rPr>
              <a:t>    </a:t>
            </a:r>
            <a:r>
              <a:rPr sz="600" b="1" spc="44" baseline="6944" dirty="0">
                <a:latin typeface="Arial"/>
                <a:cs typeface="Arial"/>
              </a:rPr>
              <a:t>Y</a:t>
            </a:r>
            <a:r>
              <a:rPr sz="600" b="1" spc="37" baseline="6944" dirty="0">
                <a:latin typeface="Arial"/>
                <a:cs typeface="Arial"/>
              </a:rPr>
              <a:t>7</a:t>
            </a:r>
            <a:r>
              <a:rPr sz="600" b="1" spc="44" baseline="6944" dirty="0">
                <a:latin typeface="Arial"/>
                <a:cs typeface="Arial"/>
              </a:rPr>
              <a:t>6</a:t>
            </a:r>
            <a:endParaRPr sz="600" baseline="6944">
              <a:latin typeface="Arial"/>
              <a:cs typeface="Arial"/>
            </a:endParaRPr>
          </a:p>
          <a:p>
            <a:pPr marL="76200">
              <a:lnSpc>
                <a:spcPct val="100000"/>
              </a:lnSpc>
              <a:spcBef>
                <a:spcPts val="10"/>
              </a:spcBef>
              <a:tabLst>
                <a:tab pos="898525" algn="l"/>
                <a:tab pos="1923414" algn="l"/>
              </a:tabLst>
            </a:pPr>
            <a:r>
              <a:rPr sz="400" b="1" spc="30" dirty="0">
                <a:latin typeface="Arial"/>
                <a:cs typeface="Arial"/>
              </a:rPr>
              <a:t>E37</a:t>
            </a:r>
            <a:r>
              <a:rPr sz="400" b="1" dirty="0">
                <a:latin typeface="Arial"/>
                <a:cs typeface="Arial"/>
              </a:rPr>
              <a:t>     </a:t>
            </a:r>
            <a:r>
              <a:rPr sz="400" b="1" spc="-45" dirty="0">
                <a:latin typeface="Arial"/>
                <a:cs typeface="Arial"/>
              </a:rPr>
              <a:t> </a:t>
            </a:r>
            <a:r>
              <a:rPr sz="600" b="1" spc="60" baseline="6944" dirty="0">
                <a:latin typeface="Arial"/>
                <a:cs typeface="Arial"/>
              </a:rPr>
              <a:t>M</a:t>
            </a:r>
            <a:r>
              <a:rPr sz="600" b="1" spc="44" baseline="6944" dirty="0">
                <a:latin typeface="Arial"/>
                <a:cs typeface="Arial"/>
              </a:rPr>
              <a:t>1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600" b="1" spc="44" baseline="-27777" dirty="0">
                <a:latin typeface="Arial"/>
                <a:cs typeface="Arial"/>
              </a:rPr>
              <a:t>K89</a:t>
            </a:r>
            <a:r>
              <a:rPr sz="600" b="1" baseline="-27777" dirty="0">
                <a:latin typeface="Arial"/>
                <a:cs typeface="Arial"/>
              </a:rPr>
              <a:t>	</a:t>
            </a:r>
            <a:r>
              <a:rPr sz="600" b="1" spc="67" baseline="6944" dirty="0">
                <a:latin typeface="Arial"/>
                <a:cs typeface="Arial"/>
              </a:rPr>
              <a:t>G</a:t>
            </a:r>
            <a:r>
              <a:rPr sz="600" b="1" spc="37" baseline="6944" dirty="0">
                <a:latin typeface="Arial"/>
                <a:cs typeface="Arial"/>
              </a:rPr>
              <a:t>9</a:t>
            </a:r>
            <a:r>
              <a:rPr sz="600" b="1" spc="44" baseline="6944" dirty="0">
                <a:latin typeface="Arial"/>
                <a:cs typeface="Arial"/>
              </a:rPr>
              <a:t>4</a:t>
            </a:r>
            <a:endParaRPr sz="600" baseline="6944">
              <a:latin typeface="Arial"/>
              <a:cs typeface="Arial"/>
            </a:endParaRPr>
          </a:p>
          <a:p>
            <a:pPr marL="328295" algn="ctr">
              <a:lnSpc>
                <a:spcPct val="100000"/>
              </a:lnSpc>
              <a:spcBef>
                <a:spcPts val="140"/>
              </a:spcBef>
              <a:tabLst>
                <a:tab pos="659130" algn="l"/>
                <a:tab pos="2289810" algn="l"/>
              </a:tabLst>
            </a:pPr>
            <a:r>
              <a:rPr sz="600" b="1" spc="52" baseline="13888" dirty="0">
                <a:latin typeface="Arial"/>
                <a:cs typeface="Arial"/>
              </a:rPr>
              <a:t>L</a:t>
            </a:r>
            <a:r>
              <a:rPr sz="600" b="1" spc="37" baseline="13888" dirty="0">
                <a:latin typeface="Arial"/>
                <a:cs typeface="Arial"/>
              </a:rPr>
              <a:t>4</a:t>
            </a:r>
            <a:r>
              <a:rPr sz="600" b="1" spc="44" baseline="13888" dirty="0">
                <a:latin typeface="Arial"/>
                <a:cs typeface="Arial"/>
              </a:rPr>
              <a:t>1</a:t>
            </a:r>
            <a:r>
              <a:rPr sz="600" b="1" baseline="13888" dirty="0">
                <a:latin typeface="Arial"/>
                <a:cs typeface="Arial"/>
              </a:rPr>
              <a:t>	</a:t>
            </a:r>
            <a:r>
              <a:rPr sz="600" b="1" spc="52" baseline="6944" dirty="0">
                <a:latin typeface="Arial"/>
                <a:cs typeface="Arial"/>
              </a:rPr>
              <a:t>V</a:t>
            </a:r>
            <a:r>
              <a:rPr sz="600" b="1" spc="37" baseline="6944" dirty="0">
                <a:latin typeface="Arial"/>
                <a:cs typeface="Arial"/>
              </a:rPr>
              <a:t>-1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S32</a:t>
            </a:r>
            <a:endParaRPr sz="400">
              <a:latin typeface="Arial"/>
              <a:cs typeface="Arial"/>
            </a:endParaRPr>
          </a:p>
          <a:p>
            <a:pPr marL="405130">
              <a:lnSpc>
                <a:spcPts val="455"/>
              </a:lnSpc>
              <a:spcBef>
                <a:spcPts val="105"/>
              </a:spcBef>
              <a:tabLst>
                <a:tab pos="906144" algn="l"/>
                <a:tab pos="1859914" algn="l"/>
              </a:tabLst>
            </a:pPr>
            <a:r>
              <a:rPr sz="400" b="1" spc="30" dirty="0">
                <a:latin typeface="Arial"/>
                <a:cs typeface="Arial"/>
              </a:rPr>
              <a:t>A3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A</a:t>
            </a:r>
            <a:r>
              <a:rPr sz="400" b="1" spc="25" dirty="0">
                <a:latin typeface="Arial"/>
                <a:cs typeface="Arial"/>
              </a:rPr>
              <a:t>1</a:t>
            </a:r>
            <a:r>
              <a:rPr sz="400" b="1" spc="30" dirty="0">
                <a:latin typeface="Arial"/>
                <a:cs typeface="Arial"/>
              </a:rPr>
              <a:t>2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44" baseline="20833" dirty="0">
                <a:latin typeface="Arial"/>
                <a:cs typeface="Arial"/>
              </a:rPr>
              <a:t>T43</a:t>
            </a:r>
            <a:endParaRPr sz="600" baseline="20833">
              <a:latin typeface="Arial"/>
              <a:cs typeface="Arial"/>
            </a:endParaRPr>
          </a:p>
          <a:p>
            <a:pPr marL="544830">
              <a:lnSpc>
                <a:spcPts val="315"/>
              </a:lnSpc>
              <a:tabLst>
                <a:tab pos="833119" algn="l"/>
              </a:tabLst>
            </a:pPr>
            <a:r>
              <a:rPr sz="400" b="1" spc="30" dirty="0">
                <a:latin typeface="Arial"/>
                <a:cs typeface="Arial"/>
              </a:rPr>
              <a:t>V65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V87</a:t>
            </a:r>
            <a:endParaRPr sz="400">
              <a:latin typeface="Arial"/>
              <a:cs typeface="Arial"/>
            </a:endParaRPr>
          </a:p>
          <a:p>
            <a:pPr marL="316230">
              <a:lnSpc>
                <a:spcPts val="340"/>
              </a:lnSpc>
            </a:pPr>
            <a:r>
              <a:rPr sz="400" b="1" spc="30" dirty="0">
                <a:latin typeface="Arial"/>
                <a:cs typeface="Arial"/>
              </a:rPr>
              <a:t>K97</a:t>
            </a:r>
            <a:r>
              <a:rPr sz="400" b="1" dirty="0">
                <a:latin typeface="Arial"/>
                <a:cs typeface="Arial"/>
              </a:rPr>
              <a:t>      </a:t>
            </a:r>
            <a:r>
              <a:rPr sz="400" b="1" spc="30" dirty="0">
                <a:latin typeface="Arial"/>
                <a:cs typeface="Arial"/>
              </a:rPr>
              <a:t> </a:t>
            </a:r>
            <a:r>
              <a:rPr sz="600" b="1" spc="44" baseline="-55555" dirty="0">
                <a:latin typeface="Arial"/>
                <a:cs typeface="Arial"/>
              </a:rPr>
              <a:t>R29</a:t>
            </a:r>
            <a:r>
              <a:rPr sz="600" b="1" baseline="-55555" dirty="0">
                <a:latin typeface="Arial"/>
                <a:cs typeface="Arial"/>
              </a:rPr>
              <a:t>   </a:t>
            </a:r>
            <a:r>
              <a:rPr sz="600" b="1" spc="75" baseline="-55555" dirty="0">
                <a:latin typeface="Arial"/>
                <a:cs typeface="Arial"/>
              </a:rPr>
              <a:t> </a:t>
            </a:r>
            <a:r>
              <a:rPr sz="600" b="1" spc="52" baseline="-34722" dirty="0">
                <a:latin typeface="Arial"/>
                <a:cs typeface="Arial"/>
              </a:rPr>
              <a:t>L6</a:t>
            </a:r>
            <a:endParaRPr sz="600" baseline="-34722">
              <a:latin typeface="Arial"/>
              <a:cs typeface="Arial"/>
            </a:endParaRPr>
          </a:p>
          <a:p>
            <a:pPr marR="675005" algn="r">
              <a:lnSpc>
                <a:spcPts val="425"/>
              </a:lnSpc>
              <a:spcBef>
                <a:spcPts val="150"/>
              </a:spcBef>
              <a:tabLst>
                <a:tab pos="355600" algn="l"/>
              </a:tabLst>
            </a:pPr>
            <a:r>
              <a:rPr sz="600" b="1" spc="67" baseline="-13888" dirty="0">
                <a:latin typeface="Arial"/>
                <a:cs typeface="Arial"/>
              </a:rPr>
              <a:t>G</a:t>
            </a:r>
            <a:r>
              <a:rPr sz="600" b="1" spc="37" baseline="-13888" dirty="0">
                <a:latin typeface="Arial"/>
                <a:cs typeface="Arial"/>
              </a:rPr>
              <a:t>2</a:t>
            </a:r>
            <a:r>
              <a:rPr sz="600" b="1" spc="44" baseline="-13888" dirty="0">
                <a:latin typeface="Arial"/>
                <a:cs typeface="Arial"/>
              </a:rPr>
              <a:t>8</a:t>
            </a:r>
            <a:r>
              <a:rPr sz="600" b="1" baseline="-13888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T62</a:t>
            </a:r>
            <a:endParaRPr sz="400">
              <a:latin typeface="Arial"/>
              <a:cs typeface="Arial"/>
            </a:endParaRPr>
          </a:p>
          <a:p>
            <a:pPr marR="86995" algn="ctr">
              <a:lnSpc>
                <a:spcPts val="330"/>
              </a:lnSpc>
            </a:pPr>
            <a:r>
              <a:rPr sz="400" b="1" spc="30" dirty="0">
                <a:latin typeface="Arial"/>
                <a:cs typeface="Arial"/>
              </a:rPr>
              <a:t>T7</a:t>
            </a:r>
            <a:endParaRPr sz="400">
              <a:latin typeface="Arial"/>
              <a:cs typeface="Arial"/>
            </a:endParaRPr>
          </a:p>
          <a:p>
            <a:pPr marL="122555" algn="ctr">
              <a:lnSpc>
                <a:spcPts val="385"/>
              </a:lnSpc>
              <a:tabLst>
                <a:tab pos="662305" algn="l"/>
              </a:tabLst>
            </a:pPr>
            <a:r>
              <a:rPr sz="600" b="1" spc="44" baseline="-20833" dirty="0">
                <a:latin typeface="Arial"/>
                <a:cs typeface="Arial"/>
              </a:rPr>
              <a:t>S74</a:t>
            </a:r>
            <a:r>
              <a:rPr sz="600" b="1" baseline="-20833" dirty="0">
                <a:latin typeface="Arial"/>
                <a:cs typeface="Arial"/>
              </a:rPr>
              <a:t>	</a:t>
            </a:r>
            <a:r>
              <a:rPr sz="400" b="1" spc="45" dirty="0">
                <a:latin typeface="Arial"/>
                <a:cs typeface="Arial"/>
              </a:rPr>
              <a:t>Q</a:t>
            </a:r>
            <a:r>
              <a:rPr sz="400" b="1" spc="2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  <a:p>
            <a:pPr marL="214629" algn="ctr">
              <a:lnSpc>
                <a:spcPts val="409"/>
              </a:lnSpc>
              <a:spcBef>
                <a:spcPts val="45"/>
              </a:spcBef>
            </a:pPr>
            <a:r>
              <a:rPr sz="400" b="1" spc="45" dirty="0">
                <a:latin typeface="Arial"/>
                <a:cs typeface="Arial"/>
              </a:rPr>
              <a:t>G</a:t>
            </a:r>
            <a:r>
              <a:rPr sz="400" b="1" spc="25" dirty="0">
                <a:latin typeface="Arial"/>
                <a:cs typeface="Arial"/>
              </a:rPr>
              <a:t>5</a:t>
            </a:r>
            <a:r>
              <a:rPr sz="400" b="1" spc="30" dirty="0"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  <a:p>
            <a:pPr marL="1016635" algn="ctr">
              <a:lnSpc>
                <a:spcPts val="365"/>
              </a:lnSpc>
            </a:pPr>
            <a:r>
              <a:rPr sz="400" b="1" spc="30" dirty="0">
                <a:latin typeface="Arial"/>
                <a:cs typeface="Arial"/>
              </a:rPr>
              <a:t>S55</a:t>
            </a:r>
            <a:r>
              <a:rPr sz="400" b="1" dirty="0">
                <a:latin typeface="Arial"/>
                <a:cs typeface="Arial"/>
              </a:rPr>
              <a:t>  </a:t>
            </a:r>
            <a:r>
              <a:rPr sz="400" b="1" spc="15" dirty="0">
                <a:latin typeface="Arial"/>
                <a:cs typeface="Arial"/>
              </a:rPr>
              <a:t> </a:t>
            </a:r>
            <a:r>
              <a:rPr sz="600" b="1" spc="44" baseline="-34722" dirty="0">
                <a:latin typeface="Arial"/>
                <a:cs typeface="Arial"/>
              </a:rPr>
              <a:t>N66</a:t>
            </a:r>
            <a:endParaRPr sz="600" baseline="-34722">
              <a:latin typeface="Arial"/>
              <a:cs typeface="Arial"/>
            </a:endParaRPr>
          </a:p>
          <a:p>
            <a:pPr marL="96520">
              <a:lnSpc>
                <a:spcPts val="434"/>
              </a:lnSpc>
              <a:tabLst>
                <a:tab pos="2054225" algn="l"/>
                <a:tab pos="2353945" algn="l"/>
              </a:tabLst>
            </a:pPr>
            <a:r>
              <a:rPr sz="600" b="1" spc="44" baseline="-20833" dirty="0">
                <a:latin typeface="Arial"/>
                <a:cs typeface="Arial"/>
              </a:rPr>
              <a:t>S69</a:t>
            </a:r>
            <a:r>
              <a:rPr sz="600" b="1" baseline="-20833" dirty="0">
                <a:latin typeface="Arial"/>
                <a:cs typeface="Arial"/>
              </a:rPr>
              <a:t>	</a:t>
            </a:r>
            <a:r>
              <a:rPr sz="400" b="1" spc="45" dirty="0">
                <a:latin typeface="Arial"/>
                <a:cs typeface="Arial"/>
              </a:rPr>
              <a:t>Q</a:t>
            </a:r>
            <a:r>
              <a:rPr sz="400" b="1" spc="25" dirty="0">
                <a:latin typeface="Arial"/>
                <a:cs typeface="Arial"/>
              </a:rPr>
              <a:t>6</a:t>
            </a:r>
            <a:r>
              <a:rPr sz="400" b="1" spc="30" dirty="0">
                <a:latin typeface="Arial"/>
                <a:cs typeface="Arial"/>
              </a:rPr>
              <a:t>7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52" baseline="-41666" dirty="0">
                <a:latin typeface="Arial"/>
                <a:cs typeface="Arial"/>
              </a:rPr>
              <a:t>F</a:t>
            </a:r>
            <a:r>
              <a:rPr sz="600" b="1" spc="37" baseline="-41666" dirty="0">
                <a:latin typeface="Arial"/>
                <a:cs typeface="Arial"/>
              </a:rPr>
              <a:t>2</a:t>
            </a:r>
            <a:r>
              <a:rPr sz="600" b="1" spc="44" baseline="-41666" dirty="0">
                <a:latin typeface="Arial"/>
                <a:cs typeface="Arial"/>
              </a:rPr>
              <a:t>1</a:t>
            </a:r>
            <a:endParaRPr sz="600" baseline="-41666">
              <a:latin typeface="Arial"/>
              <a:cs typeface="Arial"/>
            </a:endParaRPr>
          </a:p>
          <a:p>
            <a:pPr marR="20955" algn="ctr">
              <a:lnSpc>
                <a:spcPts val="345"/>
              </a:lnSpc>
              <a:spcBef>
                <a:spcPts val="270"/>
              </a:spcBef>
              <a:tabLst>
                <a:tab pos="650875" algn="l"/>
                <a:tab pos="1303020" algn="l"/>
              </a:tabLst>
            </a:pPr>
            <a:r>
              <a:rPr sz="600" b="1" spc="44" baseline="6944" dirty="0">
                <a:latin typeface="Arial"/>
                <a:cs typeface="Arial"/>
              </a:rPr>
              <a:t>S18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600" b="1" spc="22" baseline="41666" dirty="0">
                <a:latin typeface="Arial"/>
                <a:cs typeface="Arial"/>
              </a:rPr>
              <a:t>I</a:t>
            </a:r>
            <a:r>
              <a:rPr sz="600" b="1" spc="37" baseline="41666" dirty="0">
                <a:latin typeface="Arial"/>
                <a:cs typeface="Arial"/>
              </a:rPr>
              <a:t>3</a:t>
            </a:r>
            <a:r>
              <a:rPr sz="600" b="1" spc="44" baseline="41666" dirty="0">
                <a:latin typeface="Arial"/>
                <a:cs typeface="Arial"/>
              </a:rPr>
              <a:t>5</a:t>
            </a:r>
            <a:r>
              <a:rPr sz="600" b="1" baseline="41666" dirty="0">
                <a:latin typeface="Arial"/>
                <a:cs typeface="Arial"/>
              </a:rPr>
              <a:t>	</a:t>
            </a:r>
            <a:r>
              <a:rPr sz="600" b="1" spc="44" baseline="-13888" dirty="0">
                <a:latin typeface="Arial"/>
                <a:cs typeface="Arial"/>
              </a:rPr>
              <a:t>T5</a:t>
            </a:r>
            <a:r>
              <a:rPr sz="600" b="1" baseline="-13888" dirty="0">
                <a:latin typeface="Arial"/>
                <a:cs typeface="Arial"/>
              </a:rPr>
              <a:t>     </a:t>
            </a:r>
            <a:r>
              <a:rPr sz="600" b="1" spc="-37" baseline="-13888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E70</a:t>
            </a:r>
            <a:endParaRPr sz="400">
              <a:latin typeface="Arial"/>
              <a:cs typeface="Arial"/>
            </a:endParaRPr>
          </a:p>
          <a:p>
            <a:pPr marL="438784">
              <a:lnSpc>
                <a:spcPts val="330"/>
              </a:lnSpc>
              <a:tabLst>
                <a:tab pos="1530350" algn="l"/>
                <a:tab pos="2188845" algn="l"/>
              </a:tabLst>
            </a:pPr>
            <a:r>
              <a:rPr sz="600" b="1" spc="44" baseline="-20833" dirty="0">
                <a:latin typeface="Arial"/>
                <a:cs typeface="Arial"/>
              </a:rPr>
              <a:t>E27</a:t>
            </a:r>
            <a:r>
              <a:rPr sz="600" b="1" baseline="-20833" dirty="0">
                <a:latin typeface="Arial"/>
                <a:cs typeface="Arial"/>
              </a:rPr>
              <a:t>	</a:t>
            </a:r>
            <a:r>
              <a:rPr sz="400" b="1" spc="45" dirty="0">
                <a:latin typeface="Arial"/>
                <a:cs typeface="Arial"/>
              </a:rPr>
              <a:t>Q</a:t>
            </a:r>
            <a:r>
              <a:rPr sz="400" b="1" spc="2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4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22" baseline="-27777" dirty="0">
                <a:latin typeface="Arial"/>
                <a:cs typeface="Arial"/>
              </a:rPr>
              <a:t>I</a:t>
            </a:r>
            <a:r>
              <a:rPr sz="600" b="1" spc="37" baseline="-27777" dirty="0">
                <a:latin typeface="Arial"/>
                <a:cs typeface="Arial"/>
              </a:rPr>
              <a:t>8</a:t>
            </a:r>
            <a:r>
              <a:rPr sz="600" b="1" spc="44" baseline="-27777" dirty="0">
                <a:latin typeface="Arial"/>
                <a:cs typeface="Arial"/>
              </a:rPr>
              <a:t>0</a:t>
            </a:r>
            <a:r>
              <a:rPr sz="600" b="1" baseline="-27777" dirty="0">
                <a:latin typeface="Arial"/>
                <a:cs typeface="Arial"/>
              </a:rPr>
              <a:t>  </a:t>
            </a:r>
            <a:r>
              <a:rPr sz="600" b="1" spc="22" baseline="-27777" dirty="0">
                <a:latin typeface="Arial"/>
                <a:cs typeface="Arial"/>
              </a:rPr>
              <a:t> </a:t>
            </a:r>
            <a:r>
              <a:rPr sz="600" b="1" spc="44" baseline="-55555" dirty="0">
                <a:latin typeface="Arial"/>
                <a:cs typeface="Arial"/>
              </a:rPr>
              <a:t>K85</a:t>
            </a:r>
            <a:r>
              <a:rPr sz="600" b="1" baseline="-55555" dirty="0">
                <a:latin typeface="Arial"/>
                <a:cs typeface="Arial"/>
              </a:rPr>
              <a:t>   </a:t>
            </a:r>
            <a:r>
              <a:rPr sz="600" b="1" spc="-7" baseline="-55555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K61</a:t>
            </a:r>
            <a:endParaRPr sz="400">
              <a:latin typeface="Arial"/>
              <a:cs typeface="Arial"/>
            </a:endParaRPr>
          </a:p>
          <a:p>
            <a:pPr marL="670560" algn="ctr">
              <a:lnSpc>
                <a:spcPts val="420"/>
              </a:lnSpc>
              <a:tabLst>
                <a:tab pos="1128395" algn="l"/>
              </a:tabLst>
            </a:pPr>
            <a:r>
              <a:rPr sz="400" b="1" spc="30" dirty="0">
                <a:latin typeface="Arial"/>
                <a:cs typeface="Arial"/>
              </a:rPr>
              <a:t>T19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52" baseline="13888" dirty="0">
                <a:latin typeface="Arial"/>
                <a:cs typeface="Arial"/>
              </a:rPr>
              <a:t>L</a:t>
            </a:r>
            <a:r>
              <a:rPr sz="600" b="1" spc="37" baseline="13888" dirty="0">
                <a:latin typeface="Arial"/>
                <a:cs typeface="Arial"/>
              </a:rPr>
              <a:t>4</a:t>
            </a:r>
            <a:r>
              <a:rPr sz="600" b="1" spc="44" baseline="13888" dirty="0">
                <a:latin typeface="Arial"/>
                <a:cs typeface="Arial"/>
              </a:rPr>
              <a:t>9</a:t>
            </a:r>
            <a:r>
              <a:rPr sz="600" b="1" baseline="13888" dirty="0">
                <a:latin typeface="Arial"/>
                <a:cs typeface="Arial"/>
              </a:rPr>
              <a:t> </a:t>
            </a:r>
            <a:r>
              <a:rPr sz="600" b="1" spc="-22" baseline="13888" dirty="0">
                <a:latin typeface="Arial"/>
                <a:cs typeface="Arial"/>
              </a:rPr>
              <a:t> 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5</a:t>
            </a:r>
            <a:r>
              <a:rPr sz="400" b="1" spc="30" dirty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  <a:p>
            <a:pPr marL="324485" algn="ctr">
              <a:lnSpc>
                <a:spcPts val="300"/>
              </a:lnSpc>
              <a:tabLst>
                <a:tab pos="1811655" algn="l"/>
              </a:tabLst>
            </a:pPr>
            <a:r>
              <a:rPr sz="400" b="1" spc="30" dirty="0">
                <a:latin typeface="Arial"/>
                <a:cs typeface="Arial"/>
              </a:rPr>
              <a:t>H48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44" baseline="34722" dirty="0">
                <a:latin typeface="Arial"/>
                <a:cs typeface="Arial"/>
              </a:rPr>
              <a:t>R88</a:t>
            </a:r>
            <a:r>
              <a:rPr sz="600" b="1" baseline="34722" dirty="0">
                <a:latin typeface="Arial"/>
                <a:cs typeface="Arial"/>
              </a:rPr>
              <a:t> </a:t>
            </a:r>
            <a:r>
              <a:rPr sz="600" b="1" spc="-67" baseline="34722" dirty="0">
                <a:latin typeface="Arial"/>
                <a:cs typeface="Arial"/>
              </a:rPr>
              <a:t> </a:t>
            </a:r>
            <a:r>
              <a:rPr sz="450" b="1" spc="37" baseline="9259" dirty="0">
                <a:latin typeface="Arial"/>
                <a:cs typeface="Arial"/>
              </a:rPr>
              <a:t>L93</a:t>
            </a:r>
            <a:r>
              <a:rPr sz="450" b="1" baseline="9259" dirty="0">
                <a:latin typeface="Arial"/>
                <a:cs typeface="Arial"/>
              </a:rPr>
              <a:t>          </a:t>
            </a:r>
            <a:r>
              <a:rPr sz="450" b="1" spc="-22" baseline="9259" dirty="0">
                <a:latin typeface="Arial"/>
                <a:cs typeface="Arial"/>
              </a:rPr>
              <a:t> </a:t>
            </a:r>
            <a:r>
              <a:rPr sz="600" b="1" spc="44" baseline="-20833" dirty="0">
                <a:latin typeface="Arial"/>
                <a:cs typeface="Arial"/>
              </a:rPr>
              <a:t>R78</a:t>
            </a:r>
            <a:endParaRPr sz="600" baseline="-20833">
              <a:latin typeface="Arial"/>
              <a:cs typeface="Arial"/>
            </a:endParaRPr>
          </a:p>
          <a:p>
            <a:pPr marR="146685" algn="r">
              <a:lnSpc>
                <a:spcPts val="300"/>
              </a:lnSpc>
            </a:pPr>
            <a:r>
              <a:rPr sz="400" b="1" spc="35" dirty="0">
                <a:latin typeface="Arial"/>
                <a:cs typeface="Arial"/>
              </a:rPr>
              <a:t>F</a:t>
            </a:r>
            <a:r>
              <a:rPr sz="400" b="1" spc="25" dirty="0">
                <a:latin typeface="Arial"/>
                <a:cs typeface="Arial"/>
              </a:rPr>
              <a:t>2</a:t>
            </a:r>
            <a:r>
              <a:rPr sz="400" b="1" spc="30" dirty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  <a:p>
            <a:pPr marL="226060" algn="ctr">
              <a:lnSpc>
                <a:spcPts val="375"/>
              </a:lnSpc>
              <a:tabLst>
                <a:tab pos="469900" algn="l"/>
                <a:tab pos="699135" algn="l"/>
                <a:tab pos="1607185" algn="l"/>
              </a:tabLst>
            </a:pPr>
            <a:r>
              <a:rPr sz="600" b="1" spc="52" baseline="-13888" dirty="0">
                <a:latin typeface="Arial"/>
                <a:cs typeface="Arial"/>
              </a:rPr>
              <a:t>E</a:t>
            </a:r>
            <a:r>
              <a:rPr sz="600" b="1" spc="44" baseline="-13888" dirty="0">
                <a:latin typeface="Arial"/>
                <a:cs typeface="Arial"/>
              </a:rPr>
              <a:t>8</a:t>
            </a:r>
            <a:r>
              <a:rPr sz="600" b="1" baseline="-13888" dirty="0">
                <a:latin typeface="Arial"/>
                <a:cs typeface="Arial"/>
              </a:rPr>
              <a:t>	</a:t>
            </a:r>
            <a:r>
              <a:rPr sz="600" b="1" spc="52" baseline="13888" dirty="0">
                <a:latin typeface="Arial"/>
                <a:cs typeface="Arial"/>
              </a:rPr>
              <a:t>F</a:t>
            </a:r>
            <a:r>
              <a:rPr sz="600" b="1" spc="37" baseline="13888" dirty="0">
                <a:latin typeface="Arial"/>
                <a:cs typeface="Arial"/>
              </a:rPr>
              <a:t>3</a:t>
            </a:r>
            <a:r>
              <a:rPr sz="600" b="1" spc="44" baseline="13888" dirty="0">
                <a:latin typeface="Arial"/>
                <a:cs typeface="Arial"/>
              </a:rPr>
              <a:t>8</a:t>
            </a:r>
            <a:r>
              <a:rPr sz="600" b="1" baseline="13888" dirty="0">
                <a:latin typeface="Arial"/>
                <a:cs typeface="Arial"/>
              </a:rPr>
              <a:t>	</a:t>
            </a:r>
            <a:r>
              <a:rPr sz="600" b="1" spc="44" baseline="20833" dirty="0">
                <a:latin typeface="Arial"/>
                <a:cs typeface="Arial"/>
              </a:rPr>
              <a:t>T15</a:t>
            </a:r>
            <a:r>
              <a:rPr sz="600" b="1" baseline="20833" dirty="0">
                <a:latin typeface="Arial"/>
                <a:cs typeface="Arial"/>
              </a:rPr>
              <a:t>       </a:t>
            </a:r>
            <a:r>
              <a:rPr sz="600" b="1" spc="-44" baseline="20833" dirty="0">
                <a:latin typeface="Arial"/>
                <a:cs typeface="Arial"/>
              </a:rPr>
              <a:t> </a:t>
            </a:r>
            <a:r>
              <a:rPr sz="600" b="1" spc="52" baseline="6944" dirty="0">
                <a:latin typeface="Arial"/>
                <a:cs typeface="Arial"/>
              </a:rPr>
              <a:t>L9</a:t>
            </a:r>
            <a:r>
              <a:rPr sz="600" b="1" baseline="6944" dirty="0">
                <a:latin typeface="Arial"/>
                <a:cs typeface="Arial"/>
              </a:rPr>
              <a:t>	</a:t>
            </a:r>
            <a:r>
              <a:rPr sz="300" b="1" spc="25" dirty="0">
                <a:latin typeface="Arial"/>
                <a:cs typeface="Arial"/>
              </a:rPr>
              <a:t>D64</a:t>
            </a:r>
            <a:r>
              <a:rPr sz="300" b="1" dirty="0">
                <a:latin typeface="Arial"/>
                <a:cs typeface="Arial"/>
              </a:rPr>
              <a:t>        </a:t>
            </a:r>
            <a:r>
              <a:rPr sz="300" b="1" spc="-25" dirty="0">
                <a:latin typeface="Arial"/>
                <a:cs typeface="Arial"/>
              </a:rPr>
              <a:t> </a:t>
            </a:r>
            <a:r>
              <a:rPr sz="600" b="1" spc="52" baseline="-6944" dirty="0">
                <a:latin typeface="Arial"/>
                <a:cs typeface="Arial"/>
              </a:rPr>
              <a:t>F</a:t>
            </a:r>
            <a:r>
              <a:rPr sz="600" b="1" spc="37" baseline="-6944" dirty="0">
                <a:latin typeface="Arial"/>
                <a:cs typeface="Arial"/>
              </a:rPr>
              <a:t>2</a:t>
            </a:r>
            <a:r>
              <a:rPr sz="600" b="1" spc="44" baseline="-6944" dirty="0">
                <a:latin typeface="Arial"/>
                <a:cs typeface="Arial"/>
              </a:rPr>
              <a:t>3</a:t>
            </a:r>
            <a:endParaRPr sz="600" baseline="-6944">
              <a:latin typeface="Arial"/>
              <a:cs typeface="Arial"/>
            </a:endParaRPr>
          </a:p>
          <a:p>
            <a:pPr marR="16510" algn="r">
              <a:lnSpc>
                <a:spcPts val="340"/>
              </a:lnSpc>
              <a:tabLst>
                <a:tab pos="248920" algn="l"/>
              </a:tabLst>
            </a:pPr>
            <a:r>
              <a:rPr sz="400" b="1" spc="30" dirty="0">
                <a:latin typeface="Arial"/>
                <a:cs typeface="Arial"/>
              </a:rPr>
              <a:t>V54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525" b="1" spc="22" baseline="7936" dirty="0">
                <a:latin typeface="Arial"/>
                <a:cs typeface="Arial"/>
              </a:rPr>
              <a:t>E90</a:t>
            </a:r>
            <a:r>
              <a:rPr sz="525" b="1" baseline="7936" dirty="0">
                <a:latin typeface="Arial"/>
                <a:cs typeface="Arial"/>
              </a:rPr>
              <a:t>        </a:t>
            </a:r>
            <a:r>
              <a:rPr sz="525" b="1" spc="-7" baseline="7936" dirty="0">
                <a:latin typeface="Arial"/>
                <a:cs typeface="Arial"/>
              </a:rPr>
              <a:t> 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7</a:t>
            </a:r>
            <a:r>
              <a:rPr sz="400" b="1" spc="30" dirty="0">
                <a:latin typeface="Arial"/>
                <a:cs typeface="Arial"/>
              </a:rPr>
              <a:t>9</a:t>
            </a:r>
            <a:endParaRPr sz="400">
              <a:latin typeface="Arial"/>
              <a:cs typeface="Arial"/>
            </a:endParaRPr>
          </a:p>
          <a:p>
            <a:pPr marL="1002030">
              <a:lnSpc>
                <a:spcPts val="405"/>
              </a:lnSpc>
              <a:tabLst>
                <a:tab pos="1242060" algn="l"/>
                <a:tab pos="2054225" algn="l"/>
                <a:tab pos="2484120" algn="l"/>
              </a:tabLst>
            </a:pPr>
            <a:r>
              <a:rPr sz="600" b="1" spc="44" baseline="-20833" dirty="0">
                <a:latin typeface="Arial"/>
                <a:cs typeface="Arial"/>
              </a:rPr>
              <a:t>A</a:t>
            </a:r>
            <a:r>
              <a:rPr sz="600" b="1" spc="37" baseline="-20833" dirty="0">
                <a:latin typeface="Arial"/>
                <a:cs typeface="Arial"/>
              </a:rPr>
              <a:t>1</a:t>
            </a:r>
            <a:r>
              <a:rPr sz="600" b="1" spc="44" baseline="-20833" dirty="0">
                <a:latin typeface="Arial"/>
                <a:cs typeface="Arial"/>
              </a:rPr>
              <a:t>1</a:t>
            </a:r>
            <a:r>
              <a:rPr sz="600" b="1" baseline="-20833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T22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22" baseline="-6944" dirty="0">
                <a:latin typeface="Arial"/>
                <a:cs typeface="Arial"/>
              </a:rPr>
              <a:t>I</a:t>
            </a:r>
            <a:r>
              <a:rPr sz="600" b="1" spc="37" baseline="-6944" dirty="0">
                <a:latin typeface="Arial"/>
                <a:cs typeface="Arial"/>
              </a:rPr>
              <a:t>9</a:t>
            </a:r>
            <a:r>
              <a:rPr sz="600" b="1" spc="44" baseline="-6944" dirty="0">
                <a:latin typeface="Arial"/>
                <a:cs typeface="Arial"/>
              </a:rPr>
              <a:t>5</a:t>
            </a:r>
            <a:r>
              <a:rPr sz="600" b="1" baseline="-6944" dirty="0">
                <a:latin typeface="Arial"/>
                <a:cs typeface="Arial"/>
              </a:rPr>
              <a:t>	</a:t>
            </a:r>
            <a:r>
              <a:rPr sz="600" b="1" spc="44" baseline="13888" dirty="0">
                <a:latin typeface="Arial"/>
                <a:cs typeface="Arial"/>
              </a:rPr>
              <a:t>K51</a:t>
            </a:r>
            <a:endParaRPr sz="600" baseline="13888">
              <a:latin typeface="Arial"/>
              <a:cs typeface="Arial"/>
            </a:endParaRPr>
          </a:p>
          <a:p>
            <a:pPr marL="768985">
              <a:lnSpc>
                <a:spcPct val="100000"/>
              </a:lnSpc>
              <a:tabLst>
                <a:tab pos="2076450" algn="l"/>
              </a:tabLst>
            </a:pPr>
            <a:r>
              <a:rPr sz="600" b="1" spc="82" baseline="13888" dirty="0">
                <a:latin typeface="Arial"/>
                <a:cs typeface="Arial"/>
              </a:rPr>
              <a:t>W</a:t>
            </a:r>
            <a:r>
              <a:rPr sz="600" b="1" spc="37" baseline="13888" dirty="0">
                <a:latin typeface="Arial"/>
                <a:cs typeface="Arial"/>
              </a:rPr>
              <a:t>7</a:t>
            </a:r>
            <a:r>
              <a:rPr sz="600" b="1" spc="44" baseline="13888" dirty="0">
                <a:latin typeface="Arial"/>
                <a:cs typeface="Arial"/>
              </a:rPr>
              <a:t>7</a:t>
            </a:r>
            <a:r>
              <a:rPr sz="600" b="1" baseline="13888" dirty="0">
                <a:latin typeface="Arial"/>
                <a:cs typeface="Arial"/>
              </a:rPr>
              <a:t>	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6</a:t>
            </a:r>
            <a:r>
              <a:rPr sz="400" b="1" spc="30" dirty="0">
                <a:latin typeface="Arial"/>
                <a:cs typeface="Arial"/>
              </a:rPr>
              <a:t>3</a:t>
            </a:r>
            <a:r>
              <a:rPr sz="400" b="1" dirty="0">
                <a:latin typeface="Arial"/>
                <a:cs typeface="Arial"/>
              </a:rPr>
              <a:t>    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600" b="1" spc="44" baseline="13888" dirty="0">
                <a:latin typeface="Arial"/>
                <a:cs typeface="Arial"/>
              </a:rPr>
              <a:t>E8</a:t>
            </a:r>
            <a:r>
              <a:rPr sz="600" b="1" spc="52" baseline="13888" dirty="0">
                <a:latin typeface="Arial"/>
                <a:cs typeface="Arial"/>
              </a:rPr>
              <a:t>6</a:t>
            </a:r>
            <a:r>
              <a:rPr sz="600" b="1" spc="44" baseline="-13888" dirty="0">
                <a:latin typeface="Arial"/>
                <a:cs typeface="Arial"/>
              </a:rPr>
              <a:t>N36</a:t>
            </a:r>
            <a:endParaRPr sz="600" baseline="-13888">
              <a:latin typeface="Arial"/>
              <a:cs typeface="Arial"/>
            </a:endParaRPr>
          </a:p>
          <a:p>
            <a:pPr marR="118745" algn="r">
              <a:lnSpc>
                <a:spcPts val="405"/>
              </a:lnSpc>
              <a:spcBef>
                <a:spcPts val="130"/>
              </a:spcBef>
              <a:tabLst>
                <a:tab pos="962025" algn="l"/>
                <a:tab pos="1287780" algn="l"/>
              </a:tabLst>
            </a:pPr>
            <a:r>
              <a:rPr sz="600" b="1" spc="44" baseline="41666" dirty="0">
                <a:latin typeface="Arial"/>
                <a:cs typeface="Arial"/>
              </a:rPr>
              <a:t>A</a:t>
            </a:r>
            <a:r>
              <a:rPr sz="600" b="1" spc="37" baseline="41666" dirty="0">
                <a:latin typeface="Arial"/>
                <a:cs typeface="Arial"/>
              </a:rPr>
              <a:t>8</a:t>
            </a:r>
            <a:r>
              <a:rPr sz="600" b="1" spc="44" baseline="41666" dirty="0">
                <a:latin typeface="Arial"/>
                <a:cs typeface="Arial"/>
              </a:rPr>
              <a:t>4</a:t>
            </a:r>
            <a:r>
              <a:rPr sz="600" b="1" baseline="41666" dirty="0">
                <a:latin typeface="Arial"/>
                <a:cs typeface="Arial"/>
              </a:rPr>
              <a:t>	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6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44" baseline="13888" dirty="0">
                <a:latin typeface="Arial"/>
                <a:cs typeface="Arial"/>
              </a:rPr>
              <a:t>R26</a:t>
            </a:r>
            <a:endParaRPr sz="600" baseline="13888">
              <a:latin typeface="Arial"/>
              <a:cs typeface="Arial"/>
            </a:endParaRPr>
          </a:p>
          <a:p>
            <a:pPr marL="487680" marR="177800" indent="-359410">
              <a:lnSpc>
                <a:spcPct val="75700"/>
              </a:lnSpc>
              <a:spcBef>
                <a:spcPts val="40"/>
              </a:spcBef>
              <a:tabLst>
                <a:tab pos="1107440" algn="l"/>
                <a:tab pos="2060575" algn="l"/>
                <a:tab pos="2484120" algn="l"/>
              </a:tabLst>
            </a:pP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7</a:t>
            </a:r>
            <a:r>
              <a:rPr sz="400" b="1" spc="30" dirty="0">
                <a:latin typeface="Arial"/>
                <a:cs typeface="Arial"/>
              </a:rPr>
              <a:t>1</a:t>
            </a:r>
            <a:r>
              <a:rPr sz="400" b="1" dirty="0">
                <a:latin typeface="Arial"/>
                <a:cs typeface="Arial"/>
              </a:rPr>
              <a:t>		</a:t>
            </a:r>
            <a:r>
              <a:rPr sz="600" b="1" spc="44" baseline="-27777" dirty="0">
                <a:latin typeface="Arial"/>
                <a:cs typeface="Arial"/>
              </a:rPr>
              <a:t>R72</a:t>
            </a:r>
            <a:r>
              <a:rPr sz="600" b="1" baseline="-27777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E82</a:t>
            </a:r>
            <a:r>
              <a:rPr sz="400" b="1" dirty="0">
                <a:latin typeface="Arial"/>
                <a:cs typeface="Arial"/>
              </a:rPr>
              <a:t>	</a:t>
            </a:r>
            <a:r>
              <a:rPr sz="600" b="1" spc="44" baseline="-20833" dirty="0">
                <a:latin typeface="Arial"/>
                <a:cs typeface="Arial"/>
              </a:rPr>
              <a:t>E75</a:t>
            </a:r>
            <a:r>
              <a:rPr sz="600" b="1" spc="22" baseline="-20833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N34</a:t>
            </a:r>
            <a:r>
              <a:rPr sz="400" b="1" dirty="0">
                <a:latin typeface="Arial"/>
                <a:cs typeface="Arial"/>
              </a:rPr>
              <a:t>     </a:t>
            </a:r>
            <a:r>
              <a:rPr sz="400" b="1" spc="30" dirty="0">
                <a:latin typeface="Arial"/>
                <a:cs typeface="Arial"/>
              </a:rPr>
              <a:t> </a:t>
            </a:r>
            <a:r>
              <a:rPr sz="600" b="1" spc="52" baseline="-27777" dirty="0">
                <a:latin typeface="Arial"/>
                <a:cs typeface="Arial"/>
              </a:rPr>
              <a:t>F</a:t>
            </a:r>
            <a:r>
              <a:rPr sz="600" b="1" spc="37" baseline="-27777" dirty="0">
                <a:latin typeface="Arial"/>
                <a:cs typeface="Arial"/>
              </a:rPr>
              <a:t>7</a:t>
            </a:r>
            <a:r>
              <a:rPr sz="600" b="1" spc="44" baseline="-27777" dirty="0">
                <a:latin typeface="Arial"/>
                <a:cs typeface="Arial"/>
              </a:rPr>
              <a:t>3</a:t>
            </a:r>
            <a:endParaRPr sz="600" baseline="-27777">
              <a:latin typeface="Arial"/>
              <a:cs typeface="Arial"/>
            </a:endParaRPr>
          </a:p>
          <a:p>
            <a:pPr marL="1636395">
              <a:lnSpc>
                <a:spcPct val="100000"/>
              </a:lnSpc>
              <a:spcBef>
                <a:spcPts val="340"/>
              </a:spcBef>
            </a:pPr>
            <a:r>
              <a:rPr sz="400" b="1" spc="30" dirty="0">
                <a:latin typeface="Arial"/>
                <a:cs typeface="Arial"/>
              </a:rPr>
              <a:t>A2</a:t>
            </a:r>
            <a:r>
              <a:rPr sz="400" b="1" dirty="0">
                <a:latin typeface="Arial"/>
                <a:cs typeface="Arial"/>
              </a:rPr>
              <a:t>      </a:t>
            </a:r>
            <a:r>
              <a:rPr sz="400" b="1" spc="30" dirty="0">
                <a:latin typeface="Arial"/>
                <a:cs typeface="Arial"/>
              </a:rPr>
              <a:t> R96</a:t>
            </a:r>
            <a:endParaRPr sz="400">
              <a:latin typeface="Arial"/>
              <a:cs typeface="Arial"/>
            </a:endParaRPr>
          </a:p>
          <a:p>
            <a:pPr marR="180975" algn="ctr">
              <a:lnSpc>
                <a:spcPct val="100000"/>
              </a:lnSpc>
              <a:spcBef>
                <a:spcPts val="50"/>
              </a:spcBef>
              <a:tabLst>
                <a:tab pos="447675" algn="l"/>
              </a:tabLst>
            </a:pPr>
            <a:r>
              <a:rPr sz="600" b="1" spc="52" baseline="34722" dirty="0">
                <a:latin typeface="Arial"/>
                <a:cs typeface="Arial"/>
              </a:rPr>
              <a:t>L</a:t>
            </a:r>
            <a:r>
              <a:rPr sz="600" b="1" spc="37" baseline="34722" dirty="0">
                <a:latin typeface="Arial"/>
                <a:cs typeface="Arial"/>
              </a:rPr>
              <a:t>3</a:t>
            </a:r>
            <a:r>
              <a:rPr sz="600" b="1" spc="44" baseline="34722" dirty="0">
                <a:latin typeface="Arial"/>
                <a:cs typeface="Arial"/>
              </a:rPr>
              <a:t>3</a:t>
            </a:r>
            <a:r>
              <a:rPr sz="600" b="1" baseline="34722" dirty="0">
                <a:latin typeface="Arial"/>
                <a:cs typeface="Arial"/>
              </a:rPr>
              <a:t>	</a:t>
            </a:r>
            <a:r>
              <a:rPr sz="400" b="1" spc="30" dirty="0">
                <a:latin typeface="Arial"/>
                <a:cs typeface="Arial"/>
              </a:rPr>
              <a:t>V16</a:t>
            </a:r>
            <a:r>
              <a:rPr sz="400" b="1" dirty="0">
                <a:latin typeface="Arial"/>
                <a:cs typeface="Arial"/>
              </a:rPr>
              <a:t>   </a:t>
            </a:r>
            <a:r>
              <a:rPr sz="400" b="1" spc="-20" dirty="0">
                <a:latin typeface="Arial"/>
                <a:cs typeface="Arial"/>
              </a:rPr>
              <a:t> 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15" dirty="0">
                <a:latin typeface="Arial"/>
                <a:cs typeface="Arial"/>
              </a:rPr>
              <a:t>-</a:t>
            </a:r>
            <a:r>
              <a:rPr sz="400" b="1" spc="30" dirty="0"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  <a:p>
            <a:pPr marL="620395" algn="ctr">
              <a:lnSpc>
                <a:spcPts val="440"/>
              </a:lnSpc>
              <a:spcBef>
                <a:spcPts val="165"/>
              </a:spcBef>
            </a:pPr>
            <a:r>
              <a:rPr sz="400" b="1" spc="35" dirty="0">
                <a:latin typeface="Arial"/>
                <a:cs typeface="Arial"/>
              </a:rPr>
              <a:t>L0</a:t>
            </a:r>
            <a:endParaRPr sz="400">
              <a:latin typeface="Arial"/>
              <a:cs typeface="Arial"/>
            </a:endParaRPr>
          </a:p>
          <a:p>
            <a:pPr marR="647065" algn="r">
              <a:lnSpc>
                <a:spcPts val="440"/>
              </a:lnSpc>
            </a:pPr>
            <a:r>
              <a:rPr sz="400" b="1" spc="30" dirty="0">
                <a:latin typeface="Arial"/>
                <a:cs typeface="Arial"/>
              </a:rPr>
              <a:t>K98</a:t>
            </a:r>
            <a:endParaRPr sz="400">
              <a:latin typeface="Arial"/>
              <a:cs typeface="Arial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870807" y="1447882"/>
            <a:ext cx="3095782" cy="219816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09600" y="1447878"/>
            <a:ext cx="261207" cy="2162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 txBox="1"/>
          <p:nvPr/>
        </p:nvSpPr>
        <p:spPr>
          <a:xfrm>
            <a:off x="2481125" y="1818189"/>
            <a:ext cx="13652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45" dirty="0">
                <a:latin typeface="Arial"/>
                <a:cs typeface="Arial"/>
              </a:rPr>
              <a:t>G</a:t>
            </a:r>
            <a:r>
              <a:rPr sz="400" b="1" spc="25" dirty="0">
                <a:latin typeface="Arial"/>
                <a:cs typeface="Arial"/>
              </a:rPr>
              <a:t>3</a:t>
            </a:r>
            <a:r>
              <a:rPr sz="400" b="1" spc="30" dirty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2718569" y="1899307"/>
            <a:ext cx="13652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45" dirty="0">
                <a:latin typeface="Arial"/>
                <a:cs typeface="Arial"/>
              </a:rPr>
              <a:t>G</a:t>
            </a:r>
            <a:r>
              <a:rPr sz="400" b="1" spc="25" dirty="0">
                <a:latin typeface="Arial"/>
                <a:cs typeface="Arial"/>
              </a:rPr>
              <a:t>8</a:t>
            </a:r>
            <a:r>
              <a:rPr sz="400" b="1" spc="30" dirty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3077094" y="1823156"/>
            <a:ext cx="13652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45" dirty="0">
                <a:latin typeface="Arial"/>
                <a:cs typeface="Arial"/>
              </a:rPr>
              <a:t>G</a:t>
            </a:r>
            <a:r>
              <a:rPr sz="400" b="1" spc="25" dirty="0">
                <a:latin typeface="Arial"/>
                <a:cs typeface="Arial"/>
              </a:rPr>
              <a:t>2</a:t>
            </a:r>
            <a:r>
              <a:rPr sz="400" b="1" spc="30" dirty="0"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2781858" y="2036750"/>
            <a:ext cx="13652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45" dirty="0">
                <a:latin typeface="Arial"/>
                <a:cs typeface="Arial"/>
              </a:rPr>
              <a:t>G</a:t>
            </a:r>
            <a:r>
              <a:rPr sz="400" b="1" spc="25" dirty="0">
                <a:latin typeface="Arial"/>
                <a:cs typeface="Arial"/>
              </a:rPr>
              <a:t>9</a:t>
            </a:r>
            <a:r>
              <a:rPr sz="400" b="1" spc="30" dirty="0"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3337742" y="2122436"/>
            <a:ext cx="129539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S32</a:t>
            </a:r>
            <a:endParaRPr sz="400">
              <a:latin typeface="Arial"/>
              <a:cs typeface="Arial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718569" y="2180757"/>
            <a:ext cx="12573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T43</a:t>
            </a:r>
            <a:endParaRPr sz="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296706" y="2507845"/>
            <a:ext cx="13652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45" dirty="0">
                <a:latin typeface="Arial"/>
                <a:cs typeface="Arial"/>
              </a:rPr>
              <a:t>G</a:t>
            </a:r>
            <a:r>
              <a:rPr sz="400" b="1" spc="25" dirty="0">
                <a:latin typeface="Arial"/>
                <a:cs typeface="Arial"/>
              </a:rPr>
              <a:t>5</a:t>
            </a:r>
            <a:r>
              <a:rPr sz="400" b="1" spc="30" dirty="0"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2163318" y="2404419"/>
            <a:ext cx="9334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T7</a:t>
            </a:r>
            <a:endParaRPr sz="4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980650" y="2457196"/>
            <a:ext cx="129539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S74</a:t>
            </a:r>
            <a:endParaRPr sz="4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954826" y="2620274"/>
            <a:ext cx="129539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S69</a:t>
            </a:r>
            <a:endParaRPr sz="4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1451619" y="2689728"/>
            <a:ext cx="129539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S18</a:t>
            </a:r>
            <a:endParaRPr sz="4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1296972" y="2739800"/>
            <a:ext cx="129539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E27</a:t>
            </a:r>
            <a:endParaRPr sz="4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103142" y="2658017"/>
            <a:ext cx="107314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15" dirty="0">
                <a:latin typeface="Arial"/>
                <a:cs typeface="Arial"/>
              </a:rPr>
              <a:t>I</a:t>
            </a:r>
            <a:r>
              <a:rPr sz="400" b="1" spc="25" dirty="0">
                <a:latin typeface="Arial"/>
                <a:cs typeface="Arial"/>
              </a:rPr>
              <a:t>3</a:t>
            </a:r>
            <a:r>
              <a:rPr sz="400" b="1" spc="30" dirty="0"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2912766" y="2600228"/>
            <a:ext cx="13652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45" dirty="0">
                <a:latin typeface="Arial"/>
                <a:cs typeface="Arial"/>
              </a:rPr>
              <a:t>Q</a:t>
            </a:r>
            <a:r>
              <a:rPr sz="400" b="1" spc="25" dirty="0">
                <a:latin typeface="Arial"/>
                <a:cs typeface="Arial"/>
              </a:rPr>
              <a:t>6</a:t>
            </a:r>
            <a:r>
              <a:rPr sz="400" b="1" spc="30" dirty="0">
                <a:latin typeface="Arial"/>
                <a:cs typeface="Arial"/>
              </a:rPr>
              <a:t>7</a:t>
            </a:r>
            <a:endParaRPr sz="400">
              <a:latin typeface="Arial"/>
              <a:cs typeface="Arial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3047322" y="2636373"/>
            <a:ext cx="421640" cy="208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4925" algn="ctr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F</a:t>
            </a:r>
            <a:r>
              <a:rPr sz="400" b="1" spc="25" dirty="0">
                <a:latin typeface="Arial"/>
                <a:cs typeface="Arial"/>
              </a:rPr>
              <a:t>2</a:t>
            </a:r>
            <a:r>
              <a:rPr sz="400" b="1" spc="30" dirty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90"/>
              </a:spcBef>
            </a:pPr>
            <a:r>
              <a:rPr sz="600" b="1" spc="22" baseline="-27777" dirty="0">
                <a:latin typeface="Arial"/>
                <a:cs typeface="Arial"/>
              </a:rPr>
              <a:t>I</a:t>
            </a:r>
            <a:r>
              <a:rPr sz="600" b="1" spc="37" baseline="-27777" dirty="0">
                <a:latin typeface="Arial"/>
                <a:cs typeface="Arial"/>
              </a:rPr>
              <a:t>8</a:t>
            </a:r>
            <a:r>
              <a:rPr sz="600" b="1" spc="44" baseline="-27777" dirty="0">
                <a:latin typeface="Arial"/>
                <a:cs typeface="Arial"/>
              </a:rPr>
              <a:t>0</a:t>
            </a:r>
            <a:r>
              <a:rPr sz="600" b="1" baseline="-27777" dirty="0">
                <a:latin typeface="Arial"/>
                <a:cs typeface="Arial"/>
              </a:rPr>
              <a:t>  </a:t>
            </a:r>
            <a:r>
              <a:rPr sz="600" b="1" spc="22" baseline="-27777" dirty="0">
                <a:latin typeface="Arial"/>
                <a:cs typeface="Arial"/>
              </a:rPr>
              <a:t> </a:t>
            </a:r>
            <a:r>
              <a:rPr sz="600" b="1" spc="44" baseline="-55555" dirty="0">
                <a:latin typeface="Arial"/>
                <a:cs typeface="Arial"/>
              </a:rPr>
              <a:t>K85</a:t>
            </a:r>
            <a:r>
              <a:rPr sz="600" b="1" baseline="-55555" dirty="0">
                <a:latin typeface="Arial"/>
                <a:cs typeface="Arial"/>
              </a:rPr>
              <a:t>   </a:t>
            </a:r>
            <a:r>
              <a:rPr sz="600" b="1" spc="-7" baseline="-55555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K61</a:t>
            </a:r>
            <a:endParaRPr sz="400">
              <a:latin typeface="Arial"/>
              <a:cs typeface="Arial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2937186" y="2798254"/>
            <a:ext cx="231140" cy="97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395"/>
              </a:lnSpc>
            </a:pPr>
            <a:r>
              <a:rPr sz="400" b="1" spc="30" dirty="0">
                <a:latin typeface="Arial"/>
                <a:cs typeface="Arial"/>
              </a:rPr>
              <a:t>R88</a:t>
            </a:r>
            <a:endParaRPr sz="400">
              <a:latin typeface="Arial"/>
              <a:cs typeface="Arial"/>
            </a:endParaRPr>
          </a:p>
          <a:p>
            <a:pPr marL="142240">
              <a:lnSpc>
                <a:spcPts val="275"/>
              </a:lnSpc>
            </a:pPr>
            <a:r>
              <a:rPr sz="300" b="1" spc="25" dirty="0">
                <a:latin typeface="Arial"/>
                <a:cs typeface="Arial"/>
              </a:rPr>
              <a:t>L93</a:t>
            </a:r>
            <a:endParaRPr sz="300">
              <a:latin typeface="Arial"/>
              <a:cs typeface="Arial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2694878" y="2779316"/>
            <a:ext cx="25463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52" baseline="13888" dirty="0">
                <a:latin typeface="Arial"/>
                <a:cs typeface="Arial"/>
              </a:rPr>
              <a:t>L</a:t>
            </a:r>
            <a:r>
              <a:rPr sz="600" b="1" spc="37" baseline="13888" dirty="0">
                <a:latin typeface="Arial"/>
                <a:cs typeface="Arial"/>
              </a:rPr>
              <a:t>4</a:t>
            </a:r>
            <a:r>
              <a:rPr sz="600" b="1" spc="44" baseline="13888" dirty="0">
                <a:latin typeface="Arial"/>
                <a:cs typeface="Arial"/>
              </a:rPr>
              <a:t>9</a:t>
            </a:r>
            <a:r>
              <a:rPr sz="600" b="1" baseline="13888" dirty="0">
                <a:latin typeface="Arial"/>
                <a:cs typeface="Arial"/>
              </a:rPr>
              <a:t> </a:t>
            </a:r>
            <a:r>
              <a:rPr sz="600" b="1" spc="-22" baseline="13888" dirty="0">
                <a:latin typeface="Arial"/>
                <a:cs typeface="Arial"/>
              </a:rPr>
              <a:t> 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5</a:t>
            </a:r>
            <a:r>
              <a:rPr sz="400" b="1" spc="30" dirty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2911550" y="2929359"/>
            <a:ext cx="299720" cy="952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0020" marR="5080" indent="-147955">
              <a:lnSpc>
                <a:spcPct val="67400"/>
              </a:lnSpc>
            </a:pPr>
            <a:r>
              <a:rPr sz="450" b="1" spc="37" baseline="9259" dirty="0">
                <a:latin typeface="Arial"/>
                <a:cs typeface="Arial"/>
              </a:rPr>
              <a:t>D64        </a:t>
            </a:r>
            <a:r>
              <a:rPr sz="450" b="1" spc="-37" baseline="9259" dirty="0">
                <a:latin typeface="Arial"/>
                <a:cs typeface="Arial"/>
              </a:rPr>
              <a:t> </a:t>
            </a:r>
            <a:r>
              <a:rPr sz="400" b="1" spc="35" dirty="0">
                <a:latin typeface="Arial"/>
                <a:cs typeface="Arial"/>
              </a:rPr>
              <a:t>F</a:t>
            </a:r>
            <a:r>
              <a:rPr sz="400" b="1" spc="25" dirty="0">
                <a:latin typeface="Arial"/>
                <a:cs typeface="Arial"/>
              </a:rPr>
              <a:t>2</a:t>
            </a:r>
            <a:r>
              <a:rPr sz="400" b="1" spc="30" dirty="0">
                <a:latin typeface="Arial"/>
                <a:cs typeface="Arial"/>
              </a:rPr>
              <a:t>3</a:t>
            </a:r>
            <a:r>
              <a:rPr sz="400" b="1" spc="15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V54</a:t>
            </a:r>
            <a:endParaRPr sz="400">
              <a:latin typeface="Arial"/>
              <a:cs typeface="Arial"/>
            </a:endParaRPr>
          </a:p>
        </p:txBody>
      </p:sp>
      <p:sp>
        <p:nvSpPr>
          <p:cNvPr id="57" name="object 57"/>
          <p:cNvSpPr txBox="1"/>
          <p:nvPr/>
        </p:nvSpPr>
        <p:spPr>
          <a:xfrm>
            <a:off x="2755151" y="2695892"/>
            <a:ext cx="27940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44" baseline="-13888" dirty="0">
                <a:latin typeface="Arial"/>
                <a:cs typeface="Arial"/>
              </a:rPr>
              <a:t>T5</a:t>
            </a:r>
            <a:r>
              <a:rPr sz="600" b="1" baseline="-13888" dirty="0">
                <a:latin typeface="Arial"/>
                <a:cs typeface="Arial"/>
              </a:rPr>
              <a:t>     </a:t>
            </a:r>
            <a:r>
              <a:rPr sz="600" b="1" spc="-37" baseline="-13888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E70</a:t>
            </a:r>
            <a:endParaRPr sz="400">
              <a:latin typeface="Arial"/>
              <a:cs typeface="Arial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3257378" y="2854935"/>
            <a:ext cx="24447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44" baseline="6944" dirty="0">
                <a:latin typeface="Arial"/>
                <a:cs typeface="Arial"/>
              </a:rPr>
              <a:t>R78</a:t>
            </a:r>
            <a:r>
              <a:rPr sz="600" b="1" spc="-37" baseline="6944" dirty="0">
                <a:latin typeface="Arial"/>
                <a:cs typeface="Arial"/>
              </a:rPr>
              <a:t> </a:t>
            </a:r>
            <a:r>
              <a:rPr sz="400" b="1" spc="35" dirty="0">
                <a:latin typeface="Arial"/>
                <a:cs typeface="Arial"/>
              </a:rPr>
              <a:t>F</a:t>
            </a:r>
            <a:r>
              <a:rPr sz="400" b="1" spc="25" dirty="0">
                <a:latin typeface="Arial"/>
                <a:cs typeface="Arial"/>
              </a:rPr>
              <a:t>2</a:t>
            </a:r>
            <a:r>
              <a:rPr sz="400" b="1" spc="30" dirty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3505767" y="2950600"/>
            <a:ext cx="126364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7</a:t>
            </a:r>
            <a:r>
              <a:rPr sz="400" b="1" spc="30" dirty="0">
                <a:latin typeface="Arial"/>
                <a:cs typeface="Arial"/>
              </a:rPr>
              <a:t>9</a:t>
            </a:r>
            <a:endParaRPr sz="400">
              <a:latin typeface="Arial"/>
              <a:cs typeface="Arial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3398015" y="3120242"/>
            <a:ext cx="13208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R26</a:t>
            </a:r>
            <a:endParaRPr sz="400">
              <a:latin typeface="Arial"/>
              <a:cs typeface="Arial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3342607" y="3195860"/>
            <a:ext cx="129539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E75</a:t>
            </a:r>
            <a:endParaRPr sz="400">
              <a:latin typeface="Arial"/>
              <a:cs typeface="Arial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2912766" y="3001780"/>
            <a:ext cx="327660" cy="203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445"/>
              </a:lnSpc>
            </a:pPr>
            <a:r>
              <a:rPr sz="400" b="1" spc="15" dirty="0">
                <a:latin typeface="Arial"/>
                <a:cs typeface="Arial"/>
              </a:rPr>
              <a:t>I</a:t>
            </a:r>
            <a:r>
              <a:rPr sz="400" b="1" spc="25" dirty="0">
                <a:latin typeface="Arial"/>
                <a:cs typeface="Arial"/>
              </a:rPr>
              <a:t>9</a:t>
            </a:r>
            <a:r>
              <a:rPr sz="400" b="1" spc="30" dirty="0"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  <a:p>
            <a:pPr marL="34290">
              <a:lnSpc>
                <a:spcPts val="445"/>
              </a:lnSpc>
            </a:pP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6</a:t>
            </a:r>
            <a:r>
              <a:rPr sz="400" b="1" spc="30" dirty="0">
                <a:latin typeface="Arial"/>
                <a:cs typeface="Arial"/>
              </a:rPr>
              <a:t>3</a:t>
            </a:r>
            <a:r>
              <a:rPr sz="400" b="1" dirty="0">
                <a:latin typeface="Arial"/>
                <a:cs typeface="Arial"/>
              </a:rPr>
              <a:t>    </a:t>
            </a:r>
            <a:r>
              <a:rPr sz="400" b="1" spc="35" dirty="0">
                <a:latin typeface="Arial"/>
                <a:cs typeface="Arial"/>
              </a:rPr>
              <a:t> </a:t>
            </a:r>
            <a:r>
              <a:rPr sz="600" b="1" spc="44" baseline="13888" dirty="0">
                <a:latin typeface="Arial"/>
                <a:cs typeface="Arial"/>
              </a:rPr>
              <a:t>E86</a:t>
            </a:r>
            <a:endParaRPr sz="600" baseline="13888">
              <a:latin typeface="Arial"/>
              <a:cs typeface="Arial"/>
            </a:endParaRPr>
          </a:p>
          <a:p>
            <a:pPr marL="172085">
              <a:lnSpc>
                <a:spcPct val="100000"/>
              </a:lnSpc>
              <a:spcBef>
                <a:spcPts val="130"/>
              </a:spcBef>
            </a:pP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6</a:t>
            </a:r>
            <a:endParaRPr sz="400">
              <a:latin typeface="Arial"/>
              <a:cs typeface="Arial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2918896" y="3171955"/>
            <a:ext cx="129539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E82</a:t>
            </a:r>
            <a:endParaRPr sz="400">
              <a:latin typeface="Arial"/>
              <a:cs typeface="Arial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2869568" y="3524699"/>
            <a:ext cx="13208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K98</a:t>
            </a:r>
            <a:endParaRPr sz="400">
              <a:latin typeface="Arial"/>
              <a:cs typeface="Arial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2672306" y="3324433"/>
            <a:ext cx="13208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R96</a:t>
            </a:r>
            <a:endParaRPr sz="400">
              <a:latin typeface="Arial"/>
              <a:cs typeface="Arial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966056" y="3199763"/>
            <a:ext cx="13208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R72</a:t>
            </a:r>
            <a:endParaRPr sz="400">
              <a:latin typeface="Arial"/>
              <a:cs typeface="Arial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1802895" y="3358938"/>
            <a:ext cx="126364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3</a:t>
            </a:r>
            <a:r>
              <a:rPr sz="400" b="1" spc="30" dirty="0"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1346348" y="3219809"/>
            <a:ext cx="321945" cy="101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N34</a:t>
            </a:r>
            <a:r>
              <a:rPr sz="400" b="1" dirty="0">
                <a:latin typeface="Arial"/>
                <a:cs typeface="Arial"/>
              </a:rPr>
              <a:t>     </a:t>
            </a:r>
            <a:r>
              <a:rPr sz="400" b="1" spc="30" dirty="0">
                <a:latin typeface="Arial"/>
                <a:cs typeface="Arial"/>
              </a:rPr>
              <a:t> </a:t>
            </a:r>
            <a:r>
              <a:rPr sz="600" b="1" spc="52" baseline="-27777" dirty="0">
                <a:latin typeface="Arial"/>
                <a:cs typeface="Arial"/>
              </a:rPr>
              <a:t>F</a:t>
            </a:r>
            <a:r>
              <a:rPr sz="600" b="1" spc="37" baseline="-27777" dirty="0">
                <a:latin typeface="Arial"/>
                <a:cs typeface="Arial"/>
              </a:rPr>
              <a:t>7</a:t>
            </a:r>
            <a:r>
              <a:rPr sz="600" b="1" spc="44" baseline="-27777" dirty="0">
                <a:latin typeface="Arial"/>
                <a:cs typeface="Arial"/>
              </a:rPr>
              <a:t>3</a:t>
            </a:r>
            <a:endParaRPr sz="600" baseline="-27777">
              <a:latin typeface="Arial"/>
              <a:cs typeface="Arial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987108" y="3173684"/>
            <a:ext cx="126364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7</a:t>
            </a:r>
            <a:r>
              <a:rPr sz="400" b="1" spc="30" dirty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1450403" y="2799629"/>
            <a:ext cx="176530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2075" marR="5715" indent="-80010">
              <a:lnSpc>
                <a:spcPct val="147800"/>
              </a:lnSpc>
            </a:pPr>
            <a:r>
              <a:rPr sz="400" b="1" spc="25" dirty="0">
                <a:latin typeface="Arial"/>
                <a:cs typeface="Arial"/>
              </a:rPr>
              <a:t>H48 E8</a:t>
            </a:r>
            <a:endParaRPr sz="400">
              <a:latin typeface="Arial"/>
              <a:cs typeface="Arial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1627622" y="3040188"/>
            <a:ext cx="14605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55" dirty="0">
                <a:latin typeface="Arial"/>
                <a:cs typeface="Arial"/>
              </a:rPr>
              <a:t>W</a:t>
            </a:r>
            <a:r>
              <a:rPr sz="400" b="1" spc="25" dirty="0">
                <a:latin typeface="Arial"/>
                <a:cs typeface="Arial"/>
              </a:rPr>
              <a:t>7</a:t>
            </a:r>
            <a:r>
              <a:rPr sz="400" b="1" spc="30" dirty="0">
                <a:latin typeface="Arial"/>
                <a:cs typeface="Arial"/>
              </a:rPr>
              <a:t>7</a:t>
            </a:r>
            <a:endParaRPr sz="400">
              <a:latin typeface="Arial"/>
              <a:cs typeface="Arial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1860201" y="3008477"/>
            <a:ext cx="13208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A</a:t>
            </a:r>
            <a:r>
              <a:rPr sz="400" b="1" spc="25" dirty="0">
                <a:latin typeface="Arial"/>
                <a:cs typeface="Arial"/>
              </a:rPr>
              <a:t>1</a:t>
            </a:r>
            <a:r>
              <a:rPr sz="400" b="1" spc="30" dirty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1774291" y="2895516"/>
            <a:ext cx="126364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F</a:t>
            </a:r>
            <a:r>
              <a:rPr sz="400" b="1" spc="25" dirty="0">
                <a:latin typeface="Arial"/>
                <a:cs typeface="Arial"/>
              </a:rPr>
              <a:t>3</a:t>
            </a:r>
            <a:r>
              <a:rPr sz="400" b="1" spc="30" dirty="0">
                <a:latin typeface="Arial"/>
                <a:cs typeface="Arial"/>
              </a:rPr>
              <a:t>8</a:t>
            </a:r>
            <a:endParaRPr sz="400">
              <a:latin typeface="Arial"/>
              <a:cs typeface="Arial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2212694" y="2902213"/>
            <a:ext cx="9461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L9</a:t>
            </a:r>
            <a:endParaRPr sz="400">
              <a:latin typeface="Arial"/>
              <a:cs typeface="Arial"/>
            </a:endParaRPr>
          </a:p>
        </p:txBody>
      </p:sp>
      <p:sp>
        <p:nvSpPr>
          <p:cNvPr id="75" name="object 75"/>
          <p:cNvSpPr txBox="1"/>
          <p:nvPr/>
        </p:nvSpPr>
        <p:spPr>
          <a:xfrm>
            <a:off x="2003222" y="2886645"/>
            <a:ext cx="23876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T15</a:t>
            </a:r>
            <a:endParaRPr sz="400">
              <a:latin typeface="Arial"/>
              <a:cs typeface="Arial"/>
            </a:endParaRPr>
          </a:p>
          <a:p>
            <a:pPr marL="118745" marR="5080" indent="-9525">
              <a:lnSpc>
                <a:spcPct val="167000"/>
              </a:lnSpc>
              <a:spcBef>
                <a:spcPts val="30"/>
              </a:spcBef>
            </a:pPr>
            <a:r>
              <a:rPr sz="400" b="1" spc="30" dirty="0">
                <a:latin typeface="Arial"/>
                <a:cs typeface="Arial"/>
              </a:rPr>
              <a:t>T22</a:t>
            </a:r>
            <a:r>
              <a:rPr sz="400" b="1" spc="15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A</a:t>
            </a:r>
            <a:r>
              <a:rPr sz="400" b="1" spc="25" dirty="0">
                <a:latin typeface="Arial"/>
                <a:cs typeface="Arial"/>
              </a:rPr>
              <a:t>8</a:t>
            </a:r>
            <a:r>
              <a:rPr sz="400" b="1" spc="30" dirty="0"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2236433" y="2778784"/>
            <a:ext cx="12573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T19</a:t>
            </a:r>
            <a:endParaRPr sz="400">
              <a:latin typeface="Arial"/>
              <a:cs typeface="Arial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2388551" y="2721971"/>
            <a:ext cx="13652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45" dirty="0">
                <a:latin typeface="Arial"/>
                <a:cs typeface="Arial"/>
              </a:rPr>
              <a:t>Q</a:t>
            </a:r>
            <a:r>
              <a:rPr sz="400" b="1" spc="2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78" name="object 78"/>
          <p:cNvSpPr/>
          <p:nvPr/>
        </p:nvSpPr>
        <p:spPr>
          <a:xfrm>
            <a:off x="2300845" y="2871243"/>
            <a:ext cx="616585" cy="442595"/>
          </a:xfrm>
          <a:custGeom>
            <a:avLst/>
            <a:gdLst/>
            <a:ahLst/>
            <a:cxnLst/>
            <a:rect l="l" t="t" r="r" b="b"/>
            <a:pathLst>
              <a:path w="616585" h="442595">
                <a:moveTo>
                  <a:pt x="0" y="442209"/>
                </a:moveTo>
                <a:lnTo>
                  <a:pt x="616156" y="442209"/>
                </a:lnTo>
                <a:lnTo>
                  <a:pt x="616156" y="0"/>
                </a:lnTo>
                <a:lnTo>
                  <a:pt x="0" y="0"/>
                </a:lnTo>
                <a:lnTo>
                  <a:pt x="0" y="442209"/>
                </a:lnTo>
                <a:close/>
              </a:path>
            </a:pathLst>
          </a:custGeom>
          <a:ln w="458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 txBox="1"/>
          <p:nvPr/>
        </p:nvSpPr>
        <p:spPr>
          <a:xfrm>
            <a:off x="2492168" y="2364190"/>
            <a:ext cx="165100" cy="1511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1275" marR="5080" indent="-29209">
              <a:lnSpc>
                <a:spcPct val="113100"/>
              </a:lnSpc>
            </a:pPr>
            <a:r>
              <a:rPr sz="400" b="1" spc="45" dirty="0">
                <a:latin typeface="Arial"/>
                <a:cs typeface="Arial"/>
              </a:rPr>
              <a:t>G</a:t>
            </a:r>
            <a:r>
              <a:rPr sz="400" b="1" spc="25" dirty="0">
                <a:latin typeface="Arial"/>
                <a:cs typeface="Arial"/>
              </a:rPr>
              <a:t>2</a:t>
            </a:r>
            <a:r>
              <a:rPr sz="400" b="1" spc="30" dirty="0">
                <a:latin typeface="Arial"/>
                <a:cs typeface="Arial"/>
              </a:rPr>
              <a:t>8 Q</a:t>
            </a:r>
            <a:r>
              <a:rPr sz="400" b="1" spc="2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2625411" y="2550688"/>
            <a:ext cx="280670" cy="1054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S55</a:t>
            </a:r>
            <a:r>
              <a:rPr sz="400" b="1" dirty="0">
                <a:latin typeface="Arial"/>
                <a:cs typeface="Arial"/>
              </a:rPr>
              <a:t>  </a:t>
            </a:r>
            <a:r>
              <a:rPr sz="400" b="1" spc="15" dirty="0">
                <a:latin typeface="Arial"/>
                <a:cs typeface="Arial"/>
              </a:rPr>
              <a:t> </a:t>
            </a:r>
            <a:r>
              <a:rPr sz="600" b="1" spc="44" baseline="-34722" dirty="0">
                <a:latin typeface="Arial"/>
                <a:cs typeface="Arial"/>
              </a:rPr>
              <a:t>N66</a:t>
            </a:r>
            <a:endParaRPr sz="600" baseline="-34722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3215347" y="2949676"/>
            <a:ext cx="259715" cy="193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410">
              <a:lnSpc>
                <a:spcPts val="340"/>
              </a:lnSpc>
            </a:pPr>
            <a:r>
              <a:rPr sz="350" b="1" spc="15" dirty="0">
                <a:latin typeface="Arial"/>
                <a:cs typeface="Arial"/>
              </a:rPr>
              <a:t>E90</a:t>
            </a:r>
            <a:endParaRPr sz="350">
              <a:latin typeface="Arial"/>
              <a:cs typeface="Arial"/>
            </a:endParaRPr>
          </a:p>
          <a:p>
            <a:pPr marL="139700">
              <a:lnSpc>
                <a:spcPts val="400"/>
              </a:lnSpc>
            </a:pPr>
            <a:r>
              <a:rPr sz="400" b="1" spc="30" dirty="0">
                <a:latin typeface="Arial"/>
                <a:cs typeface="Arial"/>
              </a:rPr>
              <a:t>K51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400" b="1" spc="30" dirty="0">
                <a:latin typeface="Arial"/>
                <a:cs typeface="Arial"/>
              </a:rPr>
              <a:t>N36</a:t>
            </a:r>
            <a:endParaRPr sz="4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251027" y="3322703"/>
            <a:ext cx="363855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26034" algn="r">
              <a:lnSpc>
                <a:spcPct val="100000"/>
              </a:lnSpc>
            </a:pPr>
            <a:r>
              <a:rPr sz="400" b="1" spc="25" dirty="0">
                <a:latin typeface="Arial"/>
                <a:cs typeface="Arial"/>
              </a:rPr>
              <a:t>A2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400" b="1" spc="30" dirty="0">
                <a:latin typeface="Arial"/>
                <a:cs typeface="Arial"/>
              </a:rPr>
              <a:t>V16</a:t>
            </a:r>
            <a:r>
              <a:rPr sz="400" b="1" dirty="0">
                <a:latin typeface="Arial"/>
                <a:cs typeface="Arial"/>
              </a:rPr>
              <a:t>   </a:t>
            </a:r>
            <a:r>
              <a:rPr sz="400" b="1" spc="-20" dirty="0">
                <a:latin typeface="Arial"/>
                <a:cs typeface="Arial"/>
              </a:rPr>
              <a:t> 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15" dirty="0">
                <a:latin typeface="Arial"/>
                <a:cs typeface="Arial"/>
              </a:rPr>
              <a:t>-</a:t>
            </a:r>
            <a:r>
              <a:rPr sz="400" b="1" spc="30" dirty="0"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65"/>
              </a:spcBef>
            </a:pPr>
            <a:r>
              <a:rPr sz="400" b="1" spc="35" dirty="0">
                <a:latin typeface="Arial"/>
                <a:cs typeface="Arial"/>
              </a:rPr>
              <a:t>L0</a:t>
            </a:r>
            <a:endParaRPr sz="4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854311" y="3621591"/>
            <a:ext cx="2787105" cy="2192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881723" y="1625858"/>
            <a:ext cx="1168976" cy="785409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1013333" y="1781378"/>
            <a:ext cx="13208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D52</a:t>
            </a:r>
            <a:endParaRPr sz="400">
              <a:latin typeface="Arial"/>
              <a:cs typeface="Arial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1247109" y="1668017"/>
            <a:ext cx="13208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K39</a:t>
            </a:r>
            <a:endParaRPr sz="400">
              <a:latin typeface="Arial"/>
              <a:cs typeface="Arial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62780" y="1665711"/>
            <a:ext cx="13208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D68</a:t>
            </a:r>
            <a:endParaRPr sz="400">
              <a:latin typeface="Arial"/>
              <a:cs typeface="Arial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1378601" y="1840364"/>
            <a:ext cx="129539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V17</a:t>
            </a:r>
            <a:endParaRPr sz="400">
              <a:latin typeface="Arial"/>
              <a:cs typeface="Arial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1031016" y="1859834"/>
            <a:ext cx="9715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E4</a:t>
            </a:r>
            <a:endParaRPr sz="400">
              <a:latin typeface="Arial"/>
              <a:cs typeface="Arial"/>
            </a:endParaRPr>
          </a:p>
        </p:txBody>
      </p:sp>
      <p:sp>
        <p:nvSpPr>
          <p:cNvPr id="90" name="object 90"/>
          <p:cNvSpPr txBox="1"/>
          <p:nvPr/>
        </p:nvSpPr>
        <p:spPr>
          <a:xfrm>
            <a:off x="924446" y="1895448"/>
            <a:ext cx="132080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A</a:t>
            </a:r>
            <a:r>
              <a:rPr sz="400" b="1" spc="2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2</a:t>
            </a:r>
            <a:endParaRPr sz="400">
              <a:latin typeface="Arial"/>
              <a:cs typeface="Arial"/>
            </a:endParaRPr>
          </a:p>
        </p:txBody>
      </p:sp>
      <p:sp>
        <p:nvSpPr>
          <p:cNvPr id="91" name="object 91"/>
          <p:cNvSpPr txBox="1"/>
          <p:nvPr/>
        </p:nvSpPr>
        <p:spPr>
          <a:xfrm>
            <a:off x="934769" y="2043447"/>
            <a:ext cx="288925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E37</a:t>
            </a:r>
            <a:r>
              <a:rPr sz="400" b="1" dirty="0">
                <a:latin typeface="Arial"/>
                <a:cs typeface="Arial"/>
              </a:rPr>
              <a:t>     </a:t>
            </a:r>
            <a:r>
              <a:rPr sz="400" b="1" spc="-45" dirty="0">
                <a:latin typeface="Arial"/>
                <a:cs typeface="Arial"/>
              </a:rPr>
              <a:t> </a:t>
            </a:r>
            <a:r>
              <a:rPr sz="600" b="1" spc="44" baseline="6944" dirty="0">
                <a:latin typeface="Arial"/>
                <a:cs typeface="Arial"/>
              </a:rPr>
              <a:t>M1</a:t>
            </a:r>
            <a:endParaRPr sz="600" baseline="6944">
              <a:latin typeface="Arial"/>
              <a:cs typeface="Arial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921362" y="1707489"/>
            <a:ext cx="586105" cy="122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44" baseline="-34722" dirty="0">
                <a:latin typeface="Arial"/>
                <a:cs typeface="Arial"/>
              </a:rPr>
              <a:t>A</a:t>
            </a:r>
            <a:r>
              <a:rPr sz="600" b="1" spc="37" baseline="-34722" dirty="0">
                <a:latin typeface="Arial"/>
                <a:cs typeface="Arial"/>
              </a:rPr>
              <a:t>2</a:t>
            </a:r>
            <a:r>
              <a:rPr sz="600" b="1" spc="44" baseline="-34722" dirty="0">
                <a:latin typeface="Arial"/>
                <a:cs typeface="Arial"/>
              </a:rPr>
              <a:t>4</a:t>
            </a:r>
            <a:r>
              <a:rPr sz="600" b="1" baseline="-34722" dirty="0">
                <a:latin typeface="Arial"/>
                <a:cs typeface="Arial"/>
              </a:rPr>
              <a:t>     </a:t>
            </a:r>
            <a:r>
              <a:rPr sz="600" b="1" spc="37" baseline="-34722" dirty="0">
                <a:latin typeface="Arial"/>
                <a:cs typeface="Arial"/>
              </a:rPr>
              <a:t> </a:t>
            </a:r>
            <a:r>
              <a:rPr sz="600" b="1" spc="44" baseline="-55555" dirty="0">
                <a:latin typeface="Arial"/>
                <a:cs typeface="Arial"/>
              </a:rPr>
              <a:t>D57</a:t>
            </a:r>
            <a:r>
              <a:rPr sz="600" b="1" spc="52" baseline="-55555" dirty="0">
                <a:latin typeface="Arial"/>
                <a:cs typeface="Arial"/>
              </a:rPr>
              <a:t> </a:t>
            </a:r>
            <a:r>
              <a:rPr sz="600" b="1" spc="22" baseline="-20833" dirty="0">
                <a:latin typeface="Arial"/>
                <a:cs typeface="Arial"/>
              </a:rPr>
              <a:t>I</a:t>
            </a:r>
            <a:r>
              <a:rPr sz="600" b="1" spc="37" baseline="-20833" dirty="0">
                <a:latin typeface="Arial"/>
                <a:cs typeface="Arial"/>
              </a:rPr>
              <a:t>1</a:t>
            </a:r>
            <a:r>
              <a:rPr sz="600" b="1" spc="44" baseline="-20833" dirty="0">
                <a:latin typeface="Arial"/>
                <a:cs typeface="Arial"/>
              </a:rPr>
              <a:t>3</a:t>
            </a:r>
            <a:r>
              <a:rPr sz="600" b="1" baseline="-20833" dirty="0">
                <a:latin typeface="Arial"/>
                <a:cs typeface="Arial"/>
              </a:rPr>
              <a:t>   </a:t>
            </a:r>
            <a:r>
              <a:rPr sz="600" b="1" spc="15" baseline="-20833" dirty="0">
                <a:latin typeface="Arial"/>
                <a:cs typeface="Arial"/>
              </a:rPr>
              <a:t> </a:t>
            </a: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8</a:t>
            </a:r>
            <a:r>
              <a:rPr sz="400" b="1" spc="30" dirty="0">
                <a:latin typeface="Arial"/>
                <a:cs typeface="Arial"/>
              </a:rPr>
              <a:t>3</a:t>
            </a:r>
            <a:endParaRPr sz="400">
              <a:latin typeface="Arial"/>
              <a:cs typeface="Arial"/>
            </a:endParaRPr>
          </a:p>
        </p:txBody>
      </p:sp>
      <p:sp>
        <p:nvSpPr>
          <p:cNvPr id="93" name="object 93"/>
          <p:cNvSpPr txBox="1"/>
          <p:nvPr/>
        </p:nvSpPr>
        <p:spPr>
          <a:xfrm>
            <a:off x="1376120" y="2112368"/>
            <a:ext cx="126364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L</a:t>
            </a:r>
            <a:r>
              <a:rPr sz="400" b="1" spc="2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1</a:t>
            </a:r>
            <a:endParaRPr sz="400">
              <a:latin typeface="Arial"/>
              <a:cs typeface="Arial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1174626" y="2177654"/>
            <a:ext cx="187960" cy="1733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88265">
              <a:lnSpc>
                <a:spcPct val="131500"/>
              </a:lnSpc>
            </a:pPr>
            <a:r>
              <a:rPr sz="400" b="1" spc="20" dirty="0">
                <a:latin typeface="Arial"/>
                <a:cs typeface="Arial"/>
              </a:rPr>
              <a:t>A3 </a:t>
            </a:r>
            <a:r>
              <a:rPr sz="400" b="1" spc="30" dirty="0">
                <a:latin typeface="Arial"/>
                <a:cs typeface="Arial"/>
              </a:rPr>
              <a:t>K97</a:t>
            </a:r>
            <a:endParaRPr sz="400">
              <a:latin typeface="Arial"/>
              <a:cs typeface="Arial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2784923" y="2324660"/>
            <a:ext cx="824865" cy="1536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5565" marR="438150" indent="-63500">
              <a:lnSpc>
                <a:spcPct val="76600"/>
              </a:lnSpc>
              <a:tabLst>
                <a:tab pos="367030" algn="l"/>
              </a:tabLst>
            </a:pPr>
            <a:r>
              <a:rPr sz="400" b="1" u="sng" spc="15" dirty="0">
                <a:latin typeface="Arial"/>
                <a:cs typeface="Arial"/>
              </a:rPr>
              <a:t> 		</a:t>
            </a:r>
            <a:r>
              <a:rPr sz="400" b="1" spc="15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T62</a:t>
            </a:r>
            <a:endParaRPr sz="400">
              <a:latin typeface="Arial"/>
              <a:cs typeface="Arial"/>
            </a:endParaRPr>
          </a:p>
          <a:p>
            <a:pPr marL="46355">
              <a:lnSpc>
                <a:spcPts val="375"/>
              </a:lnSpc>
              <a:tabLst>
                <a:tab pos="811530" algn="l"/>
              </a:tabLst>
            </a:pPr>
            <a:r>
              <a:rPr sz="400" b="1" u="sng" spc="15" dirty="0">
                <a:latin typeface="Arial"/>
                <a:cs typeface="Arial"/>
              </a:rPr>
              <a:t> 	</a:t>
            </a:r>
            <a:endParaRPr sz="400">
              <a:latin typeface="Arial"/>
              <a:cs typeface="Arial"/>
            </a:endParaRPr>
          </a:p>
        </p:txBody>
      </p:sp>
      <p:sp>
        <p:nvSpPr>
          <p:cNvPr id="96" name="object 96"/>
          <p:cNvSpPr txBox="1"/>
          <p:nvPr/>
        </p:nvSpPr>
        <p:spPr>
          <a:xfrm>
            <a:off x="1399275" y="1981134"/>
            <a:ext cx="302260" cy="90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spc="44" baseline="-20833" dirty="0">
                <a:latin typeface="Arial"/>
                <a:cs typeface="Arial"/>
              </a:rPr>
              <a:t>A</a:t>
            </a:r>
            <a:r>
              <a:rPr sz="600" b="1" spc="37" baseline="-20833" dirty="0">
                <a:latin typeface="Arial"/>
                <a:cs typeface="Arial"/>
              </a:rPr>
              <a:t>9</a:t>
            </a:r>
            <a:r>
              <a:rPr sz="600" b="1" spc="44" baseline="-20833" dirty="0">
                <a:latin typeface="Arial"/>
                <a:cs typeface="Arial"/>
              </a:rPr>
              <a:t>2</a:t>
            </a:r>
            <a:r>
              <a:rPr sz="600" b="1" baseline="-20833" dirty="0">
                <a:latin typeface="Arial"/>
                <a:cs typeface="Arial"/>
              </a:rPr>
              <a:t>    </a:t>
            </a:r>
            <a:r>
              <a:rPr sz="600" b="1" spc="-82" baseline="-20833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K59</a:t>
            </a:r>
            <a:endParaRPr sz="400">
              <a:latin typeface="Arial"/>
              <a:cs typeface="Arial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1734742" y="1808121"/>
            <a:ext cx="129539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E58</a:t>
            </a:r>
            <a:endParaRPr sz="400">
              <a:latin typeface="Arial"/>
              <a:cs typeface="Arial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1636135" y="1672452"/>
            <a:ext cx="129539" cy="736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0" dirty="0">
                <a:latin typeface="Arial"/>
                <a:cs typeface="Arial"/>
              </a:rPr>
              <a:t>E10</a:t>
            </a:r>
            <a:endParaRPr sz="400">
              <a:latin typeface="Arial"/>
              <a:cs typeface="Arial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1384681" y="2237798"/>
            <a:ext cx="264160" cy="1631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8415">
              <a:lnSpc>
                <a:spcPct val="123200"/>
              </a:lnSpc>
            </a:pPr>
            <a:r>
              <a:rPr sz="400" b="1" spc="30" dirty="0">
                <a:latin typeface="Arial"/>
                <a:cs typeface="Arial"/>
              </a:rPr>
              <a:t>V65</a:t>
            </a:r>
            <a:r>
              <a:rPr sz="400" b="1" spc="15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R29</a:t>
            </a:r>
            <a:r>
              <a:rPr sz="400" b="1" dirty="0">
                <a:latin typeface="Arial"/>
                <a:cs typeface="Arial"/>
              </a:rPr>
              <a:t>   </a:t>
            </a:r>
            <a:r>
              <a:rPr sz="400" b="1" spc="50" dirty="0">
                <a:latin typeface="Arial"/>
                <a:cs typeface="Arial"/>
              </a:rPr>
              <a:t> </a:t>
            </a:r>
            <a:r>
              <a:rPr sz="600" b="1" spc="52" baseline="20833" dirty="0">
                <a:latin typeface="Arial"/>
                <a:cs typeface="Arial"/>
              </a:rPr>
              <a:t>L6</a:t>
            </a:r>
            <a:endParaRPr sz="600" baseline="20833">
              <a:latin typeface="Arial"/>
              <a:cs typeface="Arial"/>
            </a:endParaRPr>
          </a:p>
        </p:txBody>
      </p:sp>
      <p:sp>
        <p:nvSpPr>
          <p:cNvPr id="100" name="object 100"/>
          <p:cNvSpPr txBox="1"/>
          <p:nvPr/>
        </p:nvSpPr>
        <p:spPr>
          <a:xfrm>
            <a:off x="1691544" y="1923276"/>
            <a:ext cx="274955" cy="4019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58750" marR="5080" indent="-55880">
              <a:lnSpc>
                <a:spcPts val="440"/>
              </a:lnSpc>
            </a:pPr>
            <a:r>
              <a:rPr sz="400" b="1" spc="30" dirty="0">
                <a:latin typeface="Arial"/>
                <a:cs typeface="Arial"/>
              </a:rPr>
              <a:t>E40</a:t>
            </a:r>
            <a:r>
              <a:rPr sz="400" b="1" spc="15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Y</a:t>
            </a:r>
            <a:r>
              <a:rPr sz="400" b="1" spc="25" dirty="0">
                <a:latin typeface="Arial"/>
                <a:cs typeface="Arial"/>
              </a:rPr>
              <a:t>7</a:t>
            </a:r>
            <a:r>
              <a:rPr sz="400" b="1" spc="30" dirty="0">
                <a:latin typeface="Arial"/>
                <a:cs typeface="Arial"/>
              </a:rPr>
              <a:t>6</a:t>
            </a:r>
            <a:endParaRPr sz="400">
              <a:latin typeface="Arial"/>
              <a:cs typeface="Arial"/>
            </a:endParaRPr>
          </a:p>
          <a:p>
            <a:pPr marL="27940" marR="81915" indent="49530">
              <a:lnSpc>
                <a:spcPts val="390"/>
              </a:lnSpc>
              <a:spcBef>
                <a:spcPts val="345"/>
              </a:spcBef>
            </a:pPr>
            <a:r>
              <a:rPr sz="400" b="1" spc="25" dirty="0">
                <a:latin typeface="Arial"/>
                <a:cs typeface="Arial"/>
              </a:rPr>
              <a:t>K89 V-1</a:t>
            </a:r>
            <a:endParaRPr sz="400">
              <a:latin typeface="Arial"/>
              <a:cs typeface="Arial"/>
            </a:endParaRPr>
          </a:p>
          <a:p>
            <a:pPr marL="12700" marR="74930" indent="73025">
              <a:lnSpc>
                <a:spcPts val="430"/>
              </a:lnSpc>
              <a:spcBef>
                <a:spcPts val="204"/>
              </a:spcBef>
            </a:pPr>
            <a:r>
              <a:rPr sz="400" b="1" spc="30" dirty="0">
                <a:latin typeface="Arial"/>
                <a:cs typeface="Arial"/>
              </a:rPr>
              <a:t>A</a:t>
            </a:r>
            <a:r>
              <a:rPr sz="400" b="1" spc="25" dirty="0">
                <a:latin typeface="Arial"/>
                <a:cs typeface="Arial"/>
              </a:rPr>
              <a:t>1</a:t>
            </a:r>
            <a:r>
              <a:rPr sz="400" b="1" spc="30" dirty="0">
                <a:latin typeface="Arial"/>
                <a:cs typeface="Arial"/>
              </a:rPr>
              <a:t>2</a:t>
            </a:r>
            <a:r>
              <a:rPr sz="400" b="1" spc="15" dirty="0">
                <a:latin typeface="Arial"/>
                <a:cs typeface="Arial"/>
              </a:rPr>
              <a:t> </a:t>
            </a:r>
            <a:r>
              <a:rPr sz="400" b="1" spc="30" dirty="0">
                <a:latin typeface="Arial"/>
                <a:cs typeface="Arial"/>
              </a:rPr>
              <a:t>V87</a:t>
            </a:r>
            <a:endParaRPr sz="400">
              <a:latin typeface="Arial"/>
              <a:cs typeface="Arial"/>
            </a:endParaRPr>
          </a:p>
        </p:txBody>
      </p:sp>
      <p:sp>
        <p:nvSpPr>
          <p:cNvPr id="101" name="object 101"/>
          <p:cNvSpPr txBox="1"/>
          <p:nvPr/>
        </p:nvSpPr>
        <p:spPr>
          <a:xfrm>
            <a:off x="3429000" y="1628985"/>
            <a:ext cx="152400" cy="161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0640">
              <a:lnSpc>
                <a:spcPts val="844"/>
              </a:lnSpc>
            </a:pPr>
            <a:r>
              <a:rPr sz="850" b="1" spc="50" dirty="0">
                <a:latin typeface="Times New Roman"/>
                <a:cs typeface="Times New Roman"/>
              </a:rPr>
              <a:t>A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02" name="object 102"/>
          <p:cNvSpPr/>
          <p:nvPr/>
        </p:nvSpPr>
        <p:spPr>
          <a:xfrm>
            <a:off x="851937" y="3623811"/>
            <a:ext cx="11430" cy="0"/>
          </a:xfrm>
          <a:custGeom>
            <a:avLst/>
            <a:gdLst/>
            <a:ahLst/>
            <a:cxnLst/>
            <a:rect l="l" t="t" r="r" b="b"/>
            <a:pathLst>
              <a:path w="11430">
                <a:moveTo>
                  <a:pt x="0" y="0"/>
                </a:moveTo>
                <a:lnTo>
                  <a:pt x="10918" y="0"/>
                </a:lnTo>
              </a:path>
            </a:pathLst>
          </a:custGeom>
          <a:ln w="26725">
            <a:solidFill>
              <a:srgbClr val="5F5F5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388554" y="2142057"/>
            <a:ext cx="229870" cy="210185"/>
          </a:xfrm>
          <a:custGeom>
            <a:avLst/>
            <a:gdLst/>
            <a:ahLst/>
            <a:cxnLst/>
            <a:rect l="l" t="t" r="r" b="b"/>
            <a:pathLst>
              <a:path w="229869" h="210185">
                <a:moveTo>
                  <a:pt x="0" y="104534"/>
                </a:moveTo>
                <a:lnTo>
                  <a:pt x="12752" y="152772"/>
                </a:lnTo>
                <a:lnTo>
                  <a:pt x="46801" y="189344"/>
                </a:lnTo>
                <a:lnTo>
                  <a:pt x="95833" y="208309"/>
                </a:lnTo>
                <a:lnTo>
                  <a:pt x="114416" y="209690"/>
                </a:lnTo>
                <a:lnTo>
                  <a:pt x="133030" y="208309"/>
                </a:lnTo>
                <a:lnTo>
                  <a:pt x="182292" y="189344"/>
                </a:lnTo>
                <a:lnTo>
                  <a:pt x="216624" y="152772"/>
                </a:lnTo>
                <a:lnTo>
                  <a:pt x="229514" y="104534"/>
                </a:lnTo>
                <a:lnTo>
                  <a:pt x="228001" y="87565"/>
                </a:lnTo>
                <a:lnTo>
                  <a:pt x="207241" y="42773"/>
                </a:lnTo>
                <a:lnTo>
                  <a:pt x="167209" y="11657"/>
                </a:lnTo>
                <a:lnTo>
                  <a:pt x="114416" y="0"/>
                </a:lnTo>
                <a:lnTo>
                  <a:pt x="95833" y="1366"/>
                </a:lnTo>
                <a:lnTo>
                  <a:pt x="46801" y="20153"/>
                </a:lnTo>
                <a:lnTo>
                  <a:pt x="12752" y="56470"/>
                </a:lnTo>
                <a:lnTo>
                  <a:pt x="0" y="104534"/>
                </a:lnTo>
                <a:close/>
              </a:path>
            </a:pathLst>
          </a:custGeom>
          <a:ln w="1389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484415" y="2702741"/>
            <a:ext cx="142240" cy="103505"/>
          </a:xfrm>
          <a:custGeom>
            <a:avLst/>
            <a:gdLst/>
            <a:ahLst/>
            <a:cxnLst/>
            <a:rect l="l" t="t" r="r" b="b"/>
            <a:pathLst>
              <a:path w="142239" h="103505">
                <a:moveTo>
                  <a:pt x="0" y="51180"/>
                </a:moveTo>
                <a:lnTo>
                  <a:pt x="20662" y="87703"/>
                </a:lnTo>
                <a:lnTo>
                  <a:pt x="70586" y="102938"/>
                </a:lnTo>
                <a:lnTo>
                  <a:pt x="89594" y="101075"/>
                </a:lnTo>
                <a:lnTo>
                  <a:pt x="132129" y="77214"/>
                </a:lnTo>
                <a:lnTo>
                  <a:pt x="141804" y="51180"/>
                </a:lnTo>
                <a:lnTo>
                  <a:pt x="139275" y="37518"/>
                </a:lnTo>
                <a:lnTo>
                  <a:pt x="106627" y="6951"/>
                </a:lnTo>
                <a:lnTo>
                  <a:pt x="70586" y="0"/>
                </a:lnTo>
                <a:lnTo>
                  <a:pt x="51810" y="1816"/>
                </a:lnTo>
                <a:lnTo>
                  <a:pt x="9630" y="25276"/>
                </a:lnTo>
                <a:lnTo>
                  <a:pt x="0" y="51180"/>
                </a:lnTo>
                <a:close/>
              </a:path>
            </a:pathLst>
          </a:custGeom>
          <a:ln w="1375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336476" y="1892890"/>
            <a:ext cx="122555" cy="103505"/>
          </a:xfrm>
          <a:custGeom>
            <a:avLst/>
            <a:gdLst/>
            <a:ahLst/>
            <a:cxnLst/>
            <a:rect l="l" t="t" r="r" b="b"/>
            <a:pathLst>
              <a:path w="122555" h="103505">
                <a:moveTo>
                  <a:pt x="0" y="102898"/>
                </a:moveTo>
                <a:lnTo>
                  <a:pt x="122355" y="102898"/>
                </a:lnTo>
                <a:lnTo>
                  <a:pt x="122355" y="0"/>
                </a:lnTo>
                <a:lnTo>
                  <a:pt x="0" y="0"/>
                </a:lnTo>
                <a:lnTo>
                  <a:pt x="0" y="1028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 txBox="1"/>
          <p:nvPr/>
        </p:nvSpPr>
        <p:spPr>
          <a:xfrm>
            <a:off x="1158815" y="1867640"/>
            <a:ext cx="243840" cy="1231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7475">
              <a:lnSpc>
                <a:spcPts val="434"/>
              </a:lnSpc>
            </a:pPr>
            <a:r>
              <a:rPr sz="400" b="1" spc="40" dirty="0">
                <a:latin typeface="Arial"/>
                <a:cs typeface="Arial"/>
              </a:rPr>
              <a:t>M</a:t>
            </a:r>
            <a:r>
              <a:rPr sz="400" b="1" spc="25" dirty="0">
                <a:latin typeface="Arial"/>
                <a:cs typeface="Arial"/>
              </a:rPr>
              <a:t>6</a:t>
            </a:r>
            <a:r>
              <a:rPr sz="400" b="1" spc="30" dirty="0">
                <a:latin typeface="Arial"/>
                <a:cs typeface="Arial"/>
              </a:rPr>
              <a:t>0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ts val="434"/>
              </a:lnSpc>
            </a:pPr>
            <a:r>
              <a:rPr sz="400" b="1" spc="30" dirty="0">
                <a:latin typeface="Arial"/>
                <a:cs typeface="Arial"/>
              </a:rPr>
              <a:t>E14</a:t>
            </a:r>
            <a:endParaRPr sz="400">
              <a:latin typeface="Arial"/>
              <a:cs typeface="Arial"/>
            </a:endParaRPr>
          </a:p>
        </p:txBody>
      </p:sp>
      <p:sp>
        <p:nvSpPr>
          <p:cNvPr id="107" name="object 107"/>
          <p:cNvSpPr/>
          <p:nvPr/>
        </p:nvSpPr>
        <p:spPr>
          <a:xfrm>
            <a:off x="2544369" y="3007542"/>
            <a:ext cx="83820" cy="76200"/>
          </a:xfrm>
          <a:custGeom>
            <a:avLst/>
            <a:gdLst/>
            <a:ahLst/>
            <a:cxnLst/>
            <a:rect l="l" t="t" r="r" b="b"/>
            <a:pathLst>
              <a:path w="83819" h="76200">
                <a:moveTo>
                  <a:pt x="0" y="76172"/>
                </a:moveTo>
                <a:lnTo>
                  <a:pt x="83428" y="76172"/>
                </a:lnTo>
                <a:lnTo>
                  <a:pt x="83428" y="0"/>
                </a:lnTo>
                <a:lnTo>
                  <a:pt x="0" y="0"/>
                </a:lnTo>
                <a:lnTo>
                  <a:pt x="0" y="7617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 txBox="1"/>
          <p:nvPr/>
        </p:nvSpPr>
        <p:spPr>
          <a:xfrm>
            <a:off x="2206207" y="6044450"/>
            <a:ext cx="424815" cy="1143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200"/>
              </a:spcBef>
            </a:pPr>
            <a:r>
              <a:rPr sz="450" b="1" spc="65" dirty="0">
                <a:latin typeface="Times New Roman"/>
                <a:cs typeface="Times New Roman"/>
              </a:rPr>
              <a:t>M</a:t>
            </a:r>
            <a:r>
              <a:rPr sz="450" b="1" spc="30" dirty="0">
                <a:latin typeface="Times New Roman"/>
                <a:cs typeface="Times New Roman"/>
              </a:rPr>
              <a:t>ol</a:t>
            </a:r>
            <a:r>
              <a:rPr sz="450" b="1" spc="25" dirty="0">
                <a:latin typeface="Times New Roman"/>
                <a:cs typeface="Times New Roman"/>
              </a:rPr>
              <a:t>a</a:t>
            </a:r>
            <a:r>
              <a:rPr sz="450" b="1" spc="35" dirty="0">
                <a:latin typeface="Times New Roman"/>
                <a:cs typeface="Times New Roman"/>
              </a:rPr>
              <a:t>r</a:t>
            </a:r>
            <a:r>
              <a:rPr sz="450" b="1" spc="20" dirty="0">
                <a:latin typeface="Times New Roman"/>
                <a:cs typeface="Times New Roman"/>
              </a:rPr>
              <a:t> </a:t>
            </a:r>
            <a:r>
              <a:rPr sz="450" b="1" spc="40" dirty="0">
                <a:latin typeface="Times New Roman"/>
                <a:cs typeface="Times New Roman"/>
              </a:rPr>
              <a:t>r</a:t>
            </a:r>
            <a:r>
              <a:rPr sz="450" b="1" spc="25" dirty="0">
                <a:latin typeface="Times New Roman"/>
                <a:cs typeface="Times New Roman"/>
              </a:rPr>
              <a:t>a</a:t>
            </a:r>
            <a:r>
              <a:rPr sz="450" b="1" spc="20" dirty="0">
                <a:latin typeface="Times New Roman"/>
                <a:cs typeface="Times New Roman"/>
              </a:rPr>
              <a:t>t</a:t>
            </a:r>
            <a:r>
              <a:rPr sz="450" b="1" spc="10" dirty="0">
                <a:latin typeface="Times New Roman"/>
                <a:cs typeface="Times New Roman"/>
              </a:rPr>
              <a:t>i</a:t>
            </a:r>
            <a:r>
              <a:rPr sz="450" b="1" spc="40" dirty="0">
                <a:latin typeface="Times New Roman"/>
                <a:cs typeface="Times New Roman"/>
              </a:rPr>
              <a:t>o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09" name="object 109"/>
          <p:cNvSpPr/>
          <p:nvPr/>
        </p:nvSpPr>
        <p:spPr>
          <a:xfrm>
            <a:off x="1487251" y="5162378"/>
            <a:ext cx="128905" cy="646430"/>
          </a:xfrm>
          <a:custGeom>
            <a:avLst/>
            <a:gdLst/>
            <a:ahLst/>
            <a:cxnLst/>
            <a:rect l="l" t="t" r="r" b="b"/>
            <a:pathLst>
              <a:path w="128905" h="646429">
                <a:moveTo>
                  <a:pt x="128353" y="0"/>
                </a:moveTo>
                <a:lnTo>
                  <a:pt x="1528" y="0"/>
                </a:lnTo>
                <a:lnTo>
                  <a:pt x="0" y="646145"/>
                </a:lnTo>
                <a:lnTo>
                  <a:pt x="127589" y="646145"/>
                </a:lnTo>
                <a:lnTo>
                  <a:pt x="128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441409" y="4340655"/>
            <a:ext cx="130810" cy="286385"/>
          </a:xfrm>
          <a:custGeom>
            <a:avLst/>
            <a:gdLst/>
            <a:ahLst/>
            <a:cxnLst/>
            <a:rect l="l" t="t" r="r" b="b"/>
            <a:pathLst>
              <a:path w="130809" h="286385">
                <a:moveTo>
                  <a:pt x="3820" y="0"/>
                </a:moveTo>
                <a:lnTo>
                  <a:pt x="0" y="284881"/>
                </a:lnTo>
                <a:lnTo>
                  <a:pt x="126825" y="286222"/>
                </a:lnTo>
                <a:lnTo>
                  <a:pt x="130645" y="1340"/>
                </a:lnTo>
                <a:lnTo>
                  <a:pt x="3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 txBox="1"/>
          <p:nvPr/>
        </p:nvSpPr>
        <p:spPr>
          <a:xfrm>
            <a:off x="1664502" y="4018963"/>
            <a:ext cx="1598930" cy="1985645"/>
          </a:xfrm>
          <a:prstGeom prst="rect">
            <a:avLst/>
          </a:prstGeom>
        </p:spPr>
        <p:txBody>
          <a:bodyPr vert="horz" wrap="square" lIns="0" tIns="19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213995">
              <a:lnSpc>
                <a:spcPct val="100000"/>
              </a:lnSpc>
            </a:pPr>
            <a:r>
              <a:rPr sz="750" b="1" spc="80" dirty="0">
                <a:latin typeface="Times New Roman"/>
                <a:cs typeface="Times New Roman"/>
              </a:rPr>
              <a:t>A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2" name="object 112"/>
          <p:cNvSpPr txBox="1"/>
          <p:nvPr/>
        </p:nvSpPr>
        <p:spPr>
          <a:xfrm>
            <a:off x="2206207" y="6044450"/>
            <a:ext cx="424815" cy="1143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200"/>
              </a:spcBef>
            </a:pPr>
            <a:r>
              <a:rPr sz="450" b="1" spc="65" dirty="0">
                <a:latin typeface="Times New Roman"/>
                <a:cs typeface="Times New Roman"/>
              </a:rPr>
              <a:t>M</a:t>
            </a:r>
            <a:r>
              <a:rPr sz="450" b="1" spc="30" dirty="0">
                <a:latin typeface="Times New Roman"/>
                <a:cs typeface="Times New Roman"/>
              </a:rPr>
              <a:t>ol</a:t>
            </a:r>
            <a:r>
              <a:rPr sz="450" b="1" spc="25" dirty="0">
                <a:latin typeface="Times New Roman"/>
                <a:cs typeface="Times New Roman"/>
              </a:rPr>
              <a:t>a</a:t>
            </a:r>
            <a:r>
              <a:rPr sz="450" b="1" spc="35" dirty="0">
                <a:latin typeface="Times New Roman"/>
                <a:cs typeface="Times New Roman"/>
              </a:rPr>
              <a:t>r</a:t>
            </a:r>
            <a:r>
              <a:rPr sz="450" b="1" spc="20" dirty="0">
                <a:latin typeface="Times New Roman"/>
                <a:cs typeface="Times New Roman"/>
              </a:rPr>
              <a:t> </a:t>
            </a:r>
            <a:r>
              <a:rPr sz="450" b="1" spc="40" dirty="0">
                <a:latin typeface="Times New Roman"/>
                <a:cs typeface="Times New Roman"/>
              </a:rPr>
              <a:t>r</a:t>
            </a:r>
            <a:r>
              <a:rPr sz="450" b="1" spc="25" dirty="0">
                <a:latin typeface="Times New Roman"/>
                <a:cs typeface="Times New Roman"/>
              </a:rPr>
              <a:t>a</a:t>
            </a:r>
            <a:r>
              <a:rPr sz="450" b="1" spc="20" dirty="0">
                <a:latin typeface="Times New Roman"/>
                <a:cs typeface="Times New Roman"/>
              </a:rPr>
              <a:t>t</a:t>
            </a:r>
            <a:r>
              <a:rPr sz="450" b="1" spc="10" dirty="0">
                <a:latin typeface="Times New Roman"/>
                <a:cs typeface="Times New Roman"/>
              </a:rPr>
              <a:t>i</a:t>
            </a:r>
            <a:r>
              <a:rPr sz="450" b="1" spc="40" dirty="0">
                <a:latin typeface="Times New Roman"/>
                <a:cs typeface="Times New Roman"/>
              </a:rPr>
              <a:t>o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13" name="object 113"/>
          <p:cNvSpPr/>
          <p:nvPr/>
        </p:nvSpPr>
        <p:spPr>
          <a:xfrm>
            <a:off x="1487251" y="5162378"/>
            <a:ext cx="128905" cy="646430"/>
          </a:xfrm>
          <a:custGeom>
            <a:avLst/>
            <a:gdLst/>
            <a:ahLst/>
            <a:cxnLst/>
            <a:rect l="l" t="t" r="r" b="b"/>
            <a:pathLst>
              <a:path w="128905" h="646429">
                <a:moveTo>
                  <a:pt x="128353" y="0"/>
                </a:moveTo>
                <a:lnTo>
                  <a:pt x="1528" y="0"/>
                </a:lnTo>
                <a:lnTo>
                  <a:pt x="0" y="646145"/>
                </a:lnTo>
                <a:lnTo>
                  <a:pt x="127589" y="646145"/>
                </a:lnTo>
                <a:lnTo>
                  <a:pt x="128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441409" y="4340655"/>
            <a:ext cx="130810" cy="286385"/>
          </a:xfrm>
          <a:custGeom>
            <a:avLst/>
            <a:gdLst/>
            <a:ahLst/>
            <a:cxnLst/>
            <a:rect l="l" t="t" r="r" b="b"/>
            <a:pathLst>
              <a:path w="130809" h="286385">
                <a:moveTo>
                  <a:pt x="3820" y="0"/>
                </a:moveTo>
                <a:lnTo>
                  <a:pt x="0" y="284881"/>
                </a:lnTo>
                <a:lnTo>
                  <a:pt x="126825" y="286222"/>
                </a:lnTo>
                <a:lnTo>
                  <a:pt x="130645" y="1340"/>
                </a:lnTo>
                <a:lnTo>
                  <a:pt x="3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 txBox="1"/>
          <p:nvPr/>
        </p:nvSpPr>
        <p:spPr>
          <a:xfrm>
            <a:off x="2206207" y="6044450"/>
            <a:ext cx="424815" cy="114300"/>
          </a:xfrm>
          <a:prstGeom prst="rect">
            <a:avLst/>
          </a:prstGeom>
        </p:spPr>
        <p:txBody>
          <a:bodyPr vert="horz" wrap="square" lIns="0" tIns="25400" rIns="0" bIns="0" rtlCol="0">
            <a:spAutoFit/>
          </a:bodyPr>
          <a:lstStyle/>
          <a:p>
            <a:pPr marL="48260">
              <a:lnSpc>
                <a:spcPct val="100000"/>
              </a:lnSpc>
              <a:spcBef>
                <a:spcPts val="200"/>
              </a:spcBef>
            </a:pPr>
            <a:r>
              <a:rPr sz="450" b="1" spc="65" dirty="0">
                <a:latin typeface="Times New Roman"/>
                <a:cs typeface="Times New Roman"/>
              </a:rPr>
              <a:t>M</a:t>
            </a:r>
            <a:r>
              <a:rPr sz="450" b="1" spc="30" dirty="0">
                <a:latin typeface="Times New Roman"/>
                <a:cs typeface="Times New Roman"/>
              </a:rPr>
              <a:t>ol</a:t>
            </a:r>
            <a:r>
              <a:rPr sz="450" b="1" spc="25" dirty="0">
                <a:latin typeface="Times New Roman"/>
                <a:cs typeface="Times New Roman"/>
              </a:rPr>
              <a:t>a</a:t>
            </a:r>
            <a:r>
              <a:rPr sz="450" b="1" spc="35" dirty="0">
                <a:latin typeface="Times New Roman"/>
                <a:cs typeface="Times New Roman"/>
              </a:rPr>
              <a:t>r</a:t>
            </a:r>
            <a:r>
              <a:rPr sz="450" b="1" spc="20" dirty="0">
                <a:latin typeface="Times New Roman"/>
                <a:cs typeface="Times New Roman"/>
              </a:rPr>
              <a:t> </a:t>
            </a:r>
            <a:r>
              <a:rPr sz="450" b="1" spc="40" dirty="0">
                <a:latin typeface="Times New Roman"/>
                <a:cs typeface="Times New Roman"/>
              </a:rPr>
              <a:t>r</a:t>
            </a:r>
            <a:r>
              <a:rPr sz="450" b="1" spc="25" dirty="0">
                <a:latin typeface="Times New Roman"/>
                <a:cs typeface="Times New Roman"/>
              </a:rPr>
              <a:t>a</a:t>
            </a:r>
            <a:r>
              <a:rPr sz="450" b="1" spc="20" dirty="0">
                <a:latin typeface="Times New Roman"/>
                <a:cs typeface="Times New Roman"/>
              </a:rPr>
              <a:t>t</a:t>
            </a:r>
            <a:r>
              <a:rPr sz="450" b="1" spc="10" dirty="0">
                <a:latin typeface="Times New Roman"/>
                <a:cs typeface="Times New Roman"/>
              </a:rPr>
              <a:t>i</a:t>
            </a:r>
            <a:r>
              <a:rPr sz="450" b="1" spc="40" dirty="0">
                <a:latin typeface="Times New Roman"/>
                <a:cs typeface="Times New Roman"/>
              </a:rPr>
              <a:t>o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16" name="object 116"/>
          <p:cNvSpPr/>
          <p:nvPr/>
        </p:nvSpPr>
        <p:spPr>
          <a:xfrm>
            <a:off x="1487251" y="5162378"/>
            <a:ext cx="128905" cy="646430"/>
          </a:xfrm>
          <a:custGeom>
            <a:avLst/>
            <a:gdLst/>
            <a:ahLst/>
            <a:cxnLst/>
            <a:rect l="l" t="t" r="r" b="b"/>
            <a:pathLst>
              <a:path w="128905" h="646429">
                <a:moveTo>
                  <a:pt x="128353" y="0"/>
                </a:moveTo>
                <a:lnTo>
                  <a:pt x="1528" y="0"/>
                </a:lnTo>
                <a:lnTo>
                  <a:pt x="0" y="646145"/>
                </a:lnTo>
                <a:lnTo>
                  <a:pt x="127589" y="646145"/>
                </a:lnTo>
                <a:lnTo>
                  <a:pt x="128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1441409" y="4340655"/>
            <a:ext cx="130810" cy="286385"/>
          </a:xfrm>
          <a:custGeom>
            <a:avLst/>
            <a:gdLst/>
            <a:ahLst/>
            <a:cxnLst/>
            <a:rect l="l" t="t" r="r" b="b"/>
            <a:pathLst>
              <a:path w="130809" h="286385">
                <a:moveTo>
                  <a:pt x="3820" y="0"/>
                </a:moveTo>
                <a:lnTo>
                  <a:pt x="0" y="284881"/>
                </a:lnTo>
                <a:lnTo>
                  <a:pt x="126825" y="286222"/>
                </a:lnTo>
                <a:lnTo>
                  <a:pt x="130645" y="1340"/>
                </a:lnTo>
                <a:lnTo>
                  <a:pt x="3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 txBox="1"/>
          <p:nvPr/>
        </p:nvSpPr>
        <p:spPr>
          <a:xfrm>
            <a:off x="1664502" y="4018963"/>
            <a:ext cx="1598930" cy="1985645"/>
          </a:xfrm>
          <a:prstGeom prst="rect">
            <a:avLst/>
          </a:prstGeom>
        </p:spPr>
        <p:txBody>
          <a:bodyPr vert="horz" wrap="square" lIns="0" tIns="1914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950">
              <a:latin typeface="Times New Roman"/>
              <a:cs typeface="Times New Roman"/>
            </a:endParaRPr>
          </a:p>
          <a:p>
            <a:pPr marL="213995">
              <a:lnSpc>
                <a:spcPct val="100000"/>
              </a:lnSpc>
            </a:pPr>
            <a:r>
              <a:rPr sz="750" b="1" spc="80" dirty="0">
                <a:latin typeface="Times New Roman"/>
                <a:cs typeface="Times New Roman"/>
              </a:rPr>
              <a:t>A</a:t>
            </a:r>
            <a:endParaRPr sz="750">
              <a:latin typeface="Times New Roman"/>
              <a:cs typeface="Times New Roman"/>
            </a:endParaRPr>
          </a:p>
        </p:txBody>
      </p:sp>
      <p:sp>
        <p:nvSpPr>
          <p:cNvPr id="119" name="object 119"/>
          <p:cNvSpPr/>
          <p:nvPr/>
        </p:nvSpPr>
        <p:spPr>
          <a:xfrm>
            <a:off x="2206207" y="6044450"/>
            <a:ext cx="424815" cy="114300"/>
          </a:xfrm>
          <a:custGeom>
            <a:avLst/>
            <a:gdLst/>
            <a:ahLst/>
            <a:cxnLst/>
            <a:rect l="l" t="t" r="r" b="b"/>
            <a:pathLst>
              <a:path w="424814" h="114300">
                <a:moveTo>
                  <a:pt x="0" y="113942"/>
                </a:moveTo>
                <a:lnTo>
                  <a:pt x="424797" y="113942"/>
                </a:lnTo>
                <a:lnTo>
                  <a:pt x="424797" y="0"/>
                </a:lnTo>
                <a:lnTo>
                  <a:pt x="0" y="0"/>
                </a:lnTo>
                <a:lnTo>
                  <a:pt x="0" y="11394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1664502" y="4018963"/>
            <a:ext cx="1598337" cy="198527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 txBox="1"/>
          <p:nvPr/>
        </p:nvSpPr>
        <p:spPr>
          <a:xfrm>
            <a:off x="2170158" y="3953046"/>
            <a:ext cx="345440" cy="819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50" b="1" spc="35" dirty="0">
                <a:latin typeface="Times New Roman"/>
                <a:cs typeface="Times New Roman"/>
              </a:rPr>
              <a:t>Ti</a:t>
            </a:r>
            <a:r>
              <a:rPr sz="450" b="1" spc="45" dirty="0">
                <a:latin typeface="Times New Roman"/>
                <a:cs typeface="Times New Roman"/>
              </a:rPr>
              <a:t>m</a:t>
            </a:r>
            <a:r>
              <a:rPr sz="450" b="1" spc="35" dirty="0">
                <a:latin typeface="Times New Roman"/>
                <a:cs typeface="Times New Roman"/>
              </a:rPr>
              <a:t>e</a:t>
            </a:r>
            <a:r>
              <a:rPr sz="450" b="1" spc="20" dirty="0">
                <a:latin typeface="Times New Roman"/>
                <a:cs typeface="Times New Roman"/>
              </a:rPr>
              <a:t> </a:t>
            </a:r>
            <a:r>
              <a:rPr sz="450" b="1" spc="30" dirty="0">
                <a:latin typeface="Times New Roman"/>
                <a:cs typeface="Times New Roman"/>
              </a:rPr>
              <a:t>(</a:t>
            </a:r>
            <a:r>
              <a:rPr sz="450" b="1" spc="45" dirty="0">
                <a:latin typeface="Times New Roman"/>
                <a:cs typeface="Times New Roman"/>
              </a:rPr>
              <a:t>m</a:t>
            </a:r>
            <a:r>
              <a:rPr sz="450" b="1" spc="20" dirty="0">
                <a:latin typeface="Times New Roman"/>
                <a:cs typeface="Times New Roman"/>
              </a:rPr>
              <a:t>i</a:t>
            </a:r>
            <a:r>
              <a:rPr sz="450" b="1" spc="25" dirty="0">
                <a:latin typeface="Times New Roman"/>
                <a:cs typeface="Times New Roman"/>
              </a:rPr>
              <a:t>n)</a:t>
            </a:r>
            <a:endParaRPr sz="45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1487251" y="5162378"/>
            <a:ext cx="128905" cy="646430"/>
          </a:xfrm>
          <a:custGeom>
            <a:avLst/>
            <a:gdLst/>
            <a:ahLst/>
            <a:cxnLst/>
            <a:rect l="l" t="t" r="r" b="b"/>
            <a:pathLst>
              <a:path w="128905" h="646429">
                <a:moveTo>
                  <a:pt x="128353" y="0"/>
                </a:moveTo>
                <a:lnTo>
                  <a:pt x="1528" y="0"/>
                </a:lnTo>
                <a:lnTo>
                  <a:pt x="0" y="646145"/>
                </a:lnTo>
                <a:lnTo>
                  <a:pt x="127589" y="646145"/>
                </a:lnTo>
                <a:lnTo>
                  <a:pt x="12835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 txBox="1"/>
          <p:nvPr/>
        </p:nvSpPr>
        <p:spPr>
          <a:xfrm>
            <a:off x="1503423" y="5196152"/>
            <a:ext cx="93345" cy="582295"/>
          </a:xfrm>
          <a:prstGeom prst="rect">
            <a:avLst/>
          </a:prstGeom>
        </p:spPr>
        <p:txBody>
          <a:bodyPr vert="vert270" wrap="square" lIns="0" tIns="31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"/>
              </a:spcBef>
            </a:pPr>
            <a:r>
              <a:rPr sz="500" b="1" dirty="0">
                <a:latin typeface="Times New Roman"/>
                <a:cs typeface="Times New Roman"/>
              </a:rPr>
              <a:t>K</a:t>
            </a:r>
            <a:r>
              <a:rPr sz="500" b="1" spc="-5" dirty="0">
                <a:latin typeface="Times New Roman"/>
                <a:cs typeface="Times New Roman"/>
              </a:rPr>
              <a:t>c</a:t>
            </a:r>
            <a:r>
              <a:rPr sz="500" b="1" spc="-15" dirty="0">
                <a:latin typeface="Times New Roman"/>
                <a:cs typeface="Times New Roman"/>
              </a:rPr>
              <a:t>a</a:t>
            </a:r>
            <a:r>
              <a:rPr sz="500" b="1" spc="-10" dirty="0">
                <a:latin typeface="Times New Roman"/>
                <a:cs typeface="Times New Roman"/>
              </a:rPr>
              <a:t>l</a:t>
            </a:r>
            <a:r>
              <a:rPr sz="500" b="1" spc="10" dirty="0">
                <a:latin typeface="Times New Roman"/>
                <a:cs typeface="Times New Roman"/>
              </a:rPr>
              <a:t>/</a:t>
            </a:r>
            <a:r>
              <a:rPr sz="500" b="1" spc="-15" dirty="0">
                <a:latin typeface="Times New Roman"/>
                <a:cs typeface="Times New Roman"/>
              </a:rPr>
              <a:t>m</a:t>
            </a:r>
            <a:r>
              <a:rPr sz="500" b="1" dirty="0">
                <a:latin typeface="Times New Roman"/>
                <a:cs typeface="Times New Roman"/>
              </a:rPr>
              <a:t>o</a:t>
            </a:r>
            <a:r>
              <a:rPr sz="500" b="1" spc="-10" dirty="0">
                <a:latin typeface="Times New Roman"/>
                <a:cs typeface="Times New Roman"/>
              </a:rPr>
              <a:t>l</a:t>
            </a:r>
            <a:r>
              <a:rPr sz="500" b="1" dirty="0">
                <a:latin typeface="Times New Roman"/>
                <a:cs typeface="Times New Roman"/>
              </a:rPr>
              <a:t>e</a:t>
            </a:r>
            <a:r>
              <a:rPr sz="500" b="1" spc="-10" dirty="0">
                <a:latin typeface="Times New Roman"/>
                <a:cs typeface="Times New Roman"/>
              </a:rPr>
              <a:t> </a:t>
            </a:r>
            <a:r>
              <a:rPr sz="500" b="1" spc="5" dirty="0">
                <a:latin typeface="Times New Roman"/>
                <a:cs typeface="Times New Roman"/>
              </a:rPr>
              <a:t>o</a:t>
            </a:r>
            <a:r>
              <a:rPr sz="500" b="1" dirty="0">
                <a:latin typeface="Times New Roman"/>
                <a:cs typeface="Times New Roman"/>
              </a:rPr>
              <a:t>f</a:t>
            </a:r>
            <a:r>
              <a:rPr sz="500" b="1" spc="15" dirty="0">
                <a:latin typeface="Times New Roman"/>
                <a:cs typeface="Times New Roman"/>
              </a:rPr>
              <a:t> </a:t>
            </a:r>
            <a:r>
              <a:rPr sz="500" b="1" dirty="0">
                <a:latin typeface="Times New Roman"/>
                <a:cs typeface="Times New Roman"/>
              </a:rPr>
              <a:t>i</a:t>
            </a:r>
            <a:r>
              <a:rPr sz="500" b="1" spc="-20" dirty="0">
                <a:latin typeface="Times New Roman"/>
                <a:cs typeface="Times New Roman"/>
              </a:rPr>
              <a:t>n</a:t>
            </a:r>
            <a:r>
              <a:rPr sz="500" b="1" spc="-5" dirty="0">
                <a:latin typeface="Times New Roman"/>
                <a:cs typeface="Times New Roman"/>
              </a:rPr>
              <a:t>j</a:t>
            </a:r>
            <a:r>
              <a:rPr sz="500" b="1" spc="5" dirty="0">
                <a:latin typeface="Times New Roman"/>
                <a:cs typeface="Times New Roman"/>
              </a:rPr>
              <a:t>e</a:t>
            </a:r>
            <a:r>
              <a:rPr sz="500" b="1" spc="-5" dirty="0">
                <a:latin typeface="Times New Roman"/>
                <a:cs typeface="Times New Roman"/>
              </a:rPr>
              <a:t>c</a:t>
            </a:r>
            <a:r>
              <a:rPr sz="500" b="1" spc="5" dirty="0">
                <a:latin typeface="Times New Roman"/>
                <a:cs typeface="Times New Roman"/>
              </a:rPr>
              <a:t>t</a:t>
            </a:r>
            <a:r>
              <a:rPr sz="500" b="1" dirty="0">
                <a:latin typeface="Times New Roman"/>
                <a:cs typeface="Times New Roman"/>
              </a:rPr>
              <a:t>a</a:t>
            </a:r>
            <a:r>
              <a:rPr sz="500" b="1" spc="-20" dirty="0">
                <a:latin typeface="Times New Roman"/>
                <a:cs typeface="Times New Roman"/>
              </a:rPr>
              <a:t>n</a:t>
            </a:r>
            <a:r>
              <a:rPr sz="500" b="1" dirty="0">
                <a:latin typeface="Times New Roman"/>
                <a:cs typeface="Times New Roman"/>
              </a:rPr>
              <a:t>t</a:t>
            </a:r>
            <a:endParaRPr sz="500">
              <a:latin typeface="Times New Roman"/>
              <a:cs typeface="Times New Roman"/>
            </a:endParaRPr>
          </a:p>
        </p:txBody>
      </p:sp>
      <p:sp>
        <p:nvSpPr>
          <p:cNvPr id="124" name="object 124"/>
          <p:cNvSpPr/>
          <p:nvPr/>
        </p:nvSpPr>
        <p:spPr>
          <a:xfrm>
            <a:off x="1441409" y="4340655"/>
            <a:ext cx="130810" cy="286385"/>
          </a:xfrm>
          <a:custGeom>
            <a:avLst/>
            <a:gdLst/>
            <a:ahLst/>
            <a:cxnLst/>
            <a:rect l="l" t="t" r="r" b="b"/>
            <a:pathLst>
              <a:path w="130809" h="286385">
                <a:moveTo>
                  <a:pt x="3820" y="0"/>
                </a:moveTo>
                <a:lnTo>
                  <a:pt x="0" y="284881"/>
                </a:lnTo>
                <a:lnTo>
                  <a:pt x="126825" y="286222"/>
                </a:lnTo>
                <a:lnTo>
                  <a:pt x="130645" y="1340"/>
                </a:lnTo>
                <a:lnTo>
                  <a:pt x="382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1456481" y="4373170"/>
            <a:ext cx="96520" cy="220345"/>
          </a:xfrm>
          <a:prstGeom prst="rect">
            <a:avLst/>
          </a:prstGeom>
        </p:spPr>
        <p:txBody>
          <a:bodyPr vert="vert270" wrap="square" lIns="0" tIns="76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"/>
              </a:spcBef>
            </a:pPr>
            <a:r>
              <a:rPr sz="500" b="1" spc="-270" dirty="0">
                <a:latin typeface="Symbol"/>
                <a:cs typeface="Symbol"/>
              </a:rPr>
              <a:t></a:t>
            </a:r>
            <a:r>
              <a:rPr sz="500" b="1" spc="-20" dirty="0">
                <a:latin typeface="Symbol"/>
                <a:cs typeface="Symbol"/>
              </a:rPr>
              <a:t></a:t>
            </a:r>
            <a:r>
              <a:rPr sz="750" b="1" spc="-7" baseline="5555" dirty="0">
                <a:latin typeface="Times New Roman"/>
                <a:cs typeface="Times New Roman"/>
              </a:rPr>
              <a:t>c</a:t>
            </a:r>
            <a:r>
              <a:rPr sz="750" b="1" baseline="5555" dirty="0">
                <a:latin typeface="Times New Roman"/>
                <a:cs typeface="Times New Roman"/>
              </a:rPr>
              <a:t>a</a:t>
            </a:r>
            <a:r>
              <a:rPr sz="750" b="1" spc="-15" baseline="5555" dirty="0">
                <a:latin typeface="Times New Roman"/>
                <a:cs typeface="Times New Roman"/>
              </a:rPr>
              <a:t>l</a:t>
            </a:r>
            <a:r>
              <a:rPr sz="750" b="1" baseline="5555" dirty="0">
                <a:latin typeface="Times New Roman"/>
                <a:cs typeface="Times New Roman"/>
              </a:rPr>
              <a:t>/s</a:t>
            </a:r>
            <a:r>
              <a:rPr sz="750" b="1" spc="-7" baseline="5555" dirty="0">
                <a:latin typeface="Times New Roman"/>
                <a:cs typeface="Times New Roman"/>
              </a:rPr>
              <a:t>e</a:t>
            </a:r>
            <a:r>
              <a:rPr sz="750" b="1" baseline="5555" dirty="0">
                <a:latin typeface="Times New Roman"/>
                <a:cs typeface="Times New Roman"/>
              </a:rPr>
              <a:t>c</a:t>
            </a:r>
            <a:endParaRPr sz="750" baseline="5555">
              <a:latin typeface="Times New Roman"/>
              <a:cs typeface="Times New Roman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4558284" y="2057653"/>
            <a:ext cx="3913504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3D</a:t>
            </a:r>
            <a:r>
              <a:rPr sz="1800" b="1" spc="-1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stru</a:t>
            </a:r>
            <a:r>
              <a:rPr sz="1800" b="1" spc="-1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ture</a:t>
            </a:r>
            <a:r>
              <a:rPr sz="1800" b="1" spc="5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of </a:t>
            </a:r>
            <a:r>
              <a:rPr sz="1800" b="1" spc="-10" dirty="0">
                <a:solidFill>
                  <a:srgbClr val="000099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b="1" baseline="25462" dirty="0">
                <a:solidFill>
                  <a:srgbClr val="000099"/>
                </a:solidFill>
                <a:latin typeface="Arial"/>
                <a:cs typeface="Arial"/>
              </a:rPr>
              <a:t>2</a:t>
            </a:r>
            <a:r>
              <a:rPr sz="1800" b="1" spc="-7" baseline="25462" dirty="0">
                <a:solidFill>
                  <a:srgbClr val="000099"/>
                </a:solidFill>
                <a:latin typeface="Arial"/>
                <a:cs typeface="Arial"/>
              </a:rPr>
              <a:t>+-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b</a:t>
            </a:r>
            <a:r>
              <a:rPr sz="1800" b="1" spc="5" dirty="0">
                <a:solidFill>
                  <a:srgbClr val="000099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u</a:t>
            </a:r>
            <a:r>
              <a:rPr sz="1800" b="1" spc="5" dirty="0">
                <a:solidFill>
                  <a:srgbClr val="000099"/>
                </a:solidFill>
                <a:latin typeface="Arial"/>
                <a:cs typeface="Arial"/>
              </a:rPr>
              <a:t>n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d S</a:t>
            </a:r>
            <a:r>
              <a:rPr sz="1800" b="1" spc="-10" dirty="0">
                <a:solidFill>
                  <a:srgbClr val="000099"/>
                </a:solidFill>
                <a:latin typeface="Arial"/>
                <a:cs typeface="Arial"/>
              </a:rPr>
              <a:t>1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0</a:t>
            </a:r>
            <a:r>
              <a:rPr sz="1800" b="1" spc="-10" dirty="0">
                <a:solidFill>
                  <a:srgbClr val="000099"/>
                </a:solidFill>
                <a:latin typeface="Arial"/>
                <a:cs typeface="Arial"/>
              </a:rPr>
              <a:t>0</a:t>
            </a:r>
            <a:r>
              <a:rPr sz="1800" b="1" spc="-40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000099"/>
                </a:solidFill>
                <a:latin typeface="Arial"/>
                <a:cs typeface="Arial"/>
              </a:rPr>
              <a:t>13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7" name="object 127"/>
          <p:cNvSpPr txBox="1"/>
          <p:nvPr/>
        </p:nvSpPr>
        <p:spPr>
          <a:xfrm>
            <a:off x="2284857" y="5529275"/>
            <a:ext cx="76263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K</a:t>
            </a:r>
            <a:r>
              <a:rPr sz="1350" b="1" spc="30" baseline="-21604" dirty="0">
                <a:latin typeface="Arial"/>
                <a:cs typeface="Arial"/>
              </a:rPr>
              <a:t>d</a:t>
            </a:r>
            <a:r>
              <a:rPr sz="1350" b="1" spc="22" baseline="-2160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~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8</a:t>
            </a:r>
            <a:r>
              <a:rPr sz="1400" b="1" spc="-5" dirty="0">
                <a:latin typeface="Symbol"/>
                <a:cs typeface="Symbol"/>
              </a:rPr>
              <a:t></a:t>
            </a:r>
            <a:r>
              <a:rPr sz="1400" b="1" dirty="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8" name="object 128"/>
          <p:cNvSpPr/>
          <p:nvPr/>
        </p:nvSpPr>
        <p:spPr>
          <a:xfrm>
            <a:off x="5089525" y="54578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8983" y="158793"/>
                </a:lnTo>
                <a:lnTo>
                  <a:pt x="33480" y="195124"/>
                </a:lnTo>
                <a:lnTo>
                  <a:pt x="69812" y="219618"/>
                </a:lnTo>
                <a:lnTo>
                  <a:pt x="114300" y="228600"/>
                </a:lnTo>
                <a:lnTo>
                  <a:pt x="158787" y="219618"/>
                </a:lnTo>
                <a:lnTo>
                  <a:pt x="195119" y="195124"/>
                </a:lnTo>
                <a:lnTo>
                  <a:pt x="219616" y="158793"/>
                </a:lnTo>
                <a:lnTo>
                  <a:pt x="228600" y="114300"/>
                </a:lnTo>
                <a:lnTo>
                  <a:pt x="219616" y="69812"/>
                </a:lnTo>
                <a:lnTo>
                  <a:pt x="195119" y="33480"/>
                </a:lnTo>
                <a:lnTo>
                  <a:pt x="158787" y="8983"/>
                </a:lnTo>
                <a:lnTo>
                  <a:pt x="1143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5089525" y="545782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58787" y="8983"/>
                </a:lnTo>
                <a:lnTo>
                  <a:pt x="195119" y="33480"/>
                </a:lnTo>
                <a:lnTo>
                  <a:pt x="219616" y="69812"/>
                </a:lnTo>
                <a:lnTo>
                  <a:pt x="228600" y="114300"/>
                </a:lnTo>
                <a:lnTo>
                  <a:pt x="219616" y="158793"/>
                </a:lnTo>
                <a:lnTo>
                  <a:pt x="195119" y="195124"/>
                </a:lnTo>
                <a:lnTo>
                  <a:pt x="158787" y="219618"/>
                </a:lnTo>
                <a:lnTo>
                  <a:pt x="114300" y="228600"/>
                </a:lnTo>
                <a:lnTo>
                  <a:pt x="69812" y="219618"/>
                </a:lnTo>
                <a:lnTo>
                  <a:pt x="33480" y="195124"/>
                </a:lnTo>
                <a:lnTo>
                  <a:pt x="8983" y="158793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7391400" y="2590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8983" y="158787"/>
                </a:lnTo>
                <a:lnTo>
                  <a:pt x="33480" y="195119"/>
                </a:lnTo>
                <a:lnTo>
                  <a:pt x="69812" y="219616"/>
                </a:lnTo>
                <a:lnTo>
                  <a:pt x="114300" y="228600"/>
                </a:lnTo>
                <a:lnTo>
                  <a:pt x="158787" y="219616"/>
                </a:lnTo>
                <a:lnTo>
                  <a:pt x="195119" y="195119"/>
                </a:lnTo>
                <a:lnTo>
                  <a:pt x="219616" y="158787"/>
                </a:lnTo>
                <a:lnTo>
                  <a:pt x="228600" y="114300"/>
                </a:lnTo>
                <a:lnTo>
                  <a:pt x="219616" y="69812"/>
                </a:lnTo>
                <a:lnTo>
                  <a:pt x="195119" y="33480"/>
                </a:lnTo>
                <a:lnTo>
                  <a:pt x="158787" y="8983"/>
                </a:lnTo>
                <a:lnTo>
                  <a:pt x="1143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7391400" y="2590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58787" y="8983"/>
                </a:lnTo>
                <a:lnTo>
                  <a:pt x="195119" y="33480"/>
                </a:lnTo>
                <a:lnTo>
                  <a:pt x="219616" y="69812"/>
                </a:lnTo>
                <a:lnTo>
                  <a:pt x="228600" y="114300"/>
                </a:lnTo>
                <a:lnTo>
                  <a:pt x="219616" y="158787"/>
                </a:lnTo>
                <a:lnTo>
                  <a:pt x="195119" y="195119"/>
                </a:lnTo>
                <a:lnTo>
                  <a:pt x="158787" y="219616"/>
                </a:lnTo>
                <a:lnTo>
                  <a:pt x="114300" y="228600"/>
                </a:lnTo>
                <a:lnTo>
                  <a:pt x="69812" y="219616"/>
                </a:lnTo>
                <a:lnTo>
                  <a:pt x="33480" y="195119"/>
                </a:lnTo>
                <a:lnTo>
                  <a:pt x="8983" y="158787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5105400" y="4876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8983" y="158787"/>
                </a:lnTo>
                <a:lnTo>
                  <a:pt x="33480" y="195119"/>
                </a:lnTo>
                <a:lnTo>
                  <a:pt x="69812" y="219616"/>
                </a:lnTo>
                <a:lnTo>
                  <a:pt x="114300" y="228600"/>
                </a:lnTo>
                <a:lnTo>
                  <a:pt x="158787" y="219616"/>
                </a:lnTo>
                <a:lnTo>
                  <a:pt x="195119" y="195119"/>
                </a:lnTo>
                <a:lnTo>
                  <a:pt x="219616" y="158787"/>
                </a:lnTo>
                <a:lnTo>
                  <a:pt x="228600" y="114300"/>
                </a:lnTo>
                <a:lnTo>
                  <a:pt x="219616" y="69812"/>
                </a:lnTo>
                <a:lnTo>
                  <a:pt x="195119" y="33480"/>
                </a:lnTo>
                <a:lnTo>
                  <a:pt x="158787" y="8983"/>
                </a:lnTo>
                <a:lnTo>
                  <a:pt x="114300" y="0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5105400" y="4876800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58787" y="8983"/>
                </a:lnTo>
                <a:lnTo>
                  <a:pt x="195119" y="33480"/>
                </a:lnTo>
                <a:lnTo>
                  <a:pt x="219616" y="69812"/>
                </a:lnTo>
                <a:lnTo>
                  <a:pt x="228600" y="114300"/>
                </a:lnTo>
                <a:lnTo>
                  <a:pt x="219616" y="158787"/>
                </a:lnTo>
                <a:lnTo>
                  <a:pt x="195119" y="195119"/>
                </a:lnTo>
                <a:lnTo>
                  <a:pt x="158787" y="219616"/>
                </a:lnTo>
                <a:lnTo>
                  <a:pt x="114300" y="228600"/>
                </a:lnTo>
                <a:lnTo>
                  <a:pt x="69812" y="219616"/>
                </a:lnTo>
                <a:lnTo>
                  <a:pt x="33480" y="195119"/>
                </a:lnTo>
                <a:lnTo>
                  <a:pt x="8983" y="158787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7353300" y="314007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114300" y="0"/>
                </a:moveTo>
                <a:lnTo>
                  <a:pt x="69812" y="8983"/>
                </a:lnTo>
                <a:lnTo>
                  <a:pt x="33480" y="33480"/>
                </a:lnTo>
                <a:lnTo>
                  <a:pt x="8983" y="69812"/>
                </a:lnTo>
                <a:lnTo>
                  <a:pt x="0" y="114300"/>
                </a:lnTo>
                <a:lnTo>
                  <a:pt x="8983" y="158787"/>
                </a:lnTo>
                <a:lnTo>
                  <a:pt x="33480" y="195119"/>
                </a:lnTo>
                <a:lnTo>
                  <a:pt x="69812" y="219616"/>
                </a:lnTo>
                <a:lnTo>
                  <a:pt x="114300" y="228600"/>
                </a:lnTo>
                <a:lnTo>
                  <a:pt x="158787" y="219616"/>
                </a:lnTo>
                <a:lnTo>
                  <a:pt x="195119" y="195119"/>
                </a:lnTo>
                <a:lnTo>
                  <a:pt x="219616" y="158787"/>
                </a:lnTo>
                <a:lnTo>
                  <a:pt x="228600" y="114300"/>
                </a:lnTo>
                <a:lnTo>
                  <a:pt x="219616" y="69812"/>
                </a:lnTo>
                <a:lnTo>
                  <a:pt x="195119" y="33480"/>
                </a:lnTo>
                <a:lnTo>
                  <a:pt x="158787" y="8983"/>
                </a:lnTo>
                <a:lnTo>
                  <a:pt x="114300" y="0"/>
                </a:lnTo>
                <a:close/>
              </a:path>
            </a:pathLst>
          </a:custGeom>
          <a:solidFill>
            <a:srgbClr val="FF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7353300" y="3140075"/>
            <a:ext cx="228600" cy="228600"/>
          </a:xfrm>
          <a:custGeom>
            <a:avLst/>
            <a:gdLst/>
            <a:ahLst/>
            <a:cxnLst/>
            <a:rect l="l" t="t" r="r" b="b"/>
            <a:pathLst>
              <a:path w="228600" h="228600">
                <a:moveTo>
                  <a:pt x="0" y="114300"/>
                </a:moveTo>
                <a:lnTo>
                  <a:pt x="8983" y="69812"/>
                </a:lnTo>
                <a:lnTo>
                  <a:pt x="33480" y="33480"/>
                </a:lnTo>
                <a:lnTo>
                  <a:pt x="69812" y="8983"/>
                </a:lnTo>
                <a:lnTo>
                  <a:pt x="114300" y="0"/>
                </a:lnTo>
                <a:lnTo>
                  <a:pt x="158787" y="8983"/>
                </a:lnTo>
                <a:lnTo>
                  <a:pt x="195119" y="33480"/>
                </a:lnTo>
                <a:lnTo>
                  <a:pt x="219616" y="69812"/>
                </a:lnTo>
                <a:lnTo>
                  <a:pt x="228600" y="114300"/>
                </a:lnTo>
                <a:lnTo>
                  <a:pt x="219616" y="158787"/>
                </a:lnTo>
                <a:lnTo>
                  <a:pt x="195119" y="195119"/>
                </a:lnTo>
                <a:lnTo>
                  <a:pt x="158787" y="219616"/>
                </a:lnTo>
                <a:lnTo>
                  <a:pt x="114300" y="228600"/>
                </a:lnTo>
                <a:lnTo>
                  <a:pt x="69812" y="219616"/>
                </a:lnTo>
                <a:lnTo>
                  <a:pt x="33480" y="195119"/>
                </a:lnTo>
                <a:lnTo>
                  <a:pt x="8983" y="158787"/>
                </a:lnTo>
                <a:lnTo>
                  <a:pt x="0" y="1143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429000" y="16383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 txBox="1"/>
          <p:nvPr/>
        </p:nvSpPr>
        <p:spPr>
          <a:xfrm>
            <a:off x="3051810" y="1640585"/>
            <a:ext cx="54038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663300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663300"/>
                </a:solidFill>
                <a:latin typeface="Arial"/>
                <a:cs typeface="Arial"/>
              </a:rPr>
              <a:t>SQC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8" name="object 138"/>
          <p:cNvSpPr txBox="1"/>
          <p:nvPr/>
        </p:nvSpPr>
        <p:spPr>
          <a:xfrm>
            <a:off x="1198880" y="6069982"/>
            <a:ext cx="6996430" cy="598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55370">
              <a:lnSpc>
                <a:spcPts val="535"/>
              </a:lnSpc>
            </a:pPr>
            <a:r>
              <a:rPr sz="450" b="1" spc="65" dirty="0">
                <a:latin typeface="Times New Roman"/>
                <a:cs typeface="Times New Roman"/>
              </a:rPr>
              <a:t>M</a:t>
            </a:r>
            <a:r>
              <a:rPr sz="450" b="1" spc="30" dirty="0">
                <a:latin typeface="Times New Roman"/>
                <a:cs typeface="Times New Roman"/>
              </a:rPr>
              <a:t>ol</a:t>
            </a:r>
            <a:r>
              <a:rPr sz="450" b="1" spc="25" dirty="0">
                <a:latin typeface="Times New Roman"/>
                <a:cs typeface="Times New Roman"/>
              </a:rPr>
              <a:t>a</a:t>
            </a:r>
            <a:r>
              <a:rPr sz="450" b="1" spc="35" dirty="0">
                <a:latin typeface="Times New Roman"/>
                <a:cs typeface="Times New Roman"/>
              </a:rPr>
              <a:t>r</a:t>
            </a:r>
            <a:r>
              <a:rPr sz="450" b="1" spc="20" dirty="0">
                <a:latin typeface="Times New Roman"/>
                <a:cs typeface="Times New Roman"/>
              </a:rPr>
              <a:t> </a:t>
            </a:r>
            <a:r>
              <a:rPr sz="450" b="1" spc="40" dirty="0">
                <a:latin typeface="Times New Roman"/>
                <a:cs typeface="Times New Roman"/>
              </a:rPr>
              <a:t>r</a:t>
            </a:r>
            <a:r>
              <a:rPr sz="450" b="1" spc="25" dirty="0">
                <a:latin typeface="Times New Roman"/>
                <a:cs typeface="Times New Roman"/>
              </a:rPr>
              <a:t>a</a:t>
            </a:r>
            <a:r>
              <a:rPr sz="450" b="1" spc="20" dirty="0">
                <a:latin typeface="Times New Roman"/>
                <a:cs typeface="Times New Roman"/>
              </a:rPr>
              <a:t>t</a:t>
            </a:r>
            <a:r>
              <a:rPr sz="450" b="1" spc="10" dirty="0">
                <a:latin typeface="Times New Roman"/>
                <a:cs typeface="Times New Roman"/>
              </a:rPr>
              <a:t>i</a:t>
            </a:r>
            <a:r>
              <a:rPr sz="450" b="1" spc="40" dirty="0">
                <a:latin typeface="Times New Roman"/>
                <a:cs typeface="Times New Roman"/>
              </a:rPr>
              <a:t>o</a:t>
            </a:r>
            <a:endParaRPr sz="450">
              <a:latin typeface="Times New Roman"/>
              <a:cs typeface="Times New Roman"/>
            </a:endParaRPr>
          </a:p>
          <a:p>
            <a:pPr marL="12700">
              <a:lnSpc>
                <a:spcPts val="1675"/>
              </a:lnSpc>
            </a:pPr>
            <a:r>
              <a:rPr sz="1400" b="1" spc="-30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itrati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400" b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400" b="1" spc="-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S100</a:t>
            </a:r>
            <a:r>
              <a:rPr sz="1400" b="1" spc="-45" dirty="0">
                <a:solidFill>
                  <a:srgbClr val="0033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13</a:t>
            </a:r>
            <a:r>
              <a:rPr sz="14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spc="30" dirty="0">
                <a:solidFill>
                  <a:srgbClr val="003300"/>
                </a:solidFill>
                <a:latin typeface="Arial"/>
                <a:cs typeface="Arial"/>
              </a:rPr>
              <a:t>w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i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th</a:t>
            </a:r>
            <a:r>
              <a:rPr sz="1400" b="1" spc="-5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003300"/>
                </a:solidFill>
                <a:latin typeface="Arial"/>
                <a:cs typeface="Arial"/>
              </a:rPr>
              <a:t>C</a:t>
            </a:r>
            <a:r>
              <a:rPr sz="1400" b="1" dirty="0">
                <a:solidFill>
                  <a:srgbClr val="003300"/>
                </a:solidFill>
                <a:latin typeface="Arial"/>
                <a:cs typeface="Arial"/>
              </a:rPr>
              <a:t>a </a:t>
            </a:r>
            <a:r>
              <a:rPr sz="1350" b="1" spc="22" baseline="24691" dirty="0">
                <a:solidFill>
                  <a:srgbClr val="003300"/>
                </a:solidFill>
                <a:latin typeface="Arial"/>
                <a:cs typeface="Arial"/>
              </a:rPr>
              <a:t>2+</a:t>
            </a:r>
            <a:endParaRPr sz="1350" baseline="24691">
              <a:latin typeface="Arial"/>
              <a:cs typeface="Arial"/>
            </a:endParaRPr>
          </a:p>
          <a:p>
            <a:pPr marL="416559">
              <a:lnSpc>
                <a:spcPct val="100000"/>
              </a:lnSpc>
              <a:spcBef>
                <a:spcPts val="720"/>
              </a:spcBef>
            </a:pPr>
            <a:r>
              <a:rPr sz="1400" i="1" dirty="0">
                <a:latin typeface="Verdana"/>
                <a:cs typeface="Verdana"/>
              </a:rPr>
              <a:t>K</a:t>
            </a:r>
            <a:r>
              <a:rPr sz="1400" i="1" spc="-5" dirty="0">
                <a:latin typeface="Verdana"/>
                <a:cs typeface="Verdana"/>
              </a:rPr>
              <a:t>uma</a:t>
            </a:r>
            <a:r>
              <a:rPr sz="1400" i="1" dirty="0">
                <a:latin typeface="Verdana"/>
                <a:cs typeface="Verdana"/>
              </a:rPr>
              <a:t>r</a:t>
            </a:r>
            <a:r>
              <a:rPr sz="1400" i="1" spc="-1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et</a:t>
            </a:r>
            <a:r>
              <a:rPr sz="1400" i="1" spc="-1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al.</a:t>
            </a:r>
            <a:r>
              <a:rPr sz="1400" i="1" spc="5" dirty="0">
                <a:latin typeface="Verdana"/>
                <a:cs typeface="Verdana"/>
              </a:rPr>
              <a:t>,</a:t>
            </a:r>
            <a:r>
              <a:rPr sz="1400" i="1" dirty="0">
                <a:latin typeface="Verdana"/>
                <a:cs typeface="Verdana"/>
              </a:rPr>
              <a:t>J.</a:t>
            </a:r>
            <a:r>
              <a:rPr sz="1400" i="1" spc="-15" dirty="0">
                <a:latin typeface="Verdana"/>
                <a:cs typeface="Verdana"/>
              </a:rPr>
              <a:t> </a:t>
            </a:r>
            <a:r>
              <a:rPr sz="1400" i="1" spc="-5" dirty="0">
                <a:latin typeface="Verdana"/>
                <a:cs typeface="Verdana"/>
              </a:rPr>
              <a:t>Biomol</a:t>
            </a:r>
            <a:r>
              <a:rPr sz="1400" i="1" dirty="0">
                <a:latin typeface="Verdana"/>
                <a:cs typeface="Verdana"/>
              </a:rPr>
              <a:t>. </a:t>
            </a:r>
            <a:r>
              <a:rPr sz="1400" i="1" spc="5" dirty="0">
                <a:latin typeface="Verdana"/>
                <a:cs typeface="Verdana"/>
              </a:rPr>
              <a:t>NM</a:t>
            </a:r>
            <a:r>
              <a:rPr sz="1400" i="1" dirty="0">
                <a:latin typeface="Verdana"/>
                <a:cs typeface="Verdana"/>
              </a:rPr>
              <a:t>R</a:t>
            </a:r>
            <a:r>
              <a:rPr sz="1400" i="1" spc="-25" dirty="0">
                <a:latin typeface="Verdana"/>
                <a:cs typeface="Verdana"/>
              </a:rPr>
              <a:t> </a:t>
            </a:r>
            <a:r>
              <a:rPr sz="1400" spc="-5" dirty="0">
                <a:latin typeface="Verdana"/>
                <a:cs typeface="Verdana"/>
              </a:rPr>
              <a:t>(</a:t>
            </a:r>
            <a:r>
              <a:rPr sz="1400" b="1" spc="-5" dirty="0">
                <a:latin typeface="Verdana"/>
                <a:cs typeface="Verdana"/>
              </a:rPr>
              <a:t>2005</a:t>
            </a:r>
            <a:r>
              <a:rPr sz="1400" dirty="0">
                <a:latin typeface="Verdana"/>
                <a:cs typeface="Verdana"/>
              </a:rPr>
              <a:t>)</a:t>
            </a:r>
            <a:r>
              <a:rPr sz="1400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32</a:t>
            </a:r>
            <a:r>
              <a:rPr sz="1400" dirty="0">
                <a:latin typeface="Verdana"/>
                <a:cs typeface="Verdana"/>
              </a:rPr>
              <a:t>,</a:t>
            </a:r>
            <a:r>
              <a:rPr sz="1400" spc="-10" dirty="0">
                <a:latin typeface="Verdana"/>
                <a:cs typeface="Verdana"/>
              </a:rPr>
              <a:t> 25</a:t>
            </a:r>
            <a:r>
              <a:rPr sz="1400" spc="-5" dirty="0">
                <a:latin typeface="Verdana"/>
                <a:cs typeface="Verdana"/>
              </a:rPr>
              <a:t>7-</a:t>
            </a:r>
            <a:r>
              <a:rPr sz="1400" spc="-10" dirty="0">
                <a:latin typeface="Verdana"/>
                <a:cs typeface="Verdana"/>
              </a:rPr>
              <a:t>8</a:t>
            </a:r>
            <a:r>
              <a:rPr sz="1400" dirty="0">
                <a:latin typeface="Verdana"/>
                <a:cs typeface="Verdana"/>
              </a:rPr>
              <a:t>;</a:t>
            </a:r>
            <a:r>
              <a:rPr sz="1400" spc="-5" dirty="0">
                <a:latin typeface="Verdana"/>
                <a:cs typeface="Verdana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Bi</a:t>
            </a:r>
            <a:r>
              <a:rPr sz="1400" b="1" spc="5" dirty="0">
                <a:latin typeface="Times New Roman"/>
                <a:cs typeface="Times New Roman"/>
              </a:rPr>
              <a:t>o</a:t>
            </a:r>
            <a:r>
              <a:rPr sz="1400" b="1" dirty="0">
                <a:latin typeface="Times New Roman"/>
                <a:cs typeface="Times New Roman"/>
              </a:rPr>
              <a:t>phys.</a:t>
            </a:r>
            <a:r>
              <a:rPr sz="1400" b="1" spc="-3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J</a:t>
            </a:r>
            <a:r>
              <a:rPr sz="1400" b="1" spc="-15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(2006)</a:t>
            </a:r>
            <a:r>
              <a:rPr sz="1400" b="1" spc="-4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91,</a:t>
            </a:r>
            <a:r>
              <a:rPr sz="1400" b="1" spc="-20" dirty="0">
                <a:latin typeface="Times New Roman"/>
                <a:cs typeface="Times New Roman"/>
              </a:rPr>
              <a:t> </a:t>
            </a:r>
            <a:r>
              <a:rPr sz="1400" b="1" dirty="0">
                <a:latin typeface="Times New Roman"/>
                <a:cs typeface="Times New Roman"/>
              </a:rPr>
              <a:t>183</a:t>
            </a:r>
            <a:r>
              <a:rPr sz="1400" b="1" spc="30" dirty="0">
                <a:latin typeface="Times New Roman"/>
                <a:cs typeface="Times New Roman"/>
              </a:rPr>
              <a:t>2</a:t>
            </a:r>
            <a:r>
              <a:rPr sz="1400" b="1" spc="-5" dirty="0">
                <a:latin typeface="Times New Roman"/>
                <a:cs typeface="Times New Roman"/>
              </a:rPr>
              <a:t>-</a:t>
            </a:r>
            <a:r>
              <a:rPr sz="1400" b="1" spc="-10" dirty="0">
                <a:latin typeface="Times New Roman"/>
                <a:cs typeface="Times New Roman"/>
              </a:rPr>
              <a:t>43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39" name="object 139"/>
          <p:cNvSpPr txBox="1">
            <a:spLocks noGrp="1"/>
          </p:cNvSpPr>
          <p:nvPr>
            <p:ph type="title"/>
          </p:nvPr>
        </p:nvSpPr>
        <p:spPr>
          <a:xfrm>
            <a:off x="1926717" y="120396"/>
            <a:ext cx="5746750" cy="3702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3D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pc="-15" dirty="0">
                <a:solidFill>
                  <a:srgbClr val="000000"/>
                </a:solidFill>
                <a:latin typeface="Verdana"/>
                <a:cs typeface="Verdana"/>
              </a:rPr>
              <a:t>l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pc="-15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pc="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struct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e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S100A13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6172200"/>
            <a:ext cx="8305800" cy="228600"/>
          </a:xfrm>
          <a:custGeom>
            <a:avLst/>
            <a:gdLst/>
            <a:ahLst/>
            <a:cxnLst/>
            <a:rect l="l" t="t" r="r" b="b"/>
            <a:pathLst>
              <a:path w="8305800" h="228600">
                <a:moveTo>
                  <a:pt x="0" y="228600"/>
                </a:moveTo>
                <a:lnTo>
                  <a:pt x="8305800" y="228600"/>
                </a:lnTo>
                <a:lnTo>
                  <a:pt x="83058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33400" y="1524000"/>
            <a:ext cx="8153400" cy="152400"/>
          </a:xfrm>
          <a:custGeom>
            <a:avLst/>
            <a:gdLst/>
            <a:ahLst/>
            <a:cxnLst/>
            <a:rect l="l" t="t" r="r" b="b"/>
            <a:pathLst>
              <a:path w="8153400" h="152400">
                <a:moveTo>
                  <a:pt x="0" y="152400"/>
                </a:moveTo>
                <a:lnTo>
                  <a:pt x="8153400" y="152400"/>
                </a:lnTo>
                <a:lnTo>
                  <a:pt x="815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77292" rIns="0" bIns="0" rtlCol="0">
            <a:spAutoFit/>
          </a:bodyPr>
          <a:lstStyle/>
          <a:p>
            <a:pPr marL="155956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S100A1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3</a:t>
            </a:r>
            <a:r>
              <a:rPr spc="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bi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s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Cu2+</a:t>
            </a:r>
          </a:p>
        </p:txBody>
      </p:sp>
      <p:sp>
        <p:nvSpPr>
          <p:cNvPr id="5" name="object 5"/>
          <p:cNvSpPr/>
          <p:nvPr/>
        </p:nvSpPr>
        <p:spPr>
          <a:xfrm>
            <a:off x="684212" y="1508886"/>
            <a:ext cx="2139950" cy="19916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577220" y="2201631"/>
            <a:ext cx="127635" cy="1101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latin typeface="Times New Roman"/>
                <a:cs typeface="Times New Roman"/>
              </a:rPr>
              <a:t>Kc</a:t>
            </a:r>
            <a:r>
              <a:rPr sz="800" b="1" spc="5" dirty="0">
                <a:latin typeface="Times New Roman"/>
                <a:cs typeface="Times New Roman"/>
              </a:rPr>
              <a:t>a</a:t>
            </a:r>
            <a:r>
              <a:rPr sz="800" b="1" dirty="0">
                <a:latin typeface="Times New Roman"/>
                <a:cs typeface="Times New Roman"/>
              </a:rPr>
              <a:t>l/</a:t>
            </a:r>
            <a:r>
              <a:rPr sz="800" b="1" spc="-25" dirty="0">
                <a:latin typeface="Times New Roman"/>
                <a:cs typeface="Times New Roman"/>
              </a:rPr>
              <a:t>m</a:t>
            </a:r>
            <a:r>
              <a:rPr sz="800" b="1" dirty="0">
                <a:latin typeface="Times New Roman"/>
                <a:cs typeface="Times New Roman"/>
              </a:rPr>
              <a:t>ol</a:t>
            </a:r>
            <a:r>
              <a:rPr sz="800" b="1" spc="-20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of</a:t>
            </a:r>
            <a:r>
              <a:rPr sz="800" b="1" spc="-15" dirty="0">
                <a:latin typeface="Times New Roman"/>
                <a:cs typeface="Times New Roman"/>
              </a:rPr>
              <a:t> </a:t>
            </a:r>
            <a:r>
              <a:rPr sz="800" b="1" spc="-5" dirty="0">
                <a:latin typeface="Times New Roman"/>
                <a:cs typeface="Times New Roman"/>
              </a:rPr>
              <a:t>th</a:t>
            </a:r>
            <a:r>
              <a:rPr sz="800" b="1" dirty="0">
                <a:latin typeface="Times New Roman"/>
                <a:cs typeface="Times New Roman"/>
              </a:rPr>
              <a:t>e</a:t>
            </a:r>
            <a:r>
              <a:rPr sz="800" b="1" spc="-10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i</a:t>
            </a:r>
            <a:r>
              <a:rPr sz="800" b="1" spc="-5" dirty="0">
                <a:latin typeface="Times New Roman"/>
                <a:cs typeface="Times New Roman"/>
              </a:rPr>
              <a:t>nj</a:t>
            </a:r>
            <a:r>
              <a:rPr sz="800" b="1" dirty="0">
                <a:latin typeface="Times New Roman"/>
                <a:cs typeface="Times New Roman"/>
              </a:rPr>
              <a:t>ec</a:t>
            </a:r>
            <a:r>
              <a:rPr sz="800" b="1" spc="-5" dirty="0">
                <a:latin typeface="Times New Roman"/>
                <a:cs typeface="Times New Roman"/>
              </a:rPr>
              <a:t>t</a:t>
            </a:r>
            <a:r>
              <a:rPr sz="800" b="1" dirty="0">
                <a:latin typeface="Times New Roman"/>
                <a:cs typeface="Times New Roman"/>
              </a:rPr>
              <a:t>a</a:t>
            </a:r>
            <a:r>
              <a:rPr sz="800" b="1" spc="-5" dirty="0">
                <a:latin typeface="Times New Roman"/>
                <a:cs typeface="Times New Roman"/>
              </a:rPr>
              <a:t>n</a:t>
            </a:r>
            <a:r>
              <a:rPr sz="800" b="1" dirty="0">
                <a:latin typeface="Times New Roman"/>
                <a:cs typeface="Times New Roman"/>
              </a:rPr>
              <a:t>t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54863" y="1704595"/>
            <a:ext cx="129539" cy="36893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19"/>
              </a:lnSpc>
            </a:pPr>
            <a:r>
              <a:rPr sz="800" b="1" spc="-10" dirty="0">
                <a:latin typeface="Symbol"/>
                <a:cs typeface="Symbol"/>
              </a:rPr>
              <a:t></a:t>
            </a:r>
            <a:r>
              <a:rPr sz="800" b="1" dirty="0">
                <a:latin typeface="Times New Roman"/>
                <a:cs typeface="Times New Roman"/>
              </a:rPr>
              <a:t>cal/sec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449069" y="2972561"/>
            <a:ext cx="102489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K</a:t>
            </a:r>
            <a:r>
              <a:rPr sz="1350" b="1" spc="30" baseline="-21604" dirty="0">
                <a:latin typeface="Arial"/>
                <a:cs typeface="Arial"/>
              </a:rPr>
              <a:t>d</a:t>
            </a:r>
            <a:r>
              <a:rPr sz="1350" b="1" baseline="-21604" dirty="0">
                <a:latin typeface="Arial"/>
                <a:cs typeface="Arial"/>
              </a:rPr>
              <a:t> </a:t>
            </a:r>
            <a:r>
              <a:rPr sz="1350" b="1" spc="-157" baseline="-2160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~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120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Symbol"/>
                <a:cs typeface="Symbol"/>
              </a:rPr>
              <a:t></a:t>
            </a:r>
            <a:r>
              <a:rPr sz="1400" b="1" dirty="0"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42568" y="1259585"/>
            <a:ext cx="183007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Cu</a:t>
            </a:r>
            <a:r>
              <a:rPr sz="1350" b="1" spc="22" baseline="24691" dirty="0">
                <a:latin typeface="Arial"/>
                <a:cs typeface="Arial"/>
              </a:rPr>
              <a:t>2</a:t>
            </a:r>
            <a:r>
              <a:rPr sz="1350" b="1" spc="30" baseline="24691" dirty="0">
                <a:latin typeface="Arial"/>
                <a:cs typeface="Arial"/>
              </a:rPr>
              <a:t>+</a:t>
            </a:r>
            <a:r>
              <a:rPr sz="1350" b="1" baseline="24691" dirty="0">
                <a:latin typeface="Arial"/>
                <a:cs typeface="Arial"/>
              </a:rPr>
              <a:t> </a:t>
            </a:r>
            <a:r>
              <a:rPr sz="1350" b="1" spc="-150" baseline="24691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-S10013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titrati</a:t>
            </a:r>
            <a:r>
              <a:rPr sz="1400" b="1" spc="-2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4668477" y="2041513"/>
            <a:ext cx="3927207" cy="3703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353563" y="2095213"/>
            <a:ext cx="4187190" cy="3763645"/>
          </a:xfrm>
          <a:custGeom>
            <a:avLst/>
            <a:gdLst/>
            <a:ahLst/>
            <a:cxnLst/>
            <a:rect l="l" t="t" r="r" b="b"/>
            <a:pathLst>
              <a:path w="4187190" h="3763645">
                <a:moveTo>
                  <a:pt x="4186572" y="0"/>
                </a:moveTo>
                <a:lnTo>
                  <a:pt x="0" y="0"/>
                </a:lnTo>
                <a:lnTo>
                  <a:pt x="0" y="3763267"/>
                </a:lnTo>
                <a:lnTo>
                  <a:pt x="4186572" y="3763267"/>
                </a:lnTo>
                <a:lnTo>
                  <a:pt x="4186572" y="3745347"/>
                </a:lnTo>
                <a:lnTo>
                  <a:pt x="37049" y="3745347"/>
                </a:lnTo>
                <a:lnTo>
                  <a:pt x="18524" y="3727427"/>
                </a:lnTo>
                <a:lnTo>
                  <a:pt x="37049" y="3727427"/>
                </a:lnTo>
                <a:lnTo>
                  <a:pt x="37048" y="35840"/>
                </a:lnTo>
                <a:lnTo>
                  <a:pt x="18524" y="35840"/>
                </a:lnTo>
                <a:lnTo>
                  <a:pt x="37048" y="17920"/>
                </a:lnTo>
                <a:lnTo>
                  <a:pt x="4186572" y="17920"/>
                </a:lnTo>
                <a:lnTo>
                  <a:pt x="4186572" y="0"/>
                </a:lnTo>
                <a:close/>
              </a:path>
              <a:path w="4187190" h="3763645">
                <a:moveTo>
                  <a:pt x="37049" y="3727427"/>
                </a:moveTo>
                <a:lnTo>
                  <a:pt x="18524" y="3727427"/>
                </a:lnTo>
                <a:lnTo>
                  <a:pt x="37049" y="3745347"/>
                </a:lnTo>
                <a:lnTo>
                  <a:pt x="37049" y="3727427"/>
                </a:lnTo>
                <a:close/>
              </a:path>
              <a:path w="4187190" h="3763645">
                <a:moveTo>
                  <a:pt x="4149523" y="3727427"/>
                </a:moveTo>
                <a:lnTo>
                  <a:pt x="37049" y="3727427"/>
                </a:lnTo>
                <a:lnTo>
                  <a:pt x="37049" y="3745347"/>
                </a:lnTo>
                <a:lnTo>
                  <a:pt x="4149523" y="3745347"/>
                </a:lnTo>
                <a:lnTo>
                  <a:pt x="4149523" y="3727427"/>
                </a:lnTo>
                <a:close/>
              </a:path>
              <a:path w="4187190" h="3763645">
                <a:moveTo>
                  <a:pt x="4149523" y="17920"/>
                </a:moveTo>
                <a:lnTo>
                  <a:pt x="4149523" y="3745347"/>
                </a:lnTo>
                <a:lnTo>
                  <a:pt x="4168048" y="3727427"/>
                </a:lnTo>
                <a:lnTo>
                  <a:pt x="4186572" y="3727427"/>
                </a:lnTo>
                <a:lnTo>
                  <a:pt x="4186572" y="35840"/>
                </a:lnTo>
                <a:lnTo>
                  <a:pt x="4168048" y="35840"/>
                </a:lnTo>
                <a:lnTo>
                  <a:pt x="4149523" y="17920"/>
                </a:lnTo>
                <a:close/>
              </a:path>
              <a:path w="4187190" h="3763645">
                <a:moveTo>
                  <a:pt x="4186572" y="3727427"/>
                </a:moveTo>
                <a:lnTo>
                  <a:pt x="4168048" y="3727427"/>
                </a:lnTo>
                <a:lnTo>
                  <a:pt x="4149523" y="3745347"/>
                </a:lnTo>
                <a:lnTo>
                  <a:pt x="4186572" y="3745347"/>
                </a:lnTo>
                <a:lnTo>
                  <a:pt x="4186572" y="3727427"/>
                </a:lnTo>
                <a:close/>
              </a:path>
              <a:path w="4187190" h="3763645">
                <a:moveTo>
                  <a:pt x="37048" y="17920"/>
                </a:moveTo>
                <a:lnTo>
                  <a:pt x="18524" y="35840"/>
                </a:lnTo>
                <a:lnTo>
                  <a:pt x="37048" y="35840"/>
                </a:lnTo>
                <a:lnTo>
                  <a:pt x="37048" y="17920"/>
                </a:lnTo>
                <a:close/>
              </a:path>
              <a:path w="4187190" h="3763645">
                <a:moveTo>
                  <a:pt x="4149523" y="17920"/>
                </a:moveTo>
                <a:lnTo>
                  <a:pt x="37048" y="17920"/>
                </a:lnTo>
                <a:lnTo>
                  <a:pt x="37048" y="35840"/>
                </a:lnTo>
                <a:lnTo>
                  <a:pt x="4149523" y="35840"/>
                </a:lnTo>
                <a:lnTo>
                  <a:pt x="4149523" y="17920"/>
                </a:lnTo>
                <a:close/>
              </a:path>
              <a:path w="4187190" h="3763645">
                <a:moveTo>
                  <a:pt x="4186572" y="17920"/>
                </a:moveTo>
                <a:lnTo>
                  <a:pt x="4149523" y="17920"/>
                </a:lnTo>
                <a:lnTo>
                  <a:pt x="4168048" y="35840"/>
                </a:lnTo>
                <a:lnTo>
                  <a:pt x="4186572" y="35840"/>
                </a:lnTo>
                <a:lnTo>
                  <a:pt x="4186572" y="17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668477" y="2041513"/>
            <a:ext cx="3927207" cy="37034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4427601" y="2286000"/>
            <a:ext cx="304800" cy="381000"/>
          </a:xfrm>
          <a:prstGeom prst="rect">
            <a:avLst/>
          </a:prstGeom>
        </p:spPr>
        <p:txBody>
          <a:bodyPr vert="horz" wrap="square" lIns="0" tIns="78105" rIns="0" bIns="0" rtlCol="0">
            <a:spAutoFit/>
          </a:bodyPr>
          <a:lstStyle/>
          <a:p>
            <a:pPr marL="83820">
              <a:lnSpc>
                <a:spcPct val="100000"/>
              </a:lnSpc>
              <a:spcBef>
                <a:spcPts val="615"/>
              </a:spcBef>
            </a:pPr>
            <a:r>
              <a:rPr sz="1500" b="1" spc="-1005" dirty="0">
                <a:latin typeface="Times New Roman"/>
                <a:cs typeface="Times New Roman"/>
              </a:rPr>
              <a:t>B</a:t>
            </a:r>
            <a:r>
              <a:rPr sz="1500" b="1" spc="40" dirty="0">
                <a:latin typeface="Times New Roman"/>
                <a:cs typeface="Times New Roman"/>
              </a:rPr>
              <a:t>B</a:t>
            </a:r>
            <a:endParaRPr sz="15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353563" y="2095213"/>
            <a:ext cx="4187190" cy="3763645"/>
          </a:xfrm>
          <a:custGeom>
            <a:avLst/>
            <a:gdLst/>
            <a:ahLst/>
            <a:cxnLst/>
            <a:rect l="l" t="t" r="r" b="b"/>
            <a:pathLst>
              <a:path w="4187190" h="3763645">
                <a:moveTo>
                  <a:pt x="4186572" y="0"/>
                </a:moveTo>
                <a:lnTo>
                  <a:pt x="0" y="0"/>
                </a:lnTo>
                <a:lnTo>
                  <a:pt x="0" y="3763267"/>
                </a:lnTo>
                <a:lnTo>
                  <a:pt x="4186572" y="3763267"/>
                </a:lnTo>
                <a:lnTo>
                  <a:pt x="4186572" y="3745347"/>
                </a:lnTo>
                <a:lnTo>
                  <a:pt x="37049" y="3745347"/>
                </a:lnTo>
                <a:lnTo>
                  <a:pt x="18524" y="3727427"/>
                </a:lnTo>
                <a:lnTo>
                  <a:pt x="37049" y="3727427"/>
                </a:lnTo>
                <a:lnTo>
                  <a:pt x="37048" y="35840"/>
                </a:lnTo>
                <a:lnTo>
                  <a:pt x="18524" y="35840"/>
                </a:lnTo>
                <a:lnTo>
                  <a:pt x="37048" y="17920"/>
                </a:lnTo>
                <a:lnTo>
                  <a:pt x="4186572" y="17920"/>
                </a:lnTo>
                <a:lnTo>
                  <a:pt x="4186572" y="0"/>
                </a:lnTo>
                <a:close/>
              </a:path>
              <a:path w="4187190" h="3763645">
                <a:moveTo>
                  <a:pt x="37049" y="3727427"/>
                </a:moveTo>
                <a:lnTo>
                  <a:pt x="18524" y="3727427"/>
                </a:lnTo>
                <a:lnTo>
                  <a:pt x="37049" y="3745347"/>
                </a:lnTo>
                <a:lnTo>
                  <a:pt x="37049" y="3727427"/>
                </a:lnTo>
                <a:close/>
              </a:path>
              <a:path w="4187190" h="3763645">
                <a:moveTo>
                  <a:pt x="4149523" y="3727427"/>
                </a:moveTo>
                <a:lnTo>
                  <a:pt x="37049" y="3727427"/>
                </a:lnTo>
                <a:lnTo>
                  <a:pt x="37049" y="3745347"/>
                </a:lnTo>
                <a:lnTo>
                  <a:pt x="4149523" y="3745347"/>
                </a:lnTo>
                <a:lnTo>
                  <a:pt x="4149523" y="3727427"/>
                </a:lnTo>
                <a:close/>
              </a:path>
              <a:path w="4187190" h="3763645">
                <a:moveTo>
                  <a:pt x="4149523" y="17920"/>
                </a:moveTo>
                <a:lnTo>
                  <a:pt x="4149523" y="3745347"/>
                </a:lnTo>
                <a:lnTo>
                  <a:pt x="4168048" y="3727427"/>
                </a:lnTo>
                <a:lnTo>
                  <a:pt x="4186572" y="3727427"/>
                </a:lnTo>
                <a:lnTo>
                  <a:pt x="4186572" y="35840"/>
                </a:lnTo>
                <a:lnTo>
                  <a:pt x="4168048" y="35840"/>
                </a:lnTo>
                <a:lnTo>
                  <a:pt x="4149523" y="17920"/>
                </a:lnTo>
                <a:close/>
              </a:path>
              <a:path w="4187190" h="3763645">
                <a:moveTo>
                  <a:pt x="4186572" y="3727427"/>
                </a:moveTo>
                <a:lnTo>
                  <a:pt x="4168048" y="3727427"/>
                </a:lnTo>
                <a:lnTo>
                  <a:pt x="4149523" y="3745347"/>
                </a:lnTo>
                <a:lnTo>
                  <a:pt x="4186572" y="3745347"/>
                </a:lnTo>
                <a:lnTo>
                  <a:pt x="4186572" y="3727427"/>
                </a:lnTo>
                <a:close/>
              </a:path>
              <a:path w="4187190" h="3763645">
                <a:moveTo>
                  <a:pt x="37048" y="17920"/>
                </a:moveTo>
                <a:lnTo>
                  <a:pt x="18524" y="35840"/>
                </a:lnTo>
                <a:lnTo>
                  <a:pt x="37048" y="35840"/>
                </a:lnTo>
                <a:lnTo>
                  <a:pt x="37048" y="17920"/>
                </a:lnTo>
                <a:close/>
              </a:path>
              <a:path w="4187190" h="3763645">
                <a:moveTo>
                  <a:pt x="4149523" y="17920"/>
                </a:moveTo>
                <a:lnTo>
                  <a:pt x="37048" y="17920"/>
                </a:lnTo>
                <a:lnTo>
                  <a:pt x="37048" y="35840"/>
                </a:lnTo>
                <a:lnTo>
                  <a:pt x="4149523" y="35840"/>
                </a:lnTo>
                <a:lnTo>
                  <a:pt x="4149523" y="17920"/>
                </a:lnTo>
                <a:close/>
              </a:path>
              <a:path w="4187190" h="3763645">
                <a:moveTo>
                  <a:pt x="4186572" y="17920"/>
                </a:moveTo>
                <a:lnTo>
                  <a:pt x="4149523" y="17920"/>
                </a:lnTo>
                <a:lnTo>
                  <a:pt x="4168048" y="35840"/>
                </a:lnTo>
                <a:lnTo>
                  <a:pt x="4186572" y="35840"/>
                </a:lnTo>
                <a:lnTo>
                  <a:pt x="4186572" y="179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4427601" y="2286000"/>
            <a:ext cx="304800" cy="381000"/>
          </a:xfrm>
          <a:custGeom>
            <a:avLst/>
            <a:gdLst/>
            <a:ahLst/>
            <a:cxnLst/>
            <a:rect l="l" t="t" r="r" b="b"/>
            <a:pathLst>
              <a:path w="304800" h="381000">
                <a:moveTo>
                  <a:pt x="0" y="381000"/>
                </a:moveTo>
                <a:lnTo>
                  <a:pt x="304800" y="381000"/>
                </a:lnTo>
                <a:lnTo>
                  <a:pt x="3048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152400" y="3581263"/>
            <a:ext cx="4088129" cy="31769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064260">
              <a:lnSpc>
                <a:spcPts val="1005"/>
              </a:lnSpc>
            </a:pPr>
            <a:r>
              <a:rPr sz="1000" b="1" spc="10" dirty="0">
                <a:latin typeface="Arial"/>
                <a:cs typeface="Arial"/>
              </a:rPr>
              <a:t>M</a:t>
            </a:r>
            <a:r>
              <a:rPr sz="1000" b="1" dirty="0">
                <a:latin typeface="Arial"/>
                <a:cs typeface="Arial"/>
              </a:rPr>
              <a:t>o</a:t>
            </a:r>
            <a:r>
              <a:rPr sz="1000" b="1" spc="-5" dirty="0">
                <a:latin typeface="Arial"/>
                <a:cs typeface="Arial"/>
              </a:rPr>
              <a:t>lar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spc="-10" dirty="0">
                <a:latin typeface="Arial"/>
                <a:cs typeface="Arial"/>
              </a:rPr>
              <a:t>r</a:t>
            </a:r>
            <a:r>
              <a:rPr sz="1000" b="1" spc="-5" dirty="0">
                <a:latin typeface="Arial"/>
                <a:cs typeface="Arial"/>
              </a:rPr>
              <a:t>atio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"/>
              </a:spcBef>
            </a:pPr>
            <a:endParaRPr sz="1200">
              <a:latin typeface="Times New Roman"/>
              <a:cs typeface="Times New Roman"/>
            </a:endParaRPr>
          </a:p>
          <a:p>
            <a:pPr marL="472440">
              <a:lnSpc>
                <a:spcPct val="100000"/>
              </a:lnSpc>
            </a:pPr>
            <a:r>
              <a:rPr sz="1400" b="1" dirty="0">
                <a:solidFill>
                  <a:srgbClr val="FF0000"/>
                </a:solidFill>
                <a:latin typeface="Verdana"/>
                <a:cs typeface="Verdana"/>
              </a:rPr>
              <a:t>re</a:t>
            </a:r>
            <a:r>
              <a:rPr sz="1400" b="1" spc="5" dirty="0">
                <a:solidFill>
                  <a:srgbClr val="FF0000"/>
                </a:solidFill>
                <a:latin typeface="Verdana"/>
                <a:cs typeface="Verdana"/>
              </a:rPr>
              <a:t>d</a:t>
            </a:r>
            <a:r>
              <a:rPr sz="1400" b="1" spc="-5" dirty="0">
                <a:latin typeface="Verdana"/>
                <a:cs typeface="Verdana"/>
              </a:rPr>
              <a:t>-S10</a:t>
            </a:r>
            <a:r>
              <a:rPr sz="1400" b="1" dirty="0">
                <a:latin typeface="Verdana"/>
                <a:cs typeface="Verdana"/>
              </a:rPr>
              <a:t>0A13</a:t>
            </a:r>
            <a:r>
              <a:rPr sz="1400" b="1" spc="-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+</a:t>
            </a:r>
            <a:r>
              <a:rPr sz="1400" b="1" spc="-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C</a:t>
            </a:r>
            <a:r>
              <a:rPr sz="1400" b="1" spc="-5" dirty="0">
                <a:latin typeface="Verdana"/>
                <a:cs typeface="Verdana"/>
              </a:rPr>
              <a:t>u</a:t>
            </a:r>
            <a:r>
              <a:rPr sz="1350" b="1" spc="22" baseline="24691" dirty="0">
                <a:latin typeface="Verdana"/>
                <a:cs typeface="Verdana"/>
              </a:rPr>
              <a:t>2+</a:t>
            </a:r>
            <a:endParaRPr sz="1350" baseline="24691">
              <a:latin typeface="Verdana"/>
              <a:cs typeface="Verdana"/>
            </a:endParaRPr>
          </a:p>
          <a:p>
            <a:pPr marL="472440">
              <a:lnSpc>
                <a:spcPct val="100000"/>
              </a:lnSpc>
            </a:pPr>
            <a:r>
              <a:rPr sz="1400" b="1" spc="-5" dirty="0">
                <a:solidFill>
                  <a:srgbClr val="A2B1C1"/>
                </a:solidFill>
                <a:latin typeface="Verdana"/>
                <a:cs typeface="Verdana"/>
              </a:rPr>
              <a:t>gr</a:t>
            </a:r>
            <a:r>
              <a:rPr sz="1400" b="1" dirty="0">
                <a:solidFill>
                  <a:srgbClr val="A2B1C1"/>
                </a:solidFill>
                <a:latin typeface="Verdana"/>
                <a:cs typeface="Verdana"/>
              </a:rPr>
              <a:t>ey</a:t>
            </a:r>
            <a:r>
              <a:rPr sz="1400" b="1" spc="-25" dirty="0">
                <a:solidFill>
                  <a:srgbClr val="A2B1C1"/>
                </a:solidFill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–</a:t>
            </a:r>
            <a:r>
              <a:rPr sz="1400" b="1" spc="-5" dirty="0">
                <a:latin typeface="Verdana"/>
                <a:cs typeface="Verdana"/>
              </a:rPr>
              <a:t> S10</a:t>
            </a:r>
            <a:r>
              <a:rPr sz="1400" b="1" dirty="0">
                <a:latin typeface="Verdana"/>
                <a:cs typeface="Verdana"/>
              </a:rPr>
              <a:t>0A13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886200" y="1295400"/>
            <a:ext cx="4800600" cy="5334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79375">
              <a:lnSpc>
                <a:spcPct val="100000"/>
              </a:lnSpc>
              <a:spcBef>
                <a:spcPts val="254"/>
              </a:spcBef>
            </a:pP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Cu</a:t>
            </a:r>
            <a:r>
              <a:rPr sz="1400" b="1" spc="-1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350" b="1" spc="22" baseline="24691" dirty="0">
                <a:solidFill>
                  <a:srgbClr val="225F4B"/>
                </a:solidFill>
                <a:latin typeface="Verdana"/>
                <a:cs typeface="Verdana"/>
              </a:rPr>
              <a:t>2</a:t>
            </a:r>
            <a:r>
              <a:rPr sz="1350" b="1" spc="44" baseline="24691" dirty="0">
                <a:solidFill>
                  <a:srgbClr val="225F4B"/>
                </a:solidFill>
                <a:latin typeface="Verdana"/>
                <a:cs typeface="Verdana"/>
              </a:rPr>
              <a:t>+</a:t>
            </a:r>
            <a:r>
              <a:rPr sz="1350" b="1" baseline="24691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350" b="1" spc="-202" baseline="24691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225F4B"/>
                </a:solidFill>
                <a:latin typeface="Verdana"/>
                <a:cs typeface="Verdana"/>
              </a:rPr>
              <a:t>bindin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g</a:t>
            </a:r>
            <a:r>
              <a:rPr sz="1400" b="1" spc="-3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225F4B"/>
                </a:solidFill>
                <a:latin typeface="Verdana"/>
                <a:cs typeface="Verdana"/>
              </a:rPr>
              <a:t>s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i</a:t>
            </a:r>
            <a:r>
              <a:rPr sz="1400" b="1" spc="-5" dirty="0">
                <a:solidFill>
                  <a:srgbClr val="225F4B"/>
                </a:solidFill>
                <a:latin typeface="Verdana"/>
                <a:cs typeface="Verdana"/>
              </a:rPr>
              <a:t>te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s</a:t>
            </a:r>
            <a:r>
              <a:rPr sz="1400" b="1" spc="-2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are</a:t>
            </a:r>
            <a:r>
              <a:rPr sz="1400" b="1" spc="-1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225F4B"/>
                </a:solidFill>
                <a:latin typeface="Verdana"/>
                <a:cs typeface="Verdana"/>
              </a:rPr>
              <a:t>dis</a:t>
            </a:r>
            <a:r>
              <a:rPr sz="1400" b="1" spc="-10" dirty="0">
                <a:solidFill>
                  <a:srgbClr val="225F4B"/>
                </a:solidFill>
                <a:latin typeface="Verdana"/>
                <a:cs typeface="Verdana"/>
              </a:rPr>
              <a:t>t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inct</a:t>
            </a:r>
            <a:r>
              <a:rPr sz="1400" b="1" spc="-3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225F4B"/>
                </a:solidFill>
                <a:latin typeface="Verdana"/>
                <a:cs typeface="Verdana"/>
              </a:rPr>
              <a:t>f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r</a:t>
            </a:r>
            <a:r>
              <a:rPr sz="1400" b="1" spc="-10" dirty="0">
                <a:solidFill>
                  <a:srgbClr val="225F4B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m t</a:t>
            </a:r>
            <a:r>
              <a:rPr sz="1400" b="1" spc="-10" dirty="0">
                <a:solidFill>
                  <a:srgbClr val="225F4B"/>
                </a:solidFill>
                <a:latin typeface="Verdana"/>
                <a:cs typeface="Verdana"/>
              </a:rPr>
              <a:t>h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400" b="1" spc="-1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Ca</a:t>
            </a:r>
            <a:r>
              <a:rPr sz="1400" b="1" spc="-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350" b="1" spc="22" baseline="24691" dirty="0">
                <a:solidFill>
                  <a:srgbClr val="225F4B"/>
                </a:solidFill>
                <a:latin typeface="Verdana"/>
                <a:cs typeface="Verdana"/>
              </a:rPr>
              <a:t>2+</a:t>
            </a:r>
            <a:endParaRPr sz="1350" baseline="24691">
              <a:latin typeface="Verdana"/>
              <a:cs typeface="Verdana"/>
            </a:endParaRPr>
          </a:p>
          <a:p>
            <a:pPr marL="79375">
              <a:lnSpc>
                <a:spcPct val="100000"/>
              </a:lnSpc>
            </a:pPr>
            <a:r>
              <a:rPr sz="1400" b="1" spc="-5" dirty="0">
                <a:solidFill>
                  <a:srgbClr val="225F4B"/>
                </a:solidFill>
                <a:latin typeface="Verdana"/>
                <a:cs typeface="Verdana"/>
              </a:rPr>
              <a:t>bindin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g</a:t>
            </a:r>
            <a:r>
              <a:rPr sz="1400" b="1" spc="-3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225F4B"/>
                </a:solidFill>
                <a:latin typeface="Verdana"/>
                <a:cs typeface="Verdana"/>
              </a:rPr>
              <a:t>s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i</a:t>
            </a:r>
            <a:r>
              <a:rPr sz="1400" b="1" spc="-5" dirty="0">
                <a:solidFill>
                  <a:srgbClr val="225F4B"/>
                </a:solidFill>
                <a:latin typeface="Verdana"/>
                <a:cs typeface="Verdana"/>
              </a:rPr>
              <a:t>te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s</a:t>
            </a:r>
            <a:r>
              <a:rPr sz="1400" b="1" spc="-2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in </a:t>
            </a:r>
            <a:r>
              <a:rPr sz="1400" b="1" spc="-5" dirty="0">
                <a:solidFill>
                  <a:srgbClr val="225F4B"/>
                </a:solidFill>
                <a:latin typeface="Verdana"/>
                <a:cs typeface="Verdana"/>
              </a:rPr>
              <a:t>S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1</a:t>
            </a:r>
            <a:r>
              <a:rPr sz="1400" b="1" spc="-5" dirty="0">
                <a:solidFill>
                  <a:srgbClr val="225F4B"/>
                </a:solidFill>
                <a:latin typeface="Verdana"/>
                <a:cs typeface="Verdana"/>
              </a:rPr>
              <a:t>0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0A1</a:t>
            </a:r>
            <a:r>
              <a:rPr sz="1400" b="1" spc="-5" dirty="0">
                <a:solidFill>
                  <a:srgbClr val="225F4B"/>
                </a:solidFill>
                <a:latin typeface="Verdana"/>
                <a:cs typeface="Verdana"/>
              </a:rPr>
              <a:t>3</a:t>
            </a:r>
            <a:r>
              <a:rPr sz="1400" b="1" dirty="0">
                <a:solidFill>
                  <a:srgbClr val="225F4B"/>
                </a:solidFill>
                <a:latin typeface="Verdana"/>
                <a:cs typeface="Verdana"/>
              </a:rPr>
              <a:t>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001000" y="152463"/>
            <a:ext cx="923925" cy="7381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7981950" y="9080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983537" y="137160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81950" y="1352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8942387" y="1365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88300" y="8997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91475" y="1460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88300" y="1428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34450" y="1460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97825" y="8921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99412" y="1524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97825" y="1511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26512" y="1524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52400" y="3581462"/>
            <a:ext cx="4087749" cy="317652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1793494" y="3879722"/>
            <a:ext cx="34290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E27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596900" y="4613020"/>
            <a:ext cx="7950200" cy="1938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81710">
              <a:lnSpc>
                <a:spcPct val="100000"/>
              </a:lnSpc>
            </a:pP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48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9"/>
              </a:spcBef>
            </a:pPr>
            <a:endParaRPr sz="1500">
              <a:latin typeface="Times New Roman"/>
              <a:cs typeface="Times New Roman"/>
            </a:endParaRPr>
          </a:p>
          <a:p>
            <a:pPr marL="1123315">
              <a:lnSpc>
                <a:spcPct val="100000"/>
              </a:lnSpc>
            </a:pPr>
            <a:r>
              <a:rPr sz="1400" b="1" spc="-5" dirty="0">
                <a:latin typeface="Arial"/>
                <a:cs typeface="Arial"/>
              </a:rPr>
              <a:t>E8</a:t>
            </a:r>
            <a:endParaRPr sz="1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3"/>
              </a:spcBef>
            </a:pPr>
            <a:endParaRPr sz="1550">
              <a:latin typeface="Times New Roman"/>
              <a:cs typeface="Times New Roman"/>
            </a:endParaRPr>
          </a:p>
          <a:p>
            <a:pPr marR="1858010" algn="ctr">
              <a:lnSpc>
                <a:spcPct val="100000"/>
              </a:lnSpc>
            </a:pP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75" dirty="0">
                <a:latin typeface="Arial"/>
                <a:cs typeface="Arial"/>
              </a:rPr>
              <a:t>1</a:t>
            </a:r>
            <a:r>
              <a:rPr sz="1400" b="1" dirty="0">
                <a:latin typeface="Arial"/>
                <a:cs typeface="Arial"/>
              </a:rPr>
              <a:t>1</a:t>
            </a:r>
            <a:endParaRPr sz="1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20"/>
              </a:spcBef>
              <a:tabLst>
                <a:tab pos="3776345" algn="l"/>
                <a:tab pos="7936865" algn="l"/>
              </a:tabLst>
            </a:pPr>
            <a:r>
              <a:rPr sz="1400" b="1" u="sng" dirty="0">
                <a:solidFill>
                  <a:srgbClr val="990033"/>
                </a:solidFill>
                <a:latin typeface="Verdana"/>
                <a:cs typeface="Verdana"/>
              </a:rPr>
              <a:t> 	</a:t>
            </a:r>
            <a:r>
              <a:rPr sz="1400" b="1" u="sng" spc="-5" dirty="0">
                <a:solidFill>
                  <a:srgbClr val="990033"/>
                </a:solidFill>
                <a:latin typeface="Verdana"/>
                <a:cs typeface="Verdana"/>
              </a:rPr>
              <a:t>Sivar</a:t>
            </a:r>
            <a:r>
              <a:rPr sz="1400" b="1" u="sng" dirty="0">
                <a:solidFill>
                  <a:srgbClr val="990033"/>
                </a:solidFill>
                <a:latin typeface="Verdana"/>
                <a:cs typeface="Verdana"/>
              </a:rPr>
              <a:t>aja</a:t>
            </a:r>
            <a:r>
              <a:rPr sz="1400" b="1" u="sng" spc="-5" dirty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sz="1400" b="1" u="sng" dirty="0">
                <a:solidFill>
                  <a:srgbClr val="990033"/>
                </a:solidFill>
                <a:latin typeface="Verdana"/>
                <a:cs typeface="Verdana"/>
              </a:rPr>
              <a:t>a</a:t>
            </a:r>
            <a:r>
              <a:rPr sz="1400" b="1" u="sng" spc="-10" dirty="0">
                <a:solidFill>
                  <a:srgbClr val="990033"/>
                </a:solidFill>
                <a:latin typeface="Verdana"/>
                <a:cs typeface="Verdana"/>
              </a:rPr>
              <a:t>n</a:t>
            </a:r>
            <a:r>
              <a:rPr sz="1400" b="1" u="sng" dirty="0">
                <a:solidFill>
                  <a:srgbClr val="990033"/>
                </a:solidFill>
                <a:latin typeface="Verdana"/>
                <a:cs typeface="Verdana"/>
              </a:rPr>
              <a:t>d</a:t>
            </a:r>
            <a:r>
              <a:rPr sz="1400" b="1" u="sng" spc="-10" dirty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sz="1400" b="1" u="sng" dirty="0">
                <a:solidFill>
                  <a:srgbClr val="990033"/>
                </a:solidFill>
                <a:latin typeface="Verdana"/>
                <a:cs typeface="Verdana"/>
              </a:rPr>
              <a:t>K</a:t>
            </a:r>
            <a:r>
              <a:rPr sz="1400" b="1" u="sng" spc="-10" dirty="0">
                <a:solidFill>
                  <a:srgbClr val="990033"/>
                </a:solidFill>
                <a:latin typeface="Verdana"/>
                <a:cs typeface="Verdana"/>
              </a:rPr>
              <a:t>u</a:t>
            </a:r>
            <a:r>
              <a:rPr sz="1400" b="1" u="sng" dirty="0">
                <a:solidFill>
                  <a:srgbClr val="990033"/>
                </a:solidFill>
                <a:latin typeface="Verdana"/>
                <a:cs typeface="Verdana"/>
              </a:rPr>
              <a:t>mar,</a:t>
            </a:r>
            <a:r>
              <a:rPr sz="1400" b="1" u="sng" spc="-10" dirty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sz="1400" b="1" u="sng" dirty="0">
                <a:solidFill>
                  <a:srgbClr val="990033"/>
                </a:solidFill>
                <a:latin typeface="Verdana"/>
                <a:cs typeface="Verdana"/>
              </a:rPr>
              <a:t>Bi</a:t>
            </a:r>
            <a:r>
              <a:rPr sz="1400" b="1" u="sng" spc="-10" dirty="0">
                <a:solidFill>
                  <a:srgbClr val="990033"/>
                </a:solidFill>
                <a:latin typeface="Verdana"/>
                <a:cs typeface="Verdana"/>
              </a:rPr>
              <a:t>o</a:t>
            </a:r>
            <a:r>
              <a:rPr sz="1400" b="1" u="sng" spc="-5" dirty="0">
                <a:solidFill>
                  <a:srgbClr val="990033"/>
                </a:solidFill>
                <a:latin typeface="Verdana"/>
                <a:cs typeface="Verdana"/>
              </a:rPr>
              <a:t>phy</a:t>
            </a:r>
            <a:r>
              <a:rPr sz="1400" b="1" u="sng" spc="-10" dirty="0">
                <a:solidFill>
                  <a:srgbClr val="990033"/>
                </a:solidFill>
                <a:latin typeface="Verdana"/>
                <a:cs typeface="Verdana"/>
              </a:rPr>
              <a:t>s</a:t>
            </a:r>
            <a:r>
              <a:rPr sz="1400" b="1" u="sng" dirty="0">
                <a:solidFill>
                  <a:srgbClr val="990033"/>
                </a:solidFill>
                <a:latin typeface="Verdana"/>
                <a:cs typeface="Verdana"/>
              </a:rPr>
              <a:t>.</a:t>
            </a:r>
            <a:r>
              <a:rPr sz="1400" b="1" u="sng" spc="-30" dirty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sz="1400" b="1" u="sng" spc="-5" dirty="0">
                <a:solidFill>
                  <a:srgbClr val="990033"/>
                </a:solidFill>
                <a:latin typeface="Verdana"/>
                <a:cs typeface="Verdana"/>
              </a:rPr>
              <a:t>J</a:t>
            </a:r>
            <a:r>
              <a:rPr sz="1400" b="1" u="sng" dirty="0">
                <a:solidFill>
                  <a:srgbClr val="990033"/>
                </a:solidFill>
                <a:latin typeface="Verdana"/>
                <a:cs typeface="Verdana"/>
              </a:rPr>
              <a:t>.</a:t>
            </a:r>
            <a:r>
              <a:rPr sz="1400" b="1" u="sng" spc="-15" dirty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sz="1400" b="1" u="sng" dirty="0">
                <a:solidFill>
                  <a:srgbClr val="990033"/>
                </a:solidFill>
                <a:latin typeface="Verdana"/>
                <a:cs typeface="Verdana"/>
              </a:rPr>
              <a:t>(2</a:t>
            </a:r>
            <a:r>
              <a:rPr sz="1400" b="1" u="sng" spc="-5" dirty="0">
                <a:solidFill>
                  <a:srgbClr val="990033"/>
                </a:solidFill>
                <a:latin typeface="Verdana"/>
                <a:cs typeface="Verdana"/>
              </a:rPr>
              <a:t>0</a:t>
            </a:r>
            <a:r>
              <a:rPr sz="1400" b="1" u="sng" dirty="0">
                <a:solidFill>
                  <a:srgbClr val="990033"/>
                </a:solidFill>
                <a:latin typeface="Verdana"/>
                <a:cs typeface="Verdana"/>
              </a:rPr>
              <a:t>0</a:t>
            </a:r>
            <a:r>
              <a:rPr sz="1400" b="1" u="sng" spc="-5" dirty="0">
                <a:solidFill>
                  <a:srgbClr val="990033"/>
                </a:solidFill>
                <a:latin typeface="Verdana"/>
                <a:cs typeface="Verdana"/>
              </a:rPr>
              <a:t>6</a:t>
            </a:r>
            <a:r>
              <a:rPr sz="1400" b="1" u="sng" dirty="0">
                <a:solidFill>
                  <a:srgbClr val="990033"/>
                </a:solidFill>
                <a:latin typeface="Verdana"/>
                <a:cs typeface="Verdana"/>
              </a:rPr>
              <a:t>)	</a:t>
            </a:r>
            <a:endParaRPr sz="1400">
              <a:latin typeface="Verdana"/>
              <a:cs typeface="Verdana"/>
            </a:endParaRPr>
          </a:p>
          <a:p>
            <a:pPr marL="1093470" algn="ctr">
              <a:lnSpc>
                <a:spcPct val="100000"/>
              </a:lnSpc>
              <a:spcBef>
                <a:spcPts val="994"/>
              </a:spcBef>
            </a:pP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9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1</a:t>
            </a:r>
            <a:r>
              <a:rPr sz="1400" b="1" dirty="0">
                <a:solidFill>
                  <a:srgbClr val="800000"/>
                </a:solidFill>
                <a:latin typeface="Verdana"/>
                <a:cs typeface="Verdana"/>
              </a:rPr>
              <a:t>(5):183</a:t>
            </a:r>
            <a:r>
              <a:rPr sz="1400" b="1" spc="-5" dirty="0">
                <a:solidFill>
                  <a:srgbClr val="800000"/>
                </a:solidFill>
                <a:latin typeface="Verdana"/>
                <a:cs typeface="Verdana"/>
              </a:rPr>
              <a:t>2-43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788160">
              <a:lnSpc>
                <a:spcPct val="100000"/>
              </a:lnSpc>
            </a:pP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Chemistry</a:t>
            </a:r>
            <a:r>
              <a:rPr spc="-1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and</a:t>
            </a:r>
            <a:r>
              <a:rPr spc="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pc="-10" dirty="0">
                <a:solidFill>
                  <a:srgbClr val="006600"/>
                </a:solidFill>
                <a:latin typeface="Verdana"/>
                <a:cs typeface="Verdana"/>
              </a:rPr>
              <a:t>bio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l</a:t>
            </a:r>
            <a:r>
              <a:rPr spc="-15" dirty="0">
                <a:solidFill>
                  <a:srgbClr val="006600"/>
                </a:solidFill>
                <a:latin typeface="Verdana"/>
                <a:cs typeface="Verdana"/>
              </a:rPr>
              <a:t>o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g</a:t>
            </a:r>
            <a:r>
              <a:rPr dirty="0">
                <a:solidFill>
                  <a:srgbClr val="006600"/>
                </a:solidFill>
                <a:latin typeface="Verdana"/>
                <a:cs typeface="Verdana"/>
              </a:rPr>
              <a:t>y</a:t>
            </a:r>
            <a:r>
              <a:rPr spc="1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of</a:t>
            </a:r>
            <a:r>
              <a:rPr spc="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6600"/>
                </a:solidFill>
                <a:latin typeface="Verdana"/>
                <a:cs typeface="Verdana"/>
              </a:rPr>
              <a:t>FGFs</a:t>
            </a:r>
          </a:p>
        </p:txBody>
      </p:sp>
      <p:sp>
        <p:nvSpPr>
          <p:cNvPr id="4" name="object 4"/>
          <p:cNvSpPr/>
          <p:nvPr/>
        </p:nvSpPr>
        <p:spPr>
          <a:xfrm>
            <a:off x="3200400" y="4014723"/>
            <a:ext cx="2209800" cy="1219835"/>
          </a:xfrm>
          <a:custGeom>
            <a:avLst/>
            <a:gdLst/>
            <a:ahLst/>
            <a:cxnLst/>
            <a:rect l="l" t="t" r="r" b="b"/>
            <a:pathLst>
              <a:path w="2209800" h="1219835">
                <a:moveTo>
                  <a:pt x="1104900" y="0"/>
                </a:moveTo>
                <a:lnTo>
                  <a:pt x="1044275" y="902"/>
                </a:lnTo>
                <a:lnTo>
                  <a:pt x="984506" y="3578"/>
                </a:lnTo>
                <a:lnTo>
                  <a:pt x="925675" y="7981"/>
                </a:lnTo>
                <a:lnTo>
                  <a:pt x="867868" y="14065"/>
                </a:lnTo>
                <a:lnTo>
                  <a:pt x="811168" y="21784"/>
                </a:lnTo>
                <a:lnTo>
                  <a:pt x="755660" y="31089"/>
                </a:lnTo>
                <a:lnTo>
                  <a:pt x="701427" y="41936"/>
                </a:lnTo>
                <a:lnTo>
                  <a:pt x="648555" y="54276"/>
                </a:lnTo>
                <a:lnTo>
                  <a:pt x="597127" y="68065"/>
                </a:lnTo>
                <a:lnTo>
                  <a:pt x="547228" y="83255"/>
                </a:lnTo>
                <a:lnTo>
                  <a:pt x="498942" y="99800"/>
                </a:lnTo>
                <a:lnTo>
                  <a:pt x="452353" y="117652"/>
                </a:lnTo>
                <a:lnTo>
                  <a:pt x="407546" y="136767"/>
                </a:lnTo>
                <a:lnTo>
                  <a:pt x="364604" y="157096"/>
                </a:lnTo>
                <a:lnTo>
                  <a:pt x="323611" y="178593"/>
                </a:lnTo>
                <a:lnTo>
                  <a:pt x="284653" y="201213"/>
                </a:lnTo>
                <a:lnTo>
                  <a:pt x="247814" y="224907"/>
                </a:lnTo>
                <a:lnTo>
                  <a:pt x="213177" y="249631"/>
                </a:lnTo>
                <a:lnTo>
                  <a:pt x="180826" y="275336"/>
                </a:lnTo>
                <a:lnTo>
                  <a:pt x="150847" y="301977"/>
                </a:lnTo>
                <a:lnTo>
                  <a:pt x="123323" y="329507"/>
                </a:lnTo>
                <a:lnTo>
                  <a:pt x="75979" y="387048"/>
                </a:lnTo>
                <a:lnTo>
                  <a:pt x="39467" y="447586"/>
                </a:lnTo>
                <a:lnTo>
                  <a:pt x="14460" y="510749"/>
                </a:lnTo>
                <a:lnTo>
                  <a:pt x="1634" y="576164"/>
                </a:lnTo>
                <a:lnTo>
                  <a:pt x="0" y="609600"/>
                </a:lnTo>
                <a:lnTo>
                  <a:pt x="1634" y="643047"/>
                </a:lnTo>
                <a:lnTo>
                  <a:pt x="14460" y="708484"/>
                </a:lnTo>
                <a:lnTo>
                  <a:pt x="39467" y="771666"/>
                </a:lnTo>
                <a:lnTo>
                  <a:pt x="75979" y="832221"/>
                </a:lnTo>
                <a:lnTo>
                  <a:pt x="123323" y="889775"/>
                </a:lnTo>
                <a:lnTo>
                  <a:pt x="150847" y="917311"/>
                </a:lnTo>
                <a:lnTo>
                  <a:pt x="180826" y="943958"/>
                </a:lnTo>
                <a:lnTo>
                  <a:pt x="213177" y="969668"/>
                </a:lnTo>
                <a:lnTo>
                  <a:pt x="247814" y="994396"/>
                </a:lnTo>
                <a:lnTo>
                  <a:pt x="284653" y="1018094"/>
                </a:lnTo>
                <a:lnTo>
                  <a:pt x="323611" y="1040717"/>
                </a:lnTo>
                <a:lnTo>
                  <a:pt x="364604" y="1062217"/>
                </a:lnTo>
                <a:lnTo>
                  <a:pt x="407546" y="1082549"/>
                </a:lnTo>
                <a:lnTo>
                  <a:pt x="452353" y="1101666"/>
                </a:lnTo>
                <a:lnTo>
                  <a:pt x="498942" y="1119520"/>
                </a:lnTo>
                <a:lnTo>
                  <a:pt x="547228" y="1136066"/>
                </a:lnTo>
                <a:lnTo>
                  <a:pt x="597127" y="1151257"/>
                </a:lnTo>
                <a:lnTo>
                  <a:pt x="648555" y="1165047"/>
                </a:lnTo>
                <a:lnTo>
                  <a:pt x="701427" y="1177389"/>
                </a:lnTo>
                <a:lnTo>
                  <a:pt x="755660" y="1188236"/>
                </a:lnTo>
                <a:lnTo>
                  <a:pt x="811168" y="1197542"/>
                </a:lnTo>
                <a:lnTo>
                  <a:pt x="867868" y="1205260"/>
                </a:lnTo>
                <a:lnTo>
                  <a:pt x="925675" y="1211344"/>
                </a:lnTo>
                <a:lnTo>
                  <a:pt x="984506" y="1215748"/>
                </a:lnTo>
                <a:lnTo>
                  <a:pt x="1044275" y="1218424"/>
                </a:lnTo>
                <a:lnTo>
                  <a:pt x="1104900" y="1219327"/>
                </a:lnTo>
                <a:lnTo>
                  <a:pt x="1165524" y="1218424"/>
                </a:lnTo>
                <a:lnTo>
                  <a:pt x="1225293" y="1215748"/>
                </a:lnTo>
                <a:lnTo>
                  <a:pt x="1284124" y="1211344"/>
                </a:lnTo>
                <a:lnTo>
                  <a:pt x="1341931" y="1205260"/>
                </a:lnTo>
                <a:lnTo>
                  <a:pt x="1398631" y="1197542"/>
                </a:lnTo>
                <a:lnTo>
                  <a:pt x="1454139" y="1188236"/>
                </a:lnTo>
                <a:lnTo>
                  <a:pt x="1508372" y="1177389"/>
                </a:lnTo>
                <a:lnTo>
                  <a:pt x="1561244" y="1165047"/>
                </a:lnTo>
                <a:lnTo>
                  <a:pt x="1612672" y="1151257"/>
                </a:lnTo>
                <a:lnTo>
                  <a:pt x="1662571" y="1136066"/>
                </a:lnTo>
                <a:lnTo>
                  <a:pt x="1710857" y="1119520"/>
                </a:lnTo>
                <a:lnTo>
                  <a:pt x="1757446" y="1101666"/>
                </a:lnTo>
                <a:lnTo>
                  <a:pt x="1802253" y="1082549"/>
                </a:lnTo>
                <a:lnTo>
                  <a:pt x="1845195" y="1062217"/>
                </a:lnTo>
                <a:lnTo>
                  <a:pt x="1886188" y="1040717"/>
                </a:lnTo>
                <a:lnTo>
                  <a:pt x="1925146" y="1018094"/>
                </a:lnTo>
                <a:lnTo>
                  <a:pt x="1961985" y="994396"/>
                </a:lnTo>
                <a:lnTo>
                  <a:pt x="1996622" y="969668"/>
                </a:lnTo>
                <a:lnTo>
                  <a:pt x="2028973" y="943958"/>
                </a:lnTo>
                <a:lnTo>
                  <a:pt x="2058952" y="917311"/>
                </a:lnTo>
                <a:lnTo>
                  <a:pt x="2086476" y="889775"/>
                </a:lnTo>
                <a:lnTo>
                  <a:pt x="2133820" y="832221"/>
                </a:lnTo>
                <a:lnTo>
                  <a:pt x="2170332" y="771666"/>
                </a:lnTo>
                <a:lnTo>
                  <a:pt x="2195339" y="708484"/>
                </a:lnTo>
                <a:lnTo>
                  <a:pt x="2208165" y="643047"/>
                </a:lnTo>
                <a:lnTo>
                  <a:pt x="2209800" y="609600"/>
                </a:lnTo>
                <a:lnTo>
                  <a:pt x="2208165" y="576164"/>
                </a:lnTo>
                <a:lnTo>
                  <a:pt x="2195339" y="510749"/>
                </a:lnTo>
                <a:lnTo>
                  <a:pt x="2170332" y="447586"/>
                </a:lnTo>
                <a:lnTo>
                  <a:pt x="2133820" y="387048"/>
                </a:lnTo>
                <a:lnTo>
                  <a:pt x="2086476" y="329507"/>
                </a:lnTo>
                <a:lnTo>
                  <a:pt x="2058952" y="301977"/>
                </a:lnTo>
                <a:lnTo>
                  <a:pt x="2028973" y="275336"/>
                </a:lnTo>
                <a:lnTo>
                  <a:pt x="1996622" y="249631"/>
                </a:lnTo>
                <a:lnTo>
                  <a:pt x="1961985" y="224907"/>
                </a:lnTo>
                <a:lnTo>
                  <a:pt x="1925146" y="201213"/>
                </a:lnTo>
                <a:lnTo>
                  <a:pt x="1886188" y="178593"/>
                </a:lnTo>
                <a:lnTo>
                  <a:pt x="1845195" y="157096"/>
                </a:lnTo>
                <a:lnTo>
                  <a:pt x="1802253" y="136767"/>
                </a:lnTo>
                <a:lnTo>
                  <a:pt x="1757446" y="117652"/>
                </a:lnTo>
                <a:lnTo>
                  <a:pt x="1710857" y="99800"/>
                </a:lnTo>
                <a:lnTo>
                  <a:pt x="1662571" y="83255"/>
                </a:lnTo>
                <a:lnTo>
                  <a:pt x="1612672" y="68065"/>
                </a:lnTo>
                <a:lnTo>
                  <a:pt x="1561244" y="54276"/>
                </a:lnTo>
                <a:lnTo>
                  <a:pt x="1508372" y="41936"/>
                </a:lnTo>
                <a:lnTo>
                  <a:pt x="1454139" y="31089"/>
                </a:lnTo>
                <a:lnTo>
                  <a:pt x="1398631" y="21784"/>
                </a:lnTo>
                <a:lnTo>
                  <a:pt x="1341931" y="14065"/>
                </a:lnTo>
                <a:lnTo>
                  <a:pt x="1284124" y="7981"/>
                </a:lnTo>
                <a:lnTo>
                  <a:pt x="1225293" y="3578"/>
                </a:lnTo>
                <a:lnTo>
                  <a:pt x="1165524" y="902"/>
                </a:lnTo>
                <a:lnTo>
                  <a:pt x="1104900" y="0"/>
                </a:lnTo>
                <a:close/>
              </a:path>
            </a:pathLst>
          </a:custGeom>
          <a:solidFill>
            <a:srgbClr val="FFFF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0400" y="4014723"/>
            <a:ext cx="2209800" cy="1219835"/>
          </a:xfrm>
          <a:custGeom>
            <a:avLst/>
            <a:gdLst/>
            <a:ahLst/>
            <a:cxnLst/>
            <a:rect l="l" t="t" r="r" b="b"/>
            <a:pathLst>
              <a:path w="2209800" h="1219835">
                <a:moveTo>
                  <a:pt x="0" y="609600"/>
                </a:moveTo>
                <a:lnTo>
                  <a:pt x="6483" y="543198"/>
                </a:lnTo>
                <a:lnTo>
                  <a:pt x="25483" y="478863"/>
                </a:lnTo>
                <a:lnTo>
                  <a:pt x="56327" y="416966"/>
                </a:lnTo>
                <a:lnTo>
                  <a:pt x="98339" y="357880"/>
                </a:lnTo>
                <a:lnTo>
                  <a:pt x="150847" y="301977"/>
                </a:lnTo>
                <a:lnTo>
                  <a:pt x="180826" y="275336"/>
                </a:lnTo>
                <a:lnTo>
                  <a:pt x="213177" y="249631"/>
                </a:lnTo>
                <a:lnTo>
                  <a:pt x="247814" y="224907"/>
                </a:lnTo>
                <a:lnTo>
                  <a:pt x="284653" y="201213"/>
                </a:lnTo>
                <a:lnTo>
                  <a:pt x="323611" y="178593"/>
                </a:lnTo>
                <a:lnTo>
                  <a:pt x="364604" y="157096"/>
                </a:lnTo>
                <a:lnTo>
                  <a:pt x="407546" y="136767"/>
                </a:lnTo>
                <a:lnTo>
                  <a:pt x="452353" y="117652"/>
                </a:lnTo>
                <a:lnTo>
                  <a:pt x="498942" y="99800"/>
                </a:lnTo>
                <a:lnTo>
                  <a:pt x="547228" y="83255"/>
                </a:lnTo>
                <a:lnTo>
                  <a:pt x="597127" y="68065"/>
                </a:lnTo>
                <a:lnTo>
                  <a:pt x="648555" y="54276"/>
                </a:lnTo>
                <a:lnTo>
                  <a:pt x="701427" y="41936"/>
                </a:lnTo>
                <a:lnTo>
                  <a:pt x="755660" y="31089"/>
                </a:lnTo>
                <a:lnTo>
                  <a:pt x="811168" y="21784"/>
                </a:lnTo>
                <a:lnTo>
                  <a:pt x="867868" y="14065"/>
                </a:lnTo>
                <a:lnTo>
                  <a:pt x="925675" y="7981"/>
                </a:lnTo>
                <a:lnTo>
                  <a:pt x="984506" y="3578"/>
                </a:lnTo>
                <a:lnTo>
                  <a:pt x="1044275" y="902"/>
                </a:lnTo>
                <a:lnTo>
                  <a:pt x="1104900" y="0"/>
                </a:lnTo>
                <a:lnTo>
                  <a:pt x="1165524" y="902"/>
                </a:lnTo>
                <a:lnTo>
                  <a:pt x="1225293" y="3578"/>
                </a:lnTo>
                <a:lnTo>
                  <a:pt x="1284124" y="7981"/>
                </a:lnTo>
                <a:lnTo>
                  <a:pt x="1341931" y="14065"/>
                </a:lnTo>
                <a:lnTo>
                  <a:pt x="1398631" y="21784"/>
                </a:lnTo>
                <a:lnTo>
                  <a:pt x="1454139" y="31089"/>
                </a:lnTo>
                <a:lnTo>
                  <a:pt x="1508372" y="41936"/>
                </a:lnTo>
                <a:lnTo>
                  <a:pt x="1561244" y="54276"/>
                </a:lnTo>
                <a:lnTo>
                  <a:pt x="1612672" y="68065"/>
                </a:lnTo>
                <a:lnTo>
                  <a:pt x="1662571" y="83255"/>
                </a:lnTo>
                <a:lnTo>
                  <a:pt x="1710857" y="99800"/>
                </a:lnTo>
                <a:lnTo>
                  <a:pt x="1757446" y="117652"/>
                </a:lnTo>
                <a:lnTo>
                  <a:pt x="1802253" y="136767"/>
                </a:lnTo>
                <a:lnTo>
                  <a:pt x="1845195" y="157096"/>
                </a:lnTo>
                <a:lnTo>
                  <a:pt x="1886188" y="178593"/>
                </a:lnTo>
                <a:lnTo>
                  <a:pt x="1925146" y="201213"/>
                </a:lnTo>
                <a:lnTo>
                  <a:pt x="1961985" y="224907"/>
                </a:lnTo>
                <a:lnTo>
                  <a:pt x="1996622" y="249631"/>
                </a:lnTo>
                <a:lnTo>
                  <a:pt x="2028973" y="275336"/>
                </a:lnTo>
                <a:lnTo>
                  <a:pt x="2058952" y="301977"/>
                </a:lnTo>
                <a:lnTo>
                  <a:pt x="2086476" y="329507"/>
                </a:lnTo>
                <a:lnTo>
                  <a:pt x="2133820" y="387048"/>
                </a:lnTo>
                <a:lnTo>
                  <a:pt x="2170332" y="447586"/>
                </a:lnTo>
                <a:lnTo>
                  <a:pt x="2195339" y="510749"/>
                </a:lnTo>
                <a:lnTo>
                  <a:pt x="2208165" y="576164"/>
                </a:lnTo>
                <a:lnTo>
                  <a:pt x="2209800" y="609600"/>
                </a:lnTo>
                <a:lnTo>
                  <a:pt x="2208165" y="643047"/>
                </a:lnTo>
                <a:lnTo>
                  <a:pt x="2195339" y="708484"/>
                </a:lnTo>
                <a:lnTo>
                  <a:pt x="2170332" y="771666"/>
                </a:lnTo>
                <a:lnTo>
                  <a:pt x="2133820" y="832221"/>
                </a:lnTo>
                <a:lnTo>
                  <a:pt x="2086476" y="889775"/>
                </a:lnTo>
                <a:lnTo>
                  <a:pt x="2058952" y="917311"/>
                </a:lnTo>
                <a:lnTo>
                  <a:pt x="2028973" y="943958"/>
                </a:lnTo>
                <a:lnTo>
                  <a:pt x="1996622" y="969668"/>
                </a:lnTo>
                <a:lnTo>
                  <a:pt x="1961985" y="994396"/>
                </a:lnTo>
                <a:lnTo>
                  <a:pt x="1925146" y="1018094"/>
                </a:lnTo>
                <a:lnTo>
                  <a:pt x="1886188" y="1040717"/>
                </a:lnTo>
                <a:lnTo>
                  <a:pt x="1845195" y="1062217"/>
                </a:lnTo>
                <a:lnTo>
                  <a:pt x="1802253" y="1082549"/>
                </a:lnTo>
                <a:lnTo>
                  <a:pt x="1757446" y="1101666"/>
                </a:lnTo>
                <a:lnTo>
                  <a:pt x="1710857" y="1119520"/>
                </a:lnTo>
                <a:lnTo>
                  <a:pt x="1662571" y="1136066"/>
                </a:lnTo>
                <a:lnTo>
                  <a:pt x="1612672" y="1151257"/>
                </a:lnTo>
                <a:lnTo>
                  <a:pt x="1561244" y="1165047"/>
                </a:lnTo>
                <a:lnTo>
                  <a:pt x="1508372" y="1177389"/>
                </a:lnTo>
                <a:lnTo>
                  <a:pt x="1454139" y="1188236"/>
                </a:lnTo>
                <a:lnTo>
                  <a:pt x="1398631" y="1197542"/>
                </a:lnTo>
                <a:lnTo>
                  <a:pt x="1341931" y="1205260"/>
                </a:lnTo>
                <a:lnTo>
                  <a:pt x="1284124" y="1211344"/>
                </a:lnTo>
                <a:lnTo>
                  <a:pt x="1225293" y="1215748"/>
                </a:lnTo>
                <a:lnTo>
                  <a:pt x="1165524" y="1218424"/>
                </a:lnTo>
                <a:lnTo>
                  <a:pt x="1104900" y="1219327"/>
                </a:lnTo>
                <a:lnTo>
                  <a:pt x="1044275" y="1218424"/>
                </a:lnTo>
                <a:lnTo>
                  <a:pt x="984506" y="1215748"/>
                </a:lnTo>
                <a:lnTo>
                  <a:pt x="925675" y="1211344"/>
                </a:lnTo>
                <a:lnTo>
                  <a:pt x="867868" y="1205260"/>
                </a:lnTo>
                <a:lnTo>
                  <a:pt x="811168" y="1197542"/>
                </a:lnTo>
                <a:lnTo>
                  <a:pt x="755660" y="1188236"/>
                </a:lnTo>
                <a:lnTo>
                  <a:pt x="701427" y="1177389"/>
                </a:lnTo>
                <a:lnTo>
                  <a:pt x="648555" y="1165047"/>
                </a:lnTo>
                <a:lnTo>
                  <a:pt x="597127" y="1151257"/>
                </a:lnTo>
                <a:lnTo>
                  <a:pt x="547228" y="1136066"/>
                </a:lnTo>
                <a:lnTo>
                  <a:pt x="498942" y="1119520"/>
                </a:lnTo>
                <a:lnTo>
                  <a:pt x="452353" y="1101666"/>
                </a:lnTo>
                <a:lnTo>
                  <a:pt x="407546" y="1082549"/>
                </a:lnTo>
                <a:lnTo>
                  <a:pt x="364604" y="1062217"/>
                </a:lnTo>
                <a:lnTo>
                  <a:pt x="323611" y="1040717"/>
                </a:lnTo>
                <a:lnTo>
                  <a:pt x="284653" y="1018094"/>
                </a:lnTo>
                <a:lnTo>
                  <a:pt x="247814" y="994396"/>
                </a:lnTo>
                <a:lnTo>
                  <a:pt x="213177" y="969668"/>
                </a:lnTo>
                <a:lnTo>
                  <a:pt x="180826" y="943958"/>
                </a:lnTo>
                <a:lnTo>
                  <a:pt x="150847" y="917311"/>
                </a:lnTo>
                <a:lnTo>
                  <a:pt x="123323" y="889775"/>
                </a:lnTo>
                <a:lnTo>
                  <a:pt x="75979" y="832221"/>
                </a:lnTo>
                <a:lnTo>
                  <a:pt x="39467" y="771666"/>
                </a:lnTo>
                <a:lnTo>
                  <a:pt x="14460" y="708484"/>
                </a:lnTo>
                <a:lnTo>
                  <a:pt x="1634" y="643047"/>
                </a:lnTo>
                <a:lnTo>
                  <a:pt x="0" y="609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254497" y="3786123"/>
            <a:ext cx="765810" cy="462915"/>
          </a:xfrm>
          <a:custGeom>
            <a:avLst/>
            <a:gdLst/>
            <a:ahLst/>
            <a:cxnLst/>
            <a:rect l="l" t="t" r="r" b="b"/>
            <a:pathLst>
              <a:path w="765810" h="462914">
                <a:moveTo>
                  <a:pt x="696722" y="33857"/>
                </a:moveTo>
                <a:lnTo>
                  <a:pt x="0" y="451865"/>
                </a:lnTo>
                <a:lnTo>
                  <a:pt x="6603" y="462661"/>
                </a:lnTo>
                <a:lnTo>
                  <a:pt x="703264" y="44739"/>
                </a:lnTo>
                <a:lnTo>
                  <a:pt x="696722" y="33857"/>
                </a:lnTo>
                <a:close/>
              </a:path>
              <a:path w="765810" h="462914">
                <a:moveTo>
                  <a:pt x="747934" y="27305"/>
                </a:moveTo>
                <a:lnTo>
                  <a:pt x="707643" y="27305"/>
                </a:lnTo>
                <a:lnTo>
                  <a:pt x="714121" y="38226"/>
                </a:lnTo>
                <a:lnTo>
                  <a:pt x="703264" y="44739"/>
                </a:lnTo>
                <a:lnTo>
                  <a:pt x="719581" y="71881"/>
                </a:lnTo>
                <a:lnTo>
                  <a:pt x="747934" y="27305"/>
                </a:lnTo>
                <a:close/>
              </a:path>
              <a:path w="765810" h="462914">
                <a:moveTo>
                  <a:pt x="707643" y="27305"/>
                </a:moveTo>
                <a:lnTo>
                  <a:pt x="696722" y="33857"/>
                </a:lnTo>
                <a:lnTo>
                  <a:pt x="703264" y="44739"/>
                </a:lnTo>
                <a:lnTo>
                  <a:pt x="714121" y="38226"/>
                </a:lnTo>
                <a:lnTo>
                  <a:pt x="707643" y="27305"/>
                </a:lnTo>
                <a:close/>
              </a:path>
              <a:path w="765810" h="462914">
                <a:moveTo>
                  <a:pt x="765301" y="0"/>
                </a:moveTo>
                <a:lnTo>
                  <a:pt x="680338" y="6603"/>
                </a:lnTo>
                <a:lnTo>
                  <a:pt x="696722" y="33857"/>
                </a:lnTo>
                <a:lnTo>
                  <a:pt x="707643" y="27305"/>
                </a:lnTo>
                <a:lnTo>
                  <a:pt x="747934" y="27305"/>
                </a:lnTo>
                <a:lnTo>
                  <a:pt x="765301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026659" y="5075809"/>
            <a:ext cx="688340" cy="314960"/>
          </a:xfrm>
          <a:custGeom>
            <a:avLst/>
            <a:gdLst/>
            <a:ahLst/>
            <a:cxnLst/>
            <a:rect l="l" t="t" r="r" b="b"/>
            <a:pathLst>
              <a:path w="688339" h="314960">
                <a:moveTo>
                  <a:pt x="616174" y="285425"/>
                </a:moveTo>
                <a:lnTo>
                  <a:pt x="603250" y="314452"/>
                </a:lnTo>
                <a:lnTo>
                  <a:pt x="688339" y="310515"/>
                </a:lnTo>
                <a:lnTo>
                  <a:pt x="671910" y="290576"/>
                </a:lnTo>
                <a:lnTo>
                  <a:pt x="627761" y="290576"/>
                </a:lnTo>
                <a:lnTo>
                  <a:pt x="616174" y="285425"/>
                </a:lnTo>
                <a:close/>
              </a:path>
              <a:path w="688339" h="314960">
                <a:moveTo>
                  <a:pt x="621308" y="273893"/>
                </a:moveTo>
                <a:lnTo>
                  <a:pt x="616174" y="285425"/>
                </a:lnTo>
                <a:lnTo>
                  <a:pt x="627761" y="290576"/>
                </a:lnTo>
                <a:lnTo>
                  <a:pt x="632840" y="279019"/>
                </a:lnTo>
                <a:lnTo>
                  <a:pt x="621308" y="273893"/>
                </a:lnTo>
                <a:close/>
              </a:path>
              <a:path w="688339" h="314960">
                <a:moveTo>
                  <a:pt x="634238" y="244856"/>
                </a:moveTo>
                <a:lnTo>
                  <a:pt x="621308" y="273893"/>
                </a:lnTo>
                <a:lnTo>
                  <a:pt x="632840" y="279019"/>
                </a:lnTo>
                <a:lnTo>
                  <a:pt x="627761" y="290576"/>
                </a:lnTo>
                <a:lnTo>
                  <a:pt x="671910" y="290576"/>
                </a:lnTo>
                <a:lnTo>
                  <a:pt x="634238" y="244856"/>
                </a:lnTo>
                <a:close/>
              </a:path>
              <a:path w="688339" h="314960">
                <a:moveTo>
                  <a:pt x="5079" y="0"/>
                </a:moveTo>
                <a:lnTo>
                  <a:pt x="0" y="11557"/>
                </a:lnTo>
                <a:lnTo>
                  <a:pt x="616174" y="285425"/>
                </a:lnTo>
                <a:lnTo>
                  <a:pt x="621308" y="273893"/>
                </a:lnTo>
                <a:lnTo>
                  <a:pt x="507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895600" y="5000878"/>
            <a:ext cx="461645" cy="461645"/>
          </a:xfrm>
          <a:custGeom>
            <a:avLst/>
            <a:gdLst/>
            <a:ahLst/>
            <a:cxnLst/>
            <a:rect l="l" t="t" r="r" b="b"/>
            <a:pathLst>
              <a:path w="461645" h="461645">
                <a:moveTo>
                  <a:pt x="26924" y="380873"/>
                </a:moveTo>
                <a:lnTo>
                  <a:pt x="0" y="461645"/>
                </a:lnTo>
                <a:lnTo>
                  <a:pt x="80772" y="434721"/>
                </a:lnTo>
                <a:lnTo>
                  <a:pt x="67310" y="421259"/>
                </a:lnTo>
                <a:lnTo>
                  <a:pt x="49402" y="421259"/>
                </a:lnTo>
                <a:lnTo>
                  <a:pt x="40386" y="412369"/>
                </a:lnTo>
                <a:lnTo>
                  <a:pt x="49402" y="403352"/>
                </a:lnTo>
                <a:lnTo>
                  <a:pt x="26924" y="380873"/>
                </a:lnTo>
                <a:close/>
              </a:path>
              <a:path w="461645" h="461645">
                <a:moveTo>
                  <a:pt x="49403" y="403352"/>
                </a:moveTo>
                <a:lnTo>
                  <a:pt x="40386" y="412369"/>
                </a:lnTo>
                <a:lnTo>
                  <a:pt x="49402" y="421259"/>
                </a:lnTo>
                <a:lnTo>
                  <a:pt x="58356" y="412305"/>
                </a:lnTo>
                <a:lnTo>
                  <a:pt x="49403" y="403352"/>
                </a:lnTo>
                <a:close/>
              </a:path>
              <a:path w="461645" h="461645">
                <a:moveTo>
                  <a:pt x="58356" y="412305"/>
                </a:moveTo>
                <a:lnTo>
                  <a:pt x="49402" y="421259"/>
                </a:lnTo>
                <a:lnTo>
                  <a:pt x="67310" y="421259"/>
                </a:lnTo>
                <a:lnTo>
                  <a:pt x="58356" y="412305"/>
                </a:lnTo>
                <a:close/>
              </a:path>
              <a:path w="461645" h="461645">
                <a:moveTo>
                  <a:pt x="452754" y="0"/>
                </a:moveTo>
                <a:lnTo>
                  <a:pt x="49403" y="403352"/>
                </a:lnTo>
                <a:lnTo>
                  <a:pt x="58356" y="412305"/>
                </a:lnTo>
                <a:lnTo>
                  <a:pt x="461645" y="9017"/>
                </a:lnTo>
                <a:lnTo>
                  <a:pt x="45275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14600" y="3926585"/>
            <a:ext cx="916940" cy="323215"/>
          </a:xfrm>
          <a:custGeom>
            <a:avLst/>
            <a:gdLst/>
            <a:ahLst/>
            <a:cxnLst/>
            <a:rect l="l" t="t" r="r" b="b"/>
            <a:pathLst>
              <a:path w="916939" h="323214">
                <a:moveTo>
                  <a:pt x="74291" y="30055"/>
                </a:moveTo>
                <a:lnTo>
                  <a:pt x="70272" y="42093"/>
                </a:lnTo>
                <a:lnTo>
                  <a:pt x="912367" y="322833"/>
                </a:lnTo>
                <a:lnTo>
                  <a:pt x="916432" y="310769"/>
                </a:lnTo>
                <a:lnTo>
                  <a:pt x="74291" y="30055"/>
                </a:lnTo>
                <a:close/>
              </a:path>
              <a:path w="916939" h="323214">
                <a:moveTo>
                  <a:pt x="84327" y="0"/>
                </a:moveTo>
                <a:lnTo>
                  <a:pt x="0" y="11937"/>
                </a:lnTo>
                <a:lnTo>
                  <a:pt x="60198" y="72262"/>
                </a:lnTo>
                <a:lnTo>
                  <a:pt x="70272" y="42093"/>
                </a:lnTo>
                <a:lnTo>
                  <a:pt x="58293" y="38100"/>
                </a:lnTo>
                <a:lnTo>
                  <a:pt x="62230" y="26034"/>
                </a:lnTo>
                <a:lnTo>
                  <a:pt x="75634" y="26034"/>
                </a:lnTo>
                <a:lnTo>
                  <a:pt x="84327" y="0"/>
                </a:lnTo>
                <a:close/>
              </a:path>
              <a:path w="916939" h="323214">
                <a:moveTo>
                  <a:pt x="62230" y="26034"/>
                </a:moveTo>
                <a:lnTo>
                  <a:pt x="58293" y="38100"/>
                </a:lnTo>
                <a:lnTo>
                  <a:pt x="70272" y="42093"/>
                </a:lnTo>
                <a:lnTo>
                  <a:pt x="74291" y="30055"/>
                </a:lnTo>
                <a:lnTo>
                  <a:pt x="62230" y="26034"/>
                </a:lnTo>
                <a:close/>
              </a:path>
              <a:path w="916939" h="323214">
                <a:moveTo>
                  <a:pt x="75634" y="26034"/>
                </a:moveTo>
                <a:lnTo>
                  <a:pt x="62230" y="26034"/>
                </a:lnTo>
                <a:lnTo>
                  <a:pt x="74291" y="30055"/>
                </a:lnTo>
                <a:lnTo>
                  <a:pt x="75634" y="2603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305300" y="5233923"/>
            <a:ext cx="76200" cy="557530"/>
          </a:xfrm>
          <a:custGeom>
            <a:avLst/>
            <a:gdLst/>
            <a:ahLst/>
            <a:cxnLst/>
            <a:rect l="l" t="t" r="r" b="b"/>
            <a:pathLst>
              <a:path w="76200" h="557529">
                <a:moveTo>
                  <a:pt x="31750" y="481075"/>
                </a:moveTo>
                <a:lnTo>
                  <a:pt x="0" y="481075"/>
                </a:lnTo>
                <a:lnTo>
                  <a:pt x="38100" y="557276"/>
                </a:lnTo>
                <a:lnTo>
                  <a:pt x="69850" y="493775"/>
                </a:lnTo>
                <a:lnTo>
                  <a:pt x="31750" y="493775"/>
                </a:lnTo>
                <a:lnTo>
                  <a:pt x="31750" y="481075"/>
                </a:lnTo>
                <a:close/>
              </a:path>
              <a:path w="76200" h="557529">
                <a:moveTo>
                  <a:pt x="44450" y="0"/>
                </a:moveTo>
                <a:lnTo>
                  <a:pt x="31750" y="0"/>
                </a:lnTo>
                <a:lnTo>
                  <a:pt x="31750" y="493775"/>
                </a:lnTo>
                <a:lnTo>
                  <a:pt x="44450" y="493775"/>
                </a:lnTo>
                <a:lnTo>
                  <a:pt x="44450" y="0"/>
                </a:lnTo>
                <a:close/>
              </a:path>
              <a:path w="76200" h="557529">
                <a:moveTo>
                  <a:pt x="76200" y="481075"/>
                </a:moveTo>
                <a:lnTo>
                  <a:pt x="44450" y="481075"/>
                </a:lnTo>
                <a:lnTo>
                  <a:pt x="44450" y="493775"/>
                </a:lnTo>
                <a:lnTo>
                  <a:pt x="69850" y="493775"/>
                </a:lnTo>
                <a:lnTo>
                  <a:pt x="76200" y="4810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60134" y="3634485"/>
            <a:ext cx="223075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5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g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gene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is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(neo</a:t>
            </a:r>
            <a:r>
              <a:rPr sz="1800" b="1" spc="-45" dirty="0">
                <a:solidFill>
                  <a:srgbClr val="800000"/>
                </a:solidFill>
                <a:latin typeface="Arial"/>
                <a:cs typeface="Arial"/>
              </a:rPr>
              <a:t>v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asc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ul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riz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tion)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584575" y="5832043"/>
            <a:ext cx="165925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35" dirty="0">
                <a:solidFill>
                  <a:srgbClr val="800000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o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u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nd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he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</a:t>
            </a:r>
            <a:r>
              <a:rPr sz="1800" b="1" spc="5" dirty="0">
                <a:solidFill>
                  <a:srgbClr val="800000"/>
                </a:solidFill>
                <a:latin typeface="Arial"/>
                <a:cs typeface="Arial"/>
              </a:rPr>
              <a:t>i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37605" y="5289169"/>
            <a:ext cx="20332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1800" b="1" spc="-15" dirty="0">
                <a:solidFill>
                  <a:srgbClr val="800000"/>
                </a:solidFill>
                <a:latin typeface="Arial"/>
                <a:cs typeface="Arial"/>
              </a:rPr>
              <a:t>e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ll diffe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re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nti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a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406144" y="5389168"/>
            <a:ext cx="1550035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130" dirty="0">
                <a:solidFill>
                  <a:srgbClr val="800000"/>
                </a:solidFill>
                <a:latin typeface="Arial"/>
                <a:cs typeface="Arial"/>
              </a:rPr>
              <a:t>T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umor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gro</a:t>
            </a:r>
            <a:r>
              <a:rPr sz="1800" b="1" spc="40" dirty="0">
                <a:solidFill>
                  <a:srgbClr val="800000"/>
                </a:solidFill>
                <a:latin typeface="Arial"/>
                <a:cs typeface="Arial"/>
              </a:rPr>
              <a:t>w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th</a:t>
            </a:r>
            <a:endParaRPr sz="18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432175" y="4388866"/>
            <a:ext cx="1728470" cy="2851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Role(s) of FG</a:t>
            </a:r>
            <a:r>
              <a:rPr sz="1800" b="1" spc="5" dirty="0">
                <a:latin typeface="Arial"/>
                <a:cs typeface="Arial"/>
              </a:rPr>
              <a:t>F</a:t>
            </a:r>
            <a:r>
              <a:rPr sz="1800" b="1" dirty="0"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88340" y="3636264"/>
            <a:ext cx="2614930" cy="5143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2105"/>
              </a:lnSpc>
            </a:pP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ra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niofa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c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ial s</a:t>
            </a:r>
            <a:r>
              <a:rPr sz="1800" b="1" spc="-25" dirty="0">
                <a:solidFill>
                  <a:srgbClr val="800000"/>
                </a:solidFill>
                <a:latin typeface="Arial"/>
                <a:cs typeface="Arial"/>
              </a:rPr>
              <a:t>y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ndro</a:t>
            </a:r>
            <a:r>
              <a:rPr sz="1800" b="1" spc="-10" dirty="0">
                <a:solidFill>
                  <a:srgbClr val="800000"/>
                </a:solidFill>
                <a:latin typeface="Arial"/>
                <a:cs typeface="Arial"/>
              </a:rPr>
              <a:t>me</a:t>
            </a:r>
            <a:r>
              <a:rPr sz="1800" b="1" dirty="0">
                <a:solidFill>
                  <a:srgbClr val="800000"/>
                </a:solidFill>
                <a:latin typeface="Arial"/>
                <a:cs typeface="Arial"/>
              </a:rPr>
              <a:t>s</a:t>
            </a:r>
            <a:endParaRPr sz="1800">
              <a:latin typeface="Arial"/>
              <a:cs typeface="Arial"/>
            </a:endParaRPr>
          </a:p>
          <a:p>
            <a:pPr marL="170180">
              <a:lnSpc>
                <a:spcPts val="1864"/>
              </a:lnSpc>
            </a:pPr>
            <a:r>
              <a:rPr sz="1600" b="1" spc="-5" dirty="0">
                <a:latin typeface="Arial"/>
                <a:cs typeface="Arial"/>
              </a:rPr>
              <a:t>(</a:t>
            </a:r>
            <a:r>
              <a:rPr sz="1600" b="1" spc="-60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pe</a:t>
            </a:r>
            <a:r>
              <a:rPr sz="1600" b="1" spc="0" dirty="0">
                <a:latin typeface="Arial"/>
                <a:cs typeface="Arial"/>
              </a:rPr>
              <a:t>r</a:t>
            </a:r>
            <a:r>
              <a:rPr sz="1600" b="1" spc="-5" dirty="0">
                <a:latin typeface="Arial"/>
                <a:cs typeface="Arial"/>
              </a:rPr>
              <a:t>t</a:t>
            </a:r>
            <a:r>
              <a:rPr sz="1600" b="1" spc="50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s</a:t>
            </a:r>
            <a:r>
              <a:rPr sz="1600" b="1" spc="-45" dirty="0">
                <a:latin typeface="Arial"/>
                <a:cs typeface="Arial"/>
              </a:rPr>
              <a:t>y</a:t>
            </a:r>
            <a:r>
              <a:rPr sz="1600" b="1" spc="-5" dirty="0">
                <a:latin typeface="Arial"/>
                <a:cs typeface="Arial"/>
              </a:rPr>
              <a:t>n</a:t>
            </a:r>
            <a:r>
              <a:rPr sz="1600" b="1" spc="-15" dirty="0">
                <a:latin typeface="Arial"/>
                <a:cs typeface="Arial"/>
              </a:rPr>
              <a:t>d</a:t>
            </a:r>
            <a:r>
              <a:rPr sz="1600" b="1" spc="-5" dirty="0">
                <a:latin typeface="Arial"/>
                <a:cs typeface="Arial"/>
              </a:rPr>
              <a:t>rome)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09600" y="1524000"/>
            <a:ext cx="8001000" cy="228600"/>
          </a:xfrm>
          <a:custGeom>
            <a:avLst/>
            <a:gdLst/>
            <a:ahLst/>
            <a:cxnLst/>
            <a:rect l="l" t="t" r="r" b="b"/>
            <a:pathLst>
              <a:path w="8001000" h="228600">
                <a:moveTo>
                  <a:pt x="0" y="228600"/>
                </a:moveTo>
                <a:lnTo>
                  <a:pt x="8001000" y="228600"/>
                </a:lnTo>
                <a:lnTo>
                  <a:pt x="80010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57200" y="762000"/>
            <a:ext cx="8305800" cy="2286000"/>
          </a:xfrm>
          <a:custGeom>
            <a:avLst/>
            <a:gdLst/>
            <a:ahLst/>
            <a:cxnLst/>
            <a:rect l="l" t="t" r="r" b="b"/>
            <a:pathLst>
              <a:path w="8305800" h="2286000">
                <a:moveTo>
                  <a:pt x="0" y="2286000"/>
                </a:moveTo>
                <a:lnTo>
                  <a:pt x="8305800" y="2286000"/>
                </a:lnTo>
                <a:lnTo>
                  <a:pt x="8305800" y="0"/>
                </a:lnTo>
                <a:lnTo>
                  <a:pt x="0" y="0"/>
                </a:lnTo>
                <a:lnTo>
                  <a:pt x="0" y="2286000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478942" y="877061"/>
            <a:ext cx="8187690" cy="18395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02260" indent="-289560">
              <a:lnSpc>
                <a:spcPct val="100000"/>
              </a:lnSpc>
              <a:buFont typeface="Wingdings"/>
              <a:buChar char=""/>
              <a:tabLst>
                <a:tab pos="302260" algn="l"/>
                <a:tab pos="1543050" algn="l"/>
              </a:tabLst>
            </a:pP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FGFs</a:t>
            </a:r>
            <a:r>
              <a:rPr sz="2000" b="1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are	~17</a:t>
            </a:r>
            <a:r>
              <a:rPr sz="2000" b="1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kDa</a:t>
            </a:r>
            <a:r>
              <a:rPr sz="2000" b="1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proteins</a:t>
            </a:r>
            <a:r>
              <a:rPr sz="2000" b="1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that</a:t>
            </a:r>
            <a:r>
              <a:rPr sz="2000" b="1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bind</a:t>
            </a:r>
            <a:r>
              <a:rPr sz="2000" b="1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to</a:t>
            </a:r>
            <a:r>
              <a:rPr sz="2000" b="1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heparin.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2"/>
              </a:spcBef>
              <a:buClr>
                <a:srgbClr val="660066"/>
              </a:buClr>
              <a:buFont typeface="Wingdings"/>
              <a:buChar char=""/>
            </a:pPr>
            <a:endParaRPr sz="205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Font typeface="Wingdings"/>
              <a:buChar char=""/>
              <a:tabLst>
                <a:tab pos="302260" algn="l"/>
              </a:tabLst>
            </a:pP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cont</a:t>
            </a:r>
            <a:r>
              <a:rPr sz="2000" b="1" spc="5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sz="2000" b="1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3</a:t>
            </a:r>
            <a:r>
              <a:rPr sz="2000" b="1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conser</a:t>
            </a:r>
            <a:r>
              <a:rPr sz="2000" b="1" spc="-20" dirty="0">
                <a:solidFill>
                  <a:srgbClr val="6600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ed c</a:t>
            </a:r>
            <a:r>
              <a:rPr sz="2000" b="1" spc="-40" dirty="0">
                <a:solidFill>
                  <a:srgbClr val="660066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steine r</a:t>
            </a:r>
            <a:r>
              <a:rPr sz="2000" b="1" spc="5" dirty="0">
                <a:solidFill>
                  <a:srgbClr val="660066"/>
                </a:solidFill>
                <a:latin typeface="Arial"/>
                <a:cs typeface="Arial"/>
              </a:rPr>
              <a:t>e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sidues</a:t>
            </a:r>
            <a:r>
              <a:rPr sz="2000" b="1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but</a:t>
            </a:r>
            <a:r>
              <a:rPr sz="2000" b="1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lack</a:t>
            </a:r>
            <a:r>
              <a:rPr sz="2000" b="1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disu</a:t>
            </a:r>
            <a:r>
              <a:rPr sz="2000" b="1" spc="-10" dirty="0">
                <a:solidFill>
                  <a:srgbClr val="660066"/>
                </a:solidFill>
                <a:latin typeface="Arial"/>
                <a:cs typeface="Arial"/>
              </a:rPr>
              <a:t>l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fide</a:t>
            </a:r>
            <a:r>
              <a:rPr sz="2000" b="1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bonds.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5"/>
              </a:spcBef>
              <a:buClr>
                <a:srgbClr val="660066"/>
              </a:buClr>
              <a:buFont typeface="Wingdings"/>
              <a:buChar char=""/>
            </a:pPr>
            <a:endParaRPr sz="2050">
              <a:latin typeface="Times New Roman"/>
              <a:cs typeface="Times New Roman"/>
            </a:endParaRPr>
          </a:p>
          <a:p>
            <a:pPr marL="302260" indent="-289560">
              <a:lnSpc>
                <a:spcPct val="100000"/>
              </a:lnSpc>
              <a:buFont typeface="Wingdings"/>
              <a:buChar char=""/>
              <a:tabLst>
                <a:tab pos="302260" algn="l"/>
              </a:tabLst>
            </a:pP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contain</a:t>
            </a:r>
            <a:r>
              <a:rPr sz="2000" b="1" spc="-2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a</a:t>
            </a:r>
            <a:r>
              <a:rPr sz="2000" b="1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conser</a:t>
            </a:r>
            <a:r>
              <a:rPr sz="2000" b="1" spc="-30" dirty="0">
                <a:solidFill>
                  <a:srgbClr val="660066"/>
                </a:solidFill>
                <a:latin typeface="Arial"/>
                <a:cs typeface="Arial"/>
              </a:rPr>
              <a:t>v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ed</a:t>
            </a:r>
            <a:r>
              <a:rPr sz="2000" b="1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tr</a:t>
            </a:r>
            <a:r>
              <a:rPr sz="2000" b="1" spc="-35" dirty="0">
                <a:solidFill>
                  <a:srgbClr val="660066"/>
                </a:solidFill>
                <a:latin typeface="Arial"/>
                <a:cs typeface="Arial"/>
              </a:rPr>
              <a:t>y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ptophan resi</a:t>
            </a:r>
            <a:r>
              <a:rPr sz="2000" b="1" spc="-10" dirty="0">
                <a:solidFill>
                  <a:srgbClr val="660066"/>
                </a:solidFill>
                <a:latin typeface="Arial"/>
                <a:cs typeface="Arial"/>
              </a:rPr>
              <a:t>d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ue</a:t>
            </a:r>
            <a:r>
              <a:rPr sz="2000" b="1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spc="35" dirty="0">
                <a:solidFill>
                  <a:srgbClr val="660066"/>
                </a:solidFill>
                <a:latin typeface="Arial"/>
                <a:cs typeface="Arial"/>
              </a:rPr>
              <a:t>w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h</a:t>
            </a:r>
            <a:r>
              <a:rPr sz="2000" b="1" spc="-10" dirty="0">
                <a:solidFill>
                  <a:srgbClr val="660066"/>
                </a:solidFill>
                <a:latin typeface="Arial"/>
                <a:cs typeface="Arial"/>
              </a:rPr>
              <a:t>i</a:t>
            </a:r>
            <a:r>
              <a:rPr sz="2000" b="1" spc="-15" dirty="0">
                <a:solidFill>
                  <a:srgbClr val="660066"/>
                </a:solidFill>
                <a:latin typeface="Arial"/>
                <a:cs typeface="Arial"/>
              </a:rPr>
              <a:t>c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h</a:t>
            </a:r>
            <a:r>
              <a:rPr sz="2000" b="1" spc="-4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can</a:t>
            </a:r>
            <a:r>
              <a:rPr sz="2000" b="1" spc="-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be</a:t>
            </a:r>
            <a:r>
              <a:rPr sz="2000" b="1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used</a:t>
            </a:r>
            <a:r>
              <a:rPr sz="2000" b="1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as</a:t>
            </a:r>
            <a:r>
              <a:rPr sz="2000" b="1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an</a:t>
            </a:r>
            <a:endParaRPr sz="2000">
              <a:latin typeface="Arial"/>
              <a:cs typeface="Arial"/>
            </a:endParaRPr>
          </a:p>
          <a:p>
            <a:pPr marL="301625">
              <a:lnSpc>
                <a:spcPct val="100000"/>
              </a:lnSpc>
            </a:pP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optical</a:t>
            </a:r>
            <a:r>
              <a:rPr sz="2000" b="1" spc="-3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probe to</a:t>
            </a:r>
            <a:r>
              <a:rPr sz="2000" b="1" spc="-2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mo</a:t>
            </a:r>
            <a:r>
              <a:rPr sz="2000" b="1" spc="-10" dirty="0">
                <a:solidFill>
                  <a:srgbClr val="660066"/>
                </a:solidFill>
                <a:latin typeface="Arial"/>
                <a:cs typeface="Arial"/>
              </a:rPr>
              <a:t>n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itor</a:t>
            </a:r>
            <a:r>
              <a:rPr sz="2000" b="1" spc="-3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glo</a:t>
            </a:r>
            <a:r>
              <a:rPr sz="2000" b="1" spc="-10" dirty="0">
                <a:solidFill>
                  <a:srgbClr val="660066"/>
                </a:solidFill>
                <a:latin typeface="Arial"/>
                <a:cs typeface="Arial"/>
              </a:rPr>
              <a:t>b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al</a:t>
            </a:r>
            <a:r>
              <a:rPr sz="2000" b="1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structural</a:t>
            </a:r>
            <a:r>
              <a:rPr sz="2000" b="1" spc="-5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changes</a:t>
            </a:r>
            <a:r>
              <a:rPr sz="2000" b="1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in</a:t>
            </a:r>
            <a:r>
              <a:rPr sz="2000" b="1" spc="-10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the</a:t>
            </a:r>
            <a:r>
              <a:rPr sz="2000" b="1" spc="-15" dirty="0">
                <a:solidFill>
                  <a:srgbClr val="660066"/>
                </a:solidFill>
                <a:latin typeface="Arial"/>
                <a:cs typeface="Arial"/>
              </a:rPr>
              <a:t> </a:t>
            </a:r>
            <a:r>
              <a:rPr sz="2000" b="1" dirty="0">
                <a:solidFill>
                  <a:srgbClr val="660066"/>
                </a:solidFill>
                <a:latin typeface="Arial"/>
                <a:cs typeface="Arial"/>
              </a:rPr>
              <a:t>protein.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7924800" y="6019800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905750" y="67754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7907337" y="60045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1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05750" y="60026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8866187" y="60039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0"/>
                </a:moveTo>
                <a:lnTo>
                  <a:pt x="0" y="76993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12100" y="67671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915275" y="60134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12100" y="60102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858250" y="60134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4">
                <a:moveTo>
                  <a:pt x="0" y="0"/>
                </a:moveTo>
                <a:lnTo>
                  <a:pt x="0" y="750886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21625" y="67595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7923212" y="60198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21625" y="60185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8850312" y="60198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4">
                <a:moveTo>
                  <a:pt x="0" y="0"/>
                </a:moveTo>
                <a:lnTo>
                  <a:pt x="0" y="73818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3400" y="1524000"/>
            <a:ext cx="8077200" cy="228600"/>
          </a:xfrm>
          <a:custGeom>
            <a:avLst/>
            <a:gdLst/>
            <a:ahLst/>
            <a:cxnLst/>
            <a:rect l="l" t="t" r="r" b="b"/>
            <a:pathLst>
              <a:path w="8077200" h="228600">
                <a:moveTo>
                  <a:pt x="0" y="228600"/>
                </a:moveTo>
                <a:lnTo>
                  <a:pt x="8077200" y="228600"/>
                </a:lnTo>
                <a:lnTo>
                  <a:pt x="807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191000" y="41148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56176" y="685800"/>
            <a:ext cx="3392424" cy="27908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252829" y="3153790"/>
            <a:ext cx="198628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320040" algn="l"/>
                <a:tab pos="621665" algn="l"/>
                <a:tab pos="930275" algn="l"/>
                <a:tab pos="1236345" algn="l"/>
                <a:tab pos="1515745" algn="l"/>
                <a:tab pos="1820545" algn="l"/>
              </a:tabLst>
            </a:pPr>
            <a:r>
              <a:rPr sz="1200" dirty="0">
                <a:latin typeface="Times New Roman"/>
                <a:cs typeface="Times New Roman"/>
              </a:rPr>
              <a:t>0	2	4	6	8	10	12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92251" y="3044063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50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4877" y="2610611"/>
            <a:ext cx="228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25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7102" y="2188209"/>
            <a:ext cx="10160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36650" y="3109976"/>
            <a:ext cx="1905" cy="15875"/>
          </a:xfrm>
          <a:custGeom>
            <a:avLst/>
            <a:gdLst/>
            <a:ahLst/>
            <a:cxnLst/>
            <a:rect l="l" t="t" r="r" b="b"/>
            <a:pathLst>
              <a:path w="1905" h="15875">
                <a:moveTo>
                  <a:pt x="0" y="15875"/>
                </a:moveTo>
                <a:lnTo>
                  <a:pt x="1587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92225" y="3109976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50"/>
                </a:move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43100" y="3109976"/>
            <a:ext cx="1905" cy="15875"/>
          </a:xfrm>
          <a:custGeom>
            <a:avLst/>
            <a:gdLst/>
            <a:ahLst/>
            <a:cxnLst/>
            <a:rect l="l" t="t" r="r" b="b"/>
            <a:pathLst>
              <a:path w="1905" h="15875">
                <a:moveTo>
                  <a:pt x="0" y="15875"/>
                </a:moveTo>
                <a:lnTo>
                  <a:pt x="15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595500" y="3109976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50"/>
                </a:move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749425" y="3109976"/>
            <a:ext cx="1905" cy="15875"/>
          </a:xfrm>
          <a:custGeom>
            <a:avLst/>
            <a:gdLst/>
            <a:ahLst/>
            <a:cxnLst/>
            <a:rect l="l" t="t" r="r" b="b"/>
            <a:pathLst>
              <a:path w="1905" h="15875">
                <a:moveTo>
                  <a:pt x="0" y="15875"/>
                </a:moveTo>
                <a:lnTo>
                  <a:pt x="16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901825" y="3109976"/>
            <a:ext cx="0" cy="31750"/>
          </a:xfrm>
          <a:custGeom>
            <a:avLst/>
            <a:gdLst/>
            <a:ahLst/>
            <a:cxnLst/>
            <a:rect l="l" t="t" r="r" b="b"/>
            <a:pathLst>
              <a:path h="31750">
                <a:moveTo>
                  <a:pt x="0" y="31750"/>
                </a:move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050256" y="311791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206625" y="3109976"/>
            <a:ext cx="1905" cy="31750"/>
          </a:xfrm>
          <a:custGeom>
            <a:avLst/>
            <a:gdLst/>
            <a:ahLst/>
            <a:cxnLst/>
            <a:rect l="l" t="t" r="r" b="b"/>
            <a:pathLst>
              <a:path w="1905" h="31750">
                <a:moveTo>
                  <a:pt x="0" y="31750"/>
                </a:moveTo>
                <a:lnTo>
                  <a:pt x="16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359025" y="3109976"/>
            <a:ext cx="1905" cy="15875"/>
          </a:xfrm>
          <a:custGeom>
            <a:avLst/>
            <a:gdLst/>
            <a:ahLst/>
            <a:cxnLst/>
            <a:rect l="l" t="t" r="r" b="b"/>
            <a:pathLst>
              <a:path w="1905" h="15875">
                <a:moveTo>
                  <a:pt x="0" y="15875"/>
                </a:moveTo>
                <a:lnTo>
                  <a:pt x="16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11425" y="3109976"/>
            <a:ext cx="1905" cy="31750"/>
          </a:xfrm>
          <a:custGeom>
            <a:avLst/>
            <a:gdLst/>
            <a:ahLst/>
            <a:cxnLst/>
            <a:rect l="l" t="t" r="r" b="b"/>
            <a:pathLst>
              <a:path w="1905" h="31750">
                <a:moveTo>
                  <a:pt x="0" y="31750"/>
                </a:moveTo>
                <a:lnTo>
                  <a:pt x="16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661506" y="311791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17876" y="3109976"/>
            <a:ext cx="1905" cy="31750"/>
          </a:xfrm>
          <a:custGeom>
            <a:avLst/>
            <a:gdLst/>
            <a:ahLst/>
            <a:cxnLst/>
            <a:rect l="l" t="t" r="r" b="b"/>
            <a:pathLst>
              <a:path w="1905" h="31750">
                <a:moveTo>
                  <a:pt x="0" y="31750"/>
                </a:moveTo>
                <a:lnTo>
                  <a:pt x="15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970276" y="3109976"/>
            <a:ext cx="1905" cy="15875"/>
          </a:xfrm>
          <a:custGeom>
            <a:avLst/>
            <a:gdLst/>
            <a:ahLst/>
            <a:cxnLst/>
            <a:rect l="l" t="t" r="r" b="b"/>
            <a:pathLst>
              <a:path w="1905" h="15875">
                <a:moveTo>
                  <a:pt x="0" y="15875"/>
                </a:moveTo>
                <a:lnTo>
                  <a:pt x="15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122676" y="3109976"/>
            <a:ext cx="1905" cy="31750"/>
          </a:xfrm>
          <a:custGeom>
            <a:avLst/>
            <a:gdLst/>
            <a:ahLst/>
            <a:cxnLst/>
            <a:rect l="l" t="t" r="r" b="b"/>
            <a:pathLst>
              <a:path w="1905" h="31750">
                <a:moveTo>
                  <a:pt x="0" y="31750"/>
                </a:moveTo>
                <a:lnTo>
                  <a:pt x="15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75076" y="3109976"/>
            <a:ext cx="1905" cy="15875"/>
          </a:xfrm>
          <a:custGeom>
            <a:avLst/>
            <a:gdLst/>
            <a:ahLst/>
            <a:cxnLst/>
            <a:rect l="l" t="t" r="r" b="b"/>
            <a:pathLst>
              <a:path w="1904" h="15875">
                <a:moveTo>
                  <a:pt x="0" y="15875"/>
                </a:moveTo>
                <a:lnTo>
                  <a:pt x="15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136650" y="3109976"/>
            <a:ext cx="2138680" cy="1905"/>
          </a:xfrm>
          <a:custGeom>
            <a:avLst/>
            <a:gdLst/>
            <a:ahLst/>
            <a:cxnLst/>
            <a:rect l="l" t="t" r="r" b="b"/>
            <a:pathLst>
              <a:path w="2138679" h="1905">
                <a:moveTo>
                  <a:pt x="0" y="0"/>
                </a:moveTo>
                <a:lnTo>
                  <a:pt x="2138426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093787" y="3109976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5">
                <a:moveTo>
                  <a:pt x="0" y="0"/>
                </a:moveTo>
                <a:lnTo>
                  <a:pt x="42862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116012" y="2890901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5" h="1905">
                <a:moveTo>
                  <a:pt x="0" y="0"/>
                </a:moveTo>
                <a:lnTo>
                  <a:pt x="20637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093787" y="2671826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5">
                <a:moveTo>
                  <a:pt x="0" y="0"/>
                </a:moveTo>
                <a:lnTo>
                  <a:pt x="42862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116012" y="24527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37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093787" y="2232025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5">
                <a:moveTo>
                  <a:pt x="0" y="0"/>
                </a:moveTo>
                <a:lnTo>
                  <a:pt x="42862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116012" y="2012950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5" h="1905">
                <a:moveTo>
                  <a:pt x="0" y="0"/>
                </a:moveTo>
                <a:lnTo>
                  <a:pt x="20637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136650" y="2012950"/>
            <a:ext cx="0" cy="1097280"/>
          </a:xfrm>
          <a:custGeom>
            <a:avLst/>
            <a:gdLst/>
            <a:ahLst/>
            <a:cxnLst/>
            <a:rect l="l" t="t" r="r" b="b"/>
            <a:pathLst>
              <a:path h="1097280">
                <a:moveTo>
                  <a:pt x="0" y="1097026"/>
                </a:moveTo>
                <a:lnTo>
                  <a:pt x="0" y="0"/>
                </a:lnTo>
                <a:lnTo>
                  <a:pt x="0" y="158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292225" y="2012950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4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443100" y="2012950"/>
            <a:ext cx="1905" cy="15875"/>
          </a:xfrm>
          <a:custGeom>
            <a:avLst/>
            <a:gdLst/>
            <a:ahLst/>
            <a:cxnLst/>
            <a:rect l="l" t="t" r="r" b="b"/>
            <a:pathLst>
              <a:path w="1905" h="15875">
                <a:moveTo>
                  <a:pt x="0" y="0"/>
                </a:moveTo>
                <a:lnTo>
                  <a:pt x="1524" y="158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595500" y="2012950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4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749425" y="2012950"/>
            <a:ext cx="1905" cy="15875"/>
          </a:xfrm>
          <a:custGeom>
            <a:avLst/>
            <a:gdLst/>
            <a:ahLst/>
            <a:cxnLst/>
            <a:rect l="l" t="t" r="r" b="b"/>
            <a:pathLst>
              <a:path w="1905" h="15875">
                <a:moveTo>
                  <a:pt x="0" y="0"/>
                </a:moveTo>
                <a:lnTo>
                  <a:pt x="1650" y="158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901825" y="2012950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4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050256" y="20208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206625" y="2012950"/>
            <a:ext cx="1905" cy="33655"/>
          </a:xfrm>
          <a:custGeom>
            <a:avLst/>
            <a:gdLst/>
            <a:ahLst/>
            <a:cxnLst/>
            <a:rect l="l" t="t" r="r" b="b"/>
            <a:pathLst>
              <a:path w="1905" h="33655">
                <a:moveTo>
                  <a:pt x="0" y="0"/>
                </a:moveTo>
                <a:lnTo>
                  <a:pt x="1650" y="334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359025" y="2012950"/>
            <a:ext cx="1905" cy="15875"/>
          </a:xfrm>
          <a:custGeom>
            <a:avLst/>
            <a:gdLst/>
            <a:ahLst/>
            <a:cxnLst/>
            <a:rect l="l" t="t" r="r" b="b"/>
            <a:pathLst>
              <a:path w="1905" h="15875">
                <a:moveTo>
                  <a:pt x="0" y="0"/>
                </a:moveTo>
                <a:lnTo>
                  <a:pt x="1650" y="158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511425" y="2012950"/>
            <a:ext cx="1905" cy="33655"/>
          </a:xfrm>
          <a:custGeom>
            <a:avLst/>
            <a:gdLst/>
            <a:ahLst/>
            <a:cxnLst/>
            <a:rect l="l" t="t" r="r" b="b"/>
            <a:pathLst>
              <a:path w="1905" h="33655">
                <a:moveTo>
                  <a:pt x="0" y="0"/>
                </a:moveTo>
                <a:lnTo>
                  <a:pt x="1650" y="334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661506" y="20208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158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2817876" y="2012950"/>
            <a:ext cx="1905" cy="33655"/>
          </a:xfrm>
          <a:custGeom>
            <a:avLst/>
            <a:gdLst/>
            <a:ahLst/>
            <a:cxnLst/>
            <a:rect l="l" t="t" r="r" b="b"/>
            <a:pathLst>
              <a:path w="1905" h="33655">
                <a:moveTo>
                  <a:pt x="0" y="0"/>
                </a:moveTo>
                <a:lnTo>
                  <a:pt x="1524" y="334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2970276" y="2012950"/>
            <a:ext cx="1905" cy="15875"/>
          </a:xfrm>
          <a:custGeom>
            <a:avLst/>
            <a:gdLst/>
            <a:ahLst/>
            <a:cxnLst/>
            <a:rect l="l" t="t" r="r" b="b"/>
            <a:pathLst>
              <a:path w="1905" h="15875">
                <a:moveTo>
                  <a:pt x="0" y="0"/>
                </a:moveTo>
                <a:lnTo>
                  <a:pt x="1524" y="158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3122676" y="2012950"/>
            <a:ext cx="1905" cy="33655"/>
          </a:xfrm>
          <a:custGeom>
            <a:avLst/>
            <a:gdLst/>
            <a:ahLst/>
            <a:cxnLst/>
            <a:rect l="l" t="t" r="r" b="b"/>
            <a:pathLst>
              <a:path w="1905" h="33655">
                <a:moveTo>
                  <a:pt x="0" y="0"/>
                </a:moveTo>
                <a:lnTo>
                  <a:pt x="1524" y="334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3275076" y="2012950"/>
            <a:ext cx="1905" cy="15875"/>
          </a:xfrm>
          <a:custGeom>
            <a:avLst/>
            <a:gdLst/>
            <a:ahLst/>
            <a:cxnLst/>
            <a:rect l="l" t="t" r="r" b="b"/>
            <a:pathLst>
              <a:path w="1904" h="15875">
                <a:moveTo>
                  <a:pt x="0" y="0"/>
                </a:moveTo>
                <a:lnTo>
                  <a:pt x="1524" y="158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136650" y="2012950"/>
            <a:ext cx="2138680" cy="1905"/>
          </a:xfrm>
          <a:custGeom>
            <a:avLst/>
            <a:gdLst/>
            <a:ahLst/>
            <a:cxnLst/>
            <a:rect l="l" t="t" r="r" b="b"/>
            <a:pathLst>
              <a:path w="2138679" h="1905">
                <a:moveTo>
                  <a:pt x="0" y="0"/>
                </a:moveTo>
                <a:lnTo>
                  <a:pt x="2138426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3230626" y="3109976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44450" y="0"/>
                </a:moveTo>
                <a:lnTo>
                  <a:pt x="0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3254375" y="2890901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5">
                <a:moveTo>
                  <a:pt x="20700" y="0"/>
                </a:moveTo>
                <a:lnTo>
                  <a:pt x="0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3230626" y="2671826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44450" y="0"/>
                </a:moveTo>
                <a:lnTo>
                  <a:pt x="0" y="15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3254375" y="24527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00" y="0"/>
                </a:move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3230626" y="2232025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44450" y="0"/>
                </a:moveTo>
                <a:lnTo>
                  <a:pt x="0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3254375" y="2012950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5">
                <a:moveTo>
                  <a:pt x="20700" y="0"/>
                </a:moveTo>
                <a:lnTo>
                  <a:pt x="0" y="16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3275076" y="2012950"/>
            <a:ext cx="1905" cy="1097280"/>
          </a:xfrm>
          <a:custGeom>
            <a:avLst/>
            <a:gdLst/>
            <a:ahLst/>
            <a:cxnLst/>
            <a:rect l="l" t="t" r="r" b="b"/>
            <a:pathLst>
              <a:path w="1904" h="1097280">
                <a:moveTo>
                  <a:pt x="0" y="1097026"/>
                </a:moveTo>
                <a:lnTo>
                  <a:pt x="15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345469" y="910494"/>
            <a:ext cx="1723962" cy="9492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330325" y="291550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330325" y="2898838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363725" y="283686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363725" y="2819400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34925"/>
                </a:moveTo>
                <a:lnTo>
                  <a:pt x="47625" y="34925"/>
                </a:lnTo>
                <a:lnTo>
                  <a:pt x="47625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397000" y="274948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397000" y="2732023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34925"/>
                </a:moveTo>
                <a:lnTo>
                  <a:pt x="47625" y="34925"/>
                </a:lnTo>
                <a:lnTo>
                  <a:pt x="47625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1430400" y="2642457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1430400" y="2625788"/>
            <a:ext cx="46355" cy="33655"/>
          </a:xfrm>
          <a:custGeom>
            <a:avLst/>
            <a:gdLst/>
            <a:ahLst/>
            <a:cxnLst/>
            <a:rect l="l" t="t" r="r" b="b"/>
            <a:pathLst>
              <a:path w="46355" h="33655">
                <a:moveTo>
                  <a:pt x="0" y="33337"/>
                </a:moveTo>
                <a:lnTo>
                  <a:pt x="46037" y="33337"/>
                </a:lnTo>
                <a:lnTo>
                  <a:pt x="46037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462150" y="253834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1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1462150" y="2522473"/>
            <a:ext cx="47625" cy="31750"/>
          </a:xfrm>
          <a:custGeom>
            <a:avLst/>
            <a:gdLst/>
            <a:ahLst/>
            <a:cxnLst/>
            <a:rect l="l" t="t" r="r" b="b"/>
            <a:pathLst>
              <a:path w="47625" h="31750">
                <a:moveTo>
                  <a:pt x="0" y="31750"/>
                </a:moveTo>
                <a:lnTo>
                  <a:pt x="47625" y="31750"/>
                </a:lnTo>
                <a:lnTo>
                  <a:pt x="47625" y="0"/>
                </a:lnTo>
                <a:lnTo>
                  <a:pt x="0" y="0"/>
                </a:lnTo>
                <a:lnTo>
                  <a:pt x="0" y="31750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1497075" y="2467038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1497075" y="2449576"/>
            <a:ext cx="46355" cy="34925"/>
          </a:xfrm>
          <a:custGeom>
            <a:avLst/>
            <a:gdLst/>
            <a:ahLst/>
            <a:cxnLst/>
            <a:rect l="l" t="t" r="r" b="b"/>
            <a:pathLst>
              <a:path w="46355" h="34925">
                <a:moveTo>
                  <a:pt x="0" y="34925"/>
                </a:moveTo>
                <a:lnTo>
                  <a:pt x="46037" y="34925"/>
                </a:lnTo>
                <a:lnTo>
                  <a:pt x="46037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1528825" y="242655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1528825" y="2409888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1562100" y="240658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1562100" y="2389123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34925"/>
                </a:moveTo>
                <a:lnTo>
                  <a:pt x="47625" y="34925"/>
                </a:lnTo>
                <a:lnTo>
                  <a:pt x="47625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95500" y="238845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595500" y="2371788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1628775" y="236543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1628775" y="2347976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34925"/>
                </a:moveTo>
                <a:lnTo>
                  <a:pt x="47625" y="34925"/>
                </a:lnTo>
                <a:lnTo>
                  <a:pt x="47625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662176" y="2340832"/>
            <a:ext cx="49530" cy="0"/>
          </a:xfrm>
          <a:custGeom>
            <a:avLst/>
            <a:gdLst/>
            <a:ahLst/>
            <a:cxnLst/>
            <a:rect l="l" t="t" r="r" b="b"/>
            <a:pathLst>
              <a:path w="49530">
                <a:moveTo>
                  <a:pt x="0" y="0"/>
                </a:moveTo>
                <a:lnTo>
                  <a:pt x="49212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662176" y="2324163"/>
            <a:ext cx="49530" cy="33655"/>
          </a:xfrm>
          <a:custGeom>
            <a:avLst/>
            <a:gdLst/>
            <a:ahLst/>
            <a:cxnLst/>
            <a:rect l="l" t="t" r="r" b="b"/>
            <a:pathLst>
              <a:path w="49530" h="33655">
                <a:moveTo>
                  <a:pt x="0" y="33337"/>
                </a:moveTo>
                <a:lnTo>
                  <a:pt x="49212" y="33337"/>
                </a:lnTo>
                <a:lnTo>
                  <a:pt x="49212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698625" y="2313781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698625" y="2297112"/>
            <a:ext cx="46355" cy="33655"/>
          </a:xfrm>
          <a:custGeom>
            <a:avLst/>
            <a:gdLst/>
            <a:ahLst/>
            <a:cxnLst/>
            <a:rect l="l" t="t" r="r" b="b"/>
            <a:pathLst>
              <a:path w="46355" h="33655">
                <a:moveTo>
                  <a:pt x="0" y="33337"/>
                </a:moveTo>
                <a:lnTo>
                  <a:pt x="46037" y="33337"/>
                </a:lnTo>
                <a:lnTo>
                  <a:pt x="46037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32026" y="2290032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32026" y="2273363"/>
            <a:ext cx="46355" cy="33655"/>
          </a:xfrm>
          <a:custGeom>
            <a:avLst/>
            <a:gdLst/>
            <a:ahLst/>
            <a:cxnLst/>
            <a:rect l="l" t="t" r="r" b="b"/>
            <a:pathLst>
              <a:path w="46355" h="33655">
                <a:moveTo>
                  <a:pt x="0" y="33337"/>
                </a:moveTo>
                <a:lnTo>
                  <a:pt x="46037" y="33337"/>
                </a:lnTo>
                <a:lnTo>
                  <a:pt x="46037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66951" y="227171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766951" y="2254250"/>
            <a:ext cx="44450" cy="34925"/>
          </a:xfrm>
          <a:custGeom>
            <a:avLst/>
            <a:gdLst/>
            <a:ahLst/>
            <a:cxnLst/>
            <a:rect l="l" t="t" r="r" b="b"/>
            <a:pathLst>
              <a:path w="44450" h="34925">
                <a:moveTo>
                  <a:pt x="0" y="34925"/>
                </a:moveTo>
                <a:lnTo>
                  <a:pt x="44450" y="34925"/>
                </a:lnTo>
                <a:lnTo>
                  <a:pt x="44450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00225" y="225980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00225" y="2243137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35150" y="225028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35150" y="2233612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68551" y="225583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68551" y="2238375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34925"/>
                </a:moveTo>
                <a:lnTo>
                  <a:pt x="47625" y="34925"/>
                </a:lnTo>
                <a:lnTo>
                  <a:pt x="47625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905000" y="2240756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905000" y="2224087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939925" y="223605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39925" y="2219388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73326" y="2236057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73326" y="2219388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009775" y="2233612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009775" y="2216150"/>
            <a:ext cx="46355" cy="34925"/>
          </a:xfrm>
          <a:custGeom>
            <a:avLst/>
            <a:gdLst/>
            <a:ahLst/>
            <a:cxnLst/>
            <a:rect l="l" t="t" r="r" b="b"/>
            <a:pathLst>
              <a:path w="46355" h="34925">
                <a:moveTo>
                  <a:pt x="0" y="34925"/>
                </a:moveTo>
                <a:lnTo>
                  <a:pt x="46037" y="34925"/>
                </a:lnTo>
                <a:lnTo>
                  <a:pt x="46037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044700" y="223288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044700" y="2216213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079625" y="2232882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79625" y="2216213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116201" y="223208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116201" y="2214626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34925"/>
                </a:moveTo>
                <a:lnTo>
                  <a:pt x="47625" y="34925"/>
                </a:lnTo>
                <a:lnTo>
                  <a:pt x="47625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152650" y="2232088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152650" y="2214626"/>
            <a:ext cx="46355" cy="34925"/>
          </a:xfrm>
          <a:custGeom>
            <a:avLst/>
            <a:gdLst/>
            <a:ahLst/>
            <a:cxnLst/>
            <a:rect l="l" t="t" r="r" b="b"/>
            <a:pathLst>
              <a:path w="46355" h="34925">
                <a:moveTo>
                  <a:pt x="0" y="34925"/>
                </a:moveTo>
                <a:lnTo>
                  <a:pt x="46037" y="34925"/>
                </a:lnTo>
                <a:lnTo>
                  <a:pt x="46037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187575" y="223208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187575" y="2214626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34925"/>
                </a:moveTo>
                <a:lnTo>
                  <a:pt x="47625" y="34925"/>
                </a:lnTo>
                <a:lnTo>
                  <a:pt x="47625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225675" y="2231231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225675" y="2214562"/>
            <a:ext cx="46355" cy="33655"/>
          </a:xfrm>
          <a:custGeom>
            <a:avLst/>
            <a:gdLst/>
            <a:ahLst/>
            <a:cxnLst/>
            <a:rect l="l" t="t" r="r" b="b"/>
            <a:pathLst>
              <a:path w="46355" h="33655">
                <a:moveTo>
                  <a:pt x="0" y="33337"/>
                </a:moveTo>
                <a:lnTo>
                  <a:pt x="46037" y="33337"/>
                </a:lnTo>
                <a:lnTo>
                  <a:pt x="46037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260600" y="223123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260600" y="2214562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297176" y="2231231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297176" y="2214562"/>
            <a:ext cx="46355" cy="33655"/>
          </a:xfrm>
          <a:custGeom>
            <a:avLst/>
            <a:gdLst/>
            <a:ahLst/>
            <a:cxnLst/>
            <a:rect l="l" t="t" r="r" b="b"/>
            <a:pathLst>
              <a:path w="46355" h="33655">
                <a:moveTo>
                  <a:pt x="0" y="33337"/>
                </a:moveTo>
                <a:lnTo>
                  <a:pt x="46037" y="33337"/>
                </a:lnTo>
                <a:lnTo>
                  <a:pt x="46037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332101" y="223123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332101" y="2214562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370201" y="2231231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370201" y="2214562"/>
            <a:ext cx="46355" cy="33655"/>
          </a:xfrm>
          <a:custGeom>
            <a:avLst/>
            <a:gdLst/>
            <a:ahLst/>
            <a:cxnLst/>
            <a:rect l="l" t="t" r="r" b="b"/>
            <a:pathLst>
              <a:path w="46355" h="33655">
                <a:moveTo>
                  <a:pt x="0" y="33337"/>
                </a:moveTo>
                <a:lnTo>
                  <a:pt x="46037" y="33337"/>
                </a:lnTo>
                <a:lnTo>
                  <a:pt x="46037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406650" y="223123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406650" y="2214562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443226" y="223123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443226" y="2214562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478151" y="223123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478151" y="2214562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517775" y="2231231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517775" y="2214562"/>
            <a:ext cx="46355" cy="33655"/>
          </a:xfrm>
          <a:custGeom>
            <a:avLst/>
            <a:gdLst/>
            <a:ahLst/>
            <a:cxnLst/>
            <a:rect l="l" t="t" r="r" b="b"/>
            <a:pathLst>
              <a:path w="46355" h="33655">
                <a:moveTo>
                  <a:pt x="0" y="33337"/>
                </a:moveTo>
                <a:lnTo>
                  <a:pt x="46037" y="33337"/>
                </a:lnTo>
                <a:lnTo>
                  <a:pt x="46037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54351" y="223123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554351" y="2214562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592451" y="223123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592451" y="2214562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632075" y="223208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0" y="0"/>
                </a:moveTo>
                <a:lnTo>
                  <a:pt x="44450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632075" y="2214626"/>
            <a:ext cx="44450" cy="34925"/>
          </a:xfrm>
          <a:custGeom>
            <a:avLst/>
            <a:gdLst/>
            <a:ahLst/>
            <a:cxnLst/>
            <a:rect l="l" t="t" r="r" b="b"/>
            <a:pathLst>
              <a:path w="44450" h="34925">
                <a:moveTo>
                  <a:pt x="0" y="34925"/>
                </a:moveTo>
                <a:lnTo>
                  <a:pt x="44450" y="34925"/>
                </a:lnTo>
                <a:lnTo>
                  <a:pt x="44450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667000" y="223208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667000" y="2214626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34925"/>
                </a:moveTo>
                <a:lnTo>
                  <a:pt x="47625" y="34925"/>
                </a:lnTo>
                <a:lnTo>
                  <a:pt x="47625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705100" y="223208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705100" y="2214626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34925"/>
                </a:moveTo>
                <a:lnTo>
                  <a:pt x="47625" y="34925"/>
                </a:lnTo>
                <a:lnTo>
                  <a:pt x="47625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741676" y="2231231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333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741676" y="2214562"/>
            <a:ext cx="47625" cy="33655"/>
          </a:xfrm>
          <a:custGeom>
            <a:avLst/>
            <a:gdLst/>
            <a:ahLst/>
            <a:cxnLst/>
            <a:rect l="l" t="t" r="r" b="b"/>
            <a:pathLst>
              <a:path w="47625" h="33655">
                <a:moveTo>
                  <a:pt x="0" y="33337"/>
                </a:moveTo>
                <a:lnTo>
                  <a:pt x="47625" y="33337"/>
                </a:lnTo>
                <a:lnTo>
                  <a:pt x="47625" y="0"/>
                </a:lnTo>
                <a:lnTo>
                  <a:pt x="0" y="0"/>
                </a:lnTo>
                <a:lnTo>
                  <a:pt x="0" y="33337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781300" y="223208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781300" y="2214626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34925"/>
                </a:moveTo>
                <a:lnTo>
                  <a:pt x="47625" y="34925"/>
                </a:lnTo>
                <a:lnTo>
                  <a:pt x="47625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819400" y="2232088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819400" y="2214626"/>
            <a:ext cx="46355" cy="34925"/>
          </a:xfrm>
          <a:custGeom>
            <a:avLst/>
            <a:gdLst/>
            <a:ahLst/>
            <a:cxnLst/>
            <a:rect l="l" t="t" r="r" b="b"/>
            <a:pathLst>
              <a:path w="46355" h="34925">
                <a:moveTo>
                  <a:pt x="0" y="34925"/>
                </a:moveTo>
                <a:lnTo>
                  <a:pt x="46037" y="34925"/>
                </a:lnTo>
                <a:lnTo>
                  <a:pt x="46037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857500" y="223208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857500" y="2214626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34925"/>
                </a:moveTo>
                <a:lnTo>
                  <a:pt x="47625" y="34925"/>
                </a:lnTo>
                <a:lnTo>
                  <a:pt x="47625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897251" y="2232088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897251" y="2214626"/>
            <a:ext cx="46355" cy="34925"/>
          </a:xfrm>
          <a:custGeom>
            <a:avLst/>
            <a:gdLst/>
            <a:ahLst/>
            <a:cxnLst/>
            <a:rect l="l" t="t" r="r" b="b"/>
            <a:pathLst>
              <a:path w="46355" h="34925">
                <a:moveTo>
                  <a:pt x="0" y="34925"/>
                </a:moveTo>
                <a:lnTo>
                  <a:pt x="46037" y="34925"/>
                </a:lnTo>
                <a:lnTo>
                  <a:pt x="46037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935351" y="2232088"/>
            <a:ext cx="47625" cy="0"/>
          </a:xfrm>
          <a:custGeom>
            <a:avLst/>
            <a:gdLst/>
            <a:ahLst/>
            <a:cxnLst/>
            <a:rect l="l" t="t" r="r" b="b"/>
            <a:pathLst>
              <a:path w="47625">
                <a:moveTo>
                  <a:pt x="0" y="0"/>
                </a:moveTo>
                <a:lnTo>
                  <a:pt x="47625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935351" y="2214626"/>
            <a:ext cx="47625" cy="34925"/>
          </a:xfrm>
          <a:custGeom>
            <a:avLst/>
            <a:gdLst/>
            <a:ahLst/>
            <a:cxnLst/>
            <a:rect l="l" t="t" r="r" b="b"/>
            <a:pathLst>
              <a:path w="47625" h="34925">
                <a:moveTo>
                  <a:pt x="0" y="34925"/>
                </a:moveTo>
                <a:lnTo>
                  <a:pt x="47625" y="34925"/>
                </a:lnTo>
                <a:lnTo>
                  <a:pt x="47625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974975" y="2232088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46037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974975" y="2214626"/>
            <a:ext cx="46355" cy="34925"/>
          </a:xfrm>
          <a:custGeom>
            <a:avLst/>
            <a:gdLst/>
            <a:ahLst/>
            <a:cxnLst/>
            <a:rect l="l" t="t" r="r" b="b"/>
            <a:pathLst>
              <a:path w="46355" h="34925">
                <a:moveTo>
                  <a:pt x="0" y="34925"/>
                </a:moveTo>
                <a:lnTo>
                  <a:pt x="46037" y="34925"/>
                </a:lnTo>
                <a:lnTo>
                  <a:pt x="46037" y="0"/>
                </a:lnTo>
                <a:lnTo>
                  <a:pt x="0" y="0"/>
                </a:lnTo>
                <a:lnTo>
                  <a:pt x="0" y="34925"/>
                </a:lnTo>
                <a:close/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1322450" y="2232025"/>
            <a:ext cx="1675130" cy="717550"/>
          </a:xfrm>
          <a:custGeom>
            <a:avLst/>
            <a:gdLst/>
            <a:ahLst/>
            <a:cxnLst/>
            <a:rect l="l" t="t" r="r" b="b"/>
            <a:pathLst>
              <a:path w="1675130" h="717550">
                <a:moveTo>
                  <a:pt x="0" y="717550"/>
                </a:moveTo>
                <a:lnTo>
                  <a:pt x="33274" y="678179"/>
                </a:lnTo>
                <a:lnTo>
                  <a:pt x="65405" y="614045"/>
                </a:lnTo>
                <a:lnTo>
                  <a:pt x="98806" y="516000"/>
                </a:lnTo>
                <a:lnTo>
                  <a:pt x="130937" y="403225"/>
                </a:lnTo>
                <a:lnTo>
                  <a:pt x="164337" y="306070"/>
                </a:lnTo>
                <a:lnTo>
                  <a:pt x="197739" y="240157"/>
                </a:lnTo>
                <a:lnTo>
                  <a:pt x="231140" y="198882"/>
                </a:lnTo>
                <a:lnTo>
                  <a:pt x="264541" y="171323"/>
                </a:lnTo>
                <a:lnTo>
                  <a:pt x="297942" y="151257"/>
                </a:lnTo>
                <a:lnTo>
                  <a:pt x="331343" y="131063"/>
                </a:lnTo>
                <a:lnTo>
                  <a:pt x="366013" y="109092"/>
                </a:lnTo>
                <a:lnTo>
                  <a:pt x="399415" y="83438"/>
                </a:lnTo>
                <a:lnTo>
                  <a:pt x="434086" y="58674"/>
                </a:lnTo>
                <a:lnTo>
                  <a:pt x="467487" y="37591"/>
                </a:lnTo>
                <a:lnTo>
                  <a:pt x="536829" y="17399"/>
                </a:lnTo>
                <a:lnTo>
                  <a:pt x="606171" y="9144"/>
                </a:lnTo>
                <a:lnTo>
                  <a:pt x="675513" y="5461"/>
                </a:lnTo>
                <a:lnTo>
                  <a:pt x="711454" y="4572"/>
                </a:lnTo>
                <a:lnTo>
                  <a:pt x="746125" y="3683"/>
                </a:lnTo>
                <a:lnTo>
                  <a:pt x="782066" y="2794"/>
                </a:lnTo>
                <a:lnTo>
                  <a:pt x="818134" y="2794"/>
                </a:lnTo>
                <a:lnTo>
                  <a:pt x="854075" y="1777"/>
                </a:lnTo>
                <a:lnTo>
                  <a:pt x="888746" y="1777"/>
                </a:lnTo>
                <a:lnTo>
                  <a:pt x="925957" y="1777"/>
                </a:lnTo>
                <a:lnTo>
                  <a:pt x="963168" y="1777"/>
                </a:lnTo>
                <a:lnTo>
                  <a:pt x="997838" y="888"/>
                </a:lnTo>
                <a:lnTo>
                  <a:pt x="1406271" y="888"/>
                </a:lnTo>
                <a:lnTo>
                  <a:pt x="1444879" y="0"/>
                </a:lnTo>
                <a:lnTo>
                  <a:pt x="1637538" y="0"/>
                </a:lnTo>
                <a:lnTo>
                  <a:pt x="1674749" y="0"/>
                </a:lnTo>
              </a:path>
            </a:pathLst>
          </a:custGeom>
          <a:ln w="476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 txBox="1"/>
          <p:nvPr/>
        </p:nvSpPr>
        <p:spPr>
          <a:xfrm>
            <a:off x="890727" y="1680083"/>
            <a:ext cx="228600" cy="3714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415"/>
              </a:lnSpc>
            </a:pP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20</a:t>
            </a:r>
            <a:endParaRPr sz="1200">
              <a:latin typeface="Times New Roman"/>
              <a:cs typeface="Times New Roman"/>
            </a:endParaRPr>
          </a:p>
          <a:p>
            <a:pPr marL="12700">
              <a:lnSpc>
                <a:spcPts val="1415"/>
              </a:lnSpc>
            </a:pPr>
            <a:r>
              <a:rPr sz="1200" spc="-5" dirty="0">
                <a:latin typeface="Times New Roman"/>
                <a:cs typeface="Times New Roman"/>
              </a:rPr>
              <a:t>-25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1" name="object 151"/>
          <p:cNvSpPr txBox="1"/>
          <p:nvPr/>
        </p:nvSpPr>
        <p:spPr>
          <a:xfrm>
            <a:off x="890727" y="941832"/>
            <a:ext cx="228600" cy="7429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8260" algn="ctr">
              <a:lnSpc>
                <a:spcPct val="100000"/>
              </a:lnSpc>
            </a:pPr>
            <a:r>
              <a:rPr sz="1200" dirty="0">
                <a:latin typeface="Times New Roman"/>
                <a:cs typeface="Times New Roman"/>
              </a:rPr>
              <a:t>0</a:t>
            </a:r>
            <a:endParaRPr sz="1200">
              <a:latin typeface="Times New Roman"/>
              <a:cs typeface="Times New Roman"/>
            </a:endParaRPr>
          </a:p>
          <a:p>
            <a:pPr marL="66040">
              <a:lnSpc>
                <a:spcPct val="100000"/>
              </a:lnSpc>
              <a:spcBef>
                <a:spcPts val="20"/>
              </a:spcBef>
            </a:pP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5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05"/>
              </a:lnSpc>
              <a:spcBef>
                <a:spcPts val="35"/>
              </a:spcBef>
            </a:pP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10</a:t>
            </a:r>
            <a:endParaRPr sz="1200">
              <a:latin typeface="Times New Roman"/>
              <a:cs typeface="Times New Roman"/>
            </a:endParaRPr>
          </a:p>
          <a:p>
            <a:pPr algn="ctr">
              <a:lnSpc>
                <a:spcPts val="1405"/>
              </a:lnSpc>
            </a:pPr>
            <a:r>
              <a:rPr sz="1200" spc="-5" dirty="0">
                <a:latin typeface="Times New Roman"/>
                <a:cs typeface="Times New Roman"/>
              </a:rPr>
              <a:t>-</a:t>
            </a:r>
            <a:r>
              <a:rPr sz="1200" dirty="0">
                <a:latin typeface="Times New Roman"/>
                <a:cs typeface="Times New Roman"/>
              </a:rPr>
              <a:t>15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52" name="object 152"/>
          <p:cNvSpPr/>
          <p:nvPr/>
        </p:nvSpPr>
        <p:spPr>
          <a:xfrm>
            <a:off x="1116012" y="2012950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5" h="1905">
                <a:moveTo>
                  <a:pt x="0" y="0"/>
                </a:moveTo>
                <a:lnTo>
                  <a:pt x="20637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1093787" y="1920875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5">
                <a:moveTo>
                  <a:pt x="0" y="0"/>
                </a:moveTo>
                <a:lnTo>
                  <a:pt x="42862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1116012" y="1828800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5" h="1905">
                <a:moveTo>
                  <a:pt x="0" y="0"/>
                </a:moveTo>
                <a:lnTo>
                  <a:pt x="20637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1093787" y="1738376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5">
                <a:moveTo>
                  <a:pt x="0" y="0"/>
                </a:moveTo>
                <a:lnTo>
                  <a:pt x="42862" y="1524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1116012" y="1646301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5" h="1905">
                <a:moveTo>
                  <a:pt x="0" y="0"/>
                </a:moveTo>
                <a:lnTo>
                  <a:pt x="20637" y="1524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1093787" y="1554225"/>
            <a:ext cx="43180" cy="3175"/>
          </a:xfrm>
          <a:custGeom>
            <a:avLst/>
            <a:gdLst/>
            <a:ahLst/>
            <a:cxnLst/>
            <a:rect l="l" t="t" r="r" b="b"/>
            <a:pathLst>
              <a:path w="43180" h="3175">
                <a:moveTo>
                  <a:pt x="0" y="0"/>
                </a:moveTo>
                <a:lnTo>
                  <a:pt x="42862" y="3175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16012" y="1463675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5" h="1905">
                <a:moveTo>
                  <a:pt x="0" y="0"/>
                </a:moveTo>
                <a:lnTo>
                  <a:pt x="20637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093787" y="1371600"/>
            <a:ext cx="43180" cy="1905"/>
          </a:xfrm>
          <a:custGeom>
            <a:avLst/>
            <a:gdLst/>
            <a:ahLst/>
            <a:cxnLst/>
            <a:rect l="l" t="t" r="r" b="b"/>
            <a:pathLst>
              <a:path w="43180" h="1905">
                <a:moveTo>
                  <a:pt x="0" y="0"/>
                </a:moveTo>
                <a:lnTo>
                  <a:pt x="42862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1116012" y="128270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37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1093787" y="119062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862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1116012" y="10985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37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1093787" y="1008125"/>
            <a:ext cx="43180" cy="0"/>
          </a:xfrm>
          <a:custGeom>
            <a:avLst/>
            <a:gdLst/>
            <a:ahLst/>
            <a:cxnLst/>
            <a:rect l="l" t="t" r="r" b="b"/>
            <a:pathLst>
              <a:path w="43180">
                <a:moveTo>
                  <a:pt x="0" y="0"/>
                </a:moveTo>
                <a:lnTo>
                  <a:pt x="42862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116012" y="9160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637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136650" y="916050"/>
            <a:ext cx="1905" cy="1097280"/>
          </a:xfrm>
          <a:custGeom>
            <a:avLst/>
            <a:gdLst/>
            <a:ahLst/>
            <a:cxnLst/>
            <a:rect l="l" t="t" r="r" b="b"/>
            <a:pathLst>
              <a:path w="1905" h="1097280">
                <a:moveTo>
                  <a:pt x="0" y="1096899"/>
                </a:moveTo>
                <a:lnTo>
                  <a:pt x="1587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136650" y="916050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5" h="14605">
                <a:moveTo>
                  <a:pt x="0" y="0"/>
                </a:moveTo>
                <a:lnTo>
                  <a:pt x="1587" y="14224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275076" y="916050"/>
            <a:ext cx="1905" cy="14604"/>
          </a:xfrm>
          <a:custGeom>
            <a:avLst/>
            <a:gdLst/>
            <a:ahLst/>
            <a:cxnLst/>
            <a:rect l="l" t="t" r="r" b="b"/>
            <a:pathLst>
              <a:path w="1904" h="14605">
                <a:moveTo>
                  <a:pt x="0" y="0"/>
                </a:moveTo>
                <a:lnTo>
                  <a:pt x="1524" y="14224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136650" y="914400"/>
            <a:ext cx="2138680" cy="0"/>
          </a:xfrm>
          <a:custGeom>
            <a:avLst/>
            <a:gdLst/>
            <a:ahLst/>
            <a:cxnLst/>
            <a:rect l="l" t="t" r="r" b="b"/>
            <a:pathLst>
              <a:path w="2138679">
                <a:moveTo>
                  <a:pt x="0" y="0"/>
                </a:moveTo>
                <a:lnTo>
                  <a:pt x="2138426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254375" y="2012950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5">
                <a:moveTo>
                  <a:pt x="20700" y="0"/>
                </a:moveTo>
                <a:lnTo>
                  <a:pt x="0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230626" y="1920875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44450" y="0"/>
                </a:moveTo>
                <a:lnTo>
                  <a:pt x="0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254375" y="1828800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5">
                <a:moveTo>
                  <a:pt x="20700" y="0"/>
                </a:moveTo>
                <a:lnTo>
                  <a:pt x="0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230626" y="1738376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44450" y="0"/>
                </a:moveTo>
                <a:lnTo>
                  <a:pt x="0" y="1524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254375" y="1646301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5">
                <a:moveTo>
                  <a:pt x="20700" y="0"/>
                </a:moveTo>
                <a:lnTo>
                  <a:pt x="0" y="1524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30626" y="1554225"/>
            <a:ext cx="44450" cy="3175"/>
          </a:xfrm>
          <a:custGeom>
            <a:avLst/>
            <a:gdLst/>
            <a:ahLst/>
            <a:cxnLst/>
            <a:rect l="l" t="t" r="r" b="b"/>
            <a:pathLst>
              <a:path w="44450" h="3175">
                <a:moveTo>
                  <a:pt x="44450" y="0"/>
                </a:moveTo>
                <a:lnTo>
                  <a:pt x="0" y="3175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54375" y="1463675"/>
            <a:ext cx="20955" cy="1905"/>
          </a:xfrm>
          <a:custGeom>
            <a:avLst/>
            <a:gdLst/>
            <a:ahLst/>
            <a:cxnLst/>
            <a:rect l="l" t="t" r="r" b="b"/>
            <a:pathLst>
              <a:path w="20954" h="1905">
                <a:moveTo>
                  <a:pt x="20700" y="0"/>
                </a:moveTo>
                <a:lnTo>
                  <a:pt x="0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230626" y="1371600"/>
            <a:ext cx="44450" cy="1905"/>
          </a:xfrm>
          <a:custGeom>
            <a:avLst/>
            <a:gdLst/>
            <a:ahLst/>
            <a:cxnLst/>
            <a:rect l="l" t="t" r="r" b="b"/>
            <a:pathLst>
              <a:path w="44450" h="1905">
                <a:moveTo>
                  <a:pt x="44450" y="0"/>
                </a:moveTo>
                <a:lnTo>
                  <a:pt x="0" y="165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254375" y="128270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00" y="0"/>
                </a:moveTo>
                <a:lnTo>
                  <a:pt x="0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230626" y="119062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0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254375" y="10985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00" y="0"/>
                </a:moveTo>
                <a:lnTo>
                  <a:pt x="0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230626" y="100812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0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254375" y="9160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00" y="0"/>
                </a:moveTo>
                <a:lnTo>
                  <a:pt x="0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275076" y="916050"/>
            <a:ext cx="1905" cy="1097280"/>
          </a:xfrm>
          <a:custGeom>
            <a:avLst/>
            <a:gdLst/>
            <a:ahLst/>
            <a:cxnLst/>
            <a:rect l="l" t="t" r="r" b="b"/>
            <a:pathLst>
              <a:path w="1904" h="1097280">
                <a:moveTo>
                  <a:pt x="0" y="1096899"/>
                </a:moveTo>
                <a:lnTo>
                  <a:pt x="1524" y="0"/>
                </a:lnTo>
              </a:path>
            </a:pathLst>
          </a:custGeom>
          <a:ln w="111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 txBox="1"/>
          <p:nvPr/>
        </p:nvSpPr>
        <p:spPr>
          <a:xfrm>
            <a:off x="622095" y="1154633"/>
            <a:ext cx="177800" cy="5365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dirty="0">
                <a:latin typeface="Times New Roman"/>
                <a:cs typeface="Times New Roman"/>
              </a:rPr>
              <a:t>µ</a:t>
            </a:r>
            <a:r>
              <a:rPr sz="1200" b="1" spc="-5" dirty="0">
                <a:latin typeface="Times New Roman"/>
                <a:cs typeface="Times New Roman"/>
              </a:rPr>
              <a:t>c</a:t>
            </a:r>
            <a:r>
              <a:rPr sz="1200" b="1" dirty="0">
                <a:latin typeface="Times New Roman"/>
                <a:cs typeface="Times New Roman"/>
              </a:rPr>
              <a:t>al/s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c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4" name="object 184"/>
          <p:cNvSpPr txBox="1"/>
          <p:nvPr/>
        </p:nvSpPr>
        <p:spPr>
          <a:xfrm>
            <a:off x="1886204" y="3265551"/>
            <a:ext cx="956944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olar</a:t>
            </a:r>
            <a:r>
              <a:rPr sz="1400" b="1" spc="-55" dirty="0">
                <a:latin typeface="Times New Roman"/>
                <a:cs typeface="Times New Roman"/>
              </a:rPr>
              <a:t> </a:t>
            </a:r>
            <a:r>
              <a:rPr sz="1400" b="1" spc="-10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atio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85" name="object 185"/>
          <p:cNvSpPr txBox="1"/>
          <p:nvPr/>
        </p:nvSpPr>
        <p:spPr>
          <a:xfrm>
            <a:off x="637962" y="2125605"/>
            <a:ext cx="304800" cy="7543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algn="ctr">
              <a:lnSpc>
                <a:spcPts val="1105"/>
              </a:lnSpc>
            </a:pPr>
            <a:r>
              <a:rPr sz="1000" b="1" dirty="0">
                <a:latin typeface="Arial"/>
                <a:cs typeface="Arial"/>
              </a:rPr>
              <a:t>k</a:t>
            </a:r>
            <a:r>
              <a:rPr sz="1000" b="1" spc="-5" dirty="0">
                <a:latin typeface="Arial"/>
                <a:cs typeface="Arial"/>
              </a:rPr>
              <a:t>c</a:t>
            </a:r>
            <a:r>
              <a:rPr sz="1000" b="1" dirty="0">
                <a:latin typeface="Arial"/>
                <a:cs typeface="Arial"/>
              </a:rPr>
              <a:t>al</a:t>
            </a:r>
            <a:r>
              <a:rPr sz="1000" b="1" spc="-5" dirty="0">
                <a:latin typeface="Arial"/>
                <a:cs typeface="Arial"/>
              </a:rPr>
              <a:t>/</a:t>
            </a:r>
            <a:r>
              <a:rPr sz="1000" b="1" dirty="0">
                <a:latin typeface="Arial"/>
                <a:cs typeface="Arial"/>
              </a:rPr>
              <a:t>m</a:t>
            </a:r>
            <a:r>
              <a:rPr sz="1000" b="1" spc="5" dirty="0">
                <a:latin typeface="Arial"/>
                <a:cs typeface="Arial"/>
              </a:rPr>
              <a:t>o</a:t>
            </a:r>
            <a:r>
              <a:rPr sz="1000" b="1" dirty="0">
                <a:latin typeface="Arial"/>
                <a:cs typeface="Arial"/>
              </a:rPr>
              <a:t>le</a:t>
            </a:r>
            <a:r>
              <a:rPr sz="1000" b="1" spc="-20" dirty="0">
                <a:latin typeface="Arial"/>
                <a:cs typeface="Arial"/>
              </a:rPr>
              <a:t> </a:t>
            </a:r>
            <a:r>
              <a:rPr sz="1000" b="1" dirty="0"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sz="1000" b="1" dirty="0">
                <a:latin typeface="Arial"/>
                <a:cs typeface="Arial"/>
              </a:rPr>
              <a:t>injectant</a:t>
            </a:r>
            <a:endParaRPr sz="1000">
              <a:latin typeface="Arial"/>
              <a:cs typeface="Arial"/>
            </a:endParaRPr>
          </a:p>
        </p:txBody>
      </p:sp>
      <p:sp>
        <p:nvSpPr>
          <p:cNvPr id="186" name="object 186"/>
          <p:cNvSpPr/>
          <p:nvPr/>
        </p:nvSpPr>
        <p:spPr>
          <a:xfrm>
            <a:off x="4191000" y="41148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 txBox="1"/>
          <p:nvPr/>
        </p:nvSpPr>
        <p:spPr>
          <a:xfrm>
            <a:off x="2210180" y="1462913"/>
            <a:ext cx="93218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10" dirty="0">
                <a:solidFill>
                  <a:srgbClr val="FF3300"/>
                </a:solidFill>
                <a:latin typeface="Arial"/>
                <a:cs typeface="Arial"/>
              </a:rPr>
              <a:t>K</a:t>
            </a:r>
            <a:r>
              <a:rPr sz="1350" b="1" spc="30" baseline="-21604" dirty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1350" b="1" baseline="-2160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350" b="1" spc="-150" baseline="-21604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~</a:t>
            </a:r>
            <a:r>
              <a:rPr sz="14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25</a:t>
            </a:r>
            <a:r>
              <a:rPr sz="14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M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8" name="object 188"/>
          <p:cNvSpPr txBox="1"/>
          <p:nvPr/>
        </p:nvSpPr>
        <p:spPr>
          <a:xfrm>
            <a:off x="1144930" y="624459"/>
            <a:ext cx="727075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14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400" b="1" spc="-10" dirty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ata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9" name="object 189"/>
          <p:cNvSpPr txBox="1"/>
          <p:nvPr/>
        </p:nvSpPr>
        <p:spPr>
          <a:xfrm>
            <a:off x="6861809" y="2174875"/>
            <a:ext cx="5099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latin typeface="Arial"/>
                <a:cs typeface="Arial"/>
              </a:rPr>
              <a:t>H254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0" name="object 190"/>
          <p:cNvSpPr txBox="1"/>
          <p:nvPr/>
        </p:nvSpPr>
        <p:spPr>
          <a:xfrm>
            <a:off x="5016753" y="2559939"/>
            <a:ext cx="160401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CC0000"/>
                </a:solidFill>
                <a:latin typeface="Verdana"/>
                <a:cs typeface="Verdana"/>
              </a:rPr>
              <a:t>Re</a:t>
            </a:r>
            <a:r>
              <a:rPr sz="1400" b="1" spc="5" dirty="0">
                <a:solidFill>
                  <a:srgbClr val="CC0000"/>
                </a:solidFill>
                <a:latin typeface="Verdana"/>
                <a:cs typeface="Verdana"/>
              </a:rPr>
              <a:t>d</a:t>
            </a:r>
            <a:r>
              <a:rPr sz="1400" b="1" spc="-5" dirty="0">
                <a:latin typeface="Verdana"/>
                <a:cs typeface="Verdana"/>
              </a:rPr>
              <a:t>-</a:t>
            </a:r>
            <a:r>
              <a:rPr sz="1400" b="1" dirty="0">
                <a:latin typeface="Verdana"/>
                <a:cs typeface="Verdana"/>
              </a:rPr>
              <a:t>C2A</a:t>
            </a:r>
            <a:r>
              <a:rPr sz="1400" b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+</a:t>
            </a:r>
            <a:r>
              <a:rPr sz="1400" b="1" spc="-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Cu</a:t>
            </a:r>
            <a:r>
              <a:rPr sz="1350" b="1" spc="22" baseline="24691" dirty="0">
                <a:latin typeface="Verdana"/>
                <a:cs typeface="Verdana"/>
              </a:rPr>
              <a:t>2+</a:t>
            </a:r>
            <a:endParaRPr sz="1350" baseline="24691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A2B1C1"/>
                </a:solidFill>
                <a:latin typeface="Verdana"/>
                <a:cs typeface="Verdana"/>
              </a:rPr>
              <a:t>Grey</a:t>
            </a:r>
            <a:r>
              <a:rPr sz="1400" b="1" spc="-10" dirty="0">
                <a:solidFill>
                  <a:srgbClr val="A2B1C1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–</a:t>
            </a:r>
            <a:r>
              <a:rPr sz="1400" b="1" dirty="0">
                <a:latin typeface="Verdana"/>
                <a:cs typeface="Verdana"/>
              </a:rPr>
              <a:t>C2A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91" name="object 191"/>
          <p:cNvSpPr/>
          <p:nvPr/>
        </p:nvSpPr>
        <p:spPr>
          <a:xfrm>
            <a:off x="609600" y="6019800"/>
            <a:ext cx="8077200" cy="228600"/>
          </a:xfrm>
          <a:custGeom>
            <a:avLst/>
            <a:gdLst/>
            <a:ahLst/>
            <a:cxnLst/>
            <a:rect l="l" t="t" r="r" b="b"/>
            <a:pathLst>
              <a:path w="8077200" h="228600">
                <a:moveTo>
                  <a:pt x="0" y="228600"/>
                </a:moveTo>
                <a:lnTo>
                  <a:pt x="8077200" y="228600"/>
                </a:lnTo>
                <a:lnTo>
                  <a:pt x="807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4191000" y="41148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4191000" y="41148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191000" y="41148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62000" y="6172200"/>
            <a:ext cx="8077200" cy="228600"/>
          </a:xfrm>
          <a:custGeom>
            <a:avLst/>
            <a:gdLst/>
            <a:ahLst/>
            <a:cxnLst/>
            <a:rect l="l" t="t" r="r" b="b"/>
            <a:pathLst>
              <a:path w="8077200" h="228600">
                <a:moveTo>
                  <a:pt x="0" y="228600"/>
                </a:moveTo>
                <a:lnTo>
                  <a:pt x="8077200" y="228600"/>
                </a:lnTo>
                <a:lnTo>
                  <a:pt x="80772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343400" y="42672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 txBox="1"/>
          <p:nvPr/>
        </p:nvSpPr>
        <p:spPr>
          <a:xfrm>
            <a:off x="856894" y="3783329"/>
            <a:ext cx="184785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1</a:t>
            </a:r>
            <a:r>
              <a:rPr sz="1000" b="1" spc="-5" dirty="0">
                <a:latin typeface="Times New Roman"/>
                <a:cs typeface="Times New Roman"/>
              </a:rPr>
              <a:t>.4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198" name="object 198"/>
          <p:cNvSpPr/>
          <p:nvPr/>
        </p:nvSpPr>
        <p:spPr>
          <a:xfrm>
            <a:off x="1203279" y="4704016"/>
            <a:ext cx="0" cy="1694814"/>
          </a:xfrm>
          <a:custGeom>
            <a:avLst/>
            <a:gdLst/>
            <a:ahLst/>
            <a:cxnLst/>
            <a:rect l="l" t="t" r="r" b="b"/>
            <a:pathLst>
              <a:path h="1694814">
                <a:moveTo>
                  <a:pt x="0" y="0"/>
                </a:moveTo>
                <a:lnTo>
                  <a:pt x="0" y="169423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182522" y="4703698"/>
            <a:ext cx="0" cy="1691005"/>
          </a:xfrm>
          <a:custGeom>
            <a:avLst/>
            <a:gdLst/>
            <a:ahLst/>
            <a:cxnLst/>
            <a:rect l="l" t="t" r="r" b="b"/>
            <a:pathLst>
              <a:path h="1691004">
                <a:moveTo>
                  <a:pt x="0" y="1690852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219415" y="4705603"/>
            <a:ext cx="0" cy="1691005"/>
          </a:xfrm>
          <a:custGeom>
            <a:avLst/>
            <a:gdLst/>
            <a:ahLst/>
            <a:cxnLst/>
            <a:rect l="l" t="t" r="r" b="b"/>
            <a:pathLst>
              <a:path h="1691004">
                <a:moveTo>
                  <a:pt x="0" y="0"/>
                </a:moveTo>
                <a:lnTo>
                  <a:pt x="0" y="1688947"/>
                </a:lnTo>
                <a:lnTo>
                  <a:pt x="0" y="16908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260938" y="4729797"/>
            <a:ext cx="0" cy="1668780"/>
          </a:xfrm>
          <a:custGeom>
            <a:avLst/>
            <a:gdLst/>
            <a:ahLst/>
            <a:cxnLst/>
            <a:rect l="l" t="t" r="r" b="b"/>
            <a:pathLst>
              <a:path h="1668779">
                <a:moveTo>
                  <a:pt x="0" y="0"/>
                </a:moveTo>
                <a:lnTo>
                  <a:pt x="0" y="166844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242479" y="4729607"/>
            <a:ext cx="0" cy="1664970"/>
          </a:xfrm>
          <a:custGeom>
            <a:avLst/>
            <a:gdLst/>
            <a:ahLst/>
            <a:cxnLst/>
            <a:rect l="l" t="t" r="r" b="b"/>
            <a:pathLst>
              <a:path h="1664970">
                <a:moveTo>
                  <a:pt x="0" y="1664944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274825" y="4731384"/>
            <a:ext cx="0" cy="1665605"/>
          </a:xfrm>
          <a:custGeom>
            <a:avLst/>
            <a:gdLst/>
            <a:ahLst/>
            <a:cxnLst/>
            <a:rect l="l" t="t" r="r" b="b"/>
            <a:pathLst>
              <a:path h="1665604">
                <a:moveTo>
                  <a:pt x="0" y="0"/>
                </a:moveTo>
                <a:lnTo>
                  <a:pt x="0" y="1663166"/>
                </a:lnTo>
                <a:lnTo>
                  <a:pt x="0" y="16650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16291" y="4633785"/>
            <a:ext cx="0" cy="1764664"/>
          </a:xfrm>
          <a:custGeom>
            <a:avLst/>
            <a:gdLst/>
            <a:ahLst/>
            <a:cxnLst/>
            <a:rect l="l" t="t" r="r" b="b"/>
            <a:pathLst>
              <a:path h="1764664">
                <a:moveTo>
                  <a:pt x="0" y="0"/>
                </a:moveTo>
                <a:lnTo>
                  <a:pt x="0" y="176446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297813" y="4633595"/>
            <a:ext cx="0" cy="1761489"/>
          </a:xfrm>
          <a:custGeom>
            <a:avLst/>
            <a:gdLst/>
            <a:ahLst/>
            <a:cxnLst/>
            <a:rect l="l" t="t" r="r" b="b"/>
            <a:pathLst>
              <a:path h="1761489">
                <a:moveTo>
                  <a:pt x="0" y="1760956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330071" y="4635372"/>
            <a:ext cx="0" cy="1761489"/>
          </a:xfrm>
          <a:custGeom>
            <a:avLst/>
            <a:gdLst/>
            <a:ahLst/>
            <a:cxnLst/>
            <a:rect l="l" t="t" r="r" b="b"/>
            <a:pathLst>
              <a:path h="1761489">
                <a:moveTo>
                  <a:pt x="0" y="0"/>
                </a:moveTo>
                <a:lnTo>
                  <a:pt x="0" y="1759178"/>
                </a:lnTo>
                <a:lnTo>
                  <a:pt x="0" y="176103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76235" y="4849812"/>
            <a:ext cx="0" cy="1548765"/>
          </a:xfrm>
          <a:custGeom>
            <a:avLst/>
            <a:gdLst/>
            <a:ahLst/>
            <a:cxnLst/>
            <a:rect l="l" t="t" r="r" b="b"/>
            <a:pathLst>
              <a:path h="1548764">
                <a:moveTo>
                  <a:pt x="0" y="0"/>
                </a:moveTo>
                <a:lnTo>
                  <a:pt x="0" y="154843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357757" y="4849495"/>
            <a:ext cx="0" cy="1545590"/>
          </a:xfrm>
          <a:custGeom>
            <a:avLst/>
            <a:gdLst/>
            <a:ahLst/>
            <a:cxnLst/>
            <a:rect l="l" t="t" r="r" b="b"/>
            <a:pathLst>
              <a:path h="1545589">
                <a:moveTo>
                  <a:pt x="0" y="1545056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390141" y="4851400"/>
            <a:ext cx="0" cy="1545590"/>
          </a:xfrm>
          <a:custGeom>
            <a:avLst/>
            <a:gdLst/>
            <a:ahLst/>
            <a:cxnLst/>
            <a:rect l="l" t="t" r="r" b="b"/>
            <a:pathLst>
              <a:path h="1545589">
                <a:moveTo>
                  <a:pt x="0" y="0"/>
                </a:moveTo>
                <a:lnTo>
                  <a:pt x="0" y="1543151"/>
                </a:lnTo>
                <a:lnTo>
                  <a:pt x="0" y="15450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431607" y="4888547"/>
            <a:ext cx="0" cy="1510030"/>
          </a:xfrm>
          <a:custGeom>
            <a:avLst/>
            <a:gdLst/>
            <a:ahLst/>
            <a:cxnLst/>
            <a:rect l="l" t="t" r="r" b="b"/>
            <a:pathLst>
              <a:path h="1510029">
                <a:moveTo>
                  <a:pt x="0" y="0"/>
                </a:moveTo>
                <a:lnTo>
                  <a:pt x="0" y="150969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413128" y="4888357"/>
            <a:ext cx="0" cy="1506220"/>
          </a:xfrm>
          <a:custGeom>
            <a:avLst/>
            <a:gdLst/>
            <a:ahLst/>
            <a:cxnLst/>
            <a:rect l="l" t="t" r="r" b="b"/>
            <a:pathLst>
              <a:path h="1506220">
                <a:moveTo>
                  <a:pt x="0" y="1506207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445386" y="4890134"/>
            <a:ext cx="0" cy="1506855"/>
          </a:xfrm>
          <a:custGeom>
            <a:avLst/>
            <a:gdLst/>
            <a:ahLst/>
            <a:cxnLst/>
            <a:rect l="l" t="t" r="r" b="b"/>
            <a:pathLst>
              <a:path h="1506854">
                <a:moveTo>
                  <a:pt x="0" y="0"/>
                </a:moveTo>
                <a:lnTo>
                  <a:pt x="0" y="1504416"/>
                </a:lnTo>
                <a:lnTo>
                  <a:pt x="0" y="150627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489265" y="4954968"/>
            <a:ext cx="0" cy="1443355"/>
          </a:xfrm>
          <a:custGeom>
            <a:avLst/>
            <a:gdLst/>
            <a:ahLst/>
            <a:cxnLst/>
            <a:rect l="l" t="t" r="r" b="b"/>
            <a:pathLst>
              <a:path h="1443354">
                <a:moveTo>
                  <a:pt x="0" y="0"/>
                </a:moveTo>
                <a:lnTo>
                  <a:pt x="0" y="144327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468500" y="4954778"/>
            <a:ext cx="0" cy="1440180"/>
          </a:xfrm>
          <a:custGeom>
            <a:avLst/>
            <a:gdLst/>
            <a:ahLst/>
            <a:cxnLst/>
            <a:rect l="l" t="t" r="r" b="b"/>
            <a:pathLst>
              <a:path h="1440179">
                <a:moveTo>
                  <a:pt x="0" y="1439786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505458" y="4956555"/>
            <a:ext cx="0" cy="1440180"/>
          </a:xfrm>
          <a:custGeom>
            <a:avLst/>
            <a:gdLst/>
            <a:ahLst/>
            <a:cxnLst/>
            <a:rect l="l" t="t" r="r" b="b"/>
            <a:pathLst>
              <a:path h="1440179">
                <a:moveTo>
                  <a:pt x="0" y="0"/>
                </a:moveTo>
                <a:lnTo>
                  <a:pt x="0" y="1437995"/>
                </a:lnTo>
                <a:lnTo>
                  <a:pt x="0" y="14398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546923" y="4759388"/>
            <a:ext cx="0" cy="1638935"/>
          </a:xfrm>
          <a:custGeom>
            <a:avLst/>
            <a:gdLst/>
            <a:ahLst/>
            <a:cxnLst/>
            <a:rect l="l" t="t" r="r" b="b"/>
            <a:pathLst>
              <a:path h="1638935">
                <a:moveTo>
                  <a:pt x="0" y="0"/>
                </a:moveTo>
                <a:lnTo>
                  <a:pt x="0" y="163885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528444" y="4759071"/>
            <a:ext cx="0" cy="1635760"/>
          </a:xfrm>
          <a:custGeom>
            <a:avLst/>
            <a:gdLst/>
            <a:ahLst/>
            <a:cxnLst/>
            <a:rect l="l" t="t" r="r" b="b"/>
            <a:pathLst>
              <a:path h="1635760">
                <a:moveTo>
                  <a:pt x="0" y="1635480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560702" y="4760976"/>
            <a:ext cx="0" cy="1635760"/>
          </a:xfrm>
          <a:custGeom>
            <a:avLst/>
            <a:gdLst/>
            <a:ahLst/>
            <a:cxnLst/>
            <a:rect l="l" t="t" r="r" b="b"/>
            <a:pathLst>
              <a:path h="1635760">
                <a:moveTo>
                  <a:pt x="0" y="0"/>
                </a:moveTo>
                <a:lnTo>
                  <a:pt x="0" y="1633575"/>
                </a:lnTo>
                <a:lnTo>
                  <a:pt x="0" y="16354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602295" y="4702111"/>
            <a:ext cx="0" cy="1696720"/>
          </a:xfrm>
          <a:custGeom>
            <a:avLst/>
            <a:gdLst/>
            <a:ahLst/>
            <a:cxnLst/>
            <a:rect l="l" t="t" r="r" b="b"/>
            <a:pathLst>
              <a:path h="1696720">
                <a:moveTo>
                  <a:pt x="0" y="0"/>
                </a:moveTo>
                <a:lnTo>
                  <a:pt x="0" y="169613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583816" y="4701921"/>
            <a:ext cx="0" cy="1692910"/>
          </a:xfrm>
          <a:custGeom>
            <a:avLst/>
            <a:gdLst/>
            <a:ahLst/>
            <a:cxnLst/>
            <a:rect l="l" t="t" r="r" b="b"/>
            <a:pathLst>
              <a:path h="1692910">
                <a:moveTo>
                  <a:pt x="0" y="1692630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616075" y="4703698"/>
            <a:ext cx="0" cy="1692910"/>
          </a:xfrm>
          <a:custGeom>
            <a:avLst/>
            <a:gdLst/>
            <a:ahLst/>
            <a:cxnLst/>
            <a:rect l="l" t="t" r="r" b="b"/>
            <a:pathLst>
              <a:path h="1692910">
                <a:moveTo>
                  <a:pt x="0" y="0"/>
                </a:moveTo>
                <a:lnTo>
                  <a:pt x="0" y="1690852"/>
                </a:lnTo>
                <a:lnTo>
                  <a:pt x="0" y="16927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662239" y="4668964"/>
            <a:ext cx="0" cy="1729739"/>
          </a:xfrm>
          <a:custGeom>
            <a:avLst/>
            <a:gdLst/>
            <a:ahLst/>
            <a:cxnLst/>
            <a:rect l="l" t="t" r="r" b="b"/>
            <a:pathLst>
              <a:path h="1729739">
                <a:moveTo>
                  <a:pt x="0" y="0"/>
                </a:moveTo>
                <a:lnTo>
                  <a:pt x="0" y="172928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643760" y="4668646"/>
            <a:ext cx="0" cy="1725930"/>
          </a:xfrm>
          <a:custGeom>
            <a:avLst/>
            <a:gdLst/>
            <a:ahLst/>
            <a:cxnLst/>
            <a:rect l="l" t="t" r="r" b="b"/>
            <a:pathLst>
              <a:path h="1725929">
                <a:moveTo>
                  <a:pt x="0" y="1725904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676019" y="4670552"/>
            <a:ext cx="0" cy="1725930"/>
          </a:xfrm>
          <a:custGeom>
            <a:avLst/>
            <a:gdLst/>
            <a:ahLst/>
            <a:cxnLst/>
            <a:rect l="l" t="t" r="r" b="b"/>
            <a:pathLst>
              <a:path h="1725929">
                <a:moveTo>
                  <a:pt x="0" y="0"/>
                </a:moveTo>
                <a:lnTo>
                  <a:pt x="0" y="1723999"/>
                </a:lnTo>
                <a:lnTo>
                  <a:pt x="0" y="17258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719897" y="4742751"/>
            <a:ext cx="0" cy="1656080"/>
          </a:xfrm>
          <a:custGeom>
            <a:avLst/>
            <a:gdLst/>
            <a:ahLst/>
            <a:cxnLst/>
            <a:rect l="l" t="t" r="r" b="b"/>
            <a:pathLst>
              <a:path h="1656079">
                <a:moveTo>
                  <a:pt x="0" y="0"/>
                </a:moveTo>
                <a:lnTo>
                  <a:pt x="0" y="165549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699132" y="4742434"/>
            <a:ext cx="0" cy="1652270"/>
          </a:xfrm>
          <a:custGeom>
            <a:avLst/>
            <a:gdLst/>
            <a:ahLst/>
            <a:cxnLst/>
            <a:rect l="l" t="t" r="r" b="b"/>
            <a:pathLst>
              <a:path h="1652270">
                <a:moveTo>
                  <a:pt x="0" y="1652117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736089" y="4744339"/>
            <a:ext cx="0" cy="1652270"/>
          </a:xfrm>
          <a:custGeom>
            <a:avLst/>
            <a:gdLst/>
            <a:ahLst/>
            <a:cxnLst/>
            <a:rect l="l" t="t" r="r" b="b"/>
            <a:pathLst>
              <a:path h="1652270">
                <a:moveTo>
                  <a:pt x="0" y="0"/>
                </a:moveTo>
                <a:lnTo>
                  <a:pt x="0" y="1650212"/>
                </a:lnTo>
                <a:lnTo>
                  <a:pt x="0" y="16520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777555" y="4729797"/>
            <a:ext cx="0" cy="1668780"/>
          </a:xfrm>
          <a:custGeom>
            <a:avLst/>
            <a:gdLst/>
            <a:ahLst/>
            <a:cxnLst/>
            <a:rect l="l" t="t" r="r" b="b"/>
            <a:pathLst>
              <a:path h="1668779">
                <a:moveTo>
                  <a:pt x="0" y="0"/>
                </a:moveTo>
                <a:lnTo>
                  <a:pt x="0" y="166844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759076" y="4729607"/>
            <a:ext cx="0" cy="1664970"/>
          </a:xfrm>
          <a:custGeom>
            <a:avLst/>
            <a:gdLst/>
            <a:ahLst/>
            <a:cxnLst/>
            <a:rect l="l" t="t" r="r" b="b"/>
            <a:pathLst>
              <a:path h="1664970">
                <a:moveTo>
                  <a:pt x="0" y="1664944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791335" y="4731384"/>
            <a:ext cx="0" cy="1665605"/>
          </a:xfrm>
          <a:custGeom>
            <a:avLst/>
            <a:gdLst/>
            <a:ahLst/>
            <a:cxnLst/>
            <a:rect l="l" t="t" r="r" b="b"/>
            <a:pathLst>
              <a:path h="1665604">
                <a:moveTo>
                  <a:pt x="0" y="0"/>
                </a:moveTo>
                <a:lnTo>
                  <a:pt x="0" y="1663166"/>
                </a:lnTo>
                <a:lnTo>
                  <a:pt x="0" y="16650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832927" y="4844224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02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1814448" y="4844034"/>
            <a:ext cx="0" cy="1550670"/>
          </a:xfrm>
          <a:custGeom>
            <a:avLst/>
            <a:gdLst/>
            <a:ahLst/>
            <a:cxnLst/>
            <a:rect l="l" t="t" r="r" b="b"/>
            <a:pathLst>
              <a:path h="1550670">
                <a:moveTo>
                  <a:pt x="0" y="1550517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1846707" y="4845811"/>
            <a:ext cx="0" cy="1550670"/>
          </a:xfrm>
          <a:custGeom>
            <a:avLst/>
            <a:gdLst/>
            <a:ahLst/>
            <a:cxnLst/>
            <a:rect l="l" t="t" r="r" b="b"/>
            <a:pathLst>
              <a:path h="1550670">
                <a:moveTo>
                  <a:pt x="0" y="0"/>
                </a:moveTo>
                <a:lnTo>
                  <a:pt x="0" y="1548739"/>
                </a:lnTo>
                <a:lnTo>
                  <a:pt x="0" y="15505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1892871" y="4770437"/>
            <a:ext cx="0" cy="1628139"/>
          </a:xfrm>
          <a:custGeom>
            <a:avLst/>
            <a:gdLst/>
            <a:ahLst/>
            <a:cxnLst/>
            <a:rect l="l" t="t" r="r" b="b"/>
            <a:pathLst>
              <a:path h="1628139">
                <a:moveTo>
                  <a:pt x="0" y="0"/>
                </a:moveTo>
                <a:lnTo>
                  <a:pt x="0" y="162780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1874392" y="4770120"/>
            <a:ext cx="0" cy="1624965"/>
          </a:xfrm>
          <a:custGeom>
            <a:avLst/>
            <a:gdLst/>
            <a:ahLst/>
            <a:cxnLst/>
            <a:rect l="l" t="t" r="r" b="b"/>
            <a:pathLst>
              <a:path h="1624964">
                <a:moveTo>
                  <a:pt x="0" y="1624444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906651" y="4772025"/>
            <a:ext cx="0" cy="1624965"/>
          </a:xfrm>
          <a:custGeom>
            <a:avLst/>
            <a:gdLst/>
            <a:ahLst/>
            <a:cxnLst/>
            <a:rect l="l" t="t" r="r" b="b"/>
            <a:pathLst>
              <a:path h="1624964">
                <a:moveTo>
                  <a:pt x="0" y="0"/>
                </a:moveTo>
                <a:lnTo>
                  <a:pt x="0" y="1622539"/>
                </a:lnTo>
                <a:lnTo>
                  <a:pt x="0" y="162438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1948243" y="4929187"/>
            <a:ext cx="0" cy="1469390"/>
          </a:xfrm>
          <a:custGeom>
            <a:avLst/>
            <a:gdLst/>
            <a:ahLst/>
            <a:cxnLst/>
            <a:rect l="l" t="t" r="r" b="b"/>
            <a:pathLst>
              <a:path h="1469389">
                <a:moveTo>
                  <a:pt x="0" y="0"/>
                </a:moveTo>
                <a:lnTo>
                  <a:pt x="0" y="146905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1929764" y="4928870"/>
            <a:ext cx="0" cy="1466215"/>
          </a:xfrm>
          <a:custGeom>
            <a:avLst/>
            <a:gdLst/>
            <a:ahLst/>
            <a:cxnLst/>
            <a:rect l="l" t="t" r="r" b="b"/>
            <a:pathLst>
              <a:path h="1466214">
                <a:moveTo>
                  <a:pt x="0" y="1465681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1962023" y="4930775"/>
            <a:ext cx="0" cy="1466215"/>
          </a:xfrm>
          <a:custGeom>
            <a:avLst/>
            <a:gdLst/>
            <a:ahLst/>
            <a:cxnLst/>
            <a:rect l="l" t="t" r="r" b="b"/>
            <a:pathLst>
              <a:path h="1466214">
                <a:moveTo>
                  <a:pt x="0" y="0"/>
                </a:moveTo>
                <a:lnTo>
                  <a:pt x="0" y="1463776"/>
                </a:lnTo>
                <a:lnTo>
                  <a:pt x="0" y="14656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005901" y="4752022"/>
            <a:ext cx="0" cy="1646555"/>
          </a:xfrm>
          <a:custGeom>
            <a:avLst/>
            <a:gdLst/>
            <a:ahLst/>
            <a:cxnLst/>
            <a:rect l="l" t="t" r="r" b="b"/>
            <a:pathLst>
              <a:path h="1646554">
                <a:moveTo>
                  <a:pt x="0" y="0"/>
                </a:moveTo>
                <a:lnTo>
                  <a:pt x="0" y="164622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1985136" y="4751704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79">
                <a:moveTo>
                  <a:pt x="0" y="1642846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021967" y="4753609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79">
                <a:moveTo>
                  <a:pt x="0" y="0"/>
                </a:moveTo>
                <a:lnTo>
                  <a:pt x="0" y="1640941"/>
                </a:lnTo>
                <a:lnTo>
                  <a:pt x="0" y="16427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063559" y="4761166"/>
            <a:ext cx="0" cy="1637664"/>
          </a:xfrm>
          <a:custGeom>
            <a:avLst/>
            <a:gdLst/>
            <a:ahLst/>
            <a:cxnLst/>
            <a:rect l="l" t="t" r="r" b="b"/>
            <a:pathLst>
              <a:path h="1637664">
                <a:moveTo>
                  <a:pt x="0" y="0"/>
                </a:moveTo>
                <a:lnTo>
                  <a:pt x="0" y="163708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045080" y="4760976"/>
            <a:ext cx="0" cy="1633855"/>
          </a:xfrm>
          <a:custGeom>
            <a:avLst/>
            <a:gdLst/>
            <a:ahLst/>
            <a:cxnLst/>
            <a:rect l="l" t="t" r="r" b="b"/>
            <a:pathLst>
              <a:path h="1633854">
                <a:moveTo>
                  <a:pt x="0" y="1633575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077339" y="4762753"/>
            <a:ext cx="0" cy="1633855"/>
          </a:xfrm>
          <a:custGeom>
            <a:avLst/>
            <a:gdLst/>
            <a:ahLst/>
            <a:cxnLst/>
            <a:rect l="l" t="t" r="r" b="b"/>
            <a:pathLst>
              <a:path h="1633854">
                <a:moveTo>
                  <a:pt x="0" y="0"/>
                </a:moveTo>
                <a:lnTo>
                  <a:pt x="0" y="1631797"/>
                </a:lnTo>
                <a:lnTo>
                  <a:pt x="0" y="16336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118903" y="4836858"/>
            <a:ext cx="0" cy="1561465"/>
          </a:xfrm>
          <a:custGeom>
            <a:avLst/>
            <a:gdLst/>
            <a:ahLst/>
            <a:cxnLst/>
            <a:rect l="l" t="t" r="r" b="b"/>
            <a:pathLst>
              <a:path h="1561464">
                <a:moveTo>
                  <a:pt x="0" y="0"/>
                </a:moveTo>
                <a:lnTo>
                  <a:pt x="0" y="156138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100452" y="4836667"/>
            <a:ext cx="0" cy="1558290"/>
          </a:xfrm>
          <a:custGeom>
            <a:avLst/>
            <a:gdLst/>
            <a:ahLst/>
            <a:cxnLst/>
            <a:rect l="l" t="t" r="r" b="b"/>
            <a:pathLst>
              <a:path h="1558289">
                <a:moveTo>
                  <a:pt x="0" y="1557896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132710" y="4838446"/>
            <a:ext cx="0" cy="1558290"/>
          </a:xfrm>
          <a:custGeom>
            <a:avLst/>
            <a:gdLst/>
            <a:ahLst/>
            <a:cxnLst/>
            <a:rect l="l" t="t" r="r" b="b"/>
            <a:pathLst>
              <a:path h="1558289">
                <a:moveTo>
                  <a:pt x="0" y="0"/>
                </a:moveTo>
                <a:lnTo>
                  <a:pt x="0" y="1556118"/>
                </a:lnTo>
                <a:lnTo>
                  <a:pt x="0" y="15579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178875" y="4823904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434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160397" y="482371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1570837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192654" y="4825491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69059"/>
                </a:lnTo>
                <a:lnTo>
                  <a:pt x="0" y="15709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236533" y="4785169"/>
            <a:ext cx="0" cy="1613535"/>
          </a:xfrm>
          <a:custGeom>
            <a:avLst/>
            <a:gdLst/>
            <a:ahLst/>
            <a:cxnLst/>
            <a:rect l="l" t="t" r="r" b="b"/>
            <a:pathLst>
              <a:path h="1613535">
                <a:moveTo>
                  <a:pt x="0" y="0"/>
                </a:moveTo>
                <a:lnTo>
                  <a:pt x="0" y="161307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215769" y="4784978"/>
            <a:ext cx="0" cy="1609725"/>
          </a:xfrm>
          <a:custGeom>
            <a:avLst/>
            <a:gdLst/>
            <a:ahLst/>
            <a:cxnLst/>
            <a:rect l="l" t="t" r="r" b="b"/>
            <a:pathLst>
              <a:path h="1609725">
                <a:moveTo>
                  <a:pt x="0" y="1609572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252598" y="4786757"/>
            <a:ext cx="0" cy="1609725"/>
          </a:xfrm>
          <a:custGeom>
            <a:avLst/>
            <a:gdLst/>
            <a:ahLst/>
            <a:cxnLst/>
            <a:rect l="l" t="t" r="r" b="b"/>
            <a:pathLst>
              <a:path h="1609725">
                <a:moveTo>
                  <a:pt x="0" y="0"/>
                </a:moveTo>
                <a:lnTo>
                  <a:pt x="0" y="1607794"/>
                </a:lnTo>
                <a:lnTo>
                  <a:pt x="0" y="16096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294191" y="4823904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434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2275713" y="4823714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1570837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2307970" y="4825491"/>
            <a:ext cx="0" cy="1570990"/>
          </a:xfrm>
          <a:custGeom>
            <a:avLst/>
            <a:gdLst/>
            <a:ahLst/>
            <a:cxnLst/>
            <a:rect l="l" t="t" r="r" b="b"/>
            <a:pathLst>
              <a:path h="1570989">
                <a:moveTo>
                  <a:pt x="0" y="0"/>
                </a:moveTo>
                <a:lnTo>
                  <a:pt x="0" y="1569059"/>
                </a:lnTo>
                <a:lnTo>
                  <a:pt x="0" y="15709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349535" y="4715065"/>
            <a:ext cx="0" cy="1683385"/>
          </a:xfrm>
          <a:custGeom>
            <a:avLst/>
            <a:gdLst/>
            <a:ahLst/>
            <a:cxnLst/>
            <a:rect l="l" t="t" r="r" b="b"/>
            <a:pathLst>
              <a:path h="1683385">
                <a:moveTo>
                  <a:pt x="0" y="0"/>
                </a:moveTo>
                <a:lnTo>
                  <a:pt x="0" y="16831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331085" y="4714747"/>
            <a:ext cx="0" cy="1680210"/>
          </a:xfrm>
          <a:custGeom>
            <a:avLst/>
            <a:gdLst/>
            <a:ahLst/>
            <a:cxnLst/>
            <a:rect l="l" t="t" r="r" b="b"/>
            <a:pathLst>
              <a:path h="1680210">
                <a:moveTo>
                  <a:pt x="0" y="1679803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2363342" y="4716653"/>
            <a:ext cx="0" cy="1680210"/>
          </a:xfrm>
          <a:custGeom>
            <a:avLst/>
            <a:gdLst/>
            <a:ahLst/>
            <a:cxnLst/>
            <a:rect l="l" t="t" r="r" b="b"/>
            <a:pathLst>
              <a:path h="1680210">
                <a:moveTo>
                  <a:pt x="0" y="0"/>
                </a:moveTo>
                <a:lnTo>
                  <a:pt x="0" y="1677898"/>
                </a:lnTo>
                <a:lnTo>
                  <a:pt x="0" y="16797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2409507" y="4847907"/>
            <a:ext cx="0" cy="1550670"/>
          </a:xfrm>
          <a:custGeom>
            <a:avLst/>
            <a:gdLst/>
            <a:ahLst/>
            <a:cxnLst/>
            <a:rect l="l" t="t" r="r" b="b"/>
            <a:pathLst>
              <a:path h="1550670">
                <a:moveTo>
                  <a:pt x="0" y="0"/>
                </a:moveTo>
                <a:lnTo>
                  <a:pt x="0" y="155033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2391029" y="4847716"/>
            <a:ext cx="0" cy="1546860"/>
          </a:xfrm>
          <a:custGeom>
            <a:avLst/>
            <a:gdLst/>
            <a:ahLst/>
            <a:cxnLst/>
            <a:rect l="l" t="t" r="r" b="b"/>
            <a:pathLst>
              <a:path h="1546860">
                <a:moveTo>
                  <a:pt x="0" y="1546834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423286" y="4849495"/>
            <a:ext cx="0" cy="1547495"/>
          </a:xfrm>
          <a:custGeom>
            <a:avLst/>
            <a:gdLst/>
            <a:ahLst/>
            <a:cxnLst/>
            <a:rect l="l" t="t" r="r" b="b"/>
            <a:pathLst>
              <a:path h="1547495">
                <a:moveTo>
                  <a:pt x="0" y="0"/>
                </a:moveTo>
                <a:lnTo>
                  <a:pt x="0" y="1545056"/>
                </a:lnTo>
                <a:lnTo>
                  <a:pt x="0" y="154691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464851" y="4811077"/>
            <a:ext cx="0" cy="1587500"/>
          </a:xfrm>
          <a:custGeom>
            <a:avLst/>
            <a:gdLst/>
            <a:ahLst/>
            <a:cxnLst/>
            <a:rect l="l" t="t" r="r" b="b"/>
            <a:pathLst>
              <a:path h="1587500">
                <a:moveTo>
                  <a:pt x="0" y="0"/>
                </a:moveTo>
                <a:lnTo>
                  <a:pt x="0" y="15871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446401" y="4810759"/>
            <a:ext cx="0" cy="1584325"/>
          </a:xfrm>
          <a:custGeom>
            <a:avLst/>
            <a:gdLst/>
            <a:ahLst/>
            <a:cxnLst/>
            <a:rect l="l" t="t" r="r" b="b"/>
            <a:pathLst>
              <a:path h="1584325">
                <a:moveTo>
                  <a:pt x="0" y="1583791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478658" y="4812665"/>
            <a:ext cx="0" cy="1584325"/>
          </a:xfrm>
          <a:custGeom>
            <a:avLst/>
            <a:gdLst/>
            <a:ahLst/>
            <a:cxnLst/>
            <a:rect l="l" t="t" r="r" b="b"/>
            <a:pathLst>
              <a:path h="1584325">
                <a:moveTo>
                  <a:pt x="0" y="0"/>
                </a:moveTo>
                <a:lnTo>
                  <a:pt x="0" y="1581886"/>
                </a:lnTo>
                <a:lnTo>
                  <a:pt x="0" y="15837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522529" y="4692967"/>
            <a:ext cx="0" cy="1705610"/>
          </a:xfrm>
          <a:custGeom>
            <a:avLst/>
            <a:gdLst/>
            <a:ahLst/>
            <a:cxnLst/>
            <a:rect l="l" t="t" r="r" b="b"/>
            <a:pathLst>
              <a:path h="1705610">
                <a:moveTo>
                  <a:pt x="0" y="0"/>
                </a:moveTo>
                <a:lnTo>
                  <a:pt x="0" y="170527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501773" y="4692650"/>
            <a:ext cx="0" cy="1702435"/>
          </a:xfrm>
          <a:custGeom>
            <a:avLst/>
            <a:gdLst/>
            <a:ahLst/>
            <a:cxnLst/>
            <a:rect l="l" t="t" r="r" b="b"/>
            <a:pathLst>
              <a:path h="1702435">
                <a:moveTo>
                  <a:pt x="0" y="1701901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538602" y="4694554"/>
            <a:ext cx="0" cy="1702435"/>
          </a:xfrm>
          <a:custGeom>
            <a:avLst/>
            <a:gdLst/>
            <a:ahLst/>
            <a:cxnLst/>
            <a:rect l="l" t="t" r="r" b="b"/>
            <a:pathLst>
              <a:path h="1702435">
                <a:moveTo>
                  <a:pt x="0" y="0"/>
                </a:moveTo>
                <a:lnTo>
                  <a:pt x="0" y="1699996"/>
                </a:lnTo>
                <a:lnTo>
                  <a:pt x="0" y="17018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580167" y="4840541"/>
            <a:ext cx="0" cy="1558290"/>
          </a:xfrm>
          <a:custGeom>
            <a:avLst/>
            <a:gdLst/>
            <a:ahLst/>
            <a:cxnLst/>
            <a:rect l="l" t="t" r="r" b="b"/>
            <a:pathLst>
              <a:path h="1558289">
                <a:moveTo>
                  <a:pt x="0" y="0"/>
                </a:moveTo>
                <a:lnTo>
                  <a:pt x="0" y="155770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561717" y="4840351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1554200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593975" y="4842128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2422"/>
                </a:lnTo>
                <a:lnTo>
                  <a:pt x="0" y="155427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635539" y="4800028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0"/>
                </a:moveTo>
                <a:lnTo>
                  <a:pt x="0" y="159821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617089" y="4799710"/>
            <a:ext cx="0" cy="1595120"/>
          </a:xfrm>
          <a:custGeom>
            <a:avLst/>
            <a:gdLst/>
            <a:ahLst/>
            <a:cxnLst/>
            <a:rect l="l" t="t" r="r" b="b"/>
            <a:pathLst>
              <a:path h="1595120">
                <a:moveTo>
                  <a:pt x="0" y="1594840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649347" y="4801615"/>
            <a:ext cx="0" cy="1595120"/>
          </a:xfrm>
          <a:custGeom>
            <a:avLst/>
            <a:gdLst/>
            <a:ahLst/>
            <a:cxnLst/>
            <a:rect l="l" t="t" r="r" b="b"/>
            <a:pathLst>
              <a:path h="1595120">
                <a:moveTo>
                  <a:pt x="0" y="0"/>
                </a:moveTo>
                <a:lnTo>
                  <a:pt x="0" y="1592935"/>
                </a:lnTo>
                <a:lnTo>
                  <a:pt x="0" y="159478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695483" y="4785169"/>
            <a:ext cx="0" cy="1613535"/>
          </a:xfrm>
          <a:custGeom>
            <a:avLst/>
            <a:gdLst/>
            <a:ahLst/>
            <a:cxnLst/>
            <a:rect l="l" t="t" r="r" b="b"/>
            <a:pathLst>
              <a:path h="1613535">
                <a:moveTo>
                  <a:pt x="0" y="0"/>
                </a:moveTo>
                <a:lnTo>
                  <a:pt x="0" y="161307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677032" y="4784978"/>
            <a:ext cx="0" cy="1609725"/>
          </a:xfrm>
          <a:custGeom>
            <a:avLst/>
            <a:gdLst/>
            <a:ahLst/>
            <a:cxnLst/>
            <a:rect l="l" t="t" r="r" b="b"/>
            <a:pathLst>
              <a:path h="1609725">
                <a:moveTo>
                  <a:pt x="0" y="1609572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709291" y="4786757"/>
            <a:ext cx="0" cy="1609725"/>
          </a:xfrm>
          <a:custGeom>
            <a:avLst/>
            <a:gdLst/>
            <a:ahLst/>
            <a:cxnLst/>
            <a:rect l="l" t="t" r="r" b="b"/>
            <a:pathLst>
              <a:path h="1609725">
                <a:moveTo>
                  <a:pt x="0" y="0"/>
                </a:moveTo>
                <a:lnTo>
                  <a:pt x="0" y="1607794"/>
                </a:lnTo>
                <a:lnTo>
                  <a:pt x="0" y="16096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753161" y="4790757"/>
            <a:ext cx="0" cy="1607820"/>
          </a:xfrm>
          <a:custGeom>
            <a:avLst/>
            <a:gdLst/>
            <a:ahLst/>
            <a:cxnLst/>
            <a:rect l="l" t="t" r="r" b="b"/>
            <a:pathLst>
              <a:path h="1607820">
                <a:moveTo>
                  <a:pt x="0" y="0"/>
                </a:moveTo>
                <a:lnTo>
                  <a:pt x="0" y="160748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2732404" y="4790440"/>
            <a:ext cx="0" cy="1604645"/>
          </a:xfrm>
          <a:custGeom>
            <a:avLst/>
            <a:gdLst/>
            <a:ahLst/>
            <a:cxnLst/>
            <a:rect l="l" t="t" r="r" b="b"/>
            <a:pathLst>
              <a:path h="1604645">
                <a:moveTo>
                  <a:pt x="0" y="1604111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2769235" y="4792345"/>
            <a:ext cx="0" cy="1604645"/>
          </a:xfrm>
          <a:custGeom>
            <a:avLst/>
            <a:gdLst/>
            <a:ahLst/>
            <a:cxnLst/>
            <a:rect l="l" t="t" r="r" b="b"/>
            <a:pathLst>
              <a:path h="1604645">
                <a:moveTo>
                  <a:pt x="0" y="0"/>
                </a:moveTo>
                <a:lnTo>
                  <a:pt x="0" y="1602206"/>
                </a:lnTo>
                <a:lnTo>
                  <a:pt x="0" y="16040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2810799" y="5100891"/>
            <a:ext cx="0" cy="1297940"/>
          </a:xfrm>
          <a:custGeom>
            <a:avLst/>
            <a:gdLst/>
            <a:ahLst/>
            <a:cxnLst/>
            <a:rect l="l" t="t" r="r" b="b"/>
            <a:pathLst>
              <a:path h="1297939">
                <a:moveTo>
                  <a:pt x="0" y="0"/>
                </a:moveTo>
                <a:lnTo>
                  <a:pt x="0" y="129735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2792348" y="5100573"/>
            <a:ext cx="0" cy="1294130"/>
          </a:xfrm>
          <a:custGeom>
            <a:avLst/>
            <a:gdLst/>
            <a:ahLst/>
            <a:cxnLst/>
            <a:rect l="l" t="t" r="r" b="b"/>
            <a:pathLst>
              <a:path h="1294129">
                <a:moveTo>
                  <a:pt x="0" y="1293990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2824607" y="5102478"/>
            <a:ext cx="0" cy="1294130"/>
          </a:xfrm>
          <a:custGeom>
            <a:avLst/>
            <a:gdLst/>
            <a:ahLst/>
            <a:cxnLst/>
            <a:rect l="l" t="t" r="r" b="b"/>
            <a:pathLst>
              <a:path h="1294129">
                <a:moveTo>
                  <a:pt x="0" y="0"/>
                </a:moveTo>
                <a:lnTo>
                  <a:pt x="0" y="1292085"/>
                </a:lnTo>
                <a:lnTo>
                  <a:pt x="0" y="12939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866171" y="4982654"/>
            <a:ext cx="0" cy="1416050"/>
          </a:xfrm>
          <a:custGeom>
            <a:avLst/>
            <a:gdLst/>
            <a:ahLst/>
            <a:cxnLst/>
            <a:rect l="l" t="t" r="r" b="b"/>
            <a:pathLst>
              <a:path h="1416050">
                <a:moveTo>
                  <a:pt x="0" y="0"/>
                </a:moveTo>
                <a:lnTo>
                  <a:pt x="0" y="141559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847720" y="4982464"/>
            <a:ext cx="0" cy="1412240"/>
          </a:xfrm>
          <a:custGeom>
            <a:avLst/>
            <a:gdLst/>
            <a:ahLst/>
            <a:cxnLst/>
            <a:rect l="l" t="t" r="r" b="b"/>
            <a:pathLst>
              <a:path h="1412239">
                <a:moveTo>
                  <a:pt x="0" y="1412087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879979" y="4984241"/>
            <a:ext cx="0" cy="1412240"/>
          </a:xfrm>
          <a:custGeom>
            <a:avLst/>
            <a:gdLst/>
            <a:ahLst/>
            <a:cxnLst/>
            <a:rect l="l" t="t" r="r" b="b"/>
            <a:pathLst>
              <a:path h="1412239">
                <a:moveTo>
                  <a:pt x="0" y="0"/>
                </a:moveTo>
                <a:lnTo>
                  <a:pt x="0" y="1410309"/>
                </a:lnTo>
                <a:lnTo>
                  <a:pt x="0" y="141216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926115" y="4781486"/>
            <a:ext cx="0" cy="1617345"/>
          </a:xfrm>
          <a:custGeom>
            <a:avLst/>
            <a:gdLst/>
            <a:ahLst/>
            <a:cxnLst/>
            <a:rect l="l" t="t" r="r" b="b"/>
            <a:pathLst>
              <a:path h="1617345">
                <a:moveTo>
                  <a:pt x="0" y="0"/>
                </a:moveTo>
                <a:lnTo>
                  <a:pt x="0" y="161676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907664" y="4781296"/>
            <a:ext cx="0" cy="1613535"/>
          </a:xfrm>
          <a:custGeom>
            <a:avLst/>
            <a:gdLst/>
            <a:ahLst/>
            <a:cxnLst/>
            <a:rect l="l" t="t" r="r" b="b"/>
            <a:pathLst>
              <a:path h="1613535">
                <a:moveTo>
                  <a:pt x="0" y="1613255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939923" y="4783073"/>
            <a:ext cx="0" cy="1613535"/>
          </a:xfrm>
          <a:custGeom>
            <a:avLst/>
            <a:gdLst/>
            <a:ahLst/>
            <a:cxnLst/>
            <a:rect l="l" t="t" r="r" b="b"/>
            <a:pathLst>
              <a:path h="1613535">
                <a:moveTo>
                  <a:pt x="0" y="0"/>
                </a:moveTo>
                <a:lnTo>
                  <a:pt x="0" y="1611477"/>
                </a:lnTo>
                <a:lnTo>
                  <a:pt x="0" y="161333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981487" y="5503227"/>
            <a:ext cx="0" cy="895350"/>
          </a:xfrm>
          <a:custGeom>
            <a:avLst/>
            <a:gdLst/>
            <a:ahLst/>
            <a:cxnLst/>
            <a:rect l="l" t="t" r="r" b="b"/>
            <a:pathLst>
              <a:path h="895350">
                <a:moveTo>
                  <a:pt x="0" y="0"/>
                </a:moveTo>
                <a:lnTo>
                  <a:pt x="0" y="89501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963036" y="5503036"/>
            <a:ext cx="0" cy="891540"/>
          </a:xfrm>
          <a:custGeom>
            <a:avLst/>
            <a:gdLst/>
            <a:ahLst/>
            <a:cxnLst/>
            <a:rect l="l" t="t" r="r" b="b"/>
            <a:pathLst>
              <a:path h="891539">
                <a:moveTo>
                  <a:pt x="0" y="891514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995295" y="5504815"/>
            <a:ext cx="0" cy="892175"/>
          </a:xfrm>
          <a:custGeom>
            <a:avLst/>
            <a:gdLst/>
            <a:ahLst/>
            <a:cxnLst/>
            <a:rect l="l" t="t" r="r" b="b"/>
            <a:pathLst>
              <a:path h="892175">
                <a:moveTo>
                  <a:pt x="0" y="0"/>
                </a:moveTo>
                <a:lnTo>
                  <a:pt x="0" y="889749"/>
                </a:lnTo>
                <a:lnTo>
                  <a:pt x="0" y="89159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3039046" y="6241605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5">
                <a:moveTo>
                  <a:pt x="0" y="0"/>
                </a:moveTo>
                <a:lnTo>
                  <a:pt x="0" y="15664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3018282" y="6241351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153212"/>
                </a:moveTo>
                <a:lnTo>
                  <a:pt x="0" y="18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3055239" y="6243192"/>
            <a:ext cx="0" cy="153670"/>
          </a:xfrm>
          <a:custGeom>
            <a:avLst/>
            <a:gdLst/>
            <a:ahLst/>
            <a:cxnLst/>
            <a:rect l="l" t="t" r="r" b="b"/>
            <a:pathLst>
              <a:path h="153670">
                <a:moveTo>
                  <a:pt x="0" y="0"/>
                </a:moveTo>
                <a:lnTo>
                  <a:pt x="0" y="151358"/>
                </a:lnTo>
                <a:lnTo>
                  <a:pt x="0" y="1532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096803" y="5901969"/>
            <a:ext cx="0" cy="496570"/>
          </a:xfrm>
          <a:custGeom>
            <a:avLst/>
            <a:gdLst/>
            <a:ahLst/>
            <a:cxnLst/>
            <a:rect l="l" t="t" r="r" b="b"/>
            <a:pathLst>
              <a:path h="496570">
                <a:moveTo>
                  <a:pt x="0" y="0"/>
                </a:moveTo>
                <a:lnTo>
                  <a:pt x="0" y="49627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078352" y="5901702"/>
            <a:ext cx="0" cy="493395"/>
          </a:xfrm>
          <a:custGeom>
            <a:avLst/>
            <a:gdLst/>
            <a:ahLst/>
            <a:cxnLst/>
            <a:rect l="l" t="t" r="r" b="b"/>
            <a:pathLst>
              <a:path h="493395">
                <a:moveTo>
                  <a:pt x="0" y="492848"/>
                </a:moveTo>
                <a:lnTo>
                  <a:pt x="0" y="185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110610" y="5903556"/>
            <a:ext cx="0" cy="493395"/>
          </a:xfrm>
          <a:custGeom>
            <a:avLst/>
            <a:gdLst/>
            <a:ahLst/>
            <a:cxnLst/>
            <a:rect l="l" t="t" r="r" b="b"/>
            <a:pathLst>
              <a:path h="493395">
                <a:moveTo>
                  <a:pt x="0" y="0"/>
                </a:moveTo>
                <a:lnTo>
                  <a:pt x="0" y="490994"/>
                </a:lnTo>
                <a:lnTo>
                  <a:pt x="0" y="4928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3152076" y="6269291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895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3133598" y="6269037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125514"/>
                </a:moveTo>
                <a:lnTo>
                  <a:pt x="0" y="18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3165982" y="6270878"/>
            <a:ext cx="0" cy="125730"/>
          </a:xfrm>
          <a:custGeom>
            <a:avLst/>
            <a:gdLst/>
            <a:ahLst/>
            <a:cxnLst/>
            <a:rect l="l" t="t" r="r" b="b"/>
            <a:pathLst>
              <a:path h="125729">
                <a:moveTo>
                  <a:pt x="0" y="0"/>
                </a:moveTo>
                <a:lnTo>
                  <a:pt x="0" y="123685"/>
                </a:lnTo>
                <a:lnTo>
                  <a:pt x="0" y="1255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212119" y="5732145"/>
            <a:ext cx="0" cy="666115"/>
          </a:xfrm>
          <a:custGeom>
            <a:avLst/>
            <a:gdLst/>
            <a:ahLst/>
            <a:cxnLst/>
            <a:rect l="l" t="t" r="r" b="b"/>
            <a:pathLst>
              <a:path h="666114">
                <a:moveTo>
                  <a:pt x="0" y="0"/>
                </a:moveTo>
                <a:lnTo>
                  <a:pt x="0" y="66610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3193669" y="5731878"/>
            <a:ext cx="0" cy="662940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662673"/>
                </a:moveTo>
                <a:lnTo>
                  <a:pt x="0" y="185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3225926" y="5733732"/>
            <a:ext cx="0" cy="662940"/>
          </a:xfrm>
          <a:custGeom>
            <a:avLst/>
            <a:gdLst/>
            <a:ahLst/>
            <a:cxnLst/>
            <a:rect l="l" t="t" r="r" b="b"/>
            <a:pathLst>
              <a:path h="662939">
                <a:moveTo>
                  <a:pt x="0" y="0"/>
                </a:moveTo>
                <a:lnTo>
                  <a:pt x="0" y="660819"/>
                </a:lnTo>
                <a:lnTo>
                  <a:pt x="0" y="6626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3269678" y="5460809"/>
            <a:ext cx="0" cy="937894"/>
          </a:xfrm>
          <a:custGeom>
            <a:avLst/>
            <a:gdLst/>
            <a:ahLst/>
            <a:cxnLst/>
            <a:rect l="l" t="t" r="r" b="b"/>
            <a:pathLst>
              <a:path h="937895">
                <a:moveTo>
                  <a:pt x="0" y="0"/>
                </a:moveTo>
                <a:lnTo>
                  <a:pt x="0" y="93743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3248914" y="5460491"/>
            <a:ext cx="0" cy="934085"/>
          </a:xfrm>
          <a:custGeom>
            <a:avLst/>
            <a:gdLst/>
            <a:ahLst/>
            <a:cxnLst/>
            <a:rect l="l" t="t" r="r" b="b"/>
            <a:pathLst>
              <a:path h="934085">
                <a:moveTo>
                  <a:pt x="0" y="934059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285871" y="5462396"/>
            <a:ext cx="0" cy="934085"/>
          </a:xfrm>
          <a:custGeom>
            <a:avLst/>
            <a:gdLst/>
            <a:ahLst/>
            <a:cxnLst/>
            <a:rect l="l" t="t" r="r" b="b"/>
            <a:pathLst>
              <a:path h="934085">
                <a:moveTo>
                  <a:pt x="0" y="0"/>
                </a:moveTo>
                <a:lnTo>
                  <a:pt x="0" y="932154"/>
                </a:lnTo>
                <a:lnTo>
                  <a:pt x="0" y="93400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3327435" y="5479224"/>
            <a:ext cx="0" cy="919480"/>
          </a:xfrm>
          <a:custGeom>
            <a:avLst/>
            <a:gdLst/>
            <a:ahLst/>
            <a:cxnLst/>
            <a:rect l="l" t="t" r="r" b="b"/>
            <a:pathLst>
              <a:path h="919479">
                <a:moveTo>
                  <a:pt x="0" y="0"/>
                </a:moveTo>
                <a:lnTo>
                  <a:pt x="0" y="91902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3308984" y="5479034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915517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3341242" y="5480811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3739"/>
                </a:lnTo>
                <a:lnTo>
                  <a:pt x="0" y="91559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3382708" y="6075476"/>
            <a:ext cx="0" cy="323215"/>
          </a:xfrm>
          <a:custGeom>
            <a:avLst/>
            <a:gdLst/>
            <a:ahLst/>
            <a:cxnLst/>
            <a:rect l="l" t="t" r="r" b="b"/>
            <a:pathLst>
              <a:path h="323214">
                <a:moveTo>
                  <a:pt x="0" y="0"/>
                </a:moveTo>
                <a:lnTo>
                  <a:pt x="0" y="32277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3364229" y="6075222"/>
            <a:ext cx="0" cy="319405"/>
          </a:xfrm>
          <a:custGeom>
            <a:avLst/>
            <a:gdLst/>
            <a:ahLst/>
            <a:cxnLst/>
            <a:rect l="l" t="t" r="r" b="b"/>
            <a:pathLst>
              <a:path h="319404">
                <a:moveTo>
                  <a:pt x="0" y="319341"/>
                </a:moveTo>
                <a:lnTo>
                  <a:pt x="0" y="18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3396615" y="6077064"/>
            <a:ext cx="0" cy="319405"/>
          </a:xfrm>
          <a:custGeom>
            <a:avLst/>
            <a:gdLst/>
            <a:ahLst/>
            <a:cxnLst/>
            <a:rect l="l" t="t" r="r" b="b"/>
            <a:pathLst>
              <a:path h="319404">
                <a:moveTo>
                  <a:pt x="0" y="0"/>
                </a:moveTo>
                <a:lnTo>
                  <a:pt x="0" y="317487"/>
                </a:lnTo>
                <a:lnTo>
                  <a:pt x="0" y="3193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3442751" y="5621388"/>
            <a:ext cx="0" cy="777240"/>
          </a:xfrm>
          <a:custGeom>
            <a:avLst/>
            <a:gdLst/>
            <a:ahLst/>
            <a:cxnLst/>
            <a:rect l="l" t="t" r="r" b="b"/>
            <a:pathLst>
              <a:path h="777239">
                <a:moveTo>
                  <a:pt x="0" y="0"/>
                </a:moveTo>
                <a:lnTo>
                  <a:pt x="0" y="77685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3424301" y="5621134"/>
            <a:ext cx="0" cy="773430"/>
          </a:xfrm>
          <a:custGeom>
            <a:avLst/>
            <a:gdLst/>
            <a:ahLst/>
            <a:cxnLst/>
            <a:rect l="l" t="t" r="r" b="b"/>
            <a:pathLst>
              <a:path h="773429">
                <a:moveTo>
                  <a:pt x="0" y="773417"/>
                </a:moveTo>
                <a:lnTo>
                  <a:pt x="0" y="18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3456559" y="5622975"/>
            <a:ext cx="0" cy="773430"/>
          </a:xfrm>
          <a:custGeom>
            <a:avLst/>
            <a:gdLst/>
            <a:ahLst/>
            <a:cxnLst/>
            <a:rect l="l" t="t" r="r" b="b"/>
            <a:pathLst>
              <a:path h="773429">
                <a:moveTo>
                  <a:pt x="0" y="0"/>
                </a:moveTo>
                <a:lnTo>
                  <a:pt x="0" y="771575"/>
                </a:lnTo>
                <a:lnTo>
                  <a:pt x="0" y="7734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3498024" y="5305742"/>
            <a:ext cx="0" cy="1092835"/>
          </a:xfrm>
          <a:custGeom>
            <a:avLst/>
            <a:gdLst/>
            <a:ahLst/>
            <a:cxnLst/>
            <a:rect l="l" t="t" r="r" b="b"/>
            <a:pathLst>
              <a:path h="1092835">
                <a:moveTo>
                  <a:pt x="0" y="0"/>
                </a:moveTo>
                <a:lnTo>
                  <a:pt x="0" y="109250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3479546" y="5305425"/>
            <a:ext cx="0" cy="1089660"/>
          </a:xfrm>
          <a:custGeom>
            <a:avLst/>
            <a:gdLst/>
            <a:ahLst/>
            <a:cxnLst/>
            <a:rect l="l" t="t" r="r" b="b"/>
            <a:pathLst>
              <a:path h="1089660">
                <a:moveTo>
                  <a:pt x="0" y="1089126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3511930" y="5307329"/>
            <a:ext cx="0" cy="1089660"/>
          </a:xfrm>
          <a:custGeom>
            <a:avLst/>
            <a:gdLst/>
            <a:ahLst/>
            <a:cxnLst/>
            <a:rect l="l" t="t" r="r" b="b"/>
            <a:pathLst>
              <a:path h="1089660">
                <a:moveTo>
                  <a:pt x="0" y="0"/>
                </a:moveTo>
                <a:lnTo>
                  <a:pt x="0" y="1087221"/>
                </a:lnTo>
                <a:lnTo>
                  <a:pt x="0" y="108907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3555682" y="5525452"/>
            <a:ext cx="0" cy="873125"/>
          </a:xfrm>
          <a:custGeom>
            <a:avLst/>
            <a:gdLst/>
            <a:ahLst/>
            <a:cxnLst/>
            <a:rect l="l" t="t" r="r" b="b"/>
            <a:pathLst>
              <a:path h="873125">
                <a:moveTo>
                  <a:pt x="0" y="0"/>
                </a:moveTo>
                <a:lnTo>
                  <a:pt x="0" y="87279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3534917" y="5525134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869416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3571875" y="5527040"/>
            <a:ext cx="0" cy="869950"/>
          </a:xfrm>
          <a:custGeom>
            <a:avLst/>
            <a:gdLst/>
            <a:ahLst/>
            <a:cxnLst/>
            <a:rect l="l" t="t" r="r" b="b"/>
            <a:pathLst>
              <a:path h="869950">
                <a:moveTo>
                  <a:pt x="0" y="0"/>
                </a:moveTo>
                <a:lnTo>
                  <a:pt x="0" y="867511"/>
                </a:lnTo>
                <a:lnTo>
                  <a:pt x="0" y="8693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3613340" y="6034862"/>
            <a:ext cx="0" cy="363855"/>
          </a:xfrm>
          <a:custGeom>
            <a:avLst/>
            <a:gdLst/>
            <a:ahLst/>
            <a:cxnLst/>
            <a:rect l="l" t="t" r="r" b="b"/>
            <a:pathLst>
              <a:path h="363854">
                <a:moveTo>
                  <a:pt x="0" y="0"/>
                </a:moveTo>
                <a:lnTo>
                  <a:pt x="0" y="36338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3594861" y="6034608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359943"/>
                </a:moveTo>
                <a:lnTo>
                  <a:pt x="0" y="18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3627246" y="6036449"/>
            <a:ext cx="0" cy="360045"/>
          </a:xfrm>
          <a:custGeom>
            <a:avLst/>
            <a:gdLst/>
            <a:ahLst/>
            <a:cxnLst/>
            <a:rect l="l" t="t" r="r" b="b"/>
            <a:pathLst>
              <a:path h="360045">
                <a:moveTo>
                  <a:pt x="0" y="0"/>
                </a:moveTo>
                <a:lnTo>
                  <a:pt x="0" y="358114"/>
                </a:lnTo>
                <a:lnTo>
                  <a:pt x="0" y="35995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3650234" y="6365021"/>
            <a:ext cx="36901" cy="332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3648646" y="6378867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313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3650234" y="6365024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2257" y="0"/>
                </a:lnTo>
                <a:lnTo>
                  <a:pt x="36956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3680904" y="6380714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3138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3728656" y="5846584"/>
            <a:ext cx="0" cy="551815"/>
          </a:xfrm>
          <a:custGeom>
            <a:avLst/>
            <a:gdLst/>
            <a:ahLst/>
            <a:cxnLst/>
            <a:rect l="l" t="t" r="r" b="b"/>
            <a:pathLst>
              <a:path h="551814">
                <a:moveTo>
                  <a:pt x="0" y="0"/>
                </a:moveTo>
                <a:lnTo>
                  <a:pt x="0" y="55166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3710178" y="5846330"/>
            <a:ext cx="0" cy="548640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548220"/>
                </a:moveTo>
                <a:lnTo>
                  <a:pt x="0" y="18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3742563" y="5848172"/>
            <a:ext cx="0" cy="548640"/>
          </a:xfrm>
          <a:custGeom>
            <a:avLst/>
            <a:gdLst/>
            <a:ahLst/>
            <a:cxnLst/>
            <a:rect l="l" t="t" r="r" b="b"/>
            <a:pathLst>
              <a:path h="548639">
                <a:moveTo>
                  <a:pt x="0" y="0"/>
                </a:moveTo>
                <a:lnTo>
                  <a:pt x="0" y="546379"/>
                </a:lnTo>
                <a:lnTo>
                  <a:pt x="0" y="54823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3786314" y="4759388"/>
            <a:ext cx="0" cy="1638935"/>
          </a:xfrm>
          <a:custGeom>
            <a:avLst/>
            <a:gdLst/>
            <a:ahLst/>
            <a:cxnLst/>
            <a:rect l="l" t="t" r="r" b="b"/>
            <a:pathLst>
              <a:path h="1638935">
                <a:moveTo>
                  <a:pt x="0" y="0"/>
                </a:moveTo>
                <a:lnTo>
                  <a:pt x="0" y="163885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3765550" y="4759071"/>
            <a:ext cx="0" cy="1635760"/>
          </a:xfrm>
          <a:custGeom>
            <a:avLst/>
            <a:gdLst/>
            <a:ahLst/>
            <a:cxnLst/>
            <a:rect l="l" t="t" r="r" b="b"/>
            <a:pathLst>
              <a:path h="1635760">
                <a:moveTo>
                  <a:pt x="0" y="1635480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802507" y="4760976"/>
            <a:ext cx="0" cy="1635760"/>
          </a:xfrm>
          <a:custGeom>
            <a:avLst/>
            <a:gdLst/>
            <a:ahLst/>
            <a:cxnLst/>
            <a:rect l="l" t="t" r="r" b="b"/>
            <a:pathLst>
              <a:path h="1635760">
                <a:moveTo>
                  <a:pt x="0" y="0"/>
                </a:moveTo>
                <a:lnTo>
                  <a:pt x="0" y="1633575"/>
                </a:lnTo>
                <a:lnTo>
                  <a:pt x="0" y="163542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843972" y="4764849"/>
            <a:ext cx="0" cy="1633855"/>
          </a:xfrm>
          <a:custGeom>
            <a:avLst/>
            <a:gdLst/>
            <a:ahLst/>
            <a:cxnLst/>
            <a:rect l="l" t="t" r="r" b="b"/>
            <a:pathLst>
              <a:path h="1633854">
                <a:moveTo>
                  <a:pt x="0" y="0"/>
                </a:moveTo>
                <a:lnTo>
                  <a:pt x="0" y="163339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825494" y="4764659"/>
            <a:ext cx="0" cy="1630045"/>
          </a:xfrm>
          <a:custGeom>
            <a:avLst/>
            <a:gdLst/>
            <a:ahLst/>
            <a:cxnLst/>
            <a:rect l="l" t="t" r="r" b="b"/>
            <a:pathLst>
              <a:path h="1630045">
                <a:moveTo>
                  <a:pt x="0" y="1629892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857878" y="4766436"/>
            <a:ext cx="0" cy="1630045"/>
          </a:xfrm>
          <a:custGeom>
            <a:avLst/>
            <a:gdLst/>
            <a:ahLst/>
            <a:cxnLst/>
            <a:rect l="l" t="t" r="r" b="b"/>
            <a:pathLst>
              <a:path h="1630045">
                <a:moveTo>
                  <a:pt x="0" y="0"/>
                </a:moveTo>
                <a:lnTo>
                  <a:pt x="0" y="1628114"/>
                </a:lnTo>
                <a:lnTo>
                  <a:pt x="0" y="162996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899344" y="4742751"/>
            <a:ext cx="0" cy="1656080"/>
          </a:xfrm>
          <a:custGeom>
            <a:avLst/>
            <a:gdLst/>
            <a:ahLst/>
            <a:cxnLst/>
            <a:rect l="l" t="t" r="r" b="b"/>
            <a:pathLst>
              <a:path h="1656079">
                <a:moveTo>
                  <a:pt x="0" y="0"/>
                </a:moveTo>
                <a:lnTo>
                  <a:pt x="0" y="165549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880865" y="4742434"/>
            <a:ext cx="0" cy="1652270"/>
          </a:xfrm>
          <a:custGeom>
            <a:avLst/>
            <a:gdLst/>
            <a:ahLst/>
            <a:cxnLst/>
            <a:rect l="l" t="t" r="r" b="b"/>
            <a:pathLst>
              <a:path h="1652270">
                <a:moveTo>
                  <a:pt x="0" y="1652117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913123" y="4744339"/>
            <a:ext cx="0" cy="1652270"/>
          </a:xfrm>
          <a:custGeom>
            <a:avLst/>
            <a:gdLst/>
            <a:ahLst/>
            <a:cxnLst/>
            <a:rect l="l" t="t" r="r" b="b"/>
            <a:pathLst>
              <a:path h="1652270">
                <a:moveTo>
                  <a:pt x="0" y="0"/>
                </a:moveTo>
                <a:lnTo>
                  <a:pt x="0" y="1650212"/>
                </a:lnTo>
                <a:lnTo>
                  <a:pt x="0" y="16520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959288" y="5128577"/>
            <a:ext cx="0" cy="1270000"/>
          </a:xfrm>
          <a:custGeom>
            <a:avLst/>
            <a:gdLst/>
            <a:ahLst/>
            <a:cxnLst/>
            <a:rect l="l" t="t" r="r" b="b"/>
            <a:pathLst>
              <a:path h="1270000">
                <a:moveTo>
                  <a:pt x="0" y="0"/>
                </a:moveTo>
                <a:lnTo>
                  <a:pt x="0" y="12696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940809" y="5128259"/>
            <a:ext cx="0" cy="1266825"/>
          </a:xfrm>
          <a:custGeom>
            <a:avLst/>
            <a:gdLst/>
            <a:ahLst/>
            <a:cxnLst/>
            <a:rect l="l" t="t" r="r" b="b"/>
            <a:pathLst>
              <a:path h="1266825">
                <a:moveTo>
                  <a:pt x="0" y="1266291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973195" y="5130165"/>
            <a:ext cx="0" cy="1266825"/>
          </a:xfrm>
          <a:custGeom>
            <a:avLst/>
            <a:gdLst/>
            <a:ahLst/>
            <a:cxnLst/>
            <a:rect l="l" t="t" r="r" b="b"/>
            <a:pathLst>
              <a:path h="1266825">
                <a:moveTo>
                  <a:pt x="0" y="0"/>
                </a:moveTo>
                <a:lnTo>
                  <a:pt x="0" y="1264386"/>
                </a:lnTo>
                <a:lnTo>
                  <a:pt x="0" y="12662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4014660" y="4752022"/>
            <a:ext cx="0" cy="1646555"/>
          </a:xfrm>
          <a:custGeom>
            <a:avLst/>
            <a:gdLst/>
            <a:ahLst/>
            <a:cxnLst/>
            <a:rect l="l" t="t" r="r" b="b"/>
            <a:pathLst>
              <a:path h="1646554">
                <a:moveTo>
                  <a:pt x="0" y="0"/>
                </a:moveTo>
                <a:lnTo>
                  <a:pt x="0" y="164622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996182" y="4751704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79">
                <a:moveTo>
                  <a:pt x="0" y="1642846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4028440" y="4753609"/>
            <a:ext cx="0" cy="1643380"/>
          </a:xfrm>
          <a:custGeom>
            <a:avLst/>
            <a:gdLst/>
            <a:ahLst/>
            <a:cxnLst/>
            <a:rect l="l" t="t" r="r" b="b"/>
            <a:pathLst>
              <a:path h="1643379">
                <a:moveTo>
                  <a:pt x="0" y="0"/>
                </a:moveTo>
                <a:lnTo>
                  <a:pt x="0" y="1640941"/>
                </a:lnTo>
                <a:lnTo>
                  <a:pt x="0" y="16427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4073351" y="4721161"/>
            <a:ext cx="0" cy="1677670"/>
          </a:xfrm>
          <a:custGeom>
            <a:avLst/>
            <a:gdLst/>
            <a:ahLst/>
            <a:cxnLst/>
            <a:rect l="l" t="t" r="r" b="b"/>
            <a:pathLst>
              <a:path h="1677670">
                <a:moveTo>
                  <a:pt x="0" y="0"/>
                </a:moveTo>
                <a:lnTo>
                  <a:pt x="0" y="167708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052189" y="4721097"/>
            <a:ext cx="0" cy="1673860"/>
          </a:xfrm>
          <a:custGeom>
            <a:avLst/>
            <a:gdLst/>
            <a:ahLst/>
            <a:cxnLst/>
            <a:rect l="l" t="t" r="r" b="b"/>
            <a:pathLst>
              <a:path h="1673860">
                <a:moveTo>
                  <a:pt x="0" y="1673783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088129" y="4722748"/>
            <a:ext cx="0" cy="1673860"/>
          </a:xfrm>
          <a:custGeom>
            <a:avLst/>
            <a:gdLst/>
            <a:ahLst/>
            <a:cxnLst/>
            <a:rect l="l" t="t" r="r" b="b"/>
            <a:pathLst>
              <a:path h="1673860">
                <a:moveTo>
                  <a:pt x="0" y="0"/>
                </a:moveTo>
                <a:lnTo>
                  <a:pt x="0" y="1671967"/>
                </a:lnTo>
                <a:lnTo>
                  <a:pt x="0" y="16738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129404" y="4677473"/>
            <a:ext cx="0" cy="1720850"/>
          </a:xfrm>
          <a:custGeom>
            <a:avLst/>
            <a:gdLst/>
            <a:ahLst/>
            <a:cxnLst/>
            <a:rect l="l" t="t" r="r" b="b"/>
            <a:pathLst>
              <a:path h="1720850">
                <a:moveTo>
                  <a:pt x="0" y="0"/>
                </a:moveTo>
                <a:lnTo>
                  <a:pt x="0" y="172077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111371" y="4677283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1717598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4143121" y="4679060"/>
            <a:ext cx="0" cy="1717675"/>
          </a:xfrm>
          <a:custGeom>
            <a:avLst/>
            <a:gdLst/>
            <a:ahLst/>
            <a:cxnLst/>
            <a:rect l="l" t="t" r="r" b="b"/>
            <a:pathLst>
              <a:path h="1717675">
                <a:moveTo>
                  <a:pt x="0" y="0"/>
                </a:moveTo>
                <a:lnTo>
                  <a:pt x="0" y="1715655"/>
                </a:lnTo>
                <a:lnTo>
                  <a:pt x="0" y="17175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4185539" y="4835588"/>
            <a:ext cx="0" cy="1562735"/>
          </a:xfrm>
          <a:custGeom>
            <a:avLst/>
            <a:gdLst/>
            <a:ahLst/>
            <a:cxnLst/>
            <a:rect l="l" t="t" r="r" b="b"/>
            <a:pathLst>
              <a:path h="1562735">
                <a:moveTo>
                  <a:pt x="0" y="0"/>
                </a:moveTo>
                <a:lnTo>
                  <a:pt x="0" y="156265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4166489" y="4835397"/>
            <a:ext cx="0" cy="1559560"/>
          </a:xfrm>
          <a:custGeom>
            <a:avLst/>
            <a:gdLst/>
            <a:ahLst/>
            <a:cxnLst/>
            <a:rect l="l" t="t" r="r" b="b"/>
            <a:pathLst>
              <a:path h="1559560">
                <a:moveTo>
                  <a:pt x="0" y="1559483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4198239" y="4837176"/>
            <a:ext cx="0" cy="1559560"/>
          </a:xfrm>
          <a:custGeom>
            <a:avLst/>
            <a:gdLst/>
            <a:ahLst/>
            <a:cxnLst/>
            <a:rect l="l" t="t" r="r" b="b"/>
            <a:pathLst>
              <a:path h="1559560">
                <a:moveTo>
                  <a:pt x="0" y="0"/>
                </a:moveTo>
                <a:lnTo>
                  <a:pt x="0" y="1557540"/>
                </a:lnTo>
                <a:lnTo>
                  <a:pt x="0" y="15593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4245818" y="4820348"/>
            <a:ext cx="0" cy="1577975"/>
          </a:xfrm>
          <a:custGeom>
            <a:avLst/>
            <a:gdLst/>
            <a:ahLst/>
            <a:cxnLst/>
            <a:rect l="l" t="t" r="r" b="b"/>
            <a:pathLst>
              <a:path h="1577975">
                <a:moveTo>
                  <a:pt x="0" y="0"/>
                </a:moveTo>
                <a:lnTo>
                  <a:pt x="0" y="157789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4227829" y="4820284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1574596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4259579" y="4821935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2780"/>
                </a:lnTo>
                <a:lnTo>
                  <a:pt x="0" y="157463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4301871" y="4899469"/>
            <a:ext cx="0" cy="1499235"/>
          </a:xfrm>
          <a:custGeom>
            <a:avLst/>
            <a:gdLst/>
            <a:ahLst/>
            <a:cxnLst/>
            <a:rect l="l" t="t" r="r" b="b"/>
            <a:pathLst>
              <a:path h="1499235">
                <a:moveTo>
                  <a:pt x="0" y="0"/>
                </a:moveTo>
                <a:lnTo>
                  <a:pt x="0" y="149877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4280661" y="4899405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1495475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4318761" y="4901057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3659"/>
                </a:lnTo>
                <a:lnTo>
                  <a:pt x="0" y="149551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4360100" y="4801933"/>
            <a:ext cx="0" cy="1596390"/>
          </a:xfrm>
          <a:custGeom>
            <a:avLst/>
            <a:gdLst/>
            <a:ahLst/>
            <a:cxnLst/>
            <a:rect l="l" t="t" r="r" b="b"/>
            <a:pathLst>
              <a:path h="1596389">
                <a:moveTo>
                  <a:pt x="0" y="0"/>
                </a:moveTo>
                <a:lnTo>
                  <a:pt x="0" y="159631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4339971" y="4801742"/>
            <a:ext cx="0" cy="1593215"/>
          </a:xfrm>
          <a:custGeom>
            <a:avLst/>
            <a:gdLst/>
            <a:ahLst/>
            <a:cxnLst/>
            <a:rect l="l" t="t" r="r" b="b"/>
            <a:pathLst>
              <a:path h="1593214">
                <a:moveTo>
                  <a:pt x="0" y="1593138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4375911" y="4803521"/>
            <a:ext cx="0" cy="1593215"/>
          </a:xfrm>
          <a:custGeom>
            <a:avLst/>
            <a:gdLst/>
            <a:ahLst/>
            <a:cxnLst/>
            <a:rect l="l" t="t" r="r" b="b"/>
            <a:pathLst>
              <a:path h="1593214">
                <a:moveTo>
                  <a:pt x="0" y="0"/>
                </a:moveTo>
                <a:lnTo>
                  <a:pt x="0" y="1591195"/>
                </a:lnTo>
                <a:lnTo>
                  <a:pt x="0" y="15930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4416171" y="4843970"/>
            <a:ext cx="0" cy="1554480"/>
          </a:xfrm>
          <a:custGeom>
            <a:avLst/>
            <a:gdLst/>
            <a:ahLst/>
            <a:cxnLst/>
            <a:rect l="l" t="t" r="r" b="b"/>
            <a:pathLst>
              <a:path h="1554479">
                <a:moveTo>
                  <a:pt x="0" y="0"/>
                </a:moveTo>
                <a:lnTo>
                  <a:pt x="0" y="155427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4397121" y="4843907"/>
            <a:ext cx="0" cy="1551305"/>
          </a:xfrm>
          <a:custGeom>
            <a:avLst/>
            <a:gdLst/>
            <a:ahLst/>
            <a:cxnLst/>
            <a:rect l="l" t="t" r="r" b="b"/>
            <a:pathLst>
              <a:path h="1551304">
                <a:moveTo>
                  <a:pt x="0" y="1550974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4428871" y="4845558"/>
            <a:ext cx="0" cy="1551305"/>
          </a:xfrm>
          <a:custGeom>
            <a:avLst/>
            <a:gdLst/>
            <a:ahLst/>
            <a:cxnLst/>
            <a:rect l="l" t="t" r="r" b="b"/>
            <a:pathLst>
              <a:path h="1551304">
                <a:moveTo>
                  <a:pt x="0" y="0"/>
                </a:moveTo>
                <a:lnTo>
                  <a:pt x="0" y="1549158"/>
                </a:lnTo>
                <a:lnTo>
                  <a:pt x="0" y="15510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4476450" y="4776660"/>
            <a:ext cx="0" cy="1621790"/>
          </a:xfrm>
          <a:custGeom>
            <a:avLst/>
            <a:gdLst/>
            <a:ahLst/>
            <a:cxnLst/>
            <a:rect l="l" t="t" r="r" b="b"/>
            <a:pathLst>
              <a:path h="1621789">
                <a:moveTo>
                  <a:pt x="0" y="0"/>
                </a:moveTo>
                <a:lnTo>
                  <a:pt x="0" y="162158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4458461" y="4774946"/>
            <a:ext cx="0" cy="1620520"/>
          </a:xfrm>
          <a:custGeom>
            <a:avLst/>
            <a:gdLst/>
            <a:ahLst/>
            <a:cxnLst/>
            <a:rect l="l" t="t" r="r" b="b"/>
            <a:pathLst>
              <a:path h="1620520">
                <a:moveTo>
                  <a:pt x="0" y="1619935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4490211" y="4778247"/>
            <a:ext cx="0" cy="1618615"/>
          </a:xfrm>
          <a:custGeom>
            <a:avLst/>
            <a:gdLst/>
            <a:ahLst/>
            <a:cxnLst/>
            <a:rect l="l" t="t" r="r" b="b"/>
            <a:pathLst>
              <a:path h="1618614">
                <a:moveTo>
                  <a:pt x="0" y="0"/>
                </a:moveTo>
                <a:lnTo>
                  <a:pt x="0" y="1616468"/>
                </a:lnTo>
                <a:lnTo>
                  <a:pt x="0" y="161832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4532503" y="5488241"/>
            <a:ext cx="0" cy="910590"/>
          </a:xfrm>
          <a:custGeom>
            <a:avLst/>
            <a:gdLst/>
            <a:ahLst/>
            <a:cxnLst/>
            <a:rect l="l" t="t" r="r" b="b"/>
            <a:pathLst>
              <a:path h="910589">
                <a:moveTo>
                  <a:pt x="0" y="0"/>
                </a:moveTo>
                <a:lnTo>
                  <a:pt x="0" y="91000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4513453" y="5488178"/>
            <a:ext cx="0" cy="906780"/>
          </a:xfrm>
          <a:custGeom>
            <a:avLst/>
            <a:gdLst/>
            <a:ahLst/>
            <a:cxnLst/>
            <a:rect l="l" t="t" r="r" b="b"/>
            <a:pathLst>
              <a:path h="906779">
                <a:moveTo>
                  <a:pt x="0" y="906703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4547361" y="5489828"/>
            <a:ext cx="0" cy="906780"/>
          </a:xfrm>
          <a:custGeom>
            <a:avLst/>
            <a:gdLst/>
            <a:ahLst/>
            <a:cxnLst/>
            <a:rect l="l" t="t" r="r" b="b"/>
            <a:pathLst>
              <a:path h="906779">
                <a:moveTo>
                  <a:pt x="0" y="0"/>
                </a:moveTo>
                <a:lnTo>
                  <a:pt x="0" y="904887"/>
                </a:lnTo>
                <a:lnTo>
                  <a:pt x="0" y="9067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4589733" y="5659844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4">
                <a:moveTo>
                  <a:pt x="0" y="0"/>
                </a:moveTo>
                <a:lnTo>
                  <a:pt x="0" y="73840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4568571" y="5659742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735139"/>
                </a:moveTo>
                <a:lnTo>
                  <a:pt x="0" y="18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4602353" y="5661431"/>
            <a:ext cx="0" cy="735330"/>
          </a:xfrm>
          <a:custGeom>
            <a:avLst/>
            <a:gdLst/>
            <a:ahLst/>
            <a:cxnLst/>
            <a:rect l="l" t="t" r="r" b="b"/>
            <a:pathLst>
              <a:path h="735329">
                <a:moveTo>
                  <a:pt x="0" y="0"/>
                </a:moveTo>
                <a:lnTo>
                  <a:pt x="0" y="733298"/>
                </a:lnTo>
                <a:lnTo>
                  <a:pt x="0" y="73513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4646841" y="6152731"/>
            <a:ext cx="0" cy="245745"/>
          </a:xfrm>
          <a:custGeom>
            <a:avLst/>
            <a:gdLst/>
            <a:ahLst/>
            <a:cxnLst/>
            <a:rect l="l" t="t" r="r" b="b"/>
            <a:pathLst>
              <a:path h="245745">
                <a:moveTo>
                  <a:pt x="0" y="0"/>
                </a:moveTo>
                <a:lnTo>
                  <a:pt x="0" y="24551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4629911" y="6152641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242239"/>
                </a:moveTo>
                <a:lnTo>
                  <a:pt x="0" y="18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4659503" y="6154318"/>
            <a:ext cx="0" cy="242570"/>
          </a:xfrm>
          <a:custGeom>
            <a:avLst/>
            <a:gdLst/>
            <a:ahLst/>
            <a:cxnLst/>
            <a:rect l="l" t="t" r="r" b="b"/>
            <a:pathLst>
              <a:path h="242570">
                <a:moveTo>
                  <a:pt x="0" y="0"/>
                </a:moveTo>
                <a:lnTo>
                  <a:pt x="0" y="240411"/>
                </a:lnTo>
                <a:lnTo>
                  <a:pt x="0" y="2422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4702891" y="4786820"/>
            <a:ext cx="0" cy="1611630"/>
          </a:xfrm>
          <a:custGeom>
            <a:avLst/>
            <a:gdLst/>
            <a:ahLst/>
            <a:cxnLst/>
            <a:rect l="l" t="t" r="r" b="b"/>
            <a:pathLst>
              <a:path h="1611629">
                <a:moveTo>
                  <a:pt x="0" y="0"/>
                </a:moveTo>
                <a:lnTo>
                  <a:pt x="0" y="161142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4684903" y="4786629"/>
            <a:ext cx="0" cy="1608455"/>
          </a:xfrm>
          <a:custGeom>
            <a:avLst/>
            <a:gdLst/>
            <a:ahLst/>
            <a:cxnLst/>
            <a:rect l="l" t="t" r="r" b="b"/>
            <a:pathLst>
              <a:path h="1608454">
                <a:moveTo>
                  <a:pt x="0" y="1608251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4716653" y="4788408"/>
            <a:ext cx="0" cy="1608455"/>
          </a:xfrm>
          <a:custGeom>
            <a:avLst/>
            <a:gdLst/>
            <a:ahLst/>
            <a:cxnLst/>
            <a:rect l="l" t="t" r="r" b="b"/>
            <a:pathLst>
              <a:path h="1608454">
                <a:moveTo>
                  <a:pt x="0" y="0"/>
                </a:moveTo>
                <a:lnTo>
                  <a:pt x="0" y="1606321"/>
                </a:lnTo>
                <a:lnTo>
                  <a:pt x="0" y="16081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4762200" y="4951666"/>
            <a:ext cx="0" cy="1447165"/>
          </a:xfrm>
          <a:custGeom>
            <a:avLst/>
            <a:gdLst/>
            <a:ahLst/>
            <a:cxnLst/>
            <a:rect l="l" t="t" r="r" b="b"/>
            <a:pathLst>
              <a:path h="1447164">
                <a:moveTo>
                  <a:pt x="0" y="0"/>
                </a:moveTo>
                <a:lnTo>
                  <a:pt x="0" y="144658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4744211" y="4951476"/>
            <a:ext cx="0" cy="1443990"/>
          </a:xfrm>
          <a:custGeom>
            <a:avLst/>
            <a:gdLst/>
            <a:ahLst/>
            <a:cxnLst/>
            <a:rect l="l" t="t" r="r" b="b"/>
            <a:pathLst>
              <a:path h="1443989">
                <a:moveTo>
                  <a:pt x="0" y="1443405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4775961" y="4953253"/>
            <a:ext cx="0" cy="1443355"/>
          </a:xfrm>
          <a:custGeom>
            <a:avLst/>
            <a:gdLst/>
            <a:ahLst/>
            <a:cxnLst/>
            <a:rect l="l" t="t" r="r" b="b"/>
            <a:pathLst>
              <a:path h="1443354">
                <a:moveTo>
                  <a:pt x="0" y="0"/>
                </a:moveTo>
                <a:lnTo>
                  <a:pt x="0" y="1441462"/>
                </a:lnTo>
                <a:lnTo>
                  <a:pt x="0" y="144331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4820365" y="4801933"/>
            <a:ext cx="0" cy="1596390"/>
          </a:xfrm>
          <a:custGeom>
            <a:avLst/>
            <a:gdLst/>
            <a:ahLst/>
            <a:cxnLst/>
            <a:rect l="l" t="t" r="r" b="b"/>
            <a:pathLst>
              <a:path h="1596389">
                <a:moveTo>
                  <a:pt x="0" y="0"/>
                </a:moveTo>
                <a:lnTo>
                  <a:pt x="0" y="159631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4799203" y="4801742"/>
            <a:ext cx="0" cy="1593215"/>
          </a:xfrm>
          <a:custGeom>
            <a:avLst/>
            <a:gdLst/>
            <a:ahLst/>
            <a:cxnLst/>
            <a:rect l="l" t="t" r="r" b="b"/>
            <a:pathLst>
              <a:path h="1593214">
                <a:moveTo>
                  <a:pt x="0" y="1593138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4835144" y="4803521"/>
            <a:ext cx="0" cy="1593215"/>
          </a:xfrm>
          <a:custGeom>
            <a:avLst/>
            <a:gdLst/>
            <a:ahLst/>
            <a:cxnLst/>
            <a:rect l="l" t="t" r="r" b="b"/>
            <a:pathLst>
              <a:path h="1593214">
                <a:moveTo>
                  <a:pt x="0" y="0"/>
                </a:moveTo>
                <a:lnTo>
                  <a:pt x="0" y="1591195"/>
                </a:lnTo>
                <a:lnTo>
                  <a:pt x="0" y="15930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877558" y="4721161"/>
            <a:ext cx="0" cy="1677670"/>
          </a:xfrm>
          <a:custGeom>
            <a:avLst/>
            <a:gdLst/>
            <a:ahLst/>
            <a:cxnLst/>
            <a:rect l="l" t="t" r="r" b="b"/>
            <a:pathLst>
              <a:path h="1677670">
                <a:moveTo>
                  <a:pt x="0" y="0"/>
                </a:moveTo>
                <a:lnTo>
                  <a:pt x="0" y="167708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858511" y="4721097"/>
            <a:ext cx="0" cy="1673860"/>
          </a:xfrm>
          <a:custGeom>
            <a:avLst/>
            <a:gdLst/>
            <a:ahLst/>
            <a:cxnLst/>
            <a:rect l="l" t="t" r="r" b="b"/>
            <a:pathLst>
              <a:path h="1673860">
                <a:moveTo>
                  <a:pt x="0" y="1673783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892294" y="4722748"/>
            <a:ext cx="0" cy="1673860"/>
          </a:xfrm>
          <a:custGeom>
            <a:avLst/>
            <a:gdLst/>
            <a:ahLst/>
            <a:cxnLst/>
            <a:rect l="l" t="t" r="r" b="b"/>
            <a:pathLst>
              <a:path h="1673860">
                <a:moveTo>
                  <a:pt x="0" y="0"/>
                </a:moveTo>
                <a:lnTo>
                  <a:pt x="0" y="1671967"/>
                </a:lnTo>
                <a:lnTo>
                  <a:pt x="0" y="16738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932553" y="4786820"/>
            <a:ext cx="0" cy="1611630"/>
          </a:xfrm>
          <a:custGeom>
            <a:avLst/>
            <a:gdLst/>
            <a:ahLst/>
            <a:cxnLst/>
            <a:rect l="l" t="t" r="r" b="b"/>
            <a:pathLst>
              <a:path h="1611629">
                <a:moveTo>
                  <a:pt x="0" y="0"/>
                </a:moveTo>
                <a:lnTo>
                  <a:pt x="0" y="161142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913503" y="4788408"/>
            <a:ext cx="0" cy="1606550"/>
          </a:xfrm>
          <a:custGeom>
            <a:avLst/>
            <a:gdLst/>
            <a:ahLst/>
            <a:cxnLst/>
            <a:rect l="l" t="t" r="r" b="b"/>
            <a:pathLst>
              <a:path h="1606550">
                <a:moveTo>
                  <a:pt x="0" y="1606473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947284" y="4788408"/>
            <a:ext cx="0" cy="1608455"/>
          </a:xfrm>
          <a:custGeom>
            <a:avLst/>
            <a:gdLst/>
            <a:ahLst/>
            <a:cxnLst/>
            <a:rect l="l" t="t" r="r" b="b"/>
            <a:pathLst>
              <a:path h="1608454">
                <a:moveTo>
                  <a:pt x="0" y="0"/>
                </a:moveTo>
                <a:lnTo>
                  <a:pt x="0" y="1606308"/>
                </a:lnTo>
                <a:lnTo>
                  <a:pt x="0" y="16081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993894" y="5067744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50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974844" y="5069332"/>
            <a:ext cx="0" cy="1325880"/>
          </a:xfrm>
          <a:custGeom>
            <a:avLst/>
            <a:gdLst/>
            <a:ahLst/>
            <a:cxnLst/>
            <a:rect l="l" t="t" r="r" b="b"/>
            <a:pathLst>
              <a:path h="1325879">
                <a:moveTo>
                  <a:pt x="0" y="1325549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006594" y="5069332"/>
            <a:ext cx="0" cy="1327785"/>
          </a:xfrm>
          <a:custGeom>
            <a:avLst/>
            <a:gdLst/>
            <a:ahLst/>
            <a:cxnLst/>
            <a:rect l="l" t="t" r="r" b="b"/>
            <a:pathLst>
              <a:path h="1327785">
                <a:moveTo>
                  <a:pt x="0" y="0"/>
                </a:moveTo>
                <a:lnTo>
                  <a:pt x="0" y="1325384"/>
                </a:lnTo>
                <a:lnTo>
                  <a:pt x="0" y="13272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048884" y="4823777"/>
            <a:ext cx="0" cy="1574800"/>
          </a:xfrm>
          <a:custGeom>
            <a:avLst/>
            <a:gdLst/>
            <a:ahLst/>
            <a:cxnLst/>
            <a:rect l="l" t="t" r="r" b="b"/>
            <a:pathLst>
              <a:path h="1574800">
                <a:moveTo>
                  <a:pt x="0" y="0"/>
                </a:moveTo>
                <a:lnTo>
                  <a:pt x="0" y="157446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029834" y="4823714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1571167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061584" y="4825365"/>
            <a:ext cx="0" cy="1571625"/>
          </a:xfrm>
          <a:custGeom>
            <a:avLst/>
            <a:gdLst/>
            <a:ahLst/>
            <a:cxnLst/>
            <a:rect l="l" t="t" r="r" b="b"/>
            <a:pathLst>
              <a:path h="1571625">
                <a:moveTo>
                  <a:pt x="0" y="0"/>
                </a:moveTo>
                <a:lnTo>
                  <a:pt x="0" y="1569351"/>
                </a:lnTo>
                <a:lnTo>
                  <a:pt x="0" y="15712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105057" y="4968430"/>
            <a:ext cx="0" cy="1430020"/>
          </a:xfrm>
          <a:custGeom>
            <a:avLst/>
            <a:gdLst/>
            <a:ahLst/>
            <a:cxnLst/>
            <a:rect l="l" t="t" r="r" b="b"/>
            <a:pathLst>
              <a:path h="1430020">
                <a:moveTo>
                  <a:pt x="0" y="0"/>
                </a:moveTo>
                <a:lnTo>
                  <a:pt x="0" y="142981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084953" y="4968366"/>
            <a:ext cx="0" cy="1426845"/>
          </a:xfrm>
          <a:custGeom>
            <a:avLst/>
            <a:gdLst/>
            <a:ahLst/>
            <a:cxnLst/>
            <a:rect l="l" t="t" r="r" b="b"/>
            <a:pathLst>
              <a:path h="1426845">
                <a:moveTo>
                  <a:pt x="0" y="1426514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120894" y="4970017"/>
            <a:ext cx="0" cy="1426845"/>
          </a:xfrm>
          <a:custGeom>
            <a:avLst/>
            <a:gdLst/>
            <a:ahLst/>
            <a:cxnLst/>
            <a:rect l="l" t="t" r="r" b="b"/>
            <a:pathLst>
              <a:path h="1426845">
                <a:moveTo>
                  <a:pt x="0" y="0"/>
                </a:moveTo>
                <a:lnTo>
                  <a:pt x="0" y="1424698"/>
                </a:lnTo>
                <a:lnTo>
                  <a:pt x="0" y="14265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164282" y="4746434"/>
            <a:ext cx="0" cy="1652270"/>
          </a:xfrm>
          <a:custGeom>
            <a:avLst/>
            <a:gdLst/>
            <a:ahLst/>
            <a:cxnLst/>
            <a:rect l="l" t="t" r="r" b="b"/>
            <a:pathLst>
              <a:path h="1652270">
                <a:moveTo>
                  <a:pt x="0" y="0"/>
                </a:moveTo>
                <a:lnTo>
                  <a:pt x="0" y="165181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5146294" y="4744592"/>
            <a:ext cx="0" cy="1650364"/>
          </a:xfrm>
          <a:custGeom>
            <a:avLst/>
            <a:gdLst/>
            <a:ahLst/>
            <a:cxnLst/>
            <a:rect l="l" t="t" r="r" b="b"/>
            <a:pathLst>
              <a:path h="1650364">
                <a:moveTo>
                  <a:pt x="0" y="1650288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5175884" y="4748021"/>
            <a:ext cx="0" cy="1649095"/>
          </a:xfrm>
          <a:custGeom>
            <a:avLst/>
            <a:gdLst/>
            <a:ahLst/>
            <a:cxnLst/>
            <a:rect l="l" t="t" r="r" b="b"/>
            <a:pathLst>
              <a:path h="1649095">
                <a:moveTo>
                  <a:pt x="0" y="0"/>
                </a:moveTo>
                <a:lnTo>
                  <a:pt x="0" y="1646694"/>
                </a:lnTo>
                <a:lnTo>
                  <a:pt x="0" y="164854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5219273" y="4912931"/>
            <a:ext cx="0" cy="1485900"/>
          </a:xfrm>
          <a:custGeom>
            <a:avLst/>
            <a:gdLst/>
            <a:ahLst/>
            <a:cxnLst/>
            <a:rect l="l" t="t" r="r" b="b"/>
            <a:pathLst>
              <a:path h="1485900">
                <a:moveTo>
                  <a:pt x="0" y="0"/>
                </a:moveTo>
                <a:lnTo>
                  <a:pt x="0" y="148531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5201284" y="4912867"/>
            <a:ext cx="0" cy="1482090"/>
          </a:xfrm>
          <a:custGeom>
            <a:avLst/>
            <a:gdLst/>
            <a:ahLst/>
            <a:cxnLst/>
            <a:rect l="l" t="t" r="r" b="b"/>
            <a:pathLst>
              <a:path h="1482089">
                <a:moveTo>
                  <a:pt x="0" y="1482013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5233034" y="4914519"/>
            <a:ext cx="0" cy="1482090"/>
          </a:xfrm>
          <a:custGeom>
            <a:avLst/>
            <a:gdLst/>
            <a:ahLst/>
            <a:cxnLst/>
            <a:rect l="l" t="t" r="r" b="b"/>
            <a:pathLst>
              <a:path h="1482089">
                <a:moveTo>
                  <a:pt x="0" y="0"/>
                </a:moveTo>
                <a:lnTo>
                  <a:pt x="0" y="1480197"/>
                </a:lnTo>
                <a:lnTo>
                  <a:pt x="0" y="14820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5278582" y="5007165"/>
            <a:ext cx="0" cy="1391285"/>
          </a:xfrm>
          <a:custGeom>
            <a:avLst/>
            <a:gdLst/>
            <a:ahLst/>
            <a:cxnLst/>
            <a:rect l="l" t="t" r="r" b="b"/>
            <a:pathLst>
              <a:path h="1391285">
                <a:moveTo>
                  <a:pt x="0" y="0"/>
                </a:moveTo>
                <a:lnTo>
                  <a:pt x="0" y="13910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5260594" y="5006975"/>
            <a:ext cx="0" cy="1388110"/>
          </a:xfrm>
          <a:custGeom>
            <a:avLst/>
            <a:gdLst/>
            <a:ahLst/>
            <a:cxnLst/>
            <a:rect l="l" t="t" r="r" b="b"/>
            <a:pathLst>
              <a:path h="1388110">
                <a:moveTo>
                  <a:pt x="0" y="1387906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5292344" y="5008753"/>
            <a:ext cx="0" cy="1388110"/>
          </a:xfrm>
          <a:custGeom>
            <a:avLst/>
            <a:gdLst/>
            <a:ahLst/>
            <a:cxnLst/>
            <a:rect l="l" t="t" r="r" b="b"/>
            <a:pathLst>
              <a:path h="1388110">
                <a:moveTo>
                  <a:pt x="0" y="0"/>
                </a:moveTo>
                <a:lnTo>
                  <a:pt x="0" y="1385963"/>
                </a:lnTo>
                <a:lnTo>
                  <a:pt x="0" y="13878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5336747" y="4835588"/>
            <a:ext cx="0" cy="1562735"/>
          </a:xfrm>
          <a:custGeom>
            <a:avLst/>
            <a:gdLst/>
            <a:ahLst/>
            <a:cxnLst/>
            <a:rect l="l" t="t" r="r" b="b"/>
            <a:pathLst>
              <a:path h="1562735">
                <a:moveTo>
                  <a:pt x="0" y="0"/>
                </a:moveTo>
                <a:lnTo>
                  <a:pt x="0" y="156265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5315584" y="4837176"/>
            <a:ext cx="0" cy="1558290"/>
          </a:xfrm>
          <a:custGeom>
            <a:avLst/>
            <a:gdLst/>
            <a:ahLst/>
            <a:cxnLst/>
            <a:rect l="l" t="t" r="r" b="b"/>
            <a:pathLst>
              <a:path h="1558289">
                <a:moveTo>
                  <a:pt x="0" y="1557705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5353684" y="4837176"/>
            <a:ext cx="0" cy="1559560"/>
          </a:xfrm>
          <a:custGeom>
            <a:avLst/>
            <a:gdLst/>
            <a:ahLst/>
            <a:cxnLst/>
            <a:rect l="l" t="t" r="r" b="b"/>
            <a:pathLst>
              <a:path h="1559560">
                <a:moveTo>
                  <a:pt x="0" y="0"/>
                </a:moveTo>
                <a:lnTo>
                  <a:pt x="0" y="1557540"/>
                </a:lnTo>
                <a:lnTo>
                  <a:pt x="0" y="15593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5393816" y="4699317"/>
            <a:ext cx="0" cy="1699260"/>
          </a:xfrm>
          <a:custGeom>
            <a:avLst/>
            <a:gdLst/>
            <a:ahLst/>
            <a:cxnLst/>
            <a:rect l="l" t="t" r="r" b="b"/>
            <a:pathLst>
              <a:path h="1699260">
                <a:moveTo>
                  <a:pt x="0" y="0"/>
                </a:moveTo>
                <a:lnTo>
                  <a:pt x="0" y="169892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5374766" y="4699127"/>
            <a:ext cx="0" cy="1696085"/>
          </a:xfrm>
          <a:custGeom>
            <a:avLst/>
            <a:gdLst/>
            <a:ahLst/>
            <a:cxnLst/>
            <a:rect l="l" t="t" r="r" b="b"/>
            <a:pathLst>
              <a:path h="1696085">
                <a:moveTo>
                  <a:pt x="0" y="1695754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5408676" y="4700904"/>
            <a:ext cx="0" cy="1696085"/>
          </a:xfrm>
          <a:custGeom>
            <a:avLst/>
            <a:gdLst/>
            <a:ahLst/>
            <a:cxnLst/>
            <a:rect l="l" t="t" r="r" b="b"/>
            <a:pathLst>
              <a:path h="1696085">
                <a:moveTo>
                  <a:pt x="0" y="0"/>
                </a:moveTo>
                <a:lnTo>
                  <a:pt x="0" y="1693811"/>
                </a:lnTo>
                <a:lnTo>
                  <a:pt x="0" y="169566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5448934" y="4711001"/>
            <a:ext cx="0" cy="1687830"/>
          </a:xfrm>
          <a:custGeom>
            <a:avLst/>
            <a:gdLst/>
            <a:ahLst/>
            <a:cxnLst/>
            <a:rect l="l" t="t" r="r" b="b"/>
            <a:pathLst>
              <a:path h="1687829">
                <a:moveTo>
                  <a:pt x="0" y="0"/>
                </a:moveTo>
                <a:lnTo>
                  <a:pt x="0" y="168724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5429884" y="4710938"/>
            <a:ext cx="0" cy="1684020"/>
          </a:xfrm>
          <a:custGeom>
            <a:avLst/>
            <a:gdLst/>
            <a:ahLst/>
            <a:cxnLst/>
            <a:rect l="l" t="t" r="r" b="b"/>
            <a:pathLst>
              <a:path h="1684020">
                <a:moveTo>
                  <a:pt x="0" y="1683943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463666" y="4712589"/>
            <a:ext cx="0" cy="1684020"/>
          </a:xfrm>
          <a:custGeom>
            <a:avLst/>
            <a:gdLst/>
            <a:ahLst/>
            <a:cxnLst/>
            <a:rect l="l" t="t" r="r" b="b"/>
            <a:pathLst>
              <a:path h="1684020">
                <a:moveTo>
                  <a:pt x="0" y="0"/>
                </a:moveTo>
                <a:lnTo>
                  <a:pt x="0" y="1682127"/>
                </a:lnTo>
                <a:lnTo>
                  <a:pt x="0" y="16839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510276" y="4743005"/>
            <a:ext cx="0" cy="1655445"/>
          </a:xfrm>
          <a:custGeom>
            <a:avLst/>
            <a:gdLst/>
            <a:ahLst/>
            <a:cxnLst/>
            <a:rect l="l" t="t" r="r" b="b"/>
            <a:pathLst>
              <a:path h="1655445">
                <a:moveTo>
                  <a:pt x="0" y="0"/>
                </a:moveTo>
                <a:lnTo>
                  <a:pt x="0" y="165524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5491226" y="4742941"/>
            <a:ext cx="0" cy="1652270"/>
          </a:xfrm>
          <a:custGeom>
            <a:avLst/>
            <a:gdLst/>
            <a:ahLst/>
            <a:cxnLst/>
            <a:rect l="l" t="t" r="r" b="b"/>
            <a:pathLst>
              <a:path h="1652270">
                <a:moveTo>
                  <a:pt x="0" y="1651939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5525008" y="4744592"/>
            <a:ext cx="0" cy="1652270"/>
          </a:xfrm>
          <a:custGeom>
            <a:avLst/>
            <a:gdLst/>
            <a:ahLst/>
            <a:cxnLst/>
            <a:rect l="l" t="t" r="r" b="b"/>
            <a:pathLst>
              <a:path h="1652270">
                <a:moveTo>
                  <a:pt x="0" y="0"/>
                </a:moveTo>
                <a:lnTo>
                  <a:pt x="0" y="1650123"/>
                </a:lnTo>
                <a:lnTo>
                  <a:pt x="0" y="165197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5564205" y="4970081"/>
            <a:ext cx="0" cy="1428750"/>
          </a:xfrm>
          <a:custGeom>
            <a:avLst/>
            <a:gdLst/>
            <a:ahLst/>
            <a:cxnLst/>
            <a:rect l="l" t="t" r="r" b="b"/>
            <a:pathLst>
              <a:path h="1428750">
                <a:moveTo>
                  <a:pt x="0" y="0"/>
                </a:moveTo>
                <a:lnTo>
                  <a:pt x="0" y="142816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5546216" y="4970017"/>
            <a:ext cx="0" cy="1424940"/>
          </a:xfrm>
          <a:custGeom>
            <a:avLst/>
            <a:gdLst/>
            <a:ahLst/>
            <a:cxnLst/>
            <a:rect l="l" t="t" r="r" b="b"/>
            <a:pathLst>
              <a:path h="1424939">
                <a:moveTo>
                  <a:pt x="0" y="1424863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5577966" y="4971669"/>
            <a:ext cx="0" cy="1424940"/>
          </a:xfrm>
          <a:custGeom>
            <a:avLst/>
            <a:gdLst/>
            <a:ahLst/>
            <a:cxnLst/>
            <a:rect l="l" t="t" r="r" b="b"/>
            <a:pathLst>
              <a:path h="1424939">
                <a:moveTo>
                  <a:pt x="0" y="0"/>
                </a:moveTo>
                <a:lnTo>
                  <a:pt x="0" y="1423047"/>
                </a:lnTo>
                <a:lnTo>
                  <a:pt x="0" y="142490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5621337" y="4793424"/>
            <a:ext cx="0" cy="1605280"/>
          </a:xfrm>
          <a:custGeom>
            <a:avLst/>
            <a:gdLst/>
            <a:ahLst/>
            <a:cxnLst/>
            <a:rect l="l" t="t" r="r" b="b"/>
            <a:pathLst>
              <a:path h="1605279">
                <a:moveTo>
                  <a:pt x="0" y="0"/>
                </a:moveTo>
                <a:lnTo>
                  <a:pt x="0" y="160482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5601208" y="4793360"/>
            <a:ext cx="0" cy="1602105"/>
          </a:xfrm>
          <a:custGeom>
            <a:avLst/>
            <a:gdLst/>
            <a:ahLst/>
            <a:cxnLst/>
            <a:rect l="l" t="t" r="r" b="b"/>
            <a:pathLst>
              <a:path h="1602104">
                <a:moveTo>
                  <a:pt x="0" y="1601520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5637276" y="4795011"/>
            <a:ext cx="0" cy="1602105"/>
          </a:xfrm>
          <a:custGeom>
            <a:avLst/>
            <a:gdLst/>
            <a:ahLst/>
            <a:cxnLst/>
            <a:rect l="l" t="t" r="r" b="b"/>
            <a:pathLst>
              <a:path h="1602104">
                <a:moveTo>
                  <a:pt x="0" y="0"/>
                </a:moveTo>
                <a:lnTo>
                  <a:pt x="0" y="1599704"/>
                </a:lnTo>
                <a:lnTo>
                  <a:pt x="0" y="160155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5680664" y="4867465"/>
            <a:ext cx="0" cy="1530985"/>
          </a:xfrm>
          <a:custGeom>
            <a:avLst/>
            <a:gdLst/>
            <a:ahLst/>
            <a:cxnLst/>
            <a:rect l="l" t="t" r="r" b="b"/>
            <a:pathLst>
              <a:path h="1530985">
                <a:moveTo>
                  <a:pt x="0" y="0"/>
                </a:moveTo>
                <a:lnTo>
                  <a:pt x="0" y="15307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5662676" y="4867402"/>
            <a:ext cx="0" cy="1527810"/>
          </a:xfrm>
          <a:custGeom>
            <a:avLst/>
            <a:gdLst/>
            <a:ahLst/>
            <a:cxnLst/>
            <a:rect l="l" t="t" r="r" b="b"/>
            <a:pathLst>
              <a:path h="1527810">
                <a:moveTo>
                  <a:pt x="0" y="1527479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5696458" y="4869053"/>
            <a:ext cx="0" cy="1527810"/>
          </a:xfrm>
          <a:custGeom>
            <a:avLst/>
            <a:gdLst/>
            <a:ahLst/>
            <a:cxnLst/>
            <a:rect l="l" t="t" r="r" b="b"/>
            <a:pathLst>
              <a:path h="1527810">
                <a:moveTo>
                  <a:pt x="0" y="0"/>
                </a:moveTo>
                <a:lnTo>
                  <a:pt x="0" y="1525663"/>
                </a:lnTo>
                <a:lnTo>
                  <a:pt x="0" y="15275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5735655" y="4971859"/>
            <a:ext cx="0" cy="1426845"/>
          </a:xfrm>
          <a:custGeom>
            <a:avLst/>
            <a:gdLst/>
            <a:ahLst/>
            <a:cxnLst/>
            <a:rect l="l" t="t" r="r" b="b"/>
            <a:pathLst>
              <a:path h="1426845">
                <a:moveTo>
                  <a:pt x="0" y="0"/>
                </a:moveTo>
                <a:lnTo>
                  <a:pt x="0" y="142638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5717666" y="4971669"/>
            <a:ext cx="0" cy="1423670"/>
          </a:xfrm>
          <a:custGeom>
            <a:avLst/>
            <a:gdLst/>
            <a:ahLst/>
            <a:cxnLst/>
            <a:rect l="l" t="t" r="r" b="b"/>
            <a:pathLst>
              <a:path h="1423670">
                <a:moveTo>
                  <a:pt x="0" y="1423212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5749416" y="4973446"/>
            <a:ext cx="0" cy="1423670"/>
          </a:xfrm>
          <a:custGeom>
            <a:avLst/>
            <a:gdLst/>
            <a:ahLst/>
            <a:cxnLst/>
            <a:rect l="l" t="t" r="r" b="b"/>
            <a:pathLst>
              <a:path h="1423670">
                <a:moveTo>
                  <a:pt x="0" y="0"/>
                </a:moveTo>
                <a:lnTo>
                  <a:pt x="0" y="1421269"/>
                </a:lnTo>
                <a:lnTo>
                  <a:pt x="0" y="14231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5793866" y="4769929"/>
            <a:ext cx="0" cy="1628775"/>
          </a:xfrm>
          <a:custGeom>
            <a:avLst/>
            <a:gdLst/>
            <a:ahLst/>
            <a:cxnLst/>
            <a:rect l="l" t="t" r="r" b="b"/>
            <a:pathLst>
              <a:path h="1628775">
                <a:moveTo>
                  <a:pt x="0" y="0"/>
                </a:moveTo>
                <a:lnTo>
                  <a:pt x="0" y="162831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5774816" y="4768215"/>
            <a:ext cx="0" cy="1626870"/>
          </a:xfrm>
          <a:custGeom>
            <a:avLst/>
            <a:gdLst/>
            <a:ahLst/>
            <a:cxnLst/>
            <a:rect l="l" t="t" r="r" b="b"/>
            <a:pathLst>
              <a:path h="1626870">
                <a:moveTo>
                  <a:pt x="0" y="1626666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5808598" y="4771516"/>
            <a:ext cx="0" cy="1625600"/>
          </a:xfrm>
          <a:custGeom>
            <a:avLst/>
            <a:gdLst/>
            <a:ahLst/>
            <a:cxnLst/>
            <a:rect l="l" t="t" r="r" b="b"/>
            <a:pathLst>
              <a:path h="1625600">
                <a:moveTo>
                  <a:pt x="0" y="0"/>
                </a:moveTo>
                <a:lnTo>
                  <a:pt x="0" y="1623199"/>
                </a:lnTo>
                <a:lnTo>
                  <a:pt x="0" y="16250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853129" y="4980241"/>
            <a:ext cx="0" cy="1418590"/>
          </a:xfrm>
          <a:custGeom>
            <a:avLst/>
            <a:gdLst/>
            <a:ahLst/>
            <a:cxnLst/>
            <a:rect l="l" t="t" r="r" b="b"/>
            <a:pathLst>
              <a:path h="1418589">
                <a:moveTo>
                  <a:pt x="0" y="0"/>
                </a:moveTo>
                <a:lnTo>
                  <a:pt x="0" y="141800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831966" y="4980178"/>
            <a:ext cx="0" cy="1414780"/>
          </a:xfrm>
          <a:custGeom>
            <a:avLst/>
            <a:gdLst/>
            <a:ahLst/>
            <a:cxnLst/>
            <a:rect l="l" t="t" r="r" b="b"/>
            <a:pathLst>
              <a:path h="1414779">
                <a:moveTo>
                  <a:pt x="0" y="1414703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872098" y="4981828"/>
            <a:ext cx="0" cy="1414780"/>
          </a:xfrm>
          <a:custGeom>
            <a:avLst/>
            <a:gdLst/>
            <a:ahLst/>
            <a:cxnLst/>
            <a:rect l="l" t="t" r="r" b="b"/>
            <a:pathLst>
              <a:path h="1414779">
                <a:moveTo>
                  <a:pt x="0" y="0"/>
                </a:moveTo>
                <a:lnTo>
                  <a:pt x="0" y="1412887"/>
                </a:lnTo>
                <a:lnTo>
                  <a:pt x="0" y="141474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910198" y="4818697"/>
            <a:ext cx="0" cy="1579880"/>
          </a:xfrm>
          <a:custGeom>
            <a:avLst/>
            <a:gdLst/>
            <a:ahLst/>
            <a:cxnLst/>
            <a:rect l="l" t="t" r="r" b="b"/>
            <a:pathLst>
              <a:path h="1579879">
                <a:moveTo>
                  <a:pt x="0" y="0"/>
                </a:moveTo>
                <a:lnTo>
                  <a:pt x="0" y="157954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5891148" y="4818634"/>
            <a:ext cx="0" cy="1576705"/>
          </a:xfrm>
          <a:custGeom>
            <a:avLst/>
            <a:gdLst/>
            <a:ahLst/>
            <a:cxnLst/>
            <a:rect l="l" t="t" r="r" b="b"/>
            <a:pathLst>
              <a:path h="1576704">
                <a:moveTo>
                  <a:pt x="0" y="1576247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5925058" y="4820284"/>
            <a:ext cx="0" cy="1576705"/>
          </a:xfrm>
          <a:custGeom>
            <a:avLst/>
            <a:gdLst/>
            <a:ahLst/>
            <a:cxnLst/>
            <a:rect l="l" t="t" r="r" b="b"/>
            <a:pathLst>
              <a:path h="1576704">
                <a:moveTo>
                  <a:pt x="0" y="0"/>
                </a:moveTo>
                <a:lnTo>
                  <a:pt x="0" y="1574431"/>
                </a:lnTo>
                <a:lnTo>
                  <a:pt x="0" y="157628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5965313" y="4835588"/>
            <a:ext cx="0" cy="1562735"/>
          </a:xfrm>
          <a:custGeom>
            <a:avLst/>
            <a:gdLst/>
            <a:ahLst/>
            <a:cxnLst/>
            <a:rect l="l" t="t" r="r" b="b"/>
            <a:pathLst>
              <a:path h="1562735">
                <a:moveTo>
                  <a:pt x="0" y="0"/>
                </a:moveTo>
                <a:lnTo>
                  <a:pt x="0" y="156265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5946266" y="4837176"/>
            <a:ext cx="0" cy="1558290"/>
          </a:xfrm>
          <a:custGeom>
            <a:avLst/>
            <a:gdLst/>
            <a:ahLst/>
            <a:cxnLst/>
            <a:rect l="l" t="t" r="r" b="b"/>
            <a:pathLst>
              <a:path h="1558289">
                <a:moveTo>
                  <a:pt x="0" y="1557705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5980048" y="4837176"/>
            <a:ext cx="0" cy="1559560"/>
          </a:xfrm>
          <a:custGeom>
            <a:avLst/>
            <a:gdLst/>
            <a:ahLst/>
            <a:cxnLst/>
            <a:rect l="l" t="t" r="r" b="b"/>
            <a:pathLst>
              <a:path h="1559560">
                <a:moveTo>
                  <a:pt x="0" y="0"/>
                </a:moveTo>
                <a:lnTo>
                  <a:pt x="0" y="1557540"/>
                </a:lnTo>
                <a:lnTo>
                  <a:pt x="0" y="155939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027712" y="4800155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0"/>
                </a:moveTo>
                <a:lnTo>
                  <a:pt x="0" y="159809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007608" y="4800091"/>
            <a:ext cx="0" cy="1595120"/>
          </a:xfrm>
          <a:custGeom>
            <a:avLst/>
            <a:gdLst/>
            <a:ahLst/>
            <a:cxnLst/>
            <a:rect l="l" t="t" r="r" b="b"/>
            <a:pathLst>
              <a:path h="1595120">
                <a:moveTo>
                  <a:pt x="0" y="1594789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043548" y="4801742"/>
            <a:ext cx="0" cy="1595120"/>
          </a:xfrm>
          <a:custGeom>
            <a:avLst/>
            <a:gdLst/>
            <a:ahLst/>
            <a:cxnLst/>
            <a:rect l="l" t="t" r="r" b="b"/>
            <a:pathLst>
              <a:path h="1595120">
                <a:moveTo>
                  <a:pt x="0" y="0"/>
                </a:moveTo>
                <a:lnTo>
                  <a:pt x="0" y="1592973"/>
                </a:lnTo>
                <a:lnTo>
                  <a:pt x="0" y="15948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080587" y="5029009"/>
            <a:ext cx="0" cy="1369695"/>
          </a:xfrm>
          <a:custGeom>
            <a:avLst/>
            <a:gdLst/>
            <a:ahLst/>
            <a:cxnLst/>
            <a:rect l="l" t="t" r="r" b="b"/>
            <a:pathLst>
              <a:path h="1369695">
                <a:moveTo>
                  <a:pt x="0" y="0"/>
                </a:moveTo>
                <a:lnTo>
                  <a:pt x="0" y="136923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062598" y="5028946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1365935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094348" y="5030596"/>
            <a:ext cx="0" cy="1366520"/>
          </a:xfrm>
          <a:custGeom>
            <a:avLst/>
            <a:gdLst/>
            <a:ahLst/>
            <a:cxnLst/>
            <a:rect l="l" t="t" r="r" b="b"/>
            <a:pathLst>
              <a:path h="1366520">
                <a:moveTo>
                  <a:pt x="0" y="0"/>
                </a:moveTo>
                <a:lnTo>
                  <a:pt x="0" y="1364119"/>
                </a:lnTo>
                <a:lnTo>
                  <a:pt x="0" y="136597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199078" y="5313362"/>
            <a:ext cx="0" cy="1085215"/>
          </a:xfrm>
          <a:custGeom>
            <a:avLst/>
            <a:gdLst/>
            <a:ahLst/>
            <a:cxnLst/>
            <a:rect l="l" t="t" r="r" b="b"/>
            <a:pathLst>
              <a:path h="1085214">
                <a:moveTo>
                  <a:pt x="0" y="0"/>
                </a:moveTo>
                <a:lnTo>
                  <a:pt x="0" y="108488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181090" y="5313171"/>
            <a:ext cx="0" cy="1082040"/>
          </a:xfrm>
          <a:custGeom>
            <a:avLst/>
            <a:gdLst/>
            <a:ahLst/>
            <a:cxnLst/>
            <a:rect l="l" t="t" r="r" b="b"/>
            <a:pathLst>
              <a:path h="1082039">
                <a:moveTo>
                  <a:pt x="0" y="1081709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210680" y="5314950"/>
            <a:ext cx="0" cy="1082040"/>
          </a:xfrm>
          <a:custGeom>
            <a:avLst/>
            <a:gdLst/>
            <a:ahLst/>
            <a:cxnLst/>
            <a:rect l="l" t="t" r="r" b="b"/>
            <a:pathLst>
              <a:path h="1082039">
                <a:moveTo>
                  <a:pt x="0" y="0"/>
                </a:moveTo>
                <a:lnTo>
                  <a:pt x="0" y="1079766"/>
                </a:lnTo>
                <a:lnTo>
                  <a:pt x="0" y="108162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250940" y="5479859"/>
            <a:ext cx="0" cy="918844"/>
          </a:xfrm>
          <a:custGeom>
            <a:avLst/>
            <a:gdLst/>
            <a:ahLst/>
            <a:cxnLst/>
            <a:rect l="l" t="t" r="r" b="b"/>
            <a:pathLst>
              <a:path h="918845">
                <a:moveTo>
                  <a:pt x="0" y="0"/>
                </a:moveTo>
                <a:lnTo>
                  <a:pt x="0" y="91838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231890" y="5481446"/>
            <a:ext cx="0" cy="913765"/>
          </a:xfrm>
          <a:custGeom>
            <a:avLst/>
            <a:gdLst/>
            <a:ahLst/>
            <a:cxnLst/>
            <a:rect l="l" t="t" r="r" b="b"/>
            <a:pathLst>
              <a:path h="913764">
                <a:moveTo>
                  <a:pt x="0" y="913434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267830" y="5481446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3269"/>
                </a:lnTo>
                <a:lnTo>
                  <a:pt x="0" y="9151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311265" y="6290678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756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293230" y="6290589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104292"/>
                </a:moveTo>
                <a:lnTo>
                  <a:pt x="0" y="182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324980" y="6292265"/>
            <a:ext cx="0" cy="104775"/>
          </a:xfrm>
          <a:custGeom>
            <a:avLst/>
            <a:gdLst/>
            <a:ahLst/>
            <a:cxnLst/>
            <a:rect l="l" t="t" r="r" b="b"/>
            <a:pathLst>
              <a:path h="104775">
                <a:moveTo>
                  <a:pt x="0" y="0"/>
                </a:moveTo>
                <a:lnTo>
                  <a:pt x="0" y="102476"/>
                </a:lnTo>
                <a:lnTo>
                  <a:pt x="0" y="10430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371590" y="6268808"/>
            <a:ext cx="0" cy="129539"/>
          </a:xfrm>
          <a:custGeom>
            <a:avLst/>
            <a:gdLst/>
            <a:ahLst/>
            <a:cxnLst/>
            <a:rect l="l" t="t" r="r" b="b"/>
            <a:pathLst>
              <a:path h="129539">
                <a:moveTo>
                  <a:pt x="0" y="0"/>
                </a:moveTo>
                <a:lnTo>
                  <a:pt x="0" y="12943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350380" y="6267031"/>
            <a:ext cx="0" cy="128270"/>
          </a:xfrm>
          <a:custGeom>
            <a:avLst/>
            <a:gdLst/>
            <a:ahLst/>
            <a:cxnLst/>
            <a:rect l="l" t="t" r="r" b="b"/>
            <a:pathLst>
              <a:path h="128270">
                <a:moveTo>
                  <a:pt x="0" y="127850"/>
                </a:moveTo>
                <a:lnTo>
                  <a:pt x="0" y="185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388480" y="6270396"/>
            <a:ext cx="0" cy="126364"/>
          </a:xfrm>
          <a:custGeom>
            <a:avLst/>
            <a:gdLst/>
            <a:ahLst/>
            <a:cxnLst/>
            <a:rect l="l" t="t" r="r" b="b"/>
            <a:pathLst>
              <a:path h="126364">
                <a:moveTo>
                  <a:pt x="0" y="0"/>
                </a:moveTo>
                <a:lnTo>
                  <a:pt x="0" y="124345"/>
                </a:lnTo>
                <a:lnTo>
                  <a:pt x="0" y="1261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407530" y="6373013"/>
            <a:ext cx="38093" cy="2523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405943" y="638310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235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407530" y="637301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3401" y="0"/>
                </a:lnTo>
                <a:lnTo>
                  <a:pt x="38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441884" y="638479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235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463093" y="637889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319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6494843" y="6381425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302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6483727" y="5880112"/>
            <a:ext cx="0" cy="518159"/>
          </a:xfrm>
          <a:custGeom>
            <a:avLst/>
            <a:gdLst/>
            <a:ahLst/>
            <a:cxnLst/>
            <a:rect l="l" t="t" r="r" b="b"/>
            <a:pathLst>
              <a:path h="518160">
                <a:moveTo>
                  <a:pt x="0" y="0"/>
                </a:moveTo>
                <a:lnTo>
                  <a:pt x="0" y="51813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6458330" y="5878436"/>
            <a:ext cx="0" cy="516890"/>
          </a:xfrm>
          <a:custGeom>
            <a:avLst/>
            <a:gdLst/>
            <a:ahLst/>
            <a:cxnLst/>
            <a:rect l="l" t="t" r="r" b="b"/>
            <a:pathLst>
              <a:path h="516889">
                <a:moveTo>
                  <a:pt x="0" y="516445"/>
                </a:moveTo>
                <a:lnTo>
                  <a:pt x="0" y="18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6471030" y="588012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3274" y="0"/>
                </a:lnTo>
                <a:lnTo>
                  <a:pt x="38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6498590" y="5880125"/>
            <a:ext cx="0" cy="516890"/>
          </a:xfrm>
          <a:custGeom>
            <a:avLst/>
            <a:gdLst/>
            <a:ahLst/>
            <a:cxnLst/>
            <a:rect l="l" t="t" r="r" b="b"/>
            <a:pathLst>
              <a:path h="516889">
                <a:moveTo>
                  <a:pt x="0" y="0"/>
                </a:moveTo>
                <a:lnTo>
                  <a:pt x="0" y="514591"/>
                </a:lnTo>
                <a:lnTo>
                  <a:pt x="0" y="51644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6598031" y="6206566"/>
            <a:ext cx="0" cy="191770"/>
          </a:xfrm>
          <a:custGeom>
            <a:avLst/>
            <a:gdLst/>
            <a:ahLst/>
            <a:cxnLst/>
            <a:rect l="l" t="t" r="r" b="b"/>
            <a:pathLst>
              <a:path h="191770">
                <a:moveTo>
                  <a:pt x="0" y="0"/>
                </a:moveTo>
                <a:lnTo>
                  <a:pt x="0" y="19168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6578981" y="6208153"/>
            <a:ext cx="0" cy="187325"/>
          </a:xfrm>
          <a:custGeom>
            <a:avLst/>
            <a:gdLst/>
            <a:ahLst/>
            <a:cxnLst/>
            <a:rect l="l" t="t" r="r" b="b"/>
            <a:pathLst>
              <a:path h="187325">
                <a:moveTo>
                  <a:pt x="0" y="186728"/>
                </a:moveTo>
                <a:lnTo>
                  <a:pt x="0" y="182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6612763" y="6208153"/>
            <a:ext cx="0" cy="188595"/>
          </a:xfrm>
          <a:custGeom>
            <a:avLst/>
            <a:gdLst/>
            <a:ahLst/>
            <a:cxnLst/>
            <a:rect l="l" t="t" r="r" b="b"/>
            <a:pathLst>
              <a:path h="188595">
                <a:moveTo>
                  <a:pt x="0" y="0"/>
                </a:moveTo>
                <a:lnTo>
                  <a:pt x="0" y="186562"/>
                </a:lnTo>
                <a:lnTo>
                  <a:pt x="0" y="18841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6656235" y="5664885"/>
            <a:ext cx="0" cy="733425"/>
          </a:xfrm>
          <a:custGeom>
            <a:avLst/>
            <a:gdLst/>
            <a:ahLst/>
            <a:cxnLst/>
            <a:rect l="l" t="t" r="r" b="b"/>
            <a:pathLst>
              <a:path h="733425">
                <a:moveTo>
                  <a:pt x="0" y="0"/>
                </a:moveTo>
                <a:lnTo>
                  <a:pt x="0" y="73336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6636131" y="5664796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730084"/>
                </a:moveTo>
                <a:lnTo>
                  <a:pt x="0" y="18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669913" y="5666473"/>
            <a:ext cx="0" cy="730250"/>
          </a:xfrm>
          <a:custGeom>
            <a:avLst/>
            <a:gdLst/>
            <a:ahLst/>
            <a:cxnLst/>
            <a:rect l="l" t="t" r="r" b="b"/>
            <a:pathLst>
              <a:path h="730250">
                <a:moveTo>
                  <a:pt x="0" y="0"/>
                </a:moveTo>
                <a:lnTo>
                  <a:pt x="0" y="728243"/>
                </a:lnTo>
                <a:lnTo>
                  <a:pt x="0" y="7300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714426" y="5479859"/>
            <a:ext cx="0" cy="918844"/>
          </a:xfrm>
          <a:custGeom>
            <a:avLst/>
            <a:gdLst/>
            <a:ahLst/>
            <a:cxnLst/>
            <a:rect l="l" t="t" r="r" b="b"/>
            <a:pathLst>
              <a:path h="918845">
                <a:moveTo>
                  <a:pt x="0" y="0"/>
                </a:moveTo>
                <a:lnTo>
                  <a:pt x="0" y="91838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697471" y="5481446"/>
            <a:ext cx="0" cy="913765"/>
          </a:xfrm>
          <a:custGeom>
            <a:avLst/>
            <a:gdLst/>
            <a:ahLst/>
            <a:cxnLst/>
            <a:rect l="l" t="t" r="r" b="b"/>
            <a:pathLst>
              <a:path h="913764">
                <a:moveTo>
                  <a:pt x="0" y="913434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727063" y="5481446"/>
            <a:ext cx="0" cy="915669"/>
          </a:xfrm>
          <a:custGeom>
            <a:avLst/>
            <a:gdLst/>
            <a:ahLst/>
            <a:cxnLst/>
            <a:rect l="l" t="t" r="r" b="b"/>
            <a:pathLst>
              <a:path h="915670">
                <a:moveTo>
                  <a:pt x="0" y="0"/>
                </a:moveTo>
                <a:lnTo>
                  <a:pt x="0" y="913269"/>
                </a:lnTo>
                <a:lnTo>
                  <a:pt x="0" y="91512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769481" y="5563933"/>
            <a:ext cx="0" cy="834390"/>
          </a:xfrm>
          <a:custGeom>
            <a:avLst/>
            <a:gdLst/>
            <a:ahLst/>
            <a:cxnLst/>
            <a:rect l="l" t="t" r="r" b="b"/>
            <a:pathLst>
              <a:path h="834389">
                <a:moveTo>
                  <a:pt x="0" y="0"/>
                </a:moveTo>
                <a:lnTo>
                  <a:pt x="0" y="83431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6750431" y="5563870"/>
            <a:ext cx="0" cy="831215"/>
          </a:xfrm>
          <a:custGeom>
            <a:avLst/>
            <a:gdLst/>
            <a:ahLst/>
            <a:cxnLst/>
            <a:rect l="l" t="t" r="r" b="b"/>
            <a:pathLst>
              <a:path h="831214">
                <a:moveTo>
                  <a:pt x="0" y="831011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6784213" y="5565521"/>
            <a:ext cx="0" cy="831215"/>
          </a:xfrm>
          <a:custGeom>
            <a:avLst/>
            <a:gdLst/>
            <a:ahLst/>
            <a:cxnLst/>
            <a:rect l="l" t="t" r="r" b="b"/>
            <a:pathLst>
              <a:path h="831214">
                <a:moveTo>
                  <a:pt x="0" y="0"/>
                </a:moveTo>
                <a:lnTo>
                  <a:pt x="0" y="829195"/>
                </a:lnTo>
                <a:lnTo>
                  <a:pt x="0" y="83104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6828663" y="6238531"/>
            <a:ext cx="0" cy="160020"/>
          </a:xfrm>
          <a:custGeom>
            <a:avLst/>
            <a:gdLst/>
            <a:ahLst/>
            <a:cxnLst/>
            <a:rect l="l" t="t" r="r" b="b"/>
            <a:pathLst>
              <a:path h="160020">
                <a:moveTo>
                  <a:pt x="0" y="0"/>
                </a:moveTo>
                <a:lnTo>
                  <a:pt x="0" y="15971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6809613" y="6238430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5">
                <a:moveTo>
                  <a:pt x="0" y="156451"/>
                </a:moveTo>
                <a:lnTo>
                  <a:pt x="0" y="1841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6841363" y="6240119"/>
            <a:ext cx="0" cy="156845"/>
          </a:xfrm>
          <a:custGeom>
            <a:avLst/>
            <a:gdLst/>
            <a:ahLst/>
            <a:cxnLst/>
            <a:rect l="l" t="t" r="r" b="b"/>
            <a:pathLst>
              <a:path h="156845">
                <a:moveTo>
                  <a:pt x="0" y="0"/>
                </a:moveTo>
                <a:lnTo>
                  <a:pt x="0" y="154609"/>
                </a:lnTo>
                <a:lnTo>
                  <a:pt x="0" y="15645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6887925" y="4902771"/>
            <a:ext cx="0" cy="1496060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547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6866763" y="4904359"/>
            <a:ext cx="0" cy="1490980"/>
          </a:xfrm>
          <a:custGeom>
            <a:avLst/>
            <a:gdLst/>
            <a:ahLst/>
            <a:cxnLst/>
            <a:rect l="l" t="t" r="r" b="b"/>
            <a:pathLst>
              <a:path h="1490979">
                <a:moveTo>
                  <a:pt x="0" y="1490522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6902704" y="4904359"/>
            <a:ext cx="0" cy="1492250"/>
          </a:xfrm>
          <a:custGeom>
            <a:avLst/>
            <a:gdLst/>
            <a:ahLst/>
            <a:cxnLst/>
            <a:rect l="l" t="t" r="r" b="b"/>
            <a:pathLst>
              <a:path h="1492250">
                <a:moveTo>
                  <a:pt x="0" y="0"/>
                </a:moveTo>
                <a:lnTo>
                  <a:pt x="0" y="1490357"/>
                </a:lnTo>
                <a:lnTo>
                  <a:pt x="0" y="149221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6946176" y="5067744"/>
            <a:ext cx="0" cy="1330960"/>
          </a:xfrm>
          <a:custGeom>
            <a:avLst/>
            <a:gdLst/>
            <a:ahLst/>
            <a:cxnLst/>
            <a:rect l="l" t="t" r="r" b="b"/>
            <a:pathLst>
              <a:path h="1330960">
                <a:moveTo>
                  <a:pt x="0" y="0"/>
                </a:moveTo>
                <a:lnTo>
                  <a:pt x="0" y="133050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6926071" y="5067553"/>
            <a:ext cx="0" cy="1325880"/>
          </a:xfrm>
          <a:custGeom>
            <a:avLst/>
            <a:gdLst/>
            <a:ahLst/>
            <a:cxnLst/>
            <a:rect l="l" t="t" r="r" b="b"/>
            <a:pathLst>
              <a:path h="1325879">
                <a:moveTo>
                  <a:pt x="0" y="1325651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6962013" y="5069332"/>
            <a:ext cx="0" cy="1327785"/>
          </a:xfrm>
          <a:custGeom>
            <a:avLst/>
            <a:gdLst/>
            <a:ahLst/>
            <a:cxnLst/>
            <a:rect l="l" t="t" r="r" b="b"/>
            <a:pathLst>
              <a:path h="1327785">
                <a:moveTo>
                  <a:pt x="0" y="0"/>
                </a:moveTo>
                <a:lnTo>
                  <a:pt x="0" y="1325384"/>
                </a:lnTo>
                <a:lnTo>
                  <a:pt x="0" y="132723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7000113" y="4978590"/>
            <a:ext cx="0" cy="1419860"/>
          </a:xfrm>
          <a:custGeom>
            <a:avLst/>
            <a:gdLst/>
            <a:ahLst/>
            <a:cxnLst/>
            <a:rect l="l" t="t" r="r" b="b"/>
            <a:pathLst>
              <a:path h="1419860">
                <a:moveTo>
                  <a:pt x="0" y="0"/>
                </a:moveTo>
                <a:lnTo>
                  <a:pt x="0" y="141965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6981063" y="4978400"/>
            <a:ext cx="0" cy="1415415"/>
          </a:xfrm>
          <a:custGeom>
            <a:avLst/>
            <a:gdLst/>
            <a:ahLst/>
            <a:cxnLst/>
            <a:rect l="l" t="t" r="r" b="b"/>
            <a:pathLst>
              <a:path h="1415414">
                <a:moveTo>
                  <a:pt x="0" y="1414805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7012813" y="4980178"/>
            <a:ext cx="0" cy="1416685"/>
          </a:xfrm>
          <a:custGeom>
            <a:avLst/>
            <a:gdLst/>
            <a:ahLst/>
            <a:cxnLst/>
            <a:rect l="l" t="t" r="r" b="b"/>
            <a:pathLst>
              <a:path h="1416685">
                <a:moveTo>
                  <a:pt x="0" y="0"/>
                </a:moveTo>
                <a:lnTo>
                  <a:pt x="0" y="1414538"/>
                </a:lnTo>
                <a:lnTo>
                  <a:pt x="0" y="14163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7060438" y="4785042"/>
            <a:ext cx="0" cy="1613535"/>
          </a:xfrm>
          <a:custGeom>
            <a:avLst/>
            <a:gdLst/>
            <a:ahLst/>
            <a:cxnLst/>
            <a:rect l="l" t="t" r="r" b="b"/>
            <a:pathLst>
              <a:path h="1613535">
                <a:moveTo>
                  <a:pt x="0" y="0"/>
                </a:moveTo>
                <a:lnTo>
                  <a:pt x="0" y="161320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7044563" y="4783328"/>
            <a:ext cx="0" cy="1610360"/>
          </a:xfrm>
          <a:custGeom>
            <a:avLst/>
            <a:gdLst/>
            <a:ahLst/>
            <a:cxnLst/>
            <a:rect l="l" t="t" r="r" b="b"/>
            <a:pathLst>
              <a:path h="1610360">
                <a:moveTo>
                  <a:pt x="0" y="1609877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7071994" y="4786629"/>
            <a:ext cx="0" cy="1610360"/>
          </a:xfrm>
          <a:custGeom>
            <a:avLst/>
            <a:gdLst/>
            <a:ahLst/>
            <a:cxnLst/>
            <a:rect l="l" t="t" r="r" b="b"/>
            <a:pathLst>
              <a:path h="1610360">
                <a:moveTo>
                  <a:pt x="0" y="0"/>
                </a:moveTo>
                <a:lnTo>
                  <a:pt x="0" y="1608086"/>
                </a:lnTo>
                <a:lnTo>
                  <a:pt x="0" y="160994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7117542" y="4852352"/>
            <a:ext cx="0" cy="1546225"/>
          </a:xfrm>
          <a:custGeom>
            <a:avLst/>
            <a:gdLst/>
            <a:ahLst/>
            <a:cxnLst/>
            <a:rect l="l" t="t" r="r" b="b"/>
            <a:pathLst>
              <a:path h="1546225">
                <a:moveTo>
                  <a:pt x="0" y="0"/>
                </a:moveTo>
                <a:lnTo>
                  <a:pt x="0" y="154589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7099554" y="4853940"/>
            <a:ext cx="0" cy="1539875"/>
          </a:xfrm>
          <a:custGeom>
            <a:avLst/>
            <a:gdLst/>
            <a:ahLst/>
            <a:cxnLst/>
            <a:rect l="l" t="t" r="r" b="b"/>
            <a:pathLst>
              <a:path h="1539875">
                <a:moveTo>
                  <a:pt x="0" y="1539265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7131304" y="4853940"/>
            <a:ext cx="0" cy="1543050"/>
          </a:xfrm>
          <a:custGeom>
            <a:avLst/>
            <a:gdLst/>
            <a:ahLst/>
            <a:cxnLst/>
            <a:rect l="l" t="t" r="r" b="b"/>
            <a:pathLst>
              <a:path h="1543050">
                <a:moveTo>
                  <a:pt x="0" y="0"/>
                </a:moveTo>
                <a:lnTo>
                  <a:pt x="0" y="1540776"/>
                </a:lnTo>
                <a:lnTo>
                  <a:pt x="0" y="15426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7172618" y="4985321"/>
            <a:ext cx="0" cy="1413510"/>
          </a:xfrm>
          <a:custGeom>
            <a:avLst/>
            <a:gdLst/>
            <a:ahLst/>
            <a:cxnLst/>
            <a:rect l="l" t="t" r="r" b="b"/>
            <a:pathLst>
              <a:path h="1413510">
                <a:moveTo>
                  <a:pt x="0" y="0"/>
                </a:moveTo>
                <a:lnTo>
                  <a:pt x="0" y="141292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7152513" y="4985130"/>
            <a:ext cx="0" cy="1408430"/>
          </a:xfrm>
          <a:custGeom>
            <a:avLst/>
            <a:gdLst/>
            <a:ahLst/>
            <a:cxnLst/>
            <a:rect l="l" t="t" r="r" b="b"/>
            <a:pathLst>
              <a:path h="1408429">
                <a:moveTo>
                  <a:pt x="0" y="1408074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7188454" y="4986909"/>
            <a:ext cx="0" cy="1409700"/>
          </a:xfrm>
          <a:custGeom>
            <a:avLst/>
            <a:gdLst/>
            <a:ahLst/>
            <a:cxnLst/>
            <a:rect l="l" t="t" r="r" b="b"/>
            <a:pathLst>
              <a:path h="1409700">
                <a:moveTo>
                  <a:pt x="0" y="0"/>
                </a:moveTo>
                <a:lnTo>
                  <a:pt x="0" y="1407807"/>
                </a:lnTo>
                <a:lnTo>
                  <a:pt x="0" y="140966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7232943" y="4830508"/>
            <a:ext cx="0" cy="1567815"/>
          </a:xfrm>
          <a:custGeom>
            <a:avLst/>
            <a:gdLst/>
            <a:ahLst/>
            <a:cxnLst/>
            <a:rect l="l" t="t" r="r" b="b"/>
            <a:pathLst>
              <a:path h="1567814">
                <a:moveTo>
                  <a:pt x="0" y="0"/>
                </a:moveTo>
                <a:lnTo>
                  <a:pt x="0" y="156773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7216013" y="4830445"/>
            <a:ext cx="0" cy="1563370"/>
          </a:xfrm>
          <a:custGeom>
            <a:avLst/>
            <a:gdLst/>
            <a:ahLst/>
            <a:cxnLst/>
            <a:rect l="l" t="t" r="r" b="b"/>
            <a:pathLst>
              <a:path h="1563370">
                <a:moveTo>
                  <a:pt x="0" y="1562760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243444" y="4832096"/>
            <a:ext cx="0" cy="1564640"/>
          </a:xfrm>
          <a:custGeom>
            <a:avLst/>
            <a:gdLst/>
            <a:ahLst/>
            <a:cxnLst/>
            <a:rect l="l" t="t" r="r" b="b"/>
            <a:pathLst>
              <a:path h="1564639">
                <a:moveTo>
                  <a:pt x="0" y="0"/>
                </a:moveTo>
                <a:lnTo>
                  <a:pt x="0" y="1562620"/>
                </a:lnTo>
                <a:lnTo>
                  <a:pt x="0" y="156447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7287894" y="4790122"/>
            <a:ext cx="0" cy="1608455"/>
          </a:xfrm>
          <a:custGeom>
            <a:avLst/>
            <a:gdLst/>
            <a:ahLst/>
            <a:cxnLst/>
            <a:rect l="l" t="t" r="r" b="b"/>
            <a:pathLst>
              <a:path h="1608454">
                <a:moveTo>
                  <a:pt x="0" y="0"/>
                </a:moveTo>
                <a:lnTo>
                  <a:pt x="0" y="160812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268844" y="4790059"/>
            <a:ext cx="0" cy="1603375"/>
          </a:xfrm>
          <a:custGeom>
            <a:avLst/>
            <a:gdLst/>
            <a:ahLst/>
            <a:cxnLst/>
            <a:rect l="l" t="t" r="r" b="b"/>
            <a:pathLst>
              <a:path h="1603375">
                <a:moveTo>
                  <a:pt x="0" y="1603146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302754" y="4791709"/>
            <a:ext cx="0" cy="1605280"/>
          </a:xfrm>
          <a:custGeom>
            <a:avLst/>
            <a:gdLst/>
            <a:ahLst/>
            <a:cxnLst/>
            <a:rect l="l" t="t" r="r" b="b"/>
            <a:pathLst>
              <a:path h="1605279">
                <a:moveTo>
                  <a:pt x="0" y="0"/>
                </a:moveTo>
                <a:lnTo>
                  <a:pt x="0" y="1603006"/>
                </a:lnTo>
                <a:lnTo>
                  <a:pt x="0" y="160486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7345044" y="4704270"/>
            <a:ext cx="0" cy="1694180"/>
          </a:xfrm>
          <a:custGeom>
            <a:avLst/>
            <a:gdLst/>
            <a:ahLst/>
            <a:cxnLst/>
            <a:rect l="l" t="t" r="r" b="b"/>
            <a:pathLst>
              <a:path h="1694179">
                <a:moveTo>
                  <a:pt x="0" y="0"/>
                </a:moveTo>
                <a:lnTo>
                  <a:pt x="0" y="169397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7325994" y="4704207"/>
            <a:ext cx="0" cy="1689100"/>
          </a:xfrm>
          <a:custGeom>
            <a:avLst/>
            <a:gdLst/>
            <a:ahLst/>
            <a:cxnLst/>
            <a:rect l="l" t="t" r="r" b="b"/>
            <a:pathLst>
              <a:path h="1689100">
                <a:moveTo>
                  <a:pt x="0" y="1688998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7361935" y="4705858"/>
            <a:ext cx="0" cy="1691005"/>
          </a:xfrm>
          <a:custGeom>
            <a:avLst/>
            <a:gdLst/>
            <a:ahLst/>
            <a:cxnLst/>
            <a:rect l="l" t="t" r="r" b="b"/>
            <a:pathLst>
              <a:path h="1691004">
                <a:moveTo>
                  <a:pt x="0" y="0"/>
                </a:moveTo>
                <a:lnTo>
                  <a:pt x="0" y="1688858"/>
                </a:lnTo>
                <a:lnTo>
                  <a:pt x="0" y="169071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7405408" y="5002085"/>
            <a:ext cx="0" cy="1396365"/>
          </a:xfrm>
          <a:custGeom>
            <a:avLst/>
            <a:gdLst/>
            <a:ahLst/>
            <a:cxnLst/>
            <a:rect l="l" t="t" r="r" b="b"/>
            <a:pathLst>
              <a:path h="1396364">
                <a:moveTo>
                  <a:pt x="0" y="0"/>
                </a:moveTo>
                <a:lnTo>
                  <a:pt x="0" y="139616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7385304" y="5002021"/>
            <a:ext cx="0" cy="1391285"/>
          </a:xfrm>
          <a:custGeom>
            <a:avLst/>
            <a:gdLst/>
            <a:ahLst/>
            <a:cxnLst/>
            <a:rect l="l" t="t" r="r" b="b"/>
            <a:pathLst>
              <a:path h="1391285">
                <a:moveTo>
                  <a:pt x="0" y="1391183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7421244" y="5003672"/>
            <a:ext cx="0" cy="1393190"/>
          </a:xfrm>
          <a:custGeom>
            <a:avLst/>
            <a:gdLst/>
            <a:ahLst/>
            <a:cxnLst/>
            <a:rect l="l" t="t" r="r" b="b"/>
            <a:pathLst>
              <a:path h="1393189">
                <a:moveTo>
                  <a:pt x="0" y="0"/>
                </a:moveTo>
                <a:lnTo>
                  <a:pt x="0" y="1391043"/>
                </a:lnTo>
                <a:lnTo>
                  <a:pt x="0" y="139289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7463535" y="4771580"/>
            <a:ext cx="0" cy="1626870"/>
          </a:xfrm>
          <a:custGeom>
            <a:avLst/>
            <a:gdLst/>
            <a:ahLst/>
            <a:cxnLst/>
            <a:rect l="l" t="t" r="r" b="b"/>
            <a:pathLst>
              <a:path h="1626870">
                <a:moveTo>
                  <a:pt x="0" y="0"/>
                </a:moveTo>
                <a:lnTo>
                  <a:pt x="0" y="162666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7444485" y="4771516"/>
            <a:ext cx="0" cy="1621790"/>
          </a:xfrm>
          <a:custGeom>
            <a:avLst/>
            <a:gdLst/>
            <a:ahLst/>
            <a:cxnLst/>
            <a:rect l="l" t="t" r="r" b="b"/>
            <a:pathLst>
              <a:path h="1621789">
                <a:moveTo>
                  <a:pt x="0" y="1621688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7478394" y="4773167"/>
            <a:ext cx="0" cy="1623695"/>
          </a:xfrm>
          <a:custGeom>
            <a:avLst/>
            <a:gdLst/>
            <a:ahLst/>
            <a:cxnLst/>
            <a:rect l="l" t="t" r="r" b="b"/>
            <a:pathLst>
              <a:path h="1623695">
                <a:moveTo>
                  <a:pt x="0" y="0"/>
                </a:moveTo>
                <a:lnTo>
                  <a:pt x="0" y="1621548"/>
                </a:lnTo>
                <a:lnTo>
                  <a:pt x="0" y="162340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7517549" y="4852352"/>
            <a:ext cx="0" cy="1546225"/>
          </a:xfrm>
          <a:custGeom>
            <a:avLst/>
            <a:gdLst/>
            <a:ahLst/>
            <a:cxnLst/>
            <a:rect l="l" t="t" r="r" b="b"/>
            <a:pathLst>
              <a:path h="1546225">
                <a:moveTo>
                  <a:pt x="0" y="0"/>
                </a:moveTo>
                <a:lnTo>
                  <a:pt x="0" y="1545894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7497444" y="4852289"/>
            <a:ext cx="0" cy="1541145"/>
          </a:xfrm>
          <a:custGeom>
            <a:avLst/>
            <a:gdLst/>
            <a:ahLst/>
            <a:cxnLst/>
            <a:rect l="l" t="t" r="r" b="b"/>
            <a:pathLst>
              <a:path h="1541145">
                <a:moveTo>
                  <a:pt x="0" y="1540916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7531227" y="4853940"/>
            <a:ext cx="0" cy="1543050"/>
          </a:xfrm>
          <a:custGeom>
            <a:avLst/>
            <a:gdLst/>
            <a:ahLst/>
            <a:cxnLst/>
            <a:rect l="l" t="t" r="r" b="b"/>
            <a:pathLst>
              <a:path h="1543050">
                <a:moveTo>
                  <a:pt x="0" y="0"/>
                </a:moveTo>
                <a:lnTo>
                  <a:pt x="0" y="1540776"/>
                </a:lnTo>
                <a:lnTo>
                  <a:pt x="0" y="154263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7577874" y="4791773"/>
            <a:ext cx="0" cy="1606550"/>
          </a:xfrm>
          <a:custGeom>
            <a:avLst/>
            <a:gdLst/>
            <a:ahLst/>
            <a:cxnLst/>
            <a:rect l="l" t="t" r="r" b="b"/>
            <a:pathLst>
              <a:path h="1606550">
                <a:moveTo>
                  <a:pt x="0" y="0"/>
                </a:moveTo>
                <a:lnTo>
                  <a:pt x="0" y="1606473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7560944" y="4791709"/>
            <a:ext cx="0" cy="1602105"/>
          </a:xfrm>
          <a:custGeom>
            <a:avLst/>
            <a:gdLst/>
            <a:ahLst/>
            <a:cxnLst/>
            <a:rect l="l" t="t" r="r" b="b"/>
            <a:pathLst>
              <a:path h="1602104">
                <a:moveTo>
                  <a:pt x="0" y="1601495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7590535" y="4793360"/>
            <a:ext cx="0" cy="1603375"/>
          </a:xfrm>
          <a:custGeom>
            <a:avLst/>
            <a:gdLst/>
            <a:ahLst/>
            <a:cxnLst/>
            <a:rect l="l" t="t" r="r" b="b"/>
            <a:pathLst>
              <a:path h="1603375">
                <a:moveTo>
                  <a:pt x="0" y="0"/>
                </a:moveTo>
                <a:lnTo>
                  <a:pt x="0" y="1601355"/>
                </a:lnTo>
                <a:lnTo>
                  <a:pt x="0" y="160320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7633923" y="4721161"/>
            <a:ext cx="0" cy="1677670"/>
          </a:xfrm>
          <a:custGeom>
            <a:avLst/>
            <a:gdLst/>
            <a:ahLst/>
            <a:cxnLst/>
            <a:rect l="l" t="t" r="r" b="b"/>
            <a:pathLst>
              <a:path h="1677670">
                <a:moveTo>
                  <a:pt x="0" y="0"/>
                </a:moveTo>
                <a:lnTo>
                  <a:pt x="0" y="1677085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7615935" y="4721097"/>
            <a:ext cx="0" cy="1672589"/>
          </a:xfrm>
          <a:custGeom>
            <a:avLst/>
            <a:gdLst/>
            <a:ahLst/>
            <a:cxnLst/>
            <a:rect l="l" t="t" r="r" b="b"/>
            <a:pathLst>
              <a:path h="1672589">
                <a:moveTo>
                  <a:pt x="0" y="1672107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7647685" y="4722748"/>
            <a:ext cx="0" cy="1673860"/>
          </a:xfrm>
          <a:custGeom>
            <a:avLst/>
            <a:gdLst/>
            <a:ahLst/>
            <a:cxnLst/>
            <a:rect l="l" t="t" r="r" b="b"/>
            <a:pathLst>
              <a:path h="1673860">
                <a:moveTo>
                  <a:pt x="0" y="0"/>
                </a:moveTo>
                <a:lnTo>
                  <a:pt x="0" y="1671967"/>
                </a:lnTo>
                <a:lnTo>
                  <a:pt x="0" y="167382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670927" y="6378060"/>
            <a:ext cx="40209" cy="20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669339" y="638479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1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670927" y="6378066"/>
            <a:ext cx="40640" cy="0"/>
          </a:xfrm>
          <a:custGeom>
            <a:avLst/>
            <a:gdLst/>
            <a:ahLst/>
            <a:cxnLst/>
            <a:rect l="l" t="t" r="r" b="b"/>
            <a:pathLst>
              <a:path w="40640">
                <a:moveTo>
                  <a:pt x="0" y="0"/>
                </a:moveTo>
                <a:lnTo>
                  <a:pt x="35814" y="0"/>
                </a:lnTo>
                <a:lnTo>
                  <a:pt x="40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705280" y="63873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18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7728077" y="6378060"/>
            <a:ext cx="38093" cy="2018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7726489" y="6384791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168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7728077" y="637806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3400" y="0"/>
                </a:lnTo>
                <a:lnTo>
                  <a:pt x="38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7760398" y="6387319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1850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7804277" y="4754816"/>
            <a:ext cx="0" cy="1644014"/>
          </a:xfrm>
          <a:custGeom>
            <a:avLst/>
            <a:gdLst/>
            <a:ahLst/>
            <a:cxnLst/>
            <a:rect l="l" t="t" r="r" b="b"/>
            <a:pathLst>
              <a:path h="1644014">
                <a:moveTo>
                  <a:pt x="0" y="0"/>
                </a:moveTo>
                <a:lnTo>
                  <a:pt x="0" y="164343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7785227" y="4754753"/>
            <a:ext cx="0" cy="1638935"/>
          </a:xfrm>
          <a:custGeom>
            <a:avLst/>
            <a:gdLst/>
            <a:ahLst/>
            <a:cxnLst/>
            <a:rect l="l" t="t" r="r" b="b"/>
            <a:pathLst>
              <a:path h="1638935">
                <a:moveTo>
                  <a:pt x="0" y="1638452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7819135" y="4756403"/>
            <a:ext cx="0" cy="1640205"/>
          </a:xfrm>
          <a:custGeom>
            <a:avLst/>
            <a:gdLst/>
            <a:ahLst/>
            <a:cxnLst/>
            <a:rect l="l" t="t" r="r" b="b"/>
            <a:pathLst>
              <a:path h="1640204">
                <a:moveTo>
                  <a:pt x="0" y="0"/>
                </a:moveTo>
                <a:lnTo>
                  <a:pt x="0" y="1638312"/>
                </a:lnTo>
                <a:lnTo>
                  <a:pt x="0" y="164016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7863585" y="4769929"/>
            <a:ext cx="0" cy="1628775"/>
          </a:xfrm>
          <a:custGeom>
            <a:avLst/>
            <a:gdLst/>
            <a:ahLst/>
            <a:cxnLst/>
            <a:rect l="l" t="t" r="r" b="b"/>
            <a:pathLst>
              <a:path h="1628775">
                <a:moveTo>
                  <a:pt x="0" y="0"/>
                </a:moveTo>
                <a:lnTo>
                  <a:pt x="0" y="162831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7844535" y="4771516"/>
            <a:ext cx="0" cy="1621790"/>
          </a:xfrm>
          <a:custGeom>
            <a:avLst/>
            <a:gdLst/>
            <a:ahLst/>
            <a:cxnLst/>
            <a:rect l="l" t="t" r="r" b="b"/>
            <a:pathLst>
              <a:path h="1621789">
                <a:moveTo>
                  <a:pt x="0" y="1621688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7878318" y="4771516"/>
            <a:ext cx="0" cy="1625600"/>
          </a:xfrm>
          <a:custGeom>
            <a:avLst/>
            <a:gdLst/>
            <a:ahLst/>
            <a:cxnLst/>
            <a:rect l="l" t="t" r="r" b="b"/>
            <a:pathLst>
              <a:path h="1625600">
                <a:moveTo>
                  <a:pt x="0" y="0"/>
                </a:moveTo>
                <a:lnTo>
                  <a:pt x="0" y="1623199"/>
                </a:lnTo>
                <a:lnTo>
                  <a:pt x="0" y="162505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7920689" y="5017198"/>
            <a:ext cx="0" cy="1381125"/>
          </a:xfrm>
          <a:custGeom>
            <a:avLst/>
            <a:gdLst/>
            <a:ahLst/>
            <a:cxnLst/>
            <a:rect l="l" t="t" r="r" b="b"/>
            <a:pathLst>
              <a:path h="1381125">
                <a:moveTo>
                  <a:pt x="0" y="0"/>
                </a:moveTo>
                <a:lnTo>
                  <a:pt x="0" y="138104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7899527" y="5017134"/>
            <a:ext cx="0" cy="1376680"/>
          </a:xfrm>
          <a:custGeom>
            <a:avLst/>
            <a:gdLst/>
            <a:ahLst/>
            <a:cxnLst/>
            <a:rect l="l" t="t" r="r" b="b"/>
            <a:pathLst>
              <a:path h="1376679">
                <a:moveTo>
                  <a:pt x="0" y="1376070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937627" y="5018785"/>
            <a:ext cx="0" cy="1377950"/>
          </a:xfrm>
          <a:custGeom>
            <a:avLst/>
            <a:gdLst/>
            <a:ahLst/>
            <a:cxnLst/>
            <a:rect l="l" t="t" r="r" b="b"/>
            <a:pathLst>
              <a:path h="1377950">
                <a:moveTo>
                  <a:pt x="0" y="0"/>
                </a:moveTo>
                <a:lnTo>
                  <a:pt x="0" y="1375930"/>
                </a:lnTo>
                <a:lnTo>
                  <a:pt x="0" y="1377784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979918" y="4800155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0"/>
                </a:moveTo>
                <a:lnTo>
                  <a:pt x="0" y="159809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960868" y="4800091"/>
            <a:ext cx="0" cy="1593215"/>
          </a:xfrm>
          <a:custGeom>
            <a:avLst/>
            <a:gdLst/>
            <a:ahLst/>
            <a:cxnLst/>
            <a:rect l="l" t="t" r="r" b="b"/>
            <a:pathLst>
              <a:path h="1593214">
                <a:moveTo>
                  <a:pt x="0" y="1593113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7994777" y="4801742"/>
            <a:ext cx="0" cy="1595120"/>
          </a:xfrm>
          <a:custGeom>
            <a:avLst/>
            <a:gdLst/>
            <a:ahLst/>
            <a:cxnLst/>
            <a:rect l="l" t="t" r="r" b="b"/>
            <a:pathLst>
              <a:path h="1595120">
                <a:moveTo>
                  <a:pt x="0" y="0"/>
                </a:moveTo>
                <a:lnTo>
                  <a:pt x="0" y="1592973"/>
                </a:lnTo>
                <a:lnTo>
                  <a:pt x="0" y="15948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8034972" y="4714430"/>
            <a:ext cx="0" cy="1684020"/>
          </a:xfrm>
          <a:custGeom>
            <a:avLst/>
            <a:gdLst/>
            <a:ahLst/>
            <a:cxnLst/>
            <a:rect l="l" t="t" r="r" b="b"/>
            <a:pathLst>
              <a:path h="1684020">
                <a:moveTo>
                  <a:pt x="0" y="0"/>
                </a:moveTo>
                <a:lnTo>
                  <a:pt x="0" y="168381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8018018" y="4714366"/>
            <a:ext cx="0" cy="1678939"/>
          </a:xfrm>
          <a:custGeom>
            <a:avLst/>
            <a:gdLst/>
            <a:ahLst/>
            <a:cxnLst/>
            <a:rect l="l" t="t" r="r" b="b"/>
            <a:pathLst>
              <a:path h="1678939">
                <a:moveTo>
                  <a:pt x="0" y="1678838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8047608" y="4716017"/>
            <a:ext cx="0" cy="1680845"/>
          </a:xfrm>
          <a:custGeom>
            <a:avLst/>
            <a:gdLst/>
            <a:ahLst/>
            <a:cxnLst/>
            <a:rect l="l" t="t" r="r" b="b"/>
            <a:pathLst>
              <a:path h="1680845">
                <a:moveTo>
                  <a:pt x="0" y="0"/>
                </a:moveTo>
                <a:lnTo>
                  <a:pt x="0" y="1678698"/>
                </a:lnTo>
                <a:lnTo>
                  <a:pt x="0" y="16805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8093156" y="4884356"/>
            <a:ext cx="0" cy="1514475"/>
          </a:xfrm>
          <a:custGeom>
            <a:avLst/>
            <a:gdLst/>
            <a:ahLst/>
            <a:cxnLst/>
            <a:rect l="l" t="t" r="r" b="b"/>
            <a:pathLst>
              <a:path h="1514475">
                <a:moveTo>
                  <a:pt x="0" y="0"/>
                </a:moveTo>
                <a:lnTo>
                  <a:pt x="0" y="1513890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8075168" y="4884292"/>
            <a:ext cx="0" cy="1509395"/>
          </a:xfrm>
          <a:custGeom>
            <a:avLst/>
            <a:gdLst/>
            <a:ahLst/>
            <a:cxnLst/>
            <a:rect l="l" t="t" r="r" b="b"/>
            <a:pathLst>
              <a:path h="1509395">
                <a:moveTo>
                  <a:pt x="0" y="1508912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8109077" y="4885944"/>
            <a:ext cx="0" cy="1510665"/>
          </a:xfrm>
          <a:custGeom>
            <a:avLst/>
            <a:gdLst/>
            <a:ahLst/>
            <a:cxnLst/>
            <a:rect l="l" t="t" r="r" b="b"/>
            <a:pathLst>
              <a:path h="1510664">
                <a:moveTo>
                  <a:pt x="0" y="0"/>
                </a:moveTo>
                <a:lnTo>
                  <a:pt x="0" y="1508772"/>
                </a:lnTo>
                <a:lnTo>
                  <a:pt x="0" y="151062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8150306" y="4938204"/>
            <a:ext cx="0" cy="1460500"/>
          </a:xfrm>
          <a:custGeom>
            <a:avLst/>
            <a:gdLst/>
            <a:ahLst/>
            <a:cxnLst/>
            <a:rect l="l" t="t" r="r" b="b"/>
            <a:pathLst>
              <a:path h="1460500">
                <a:moveTo>
                  <a:pt x="0" y="0"/>
                </a:moveTo>
                <a:lnTo>
                  <a:pt x="0" y="146004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8132318" y="4936363"/>
            <a:ext cx="0" cy="1457325"/>
          </a:xfrm>
          <a:custGeom>
            <a:avLst/>
            <a:gdLst/>
            <a:ahLst/>
            <a:cxnLst/>
            <a:rect l="l" t="t" r="r" b="b"/>
            <a:pathLst>
              <a:path h="1457325">
                <a:moveTo>
                  <a:pt x="0" y="1456842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8161908" y="4939791"/>
            <a:ext cx="0" cy="1457325"/>
          </a:xfrm>
          <a:custGeom>
            <a:avLst/>
            <a:gdLst/>
            <a:ahLst/>
            <a:cxnLst/>
            <a:rect l="l" t="t" r="r" b="b"/>
            <a:pathLst>
              <a:path h="1457325">
                <a:moveTo>
                  <a:pt x="0" y="0"/>
                </a:moveTo>
                <a:lnTo>
                  <a:pt x="0" y="1454924"/>
                </a:lnTo>
                <a:lnTo>
                  <a:pt x="0" y="145677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8209572" y="4800155"/>
            <a:ext cx="0" cy="1598295"/>
          </a:xfrm>
          <a:custGeom>
            <a:avLst/>
            <a:gdLst/>
            <a:ahLst/>
            <a:cxnLst/>
            <a:rect l="l" t="t" r="r" b="b"/>
            <a:pathLst>
              <a:path h="1598295">
                <a:moveTo>
                  <a:pt x="0" y="0"/>
                </a:moveTo>
                <a:lnTo>
                  <a:pt x="0" y="1598091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8189468" y="4800091"/>
            <a:ext cx="0" cy="1593215"/>
          </a:xfrm>
          <a:custGeom>
            <a:avLst/>
            <a:gdLst/>
            <a:ahLst/>
            <a:cxnLst/>
            <a:rect l="l" t="t" r="r" b="b"/>
            <a:pathLst>
              <a:path h="1593214">
                <a:moveTo>
                  <a:pt x="0" y="1593113"/>
                </a:moveTo>
                <a:lnTo>
                  <a:pt x="0" y="1904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8225408" y="4801742"/>
            <a:ext cx="0" cy="1595120"/>
          </a:xfrm>
          <a:custGeom>
            <a:avLst/>
            <a:gdLst/>
            <a:ahLst/>
            <a:cxnLst/>
            <a:rect l="l" t="t" r="r" b="b"/>
            <a:pathLst>
              <a:path h="1595120">
                <a:moveTo>
                  <a:pt x="0" y="0"/>
                </a:moveTo>
                <a:lnTo>
                  <a:pt x="0" y="1592973"/>
                </a:lnTo>
                <a:lnTo>
                  <a:pt x="0" y="1594827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8264588" y="4968430"/>
            <a:ext cx="0" cy="1430020"/>
          </a:xfrm>
          <a:custGeom>
            <a:avLst/>
            <a:gdLst/>
            <a:ahLst/>
            <a:cxnLst/>
            <a:rect l="l" t="t" r="r" b="b"/>
            <a:pathLst>
              <a:path h="1430020">
                <a:moveTo>
                  <a:pt x="0" y="0"/>
                </a:moveTo>
                <a:lnTo>
                  <a:pt x="0" y="142981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8244458" y="4968366"/>
            <a:ext cx="0" cy="1424940"/>
          </a:xfrm>
          <a:custGeom>
            <a:avLst/>
            <a:gdLst/>
            <a:ahLst/>
            <a:cxnLst/>
            <a:rect l="l" t="t" r="r" b="b"/>
            <a:pathLst>
              <a:path h="1424939">
                <a:moveTo>
                  <a:pt x="0" y="1424838"/>
                </a:moveTo>
                <a:lnTo>
                  <a:pt x="0" y="1777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8280400" y="4970017"/>
            <a:ext cx="0" cy="1426845"/>
          </a:xfrm>
          <a:custGeom>
            <a:avLst/>
            <a:gdLst/>
            <a:ahLst/>
            <a:cxnLst/>
            <a:rect l="l" t="t" r="r" b="b"/>
            <a:pathLst>
              <a:path h="1426845">
                <a:moveTo>
                  <a:pt x="0" y="0"/>
                </a:moveTo>
                <a:lnTo>
                  <a:pt x="0" y="1424698"/>
                </a:lnTo>
                <a:lnTo>
                  <a:pt x="0" y="142655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8320658" y="4786820"/>
            <a:ext cx="0" cy="1611630"/>
          </a:xfrm>
          <a:custGeom>
            <a:avLst/>
            <a:gdLst/>
            <a:ahLst/>
            <a:cxnLst/>
            <a:rect l="l" t="t" r="r" b="b"/>
            <a:pathLst>
              <a:path h="1611629">
                <a:moveTo>
                  <a:pt x="0" y="0"/>
                </a:moveTo>
                <a:lnTo>
                  <a:pt x="0" y="161142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8301608" y="4786629"/>
            <a:ext cx="0" cy="1607185"/>
          </a:xfrm>
          <a:custGeom>
            <a:avLst/>
            <a:gdLst/>
            <a:ahLst/>
            <a:cxnLst/>
            <a:rect l="l" t="t" r="r" b="b"/>
            <a:pathLst>
              <a:path h="1607185">
                <a:moveTo>
                  <a:pt x="0" y="1606575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8333358" y="4788408"/>
            <a:ext cx="0" cy="1608455"/>
          </a:xfrm>
          <a:custGeom>
            <a:avLst/>
            <a:gdLst/>
            <a:ahLst/>
            <a:cxnLst/>
            <a:rect l="l" t="t" r="r" b="b"/>
            <a:pathLst>
              <a:path h="1608454">
                <a:moveTo>
                  <a:pt x="0" y="0"/>
                </a:moveTo>
                <a:lnTo>
                  <a:pt x="0" y="1606321"/>
                </a:lnTo>
                <a:lnTo>
                  <a:pt x="0" y="160816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8382000" y="4697539"/>
            <a:ext cx="0" cy="1701164"/>
          </a:xfrm>
          <a:custGeom>
            <a:avLst/>
            <a:gdLst/>
            <a:ahLst/>
            <a:cxnLst/>
            <a:rect l="l" t="t" r="r" b="b"/>
            <a:pathLst>
              <a:path h="1701164">
                <a:moveTo>
                  <a:pt x="0" y="0"/>
                </a:moveTo>
                <a:lnTo>
                  <a:pt x="0" y="170070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8362950" y="4697476"/>
            <a:ext cx="0" cy="1696085"/>
          </a:xfrm>
          <a:custGeom>
            <a:avLst/>
            <a:gdLst/>
            <a:ahLst/>
            <a:cxnLst/>
            <a:rect l="l" t="t" r="r" b="b"/>
            <a:pathLst>
              <a:path h="1696085">
                <a:moveTo>
                  <a:pt x="0" y="1695729"/>
                </a:moveTo>
                <a:lnTo>
                  <a:pt x="0" y="1905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8396858" y="4699127"/>
            <a:ext cx="0" cy="1697989"/>
          </a:xfrm>
          <a:custGeom>
            <a:avLst/>
            <a:gdLst/>
            <a:ahLst/>
            <a:cxnLst/>
            <a:rect l="l" t="t" r="r" b="b"/>
            <a:pathLst>
              <a:path h="1697989">
                <a:moveTo>
                  <a:pt x="0" y="0"/>
                </a:moveTo>
                <a:lnTo>
                  <a:pt x="0" y="1695589"/>
                </a:lnTo>
                <a:lnTo>
                  <a:pt x="0" y="1697443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1171930" y="639657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09753" y="0"/>
                </a:lnTo>
                <a:lnTo>
                  <a:pt x="1143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1171930" y="6028156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09753" y="0"/>
                </a:lnTo>
                <a:lnTo>
                  <a:pt x="1143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171930" y="5661431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09753" y="0"/>
                </a:lnTo>
                <a:lnTo>
                  <a:pt x="1143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171930" y="5296408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09753" y="0"/>
                </a:lnTo>
                <a:lnTo>
                  <a:pt x="1143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171930" y="4927980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09753" y="0"/>
                </a:lnTo>
                <a:lnTo>
                  <a:pt x="1143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171930" y="4561204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09753" y="0"/>
                </a:lnTo>
                <a:lnTo>
                  <a:pt x="1143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171930" y="4194555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09753" y="0"/>
                </a:lnTo>
                <a:lnTo>
                  <a:pt x="1143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171930" y="3827779"/>
            <a:ext cx="114935" cy="0"/>
          </a:xfrm>
          <a:custGeom>
            <a:avLst/>
            <a:gdLst/>
            <a:ahLst/>
            <a:cxnLst/>
            <a:rect l="l" t="t" r="r" b="b"/>
            <a:pathLst>
              <a:path w="114934">
                <a:moveTo>
                  <a:pt x="0" y="0"/>
                </a:moveTo>
                <a:lnTo>
                  <a:pt x="109753" y="0"/>
                </a:lnTo>
                <a:lnTo>
                  <a:pt x="11432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171930" y="6304038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171930" y="6213208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171930" y="6120676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171930" y="5939002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171930" y="5844794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171930" y="5753950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171930" y="5570601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171930" y="5479796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171930" y="5385561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171930" y="5202173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171930" y="5111369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171930" y="5018785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171930" y="4837176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171930" y="4744592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171930" y="4653788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171930" y="4470400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1171930" y="4377816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1171930" y="4287011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1171930" y="4194555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1171930" y="4101972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171930" y="4012819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1171930" y="3920363"/>
            <a:ext cx="59690" cy="0"/>
          </a:xfrm>
          <a:custGeom>
            <a:avLst/>
            <a:gdLst/>
            <a:ahLst/>
            <a:cxnLst/>
            <a:rect l="l" t="t" r="r" b="b"/>
            <a:pathLst>
              <a:path w="59690">
                <a:moveTo>
                  <a:pt x="0" y="0"/>
                </a:moveTo>
                <a:lnTo>
                  <a:pt x="54698" y="0"/>
                </a:lnTo>
                <a:lnTo>
                  <a:pt x="5925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8291068" y="639657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49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8291068" y="6028156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49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8291068" y="5661431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49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8291068" y="5296408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49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8291068" y="4927980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49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8291068" y="4561204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49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8291068" y="4194555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49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8291068" y="3827779"/>
            <a:ext cx="118745" cy="0"/>
          </a:xfrm>
          <a:custGeom>
            <a:avLst/>
            <a:gdLst/>
            <a:ahLst/>
            <a:cxnLst/>
            <a:rect l="l" t="t" r="r" b="b"/>
            <a:pathLst>
              <a:path w="118745">
                <a:moveTo>
                  <a:pt x="11849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8348218" y="630403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8348218" y="621320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8348218" y="6120676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8348218" y="593900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8348218" y="5844794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8348218" y="575395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8348218" y="557060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8348218" y="5479796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8348218" y="538556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348218" y="520217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348218" y="511136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8348218" y="5018785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8348218" y="4837176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8348218" y="474459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348218" y="4653788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8348218" y="4470400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348218" y="4377816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8348218" y="4287011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348218" y="4194555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8348218" y="4101972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8348218" y="4012819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8348218" y="3920363"/>
            <a:ext cx="61594" cy="0"/>
          </a:xfrm>
          <a:custGeom>
            <a:avLst/>
            <a:gdLst/>
            <a:ahLst/>
            <a:cxnLst/>
            <a:rect l="l" t="t" r="r" b="b"/>
            <a:pathLst>
              <a:path w="61595">
                <a:moveTo>
                  <a:pt x="61340" y="0"/>
                </a:moveTo>
                <a:lnTo>
                  <a:pt x="4699" y="0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170343" y="637301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856041" y="637301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2543746" y="637301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237928" y="637301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925760" y="637301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4613465" y="637301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5305488" y="637301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5995352" y="637301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6678993" y="637301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7371016" y="637301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8063039" y="6373018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710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170343" y="38505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856041" y="38505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2543746" y="38505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3237928" y="38505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3925760" y="38505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4613465" y="38505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5305488" y="38505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5995352" y="38505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6678993" y="38505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371016" y="38505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8063039" y="3850513"/>
            <a:ext cx="3175" cy="0"/>
          </a:xfrm>
          <a:custGeom>
            <a:avLst/>
            <a:gdLst/>
            <a:ahLst/>
            <a:cxnLst/>
            <a:rect l="l" t="t" r="r" b="b"/>
            <a:pathLst>
              <a:path w="3175">
                <a:moveTo>
                  <a:pt x="0" y="0"/>
                </a:moveTo>
                <a:lnTo>
                  <a:pt x="3175" y="0"/>
                </a:lnTo>
              </a:path>
            </a:pathLst>
          </a:custGeom>
          <a:ln w="4546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171930" y="3826128"/>
            <a:ext cx="0" cy="2570480"/>
          </a:xfrm>
          <a:custGeom>
            <a:avLst/>
            <a:gdLst/>
            <a:ahLst/>
            <a:cxnLst/>
            <a:rect l="l" t="t" r="r" b="b"/>
            <a:pathLst>
              <a:path h="2570479">
                <a:moveTo>
                  <a:pt x="0" y="2570441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8409558" y="3826128"/>
            <a:ext cx="0" cy="2570480"/>
          </a:xfrm>
          <a:custGeom>
            <a:avLst/>
            <a:gdLst/>
            <a:ahLst/>
            <a:cxnLst/>
            <a:rect l="l" t="t" r="r" b="b"/>
            <a:pathLst>
              <a:path h="2570479">
                <a:moveTo>
                  <a:pt x="0" y="2570441"/>
                </a:moveTo>
                <a:lnTo>
                  <a:pt x="0" y="1778"/>
                </a:ln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171930" y="6396570"/>
            <a:ext cx="7256780" cy="0"/>
          </a:xfrm>
          <a:custGeom>
            <a:avLst/>
            <a:gdLst/>
            <a:ahLst/>
            <a:cxnLst/>
            <a:rect l="l" t="t" r="r" b="b"/>
            <a:pathLst>
              <a:path w="7256780">
                <a:moveTo>
                  <a:pt x="0" y="0"/>
                </a:moveTo>
                <a:lnTo>
                  <a:pt x="7251979" y="0"/>
                </a:lnTo>
                <a:lnTo>
                  <a:pt x="7256678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216380" y="3815969"/>
            <a:ext cx="7242175" cy="0"/>
          </a:xfrm>
          <a:custGeom>
            <a:avLst/>
            <a:gdLst/>
            <a:ahLst/>
            <a:cxnLst/>
            <a:rect l="l" t="t" r="r" b="b"/>
            <a:pathLst>
              <a:path w="7242175">
                <a:moveTo>
                  <a:pt x="0" y="0"/>
                </a:moveTo>
                <a:lnTo>
                  <a:pt x="7237247" y="0"/>
                </a:lnTo>
                <a:lnTo>
                  <a:pt x="724181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 txBox="1"/>
          <p:nvPr/>
        </p:nvSpPr>
        <p:spPr>
          <a:xfrm>
            <a:off x="801725" y="4138041"/>
            <a:ext cx="240029" cy="23272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3335" algn="ctr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1</a:t>
            </a:r>
            <a:r>
              <a:rPr sz="1000" b="1" spc="-5" dirty="0">
                <a:latin typeface="Times New Roman"/>
                <a:cs typeface="Times New Roman"/>
              </a:rPr>
              <a:t>.2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7"/>
              </a:spcBef>
            </a:pPr>
            <a:endParaRPr sz="1450">
              <a:latin typeface="Times New Roman"/>
              <a:cs typeface="Times New Roman"/>
            </a:endParaRPr>
          </a:p>
          <a:p>
            <a:pPr marL="102870" algn="ct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1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450">
              <a:latin typeface="Times New Roman"/>
              <a:cs typeface="Times New Roman"/>
            </a:endParaRPr>
          </a:p>
          <a:p>
            <a:pPr marR="13335" algn="ctr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0</a:t>
            </a:r>
            <a:r>
              <a:rPr sz="1000" b="1" spc="-5" dirty="0">
                <a:latin typeface="Times New Roman"/>
                <a:cs typeface="Times New Roman"/>
              </a:rPr>
              <a:t>.8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3"/>
              </a:spcBef>
            </a:pPr>
            <a:endParaRPr sz="13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0</a:t>
            </a:r>
            <a:r>
              <a:rPr sz="1000" b="1" spc="-5" dirty="0">
                <a:latin typeface="Times New Roman"/>
                <a:cs typeface="Times New Roman"/>
              </a:rPr>
              <a:t>.6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9"/>
              </a:spcBef>
            </a:pPr>
            <a:endParaRPr sz="14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0</a:t>
            </a:r>
            <a:r>
              <a:rPr sz="1000" b="1" spc="-5" dirty="0">
                <a:latin typeface="Times New Roman"/>
                <a:cs typeface="Times New Roman"/>
              </a:rPr>
              <a:t>.4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sz="1450">
              <a:latin typeface="Times New Roman"/>
              <a:cs typeface="Times New Roman"/>
            </a:endParaRPr>
          </a:p>
          <a:p>
            <a:pPr marL="54610" algn="ctr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0</a:t>
            </a:r>
            <a:r>
              <a:rPr sz="1000" b="1" spc="-5" dirty="0">
                <a:latin typeface="Times New Roman"/>
                <a:cs typeface="Times New Roman"/>
              </a:rPr>
              <a:t>.2</a:t>
            </a: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250">
              <a:latin typeface="Times New Roman"/>
              <a:cs typeface="Times New Roman"/>
            </a:endParaRPr>
          </a:p>
          <a:p>
            <a:pPr marR="7620" algn="r">
              <a:lnSpc>
                <a:spcPct val="100000"/>
              </a:lnSpc>
            </a:pPr>
            <a:r>
              <a:rPr sz="1000" b="1" spc="-5" dirty="0">
                <a:latin typeface="Times New Roman"/>
                <a:cs typeface="Times New Roman"/>
              </a:rPr>
              <a:t>0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4" name="object 664"/>
          <p:cNvSpPr txBox="1"/>
          <p:nvPr/>
        </p:nvSpPr>
        <p:spPr>
          <a:xfrm>
            <a:off x="1306830" y="6453327"/>
            <a:ext cx="217804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145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5" name="object 665"/>
          <p:cNvSpPr txBox="1"/>
          <p:nvPr/>
        </p:nvSpPr>
        <p:spPr>
          <a:xfrm>
            <a:off x="2001139" y="6453327"/>
            <a:ext cx="217804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157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6" name="object 666"/>
          <p:cNvSpPr txBox="1"/>
          <p:nvPr/>
        </p:nvSpPr>
        <p:spPr>
          <a:xfrm>
            <a:off x="2661285" y="6436563"/>
            <a:ext cx="217804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169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7" name="object 667"/>
          <p:cNvSpPr txBox="1"/>
          <p:nvPr/>
        </p:nvSpPr>
        <p:spPr>
          <a:xfrm>
            <a:off x="3359911" y="6436563"/>
            <a:ext cx="217804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181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8" name="object 668"/>
          <p:cNvSpPr txBox="1"/>
          <p:nvPr/>
        </p:nvSpPr>
        <p:spPr>
          <a:xfrm>
            <a:off x="4047871" y="6436563"/>
            <a:ext cx="217804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dirty="0">
                <a:latin typeface="Times New Roman"/>
                <a:cs typeface="Times New Roman"/>
              </a:rPr>
              <a:t>193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69" name="object 669"/>
          <p:cNvSpPr txBox="1"/>
          <p:nvPr/>
        </p:nvSpPr>
        <p:spPr>
          <a:xfrm>
            <a:off x="4731511" y="6436563"/>
            <a:ext cx="2973070" cy="164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710565" algn="l"/>
                <a:tab pos="1398270" algn="l"/>
                <a:tab pos="2071370" algn="l"/>
                <a:tab pos="2767965" algn="l"/>
              </a:tabLst>
            </a:pPr>
            <a:r>
              <a:rPr sz="1000" b="1" dirty="0">
                <a:latin typeface="Times New Roman"/>
                <a:cs typeface="Times New Roman"/>
              </a:rPr>
              <a:t>20</a:t>
            </a:r>
            <a:r>
              <a:rPr sz="1000" b="1" spc="-5" dirty="0">
                <a:latin typeface="Times New Roman"/>
                <a:cs typeface="Times New Roman"/>
              </a:rPr>
              <a:t>5</a:t>
            </a:r>
            <a:r>
              <a:rPr sz="1000" b="1" dirty="0">
                <a:latin typeface="Times New Roman"/>
                <a:cs typeface="Times New Roman"/>
              </a:rPr>
              <a:t>	21</a:t>
            </a:r>
            <a:r>
              <a:rPr sz="1000" b="1" spc="-5" dirty="0">
                <a:latin typeface="Times New Roman"/>
                <a:cs typeface="Times New Roman"/>
              </a:rPr>
              <a:t>7</a:t>
            </a:r>
            <a:r>
              <a:rPr sz="1000" b="1" dirty="0">
                <a:latin typeface="Times New Roman"/>
                <a:cs typeface="Times New Roman"/>
              </a:rPr>
              <a:t>	22</a:t>
            </a:r>
            <a:r>
              <a:rPr sz="1000" b="1" spc="-5" dirty="0">
                <a:latin typeface="Times New Roman"/>
                <a:cs typeface="Times New Roman"/>
              </a:rPr>
              <a:t>9</a:t>
            </a:r>
            <a:r>
              <a:rPr sz="1000" b="1" dirty="0">
                <a:latin typeface="Times New Roman"/>
                <a:cs typeface="Times New Roman"/>
              </a:rPr>
              <a:t>	24</a:t>
            </a:r>
            <a:r>
              <a:rPr sz="1000" b="1" spc="-5" dirty="0">
                <a:latin typeface="Times New Roman"/>
                <a:cs typeface="Times New Roman"/>
              </a:rPr>
              <a:t>1</a:t>
            </a:r>
            <a:r>
              <a:rPr sz="1000" b="1" dirty="0">
                <a:latin typeface="Times New Roman"/>
                <a:cs typeface="Times New Roman"/>
              </a:rPr>
              <a:t>	253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70" name="object 670"/>
          <p:cNvSpPr txBox="1"/>
          <p:nvPr/>
        </p:nvSpPr>
        <p:spPr>
          <a:xfrm>
            <a:off x="317905" y="3915105"/>
            <a:ext cx="177800" cy="209423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305"/>
              </a:lnSpc>
            </a:pPr>
            <a:r>
              <a:rPr sz="1200" b="1" spc="-15" dirty="0">
                <a:latin typeface="Times New Roman"/>
                <a:cs typeface="Times New Roman"/>
              </a:rPr>
              <a:t>P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ak</a:t>
            </a:r>
            <a:r>
              <a:rPr sz="1200" b="1" spc="1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i</a:t>
            </a:r>
            <a:r>
              <a:rPr sz="1200" b="1" spc="5" dirty="0">
                <a:latin typeface="Times New Roman"/>
                <a:cs typeface="Times New Roman"/>
              </a:rPr>
              <a:t>n</a:t>
            </a:r>
            <a:r>
              <a:rPr sz="1200" b="1" dirty="0">
                <a:latin typeface="Times New Roman"/>
                <a:cs typeface="Times New Roman"/>
              </a:rPr>
              <a:t>t</a:t>
            </a:r>
            <a:r>
              <a:rPr sz="1200" b="1" spc="-10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nsity (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5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bit</a:t>
            </a:r>
            <a:r>
              <a:rPr sz="1200" b="1" spc="-10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r>
              <a:rPr sz="1200" b="1" spc="-5" dirty="0">
                <a:latin typeface="Times New Roman"/>
                <a:cs typeface="Times New Roman"/>
              </a:rPr>
              <a:t>r</a:t>
            </a:r>
            <a:r>
              <a:rPr sz="1200" b="1" dirty="0">
                <a:latin typeface="Times New Roman"/>
                <a:cs typeface="Times New Roman"/>
              </a:rPr>
              <a:t>y</a:t>
            </a:r>
            <a:r>
              <a:rPr sz="1200" b="1" spc="30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units)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71" name="object 671"/>
          <p:cNvSpPr txBox="1"/>
          <p:nvPr/>
        </p:nvSpPr>
        <p:spPr>
          <a:xfrm>
            <a:off x="3847591" y="6597091"/>
            <a:ext cx="109537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R</a:t>
            </a:r>
            <a:r>
              <a:rPr sz="1200" b="1" spc="-10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si</a:t>
            </a:r>
            <a:r>
              <a:rPr sz="1200" b="1" spc="5" dirty="0">
                <a:latin typeface="Times New Roman"/>
                <a:cs typeface="Times New Roman"/>
              </a:rPr>
              <a:t>d</a:t>
            </a:r>
            <a:r>
              <a:rPr sz="1200" b="1" dirty="0">
                <a:latin typeface="Times New Roman"/>
                <a:cs typeface="Times New Roman"/>
              </a:rPr>
              <a:t>ue</a:t>
            </a:r>
            <a:r>
              <a:rPr sz="1200" b="1" spc="-5" dirty="0">
                <a:latin typeface="Times New Roman"/>
                <a:cs typeface="Times New Roman"/>
              </a:rPr>
              <a:t> </a:t>
            </a:r>
            <a:r>
              <a:rPr sz="1200" b="1" dirty="0">
                <a:latin typeface="Times New Roman"/>
                <a:cs typeface="Times New Roman"/>
              </a:rPr>
              <a:t>nu</a:t>
            </a:r>
            <a:r>
              <a:rPr sz="1200" b="1" spc="-20" dirty="0">
                <a:latin typeface="Times New Roman"/>
                <a:cs typeface="Times New Roman"/>
              </a:rPr>
              <a:t>m</a:t>
            </a:r>
            <a:r>
              <a:rPr sz="1200" b="1" dirty="0">
                <a:latin typeface="Times New Roman"/>
                <a:cs typeface="Times New Roman"/>
              </a:rPr>
              <a:t>b</a:t>
            </a:r>
            <a:r>
              <a:rPr sz="1200" b="1" spc="-5" dirty="0">
                <a:latin typeface="Times New Roman"/>
                <a:cs typeface="Times New Roman"/>
              </a:rPr>
              <a:t>e</a:t>
            </a:r>
            <a:r>
              <a:rPr sz="1200" b="1" dirty="0">
                <a:latin typeface="Times New Roman"/>
                <a:cs typeface="Times New Roman"/>
              </a:rPr>
              <a:t>r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672" name="object 672"/>
          <p:cNvSpPr txBox="1"/>
          <p:nvPr/>
        </p:nvSpPr>
        <p:spPr>
          <a:xfrm>
            <a:off x="2941198" y="4401774"/>
            <a:ext cx="241300" cy="297180"/>
          </a:xfrm>
          <a:prstGeom prst="rect">
            <a:avLst/>
          </a:prstGeom>
        </p:spPr>
        <p:txBody>
          <a:bodyPr vert="vert270" wrap="square" lIns="0" tIns="4445" rIns="0" bIns="0" rtlCol="0">
            <a:spAutoFit/>
          </a:bodyPr>
          <a:lstStyle/>
          <a:p>
            <a:pPr marL="50165" marR="5080" indent="-38100">
              <a:lnSpc>
                <a:spcPts val="890"/>
              </a:lnSpc>
              <a:spcBef>
                <a:spcPts val="35"/>
              </a:spcBef>
            </a:pPr>
            <a:r>
              <a:rPr sz="800" b="1" spc="-5" dirty="0">
                <a:latin typeface="Times New Roman"/>
                <a:cs typeface="Times New Roman"/>
              </a:rPr>
              <a:t>D</a:t>
            </a:r>
            <a:r>
              <a:rPr sz="800" b="1" dirty="0">
                <a:latin typeface="Times New Roman"/>
                <a:cs typeface="Times New Roman"/>
              </a:rPr>
              <a:t>172 G174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3" name="object 673"/>
          <p:cNvSpPr txBox="1"/>
          <p:nvPr/>
        </p:nvSpPr>
        <p:spPr>
          <a:xfrm>
            <a:off x="3279916" y="4391859"/>
            <a:ext cx="128270" cy="253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z="800" b="1" spc="-10" dirty="0">
                <a:latin typeface="Times New Roman"/>
                <a:cs typeface="Times New Roman"/>
              </a:rPr>
              <a:t>D</a:t>
            </a:r>
            <a:r>
              <a:rPr sz="800" b="1" dirty="0">
                <a:latin typeface="Times New Roman"/>
                <a:cs typeface="Times New Roman"/>
              </a:rPr>
              <a:t>178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4" name="object 674"/>
          <p:cNvSpPr txBox="1"/>
          <p:nvPr/>
        </p:nvSpPr>
        <p:spPr>
          <a:xfrm>
            <a:off x="3503300" y="4341068"/>
            <a:ext cx="127635" cy="2597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latin typeface="Times New Roman"/>
                <a:cs typeface="Times New Roman"/>
              </a:rPr>
              <a:t>K182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5" name="object 675"/>
          <p:cNvSpPr txBox="1"/>
          <p:nvPr/>
        </p:nvSpPr>
        <p:spPr>
          <a:xfrm>
            <a:off x="3580770" y="4585676"/>
            <a:ext cx="127635" cy="253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z="800" b="1" spc="-5" dirty="0">
                <a:latin typeface="Times New Roman"/>
                <a:cs typeface="Times New Roman"/>
              </a:rPr>
              <a:t>V</a:t>
            </a:r>
            <a:r>
              <a:rPr sz="800" b="1" dirty="0">
                <a:latin typeface="Times New Roman"/>
                <a:cs typeface="Times New Roman"/>
              </a:rPr>
              <a:t>183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6" name="object 676"/>
          <p:cNvSpPr txBox="1"/>
          <p:nvPr/>
        </p:nvSpPr>
        <p:spPr>
          <a:xfrm>
            <a:off x="4557273" y="4420316"/>
            <a:ext cx="127635" cy="25971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latin typeface="Times New Roman"/>
                <a:cs typeface="Times New Roman"/>
              </a:rPr>
              <a:t>K200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7" name="object 677"/>
          <p:cNvSpPr txBox="1"/>
          <p:nvPr/>
        </p:nvSpPr>
        <p:spPr>
          <a:xfrm>
            <a:off x="6056000" y="4610060"/>
            <a:ext cx="127635" cy="253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z="800" b="1" spc="-5" dirty="0">
                <a:latin typeface="Times New Roman"/>
                <a:cs typeface="Times New Roman"/>
              </a:rPr>
              <a:t>A</a:t>
            </a:r>
            <a:r>
              <a:rPr sz="800" b="1" dirty="0">
                <a:latin typeface="Times New Roman"/>
                <a:cs typeface="Times New Roman"/>
              </a:rPr>
              <a:t>227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8" name="object 678"/>
          <p:cNvSpPr txBox="1"/>
          <p:nvPr/>
        </p:nvSpPr>
        <p:spPr>
          <a:xfrm>
            <a:off x="6356482" y="4801830"/>
            <a:ext cx="127635" cy="2533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z="800" b="1" spc="-5" dirty="0">
                <a:latin typeface="Times New Roman"/>
                <a:cs typeface="Times New Roman"/>
              </a:rPr>
              <a:t>D</a:t>
            </a:r>
            <a:r>
              <a:rPr sz="800" b="1" dirty="0">
                <a:latin typeface="Times New Roman"/>
                <a:cs typeface="Times New Roman"/>
              </a:rPr>
              <a:t>232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79" name="object 679"/>
          <p:cNvSpPr/>
          <p:nvPr/>
        </p:nvSpPr>
        <p:spPr>
          <a:xfrm>
            <a:off x="6526021" y="6367970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3400" y="0"/>
                </a:lnTo>
                <a:lnTo>
                  <a:pt x="3810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6526021" y="6373019"/>
            <a:ext cx="38093" cy="23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 txBox="1"/>
          <p:nvPr/>
        </p:nvSpPr>
        <p:spPr>
          <a:xfrm>
            <a:off x="6228466" y="4218773"/>
            <a:ext cx="377190" cy="556260"/>
          </a:xfrm>
          <a:prstGeom prst="rect">
            <a:avLst/>
          </a:prstGeom>
        </p:spPr>
        <p:txBody>
          <a:bodyPr vert="vert270" wrap="square" lIns="0" tIns="18415" rIns="0" bIns="0" rtlCol="0">
            <a:spAutoFit/>
          </a:bodyPr>
          <a:lstStyle/>
          <a:p>
            <a:pPr marL="99060" marR="5080" indent="215900">
              <a:lnSpc>
                <a:spcPct val="79100"/>
              </a:lnSpc>
              <a:spcBef>
                <a:spcPts val="145"/>
              </a:spcBef>
            </a:pPr>
            <a:r>
              <a:rPr sz="800" b="1" spc="-5" dirty="0">
                <a:latin typeface="Times New Roman"/>
                <a:cs typeface="Times New Roman"/>
              </a:rPr>
              <a:t>D</a:t>
            </a:r>
            <a:r>
              <a:rPr sz="800" b="1" dirty="0">
                <a:latin typeface="Times New Roman"/>
                <a:cs typeface="Times New Roman"/>
              </a:rPr>
              <a:t>230 F</a:t>
            </a:r>
            <a:r>
              <a:rPr sz="800" b="1" spc="5" dirty="0">
                <a:latin typeface="Times New Roman"/>
                <a:cs typeface="Times New Roman"/>
              </a:rPr>
              <a:t>23</a:t>
            </a:r>
            <a:r>
              <a:rPr sz="800" b="1" dirty="0">
                <a:latin typeface="Times New Roman"/>
                <a:cs typeface="Times New Roman"/>
              </a:rPr>
              <a:t>1</a:t>
            </a:r>
            <a:endParaRPr sz="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45"/>
              </a:spcBef>
            </a:pPr>
            <a:r>
              <a:rPr sz="800" b="1" dirty="0">
                <a:latin typeface="Times New Roman"/>
                <a:cs typeface="Times New Roman"/>
              </a:rPr>
              <a:t>F</a:t>
            </a:r>
            <a:r>
              <a:rPr sz="800" b="1" spc="5" dirty="0">
                <a:latin typeface="Times New Roman"/>
                <a:cs typeface="Times New Roman"/>
              </a:rPr>
              <a:t>2</a:t>
            </a:r>
            <a:r>
              <a:rPr sz="800" b="1" dirty="0">
                <a:latin typeface="Times New Roman"/>
                <a:cs typeface="Times New Roman"/>
              </a:rPr>
              <a:t>34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82" name="object 682"/>
          <p:cNvSpPr txBox="1"/>
          <p:nvPr/>
        </p:nvSpPr>
        <p:spPr>
          <a:xfrm>
            <a:off x="6736593" y="4497152"/>
            <a:ext cx="127635" cy="25400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latin typeface="Times New Roman"/>
                <a:cs typeface="Times New Roman"/>
              </a:rPr>
              <a:t>D</a:t>
            </a:r>
            <a:r>
              <a:rPr sz="800" b="1" spc="5" dirty="0">
                <a:latin typeface="Times New Roman"/>
                <a:cs typeface="Times New Roman"/>
              </a:rPr>
              <a:t>23</a:t>
            </a:r>
            <a:r>
              <a:rPr sz="800" b="1" dirty="0">
                <a:latin typeface="Times New Roman"/>
                <a:cs typeface="Times New Roman"/>
              </a:rPr>
              <a:t>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83" name="object 683"/>
          <p:cNvSpPr/>
          <p:nvPr/>
        </p:nvSpPr>
        <p:spPr>
          <a:xfrm>
            <a:off x="7679435" y="4719320"/>
            <a:ext cx="78105" cy="1630680"/>
          </a:xfrm>
          <a:custGeom>
            <a:avLst/>
            <a:gdLst/>
            <a:ahLst/>
            <a:cxnLst/>
            <a:rect l="l" t="t" r="r" b="b"/>
            <a:pathLst>
              <a:path w="78104" h="1630679">
                <a:moveTo>
                  <a:pt x="6985" y="1559712"/>
                </a:moveTo>
                <a:lnTo>
                  <a:pt x="889" y="1563344"/>
                </a:lnTo>
                <a:lnTo>
                  <a:pt x="0" y="1567243"/>
                </a:lnTo>
                <a:lnTo>
                  <a:pt x="1778" y="1570240"/>
                </a:lnTo>
                <a:lnTo>
                  <a:pt x="38100" y="1630184"/>
                </a:lnTo>
                <a:lnTo>
                  <a:pt x="45767" y="1618297"/>
                </a:lnTo>
                <a:lnTo>
                  <a:pt x="44577" y="1618297"/>
                </a:lnTo>
                <a:lnTo>
                  <a:pt x="31877" y="1618119"/>
                </a:lnTo>
                <a:lnTo>
                  <a:pt x="32194" y="1595912"/>
                </a:lnTo>
                <a:lnTo>
                  <a:pt x="12700" y="1563674"/>
                </a:lnTo>
                <a:lnTo>
                  <a:pt x="10795" y="1560664"/>
                </a:lnTo>
                <a:lnTo>
                  <a:pt x="6985" y="1559712"/>
                </a:lnTo>
                <a:close/>
              </a:path>
              <a:path w="78104" h="1630679">
                <a:moveTo>
                  <a:pt x="32194" y="1595912"/>
                </a:moveTo>
                <a:lnTo>
                  <a:pt x="31877" y="1618119"/>
                </a:lnTo>
                <a:lnTo>
                  <a:pt x="44577" y="1618297"/>
                </a:lnTo>
                <a:lnTo>
                  <a:pt x="44625" y="1614919"/>
                </a:lnTo>
                <a:lnTo>
                  <a:pt x="32893" y="1614766"/>
                </a:lnTo>
                <a:lnTo>
                  <a:pt x="38420" y="1606208"/>
                </a:lnTo>
                <a:lnTo>
                  <a:pt x="32194" y="1595912"/>
                </a:lnTo>
                <a:close/>
              </a:path>
              <a:path w="78104" h="1630679">
                <a:moveTo>
                  <a:pt x="71247" y="1560626"/>
                </a:moveTo>
                <a:lnTo>
                  <a:pt x="67310" y="1561477"/>
                </a:lnTo>
                <a:lnTo>
                  <a:pt x="44892" y="1596187"/>
                </a:lnTo>
                <a:lnTo>
                  <a:pt x="44577" y="1618297"/>
                </a:lnTo>
                <a:lnTo>
                  <a:pt x="45767" y="1618297"/>
                </a:lnTo>
                <a:lnTo>
                  <a:pt x="77978" y="1568361"/>
                </a:lnTo>
                <a:lnTo>
                  <a:pt x="77089" y="1564424"/>
                </a:lnTo>
                <a:lnTo>
                  <a:pt x="71247" y="1560626"/>
                </a:lnTo>
                <a:close/>
              </a:path>
              <a:path w="78104" h="1630679">
                <a:moveTo>
                  <a:pt x="38420" y="1606208"/>
                </a:moveTo>
                <a:lnTo>
                  <a:pt x="32893" y="1614766"/>
                </a:lnTo>
                <a:lnTo>
                  <a:pt x="43688" y="1614919"/>
                </a:lnTo>
                <a:lnTo>
                  <a:pt x="38420" y="1606208"/>
                </a:lnTo>
                <a:close/>
              </a:path>
              <a:path w="78104" h="1630679">
                <a:moveTo>
                  <a:pt x="44892" y="1596187"/>
                </a:moveTo>
                <a:lnTo>
                  <a:pt x="38420" y="1606208"/>
                </a:lnTo>
                <a:lnTo>
                  <a:pt x="43688" y="1614919"/>
                </a:lnTo>
                <a:lnTo>
                  <a:pt x="44625" y="1614919"/>
                </a:lnTo>
                <a:lnTo>
                  <a:pt x="44892" y="1596187"/>
                </a:lnTo>
                <a:close/>
              </a:path>
              <a:path w="78104" h="1630679">
                <a:moveTo>
                  <a:pt x="54991" y="0"/>
                </a:moveTo>
                <a:lnTo>
                  <a:pt x="32194" y="1595912"/>
                </a:lnTo>
                <a:lnTo>
                  <a:pt x="38420" y="1606208"/>
                </a:lnTo>
                <a:lnTo>
                  <a:pt x="44892" y="1596187"/>
                </a:lnTo>
                <a:lnTo>
                  <a:pt x="67691" y="126"/>
                </a:lnTo>
                <a:lnTo>
                  <a:pt x="549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 txBox="1"/>
          <p:nvPr/>
        </p:nvSpPr>
        <p:spPr>
          <a:xfrm>
            <a:off x="7654041" y="4065278"/>
            <a:ext cx="127635" cy="62611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05"/>
              </a:lnSpc>
            </a:pPr>
            <a:r>
              <a:rPr sz="800" b="1" dirty="0">
                <a:latin typeface="Times New Roman"/>
                <a:cs typeface="Times New Roman"/>
              </a:rPr>
              <a:t>G253</a:t>
            </a:r>
            <a:r>
              <a:rPr sz="800" b="1" spc="-15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&amp;</a:t>
            </a:r>
            <a:r>
              <a:rPr sz="800" b="1" spc="-10" dirty="0">
                <a:latin typeface="Times New Roman"/>
                <a:cs typeface="Times New Roman"/>
              </a:rPr>
              <a:t> </a:t>
            </a:r>
            <a:r>
              <a:rPr sz="800" b="1" dirty="0">
                <a:latin typeface="Times New Roman"/>
                <a:cs typeface="Times New Roman"/>
              </a:rPr>
              <a:t>H254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685" name="object 685"/>
          <p:cNvSpPr/>
          <p:nvPr/>
        </p:nvSpPr>
        <p:spPr>
          <a:xfrm>
            <a:off x="2993135" y="4707635"/>
            <a:ext cx="78105" cy="1418590"/>
          </a:xfrm>
          <a:custGeom>
            <a:avLst/>
            <a:gdLst/>
            <a:ahLst/>
            <a:cxnLst/>
            <a:rect l="l" t="t" r="r" b="b"/>
            <a:pathLst>
              <a:path w="78105" h="1418589">
                <a:moveTo>
                  <a:pt x="6857" y="1348105"/>
                </a:moveTo>
                <a:lnTo>
                  <a:pt x="3809" y="1349971"/>
                </a:lnTo>
                <a:lnTo>
                  <a:pt x="888" y="1351826"/>
                </a:lnTo>
                <a:lnTo>
                  <a:pt x="0" y="1355737"/>
                </a:lnTo>
                <a:lnTo>
                  <a:pt x="1905" y="1358722"/>
                </a:lnTo>
                <a:lnTo>
                  <a:pt x="38988" y="1418132"/>
                </a:lnTo>
                <a:lnTo>
                  <a:pt x="46464" y="1406156"/>
                </a:lnTo>
                <a:lnTo>
                  <a:pt x="32638" y="1406156"/>
                </a:lnTo>
                <a:lnTo>
                  <a:pt x="32638" y="1384096"/>
                </a:lnTo>
                <a:lnTo>
                  <a:pt x="12474" y="1351826"/>
                </a:lnTo>
                <a:lnTo>
                  <a:pt x="10794" y="1349006"/>
                </a:lnTo>
                <a:lnTo>
                  <a:pt x="6857" y="1348105"/>
                </a:lnTo>
                <a:close/>
              </a:path>
              <a:path w="78105" h="1418589">
                <a:moveTo>
                  <a:pt x="32638" y="1384096"/>
                </a:moveTo>
                <a:lnTo>
                  <a:pt x="32638" y="1406156"/>
                </a:lnTo>
                <a:lnTo>
                  <a:pt x="45338" y="1406156"/>
                </a:lnTo>
                <a:lnTo>
                  <a:pt x="45338" y="1402791"/>
                </a:lnTo>
                <a:lnTo>
                  <a:pt x="33655" y="1402791"/>
                </a:lnTo>
                <a:lnTo>
                  <a:pt x="38988" y="1394256"/>
                </a:lnTo>
                <a:lnTo>
                  <a:pt x="32638" y="1384096"/>
                </a:lnTo>
                <a:close/>
              </a:path>
              <a:path w="78105" h="1418589">
                <a:moveTo>
                  <a:pt x="71119" y="1348105"/>
                </a:moveTo>
                <a:lnTo>
                  <a:pt x="67182" y="1349006"/>
                </a:lnTo>
                <a:lnTo>
                  <a:pt x="65405" y="1351991"/>
                </a:lnTo>
                <a:lnTo>
                  <a:pt x="45338" y="1384096"/>
                </a:lnTo>
                <a:lnTo>
                  <a:pt x="45338" y="1406156"/>
                </a:lnTo>
                <a:lnTo>
                  <a:pt x="46464" y="1406156"/>
                </a:lnTo>
                <a:lnTo>
                  <a:pt x="76072" y="1358722"/>
                </a:lnTo>
                <a:lnTo>
                  <a:pt x="77977" y="1355737"/>
                </a:lnTo>
                <a:lnTo>
                  <a:pt x="77088" y="1351826"/>
                </a:lnTo>
                <a:lnTo>
                  <a:pt x="74040" y="1349971"/>
                </a:lnTo>
                <a:lnTo>
                  <a:pt x="71119" y="1348105"/>
                </a:lnTo>
                <a:close/>
              </a:path>
              <a:path w="78105" h="1418589">
                <a:moveTo>
                  <a:pt x="38988" y="1394256"/>
                </a:moveTo>
                <a:lnTo>
                  <a:pt x="33655" y="1402791"/>
                </a:lnTo>
                <a:lnTo>
                  <a:pt x="44322" y="1402791"/>
                </a:lnTo>
                <a:lnTo>
                  <a:pt x="38988" y="1394256"/>
                </a:lnTo>
                <a:close/>
              </a:path>
              <a:path w="78105" h="1418589">
                <a:moveTo>
                  <a:pt x="45338" y="1384096"/>
                </a:moveTo>
                <a:lnTo>
                  <a:pt x="38988" y="1394256"/>
                </a:lnTo>
                <a:lnTo>
                  <a:pt x="44322" y="1402791"/>
                </a:lnTo>
                <a:lnTo>
                  <a:pt x="45338" y="1402791"/>
                </a:lnTo>
                <a:lnTo>
                  <a:pt x="45338" y="1384096"/>
                </a:lnTo>
                <a:close/>
              </a:path>
              <a:path w="78105" h="1418589">
                <a:moveTo>
                  <a:pt x="45338" y="0"/>
                </a:moveTo>
                <a:lnTo>
                  <a:pt x="32638" y="0"/>
                </a:lnTo>
                <a:lnTo>
                  <a:pt x="32638" y="1384096"/>
                </a:lnTo>
                <a:lnTo>
                  <a:pt x="38988" y="1394256"/>
                </a:lnTo>
                <a:lnTo>
                  <a:pt x="45338" y="1384096"/>
                </a:lnTo>
                <a:lnTo>
                  <a:pt x="45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115817" y="4658867"/>
            <a:ext cx="78105" cy="1418590"/>
          </a:xfrm>
          <a:custGeom>
            <a:avLst/>
            <a:gdLst/>
            <a:ahLst/>
            <a:cxnLst/>
            <a:rect l="l" t="t" r="r" b="b"/>
            <a:pathLst>
              <a:path w="78105" h="1418589">
                <a:moveTo>
                  <a:pt x="6857" y="1348092"/>
                </a:moveTo>
                <a:lnTo>
                  <a:pt x="1015" y="1351813"/>
                </a:lnTo>
                <a:lnTo>
                  <a:pt x="0" y="1355724"/>
                </a:lnTo>
                <a:lnTo>
                  <a:pt x="1905" y="1358696"/>
                </a:lnTo>
                <a:lnTo>
                  <a:pt x="38988" y="1418120"/>
                </a:lnTo>
                <a:lnTo>
                  <a:pt x="46488" y="1406143"/>
                </a:lnTo>
                <a:lnTo>
                  <a:pt x="32638" y="1406143"/>
                </a:lnTo>
                <a:lnTo>
                  <a:pt x="32638" y="1383868"/>
                </a:lnTo>
                <a:lnTo>
                  <a:pt x="12602" y="1351813"/>
                </a:lnTo>
                <a:lnTo>
                  <a:pt x="10794" y="1348993"/>
                </a:lnTo>
                <a:lnTo>
                  <a:pt x="6857" y="1348092"/>
                </a:lnTo>
                <a:close/>
              </a:path>
              <a:path w="78105" h="1418589">
                <a:moveTo>
                  <a:pt x="32638" y="1383868"/>
                </a:moveTo>
                <a:lnTo>
                  <a:pt x="32638" y="1406143"/>
                </a:lnTo>
                <a:lnTo>
                  <a:pt x="45338" y="1406143"/>
                </a:lnTo>
                <a:lnTo>
                  <a:pt x="45338" y="1402765"/>
                </a:lnTo>
                <a:lnTo>
                  <a:pt x="33655" y="1402765"/>
                </a:lnTo>
                <a:lnTo>
                  <a:pt x="39052" y="1394129"/>
                </a:lnTo>
                <a:lnTo>
                  <a:pt x="32638" y="1383868"/>
                </a:lnTo>
                <a:close/>
              </a:path>
              <a:path w="78105" h="1418589">
                <a:moveTo>
                  <a:pt x="71246" y="1348092"/>
                </a:moveTo>
                <a:lnTo>
                  <a:pt x="67309" y="1348993"/>
                </a:lnTo>
                <a:lnTo>
                  <a:pt x="65405" y="1351965"/>
                </a:lnTo>
                <a:lnTo>
                  <a:pt x="45338" y="1384071"/>
                </a:lnTo>
                <a:lnTo>
                  <a:pt x="45338" y="1406143"/>
                </a:lnTo>
                <a:lnTo>
                  <a:pt x="46488" y="1406143"/>
                </a:lnTo>
                <a:lnTo>
                  <a:pt x="76200" y="1358696"/>
                </a:lnTo>
                <a:lnTo>
                  <a:pt x="78105" y="1355724"/>
                </a:lnTo>
                <a:lnTo>
                  <a:pt x="77088" y="1351813"/>
                </a:lnTo>
                <a:lnTo>
                  <a:pt x="71246" y="1348092"/>
                </a:lnTo>
                <a:close/>
              </a:path>
              <a:path w="78105" h="1418589">
                <a:moveTo>
                  <a:pt x="39052" y="1394129"/>
                </a:moveTo>
                <a:lnTo>
                  <a:pt x="33655" y="1402765"/>
                </a:lnTo>
                <a:lnTo>
                  <a:pt x="44450" y="1402765"/>
                </a:lnTo>
                <a:lnTo>
                  <a:pt x="39052" y="1394129"/>
                </a:lnTo>
                <a:close/>
              </a:path>
              <a:path w="78105" h="1418589">
                <a:moveTo>
                  <a:pt x="45338" y="1384071"/>
                </a:moveTo>
                <a:lnTo>
                  <a:pt x="39052" y="1394129"/>
                </a:lnTo>
                <a:lnTo>
                  <a:pt x="44450" y="1402765"/>
                </a:lnTo>
                <a:lnTo>
                  <a:pt x="45338" y="1402765"/>
                </a:lnTo>
                <a:lnTo>
                  <a:pt x="45338" y="1384071"/>
                </a:lnTo>
                <a:close/>
              </a:path>
              <a:path w="78105" h="1418589">
                <a:moveTo>
                  <a:pt x="45338" y="0"/>
                </a:moveTo>
                <a:lnTo>
                  <a:pt x="32638" y="0"/>
                </a:lnTo>
                <a:lnTo>
                  <a:pt x="32638" y="1383868"/>
                </a:lnTo>
                <a:lnTo>
                  <a:pt x="39052" y="1394129"/>
                </a:lnTo>
                <a:lnTo>
                  <a:pt x="45338" y="1384071"/>
                </a:lnTo>
                <a:lnTo>
                  <a:pt x="45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348609" y="4641977"/>
            <a:ext cx="78105" cy="1418590"/>
          </a:xfrm>
          <a:custGeom>
            <a:avLst/>
            <a:gdLst/>
            <a:ahLst/>
            <a:cxnLst/>
            <a:rect l="l" t="t" r="r" b="b"/>
            <a:pathLst>
              <a:path w="78104" h="1418589">
                <a:moveTo>
                  <a:pt x="6857" y="1348155"/>
                </a:moveTo>
                <a:lnTo>
                  <a:pt x="1015" y="1351876"/>
                </a:lnTo>
                <a:lnTo>
                  <a:pt x="0" y="1355788"/>
                </a:lnTo>
                <a:lnTo>
                  <a:pt x="1904" y="1358773"/>
                </a:lnTo>
                <a:lnTo>
                  <a:pt x="38988" y="1418183"/>
                </a:lnTo>
                <a:lnTo>
                  <a:pt x="46482" y="1406220"/>
                </a:lnTo>
                <a:lnTo>
                  <a:pt x="32638" y="1406220"/>
                </a:lnTo>
                <a:lnTo>
                  <a:pt x="32638" y="1383944"/>
                </a:lnTo>
                <a:lnTo>
                  <a:pt x="12594" y="1351876"/>
                </a:lnTo>
                <a:lnTo>
                  <a:pt x="10794" y="1349070"/>
                </a:lnTo>
                <a:lnTo>
                  <a:pt x="6857" y="1348155"/>
                </a:lnTo>
                <a:close/>
              </a:path>
              <a:path w="78104" h="1418589">
                <a:moveTo>
                  <a:pt x="32638" y="1383944"/>
                </a:moveTo>
                <a:lnTo>
                  <a:pt x="32638" y="1406220"/>
                </a:lnTo>
                <a:lnTo>
                  <a:pt x="45338" y="1406220"/>
                </a:lnTo>
                <a:lnTo>
                  <a:pt x="45338" y="1402842"/>
                </a:lnTo>
                <a:lnTo>
                  <a:pt x="33654" y="1402842"/>
                </a:lnTo>
                <a:lnTo>
                  <a:pt x="39052" y="1394205"/>
                </a:lnTo>
                <a:lnTo>
                  <a:pt x="32638" y="1383944"/>
                </a:lnTo>
                <a:close/>
              </a:path>
              <a:path w="78104" h="1418589">
                <a:moveTo>
                  <a:pt x="71246" y="1348155"/>
                </a:moveTo>
                <a:lnTo>
                  <a:pt x="67301" y="1349070"/>
                </a:lnTo>
                <a:lnTo>
                  <a:pt x="65404" y="1352042"/>
                </a:lnTo>
                <a:lnTo>
                  <a:pt x="45465" y="1383944"/>
                </a:lnTo>
                <a:lnTo>
                  <a:pt x="45338" y="1406220"/>
                </a:lnTo>
                <a:lnTo>
                  <a:pt x="46482" y="1406220"/>
                </a:lnTo>
                <a:lnTo>
                  <a:pt x="76200" y="1358773"/>
                </a:lnTo>
                <a:lnTo>
                  <a:pt x="77977" y="1355788"/>
                </a:lnTo>
                <a:lnTo>
                  <a:pt x="77088" y="1351876"/>
                </a:lnTo>
                <a:lnTo>
                  <a:pt x="71246" y="1348155"/>
                </a:lnTo>
                <a:close/>
              </a:path>
              <a:path w="78104" h="1418589">
                <a:moveTo>
                  <a:pt x="39052" y="1394205"/>
                </a:moveTo>
                <a:lnTo>
                  <a:pt x="33654" y="1402842"/>
                </a:lnTo>
                <a:lnTo>
                  <a:pt x="44450" y="1402842"/>
                </a:lnTo>
                <a:lnTo>
                  <a:pt x="39052" y="1394205"/>
                </a:lnTo>
                <a:close/>
              </a:path>
              <a:path w="78104" h="1418589">
                <a:moveTo>
                  <a:pt x="45338" y="1384147"/>
                </a:moveTo>
                <a:lnTo>
                  <a:pt x="39052" y="1394205"/>
                </a:lnTo>
                <a:lnTo>
                  <a:pt x="44450" y="1402842"/>
                </a:lnTo>
                <a:lnTo>
                  <a:pt x="45338" y="1402842"/>
                </a:lnTo>
                <a:lnTo>
                  <a:pt x="45338" y="1384147"/>
                </a:lnTo>
                <a:close/>
              </a:path>
              <a:path w="78104" h="1418589">
                <a:moveTo>
                  <a:pt x="45338" y="0"/>
                </a:moveTo>
                <a:lnTo>
                  <a:pt x="32638" y="0"/>
                </a:lnTo>
                <a:lnTo>
                  <a:pt x="32765" y="1384147"/>
                </a:lnTo>
                <a:lnTo>
                  <a:pt x="39052" y="1394205"/>
                </a:lnTo>
                <a:lnTo>
                  <a:pt x="45338" y="1384147"/>
                </a:lnTo>
                <a:lnTo>
                  <a:pt x="45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573017" y="4615053"/>
            <a:ext cx="78105" cy="1418590"/>
          </a:xfrm>
          <a:custGeom>
            <a:avLst/>
            <a:gdLst/>
            <a:ahLst/>
            <a:cxnLst/>
            <a:rect l="l" t="t" r="r" b="b"/>
            <a:pathLst>
              <a:path w="78104" h="1418589">
                <a:moveTo>
                  <a:pt x="6858" y="1348168"/>
                </a:moveTo>
                <a:lnTo>
                  <a:pt x="3810" y="1350022"/>
                </a:lnTo>
                <a:lnTo>
                  <a:pt x="889" y="1351889"/>
                </a:lnTo>
                <a:lnTo>
                  <a:pt x="0" y="1355801"/>
                </a:lnTo>
                <a:lnTo>
                  <a:pt x="1778" y="1358773"/>
                </a:lnTo>
                <a:lnTo>
                  <a:pt x="38989" y="1418196"/>
                </a:lnTo>
                <a:lnTo>
                  <a:pt x="46462" y="1406220"/>
                </a:lnTo>
                <a:lnTo>
                  <a:pt x="32639" y="1406220"/>
                </a:lnTo>
                <a:lnTo>
                  <a:pt x="32639" y="1384147"/>
                </a:lnTo>
                <a:lnTo>
                  <a:pt x="12481" y="1351889"/>
                </a:lnTo>
                <a:lnTo>
                  <a:pt x="10795" y="1349070"/>
                </a:lnTo>
                <a:lnTo>
                  <a:pt x="6858" y="1348168"/>
                </a:lnTo>
                <a:close/>
              </a:path>
              <a:path w="78104" h="1418589">
                <a:moveTo>
                  <a:pt x="32639" y="1384147"/>
                </a:moveTo>
                <a:lnTo>
                  <a:pt x="32639" y="1406220"/>
                </a:lnTo>
                <a:lnTo>
                  <a:pt x="45339" y="1406220"/>
                </a:lnTo>
                <a:lnTo>
                  <a:pt x="45339" y="1402842"/>
                </a:lnTo>
                <a:lnTo>
                  <a:pt x="33528" y="1402842"/>
                </a:lnTo>
                <a:lnTo>
                  <a:pt x="38925" y="1394206"/>
                </a:lnTo>
                <a:lnTo>
                  <a:pt x="32639" y="1384147"/>
                </a:lnTo>
                <a:close/>
              </a:path>
              <a:path w="78104" h="1418589">
                <a:moveTo>
                  <a:pt x="71120" y="1348168"/>
                </a:moveTo>
                <a:lnTo>
                  <a:pt x="67183" y="1349070"/>
                </a:lnTo>
                <a:lnTo>
                  <a:pt x="65278" y="1352042"/>
                </a:lnTo>
                <a:lnTo>
                  <a:pt x="45339" y="1383944"/>
                </a:lnTo>
                <a:lnTo>
                  <a:pt x="45339" y="1406220"/>
                </a:lnTo>
                <a:lnTo>
                  <a:pt x="46462" y="1406220"/>
                </a:lnTo>
                <a:lnTo>
                  <a:pt x="76073" y="1358773"/>
                </a:lnTo>
                <a:lnTo>
                  <a:pt x="77978" y="1355801"/>
                </a:lnTo>
                <a:lnTo>
                  <a:pt x="77089" y="1351889"/>
                </a:lnTo>
                <a:lnTo>
                  <a:pt x="74041" y="1350022"/>
                </a:lnTo>
                <a:lnTo>
                  <a:pt x="71120" y="1348168"/>
                </a:lnTo>
                <a:close/>
              </a:path>
              <a:path w="78104" h="1418589">
                <a:moveTo>
                  <a:pt x="38925" y="1394206"/>
                </a:moveTo>
                <a:lnTo>
                  <a:pt x="33528" y="1402842"/>
                </a:lnTo>
                <a:lnTo>
                  <a:pt x="44323" y="1402842"/>
                </a:lnTo>
                <a:lnTo>
                  <a:pt x="38925" y="1394206"/>
                </a:lnTo>
                <a:close/>
              </a:path>
              <a:path w="78104" h="1418589">
                <a:moveTo>
                  <a:pt x="45339" y="1383944"/>
                </a:moveTo>
                <a:lnTo>
                  <a:pt x="38925" y="1394206"/>
                </a:lnTo>
                <a:lnTo>
                  <a:pt x="44323" y="1402842"/>
                </a:lnTo>
                <a:lnTo>
                  <a:pt x="45339" y="1402842"/>
                </a:lnTo>
                <a:lnTo>
                  <a:pt x="45339" y="1383944"/>
                </a:lnTo>
                <a:close/>
              </a:path>
              <a:path w="78104" h="1418589">
                <a:moveTo>
                  <a:pt x="45339" y="0"/>
                </a:moveTo>
                <a:lnTo>
                  <a:pt x="32639" y="0"/>
                </a:lnTo>
                <a:lnTo>
                  <a:pt x="32639" y="1384147"/>
                </a:lnTo>
                <a:lnTo>
                  <a:pt x="38925" y="1394206"/>
                </a:lnTo>
                <a:lnTo>
                  <a:pt x="45339" y="1383944"/>
                </a:lnTo>
                <a:lnTo>
                  <a:pt x="453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630167" y="4859020"/>
            <a:ext cx="78105" cy="1418590"/>
          </a:xfrm>
          <a:custGeom>
            <a:avLst/>
            <a:gdLst/>
            <a:ahLst/>
            <a:cxnLst/>
            <a:rect l="l" t="t" r="r" b="b"/>
            <a:pathLst>
              <a:path w="78104" h="1418589">
                <a:moveTo>
                  <a:pt x="6858" y="1348130"/>
                </a:moveTo>
                <a:lnTo>
                  <a:pt x="3810" y="1349984"/>
                </a:lnTo>
                <a:lnTo>
                  <a:pt x="889" y="1351838"/>
                </a:lnTo>
                <a:lnTo>
                  <a:pt x="0" y="1355763"/>
                </a:lnTo>
                <a:lnTo>
                  <a:pt x="1778" y="1358734"/>
                </a:lnTo>
                <a:lnTo>
                  <a:pt x="38989" y="1418145"/>
                </a:lnTo>
                <a:lnTo>
                  <a:pt x="46456" y="1406182"/>
                </a:lnTo>
                <a:lnTo>
                  <a:pt x="32639" y="1406182"/>
                </a:lnTo>
                <a:lnTo>
                  <a:pt x="32639" y="1384109"/>
                </a:lnTo>
                <a:lnTo>
                  <a:pt x="12467" y="1351838"/>
                </a:lnTo>
                <a:lnTo>
                  <a:pt x="10668" y="1349032"/>
                </a:lnTo>
                <a:lnTo>
                  <a:pt x="6858" y="1348130"/>
                </a:lnTo>
                <a:close/>
              </a:path>
              <a:path w="78104" h="1418589">
                <a:moveTo>
                  <a:pt x="32639" y="1384109"/>
                </a:moveTo>
                <a:lnTo>
                  <a:pt x="32639" y="1406182"/>
                </a:lnTo>
                <a:lnTo>
                  <a:pt x="45339" y="1406182"/>
                </a:lnTo>
                <a:lnTo>
                  <a:pt x="45339" y="1402803"/>
                </a:lnTo>
                <a:lnTo>
                  <a:pt x="33528" y="1402803"/>
                </a:lnTo>
                <a:lnTo>
                  <a:pt x="38925" y="1394167"/>
                </a:lnTo>
                <a:lnTo>
                  <a:pt x="32639" y="1384109"/>
                </a:lnTo>
                <a:close/>
              </a:path>
              <a:path w="78104" h="1418589">
                <a:moveTo>
                  <a:pt x="71120" y="1348130"/>
                </a:moveTo>
                <a:lnTo>
                  <a:pt x="67183" y="1349032"/>
                </a:lnTo>
                <a:lnTo>
                  <a:pt x="65278" y="1352003"/>
                </a:lnTo>
                <a:lnTo>
                  <a:pt x="45339" y="1383906"/>
                </a:lnTo>
                <a:lnTo>
                  <a:pt x="45339" y="1406182"/>
                </a:lnTo>
                <a:lnTo>
                  <a:pt x="46456" y="1406182"/>
                </a:lnTo>
                <a:lnTo>
                  <a:pt x="76073" y="1358734"/>
                </a:lnTo>
                <a:lnTo>
                  <a:pt x="77978" y="1355763"/>
                </a:lnTo>
                <a:lnTo>
                  <a:pt x="77089" y="1351838"/>
                </a:lnTo>
                <a:lnTo>
                  <a:pt x="74041" y="1349984"/>
                </a:lnTo>
                <a:lnTo>
                  <a:pt x="71120" y="1348130"/>
                </a:lnTo>
                <a:close/>
              </a:path>
              <a:path w="78104" h="1418589">
                <a:moveTo>
                  <a:pt x="38925" y="1394167"/>
                </a:moveTo>
                <a:lnTo>
                  <a:pt x="33528" y="1402803"/>
                </a:lnTo>
                <a:lnTo>
                  <a:pt x="44323" y="1402803"/>
                </a:lnTo>
                <a:lnTo>
                  <a:pt x="38925" y="1394167"/>
                </a:lnTo>
                <a:close/>
              </a:path>
              <a:path w="78104" h="1418589">
                <a:moveTo>
                  <a:pt x="45339" y="1383906"/>
                </a:moveTo>
                <a:lnTo>
                  <a:pt x="38925" y="1394167"/>
                </a:lnTo>
                <a:lnTo>
                  <a:pt x="44323" y="1402803"/>
                </a:lnTo>
                <a:lnTo>
                  <a:pt x="45339" y="1402803"/>
                </a:lnTo>
                <a:lnTo>
                  <a:pt x="45339" y="1383906"/>
                </a:lnTo>
                <a:close/>
              </a:path>
              <a:path w="78104" h="1418589">
                <a:moveTo>
                  <a:pt x="45339" y="0"/>
                </a:moveTo>
                <a:lnTo>
                  <a:pt x="32639" y="0"/>
                </a:lnTo>
                <a:lnTo>
                  <a:pt x="32639" y="1384109"/>
                </a:lnTo>
                <a:lnTo>
                  <a:pt x="38925" y="1394167"/>
                </a:lnTo>
                <a:lnTo>
                  <a:pt x="45339" y="1383906"/>
                </a:lnTo>
                <a:lnTo>
                  <a:pt x="45339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4607814" y="4704207"/>
            <a:ext cx="78105" cy="1418590"/>
          </a:xfrm>
          <a:custGeom>
            <a:avLst/>
            <a:gdLst/>
            <a:ahLst/>
            <a:cxnLst/>
            <a:rect l="l" t="t" r="r" b="b"/>
            <a:pathLst>
              <a:path w="78104" h="1418589">
                <a:moveTo>
                  <a:pt x="6858" y="1348168"/>
                </a:moveTo>
                <a:lnTo>
                  <a:pt x="3937" y="1350035"/>
                </a:lnTo>
                <a:lnTo>
                  <a:pt x="888" y="1351889"/>
                </a:lnTo>
                <a:lnTo>
                  <a:pt x="0" y="1355801"/>
                </a:lnTo>
                <a:lnTo>
                  <a:pt x="1905" y="1358785"/>
                </a:lnTo>
                <a:lnTo>
                  <a:pt x="38988" y="1418196"/>
                </a:lnTo>
                <a:lnTo>
                  <a:pt x="46482" y="1406232"/>
                </a:lnTo>
                <a:lnTo>
                  <a:pt x="32638" y="1406232"/>
                </a:lnTo>
                <a:lnTo>
                  <a:pt x="32638" y="1383957"/>
                </a:lnTo>
                <a:lnTo>
                  <a:pt x="12594" y="1351889"/>
                </a:lnTo>
                <a:lnTo>
                  <a:pt x="10795" y="1349082"/>
                </a:lnTo>
                <a:lnTo>
                  <a:pt x="6858" y="1348168"/>
                </a:lnTo>
                <a:close/>
              </a:path>
              <a:path w="78104" h="1418589">
                <a:moveTo>
                  <a:pt x="32638" y="1383957"/>
                </a:moveTo>
                <a:lnTo>
                  <a:pt x="32638" y="1406232"/>
                </a:lnTo>
                <a:lnTo>
                  <a:pt x="45338" y="1406232"/>
                </a:lnTo>
                <a:lnTo>
                  <a:pt x="45338" y="1402854"/>
                </a:lnTo>
                <a:lnTo>
                  <a:pt x="33655" y="1402854"/>
                </a:lnTo>
                <a:lnTo>
                  <a:pt x="39052" y="1394218"/>
                </a:lnTo>
                <a:lnTo>
                  <a:pt x="32638" y="1383957"/>
                </a:lnTo>
                <a:close/>
              </a:path>
              <a:path w="78104" h="1418589">
                <a:moveTo>
                  <a:pt x="71120" y="1348168"/>
                </a:moveTo>
                <a:lnTo>
                  <a:pt x="67175" y="1349082"/>
                </a:lnTo>
                <a:lnTo>
                  <a:pt x="65405" y="1352054"/>
                </a:lnTo>
                <a:lnTo>
                  <a:pt x="45338" y="1384160"/>
                </a:lnTo>
                <a:lnTo>
                  <a:pt x="45338" y="1406232"/>
                </a:lnTo>
                <a:lnTo>
                  <a:pt x="46482" y="1406232"/>
                </a:lnTo>
                <a:lnTo>
                  <a:pt x="76200" y="1358785"/>
                </a:lnTo>
                <a:lnTo>
                  <a:pt x="77977" y="1355801"/>
                </a:lnTo>
                <a:lnTo>
                  <a:pt x="77088" y="1351889"/>
                </a:lnTo>
                <a:lnTo>
                  <a:pt x="74168" y="1350035"/>
                </a:lnTo>
                <a:lnTo>
                  <a:pt x="71120" y="1348168"/>
                </a:lnTo>
                <a:close/>
              </a:path>
              <a:path w="78104" h="1418589">
                <a:moveTo>
                  <a:pt x="39052" y="1394218"/>
                </a:moveTo>
                <a:lnTo>
                  <a:pt x="33655" y="1402854"/>
                </a:lnTo>
                <a:lnTo>
                  <a:pt x="44450" y="1402854"/>
                </a:lnTo>
                <a:lnTo>
                  <a:pt x="39052" y="1394218"/>
                </a:lnTo>
                <a:close/>
              </a:path>
              <a:path w="78104" h="1418589">
                <a:moveTo>
                  <a:pt x="45338" y="1384160"/>
                </a:moveTo>
                <a:lnTo>
                  <a:pt x="39052" y="1394218"/>
                </a:lnTo>
                <a:lnTo>
                  <a:pt x="44450" y="1402854"/>
                </a:lnTo>
                <a:lnTo>
                  <a:pt x="45338" y="1402854"/>
                </a:lnTo>
                <a:lnTo>
                  <a:pt x="45338" y="1384160"/>
                </a:lnTo>
                <a:close/>
              </a:path>
              <a:path w="78104" h="1418589">
                <a:moveTo>
                  <a:pt x="45338" y="0"/>
                </a:moveTo>
                <a:lnTo>
                  <a:pt x="32638" y="0"/>
                </a:lnTo>
                <a:lnTo>
                  <a:pt x="32638" y="1383957"/>
                </a:lnTo>
                <a:lnTo>
                  <a:pt x="39052" y="1394218"/>
                </a:lnTo>
                <a:lnTo>
                  <a:pt x="45338" y="1384160"/>
                </a:lnTo>
                <a:lnTo>
                  <a:pt x="45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6095619" y="4916170"/>
            <a:ext cx="78105" cy="1418590"/>
          </a:xfrm>
          <a:custGeom>
            <a:avLst/>
            <a:gdLst/>
            <a:ahLst/>
            <a:cxnLst/>
            <a:rect l="l" t="t" r="r" b="b"/>
            <a:pathLst>
              <a:path w="78104" h="1418589">
                <a:moveTo>
                  <a:pt x="6730" y="1348168"/>
                </a:moveTo>
                <a:lnTo>
                  <a:pt x="888" y="1351889"/>
                </a:lnTo>
                <a:lnTo>
                  <a:pt x="0" y="1355801"/>
                </a:lnTo>
                <a:lnTo>
                  <a:pt x="1777" y="1358785"/>
                </a:lnTo>
                <a:lnTo>
                  <a:pt x="38988" y="1418196"/>
                </a:lnTo>
                <a:lnTo>
                  <a:pt x="46456" y="1406232"/>
                </a:lnTo>
                <a:lnTo>
                  <a:pt x="32638" y="1406232"/>
                </a:lnTo>
                <a:lnTo>
                  <a:pt x="32638" y="1384160"/>
                </a:lnTo>
                <a:lnTo>
                  <a:pt x="12467" y="1351889"/>
                </a:lnTo>
                <a:lnTo>
                  <a:pt x="10667" y="1349070"/>
                </a:lnTo>
                <a:lnTo>
                  <a:pt x="6730" y="1348168"/>
                </a:lnTo>
                <a:close/>
              </a:path>
              <a:path w="78104" h="1418589">
                <a:moveTo>
                  <a:pt x="32638" y="1384160"/>
                </a:moveTo>
                <a:lnTo>
                  <a:pt x="32638" y="1406232"/>
                </a:lnTo>
                <a:lnTo>
                  <a:pt x="45338" y="1406220"/>
                </a:lnTo>
                <a:lnTo>
                  <a:pt x="45338" y="1402854"/>
                </a:lnTo>
                <a:lnTo>
                  <a:pt x="33527" y="1402854"/>
                </a:lnTo>
                <a:lnTo>
                  <a:pt x="38925" y="1394218"/>
                </a:lnTo>
                <a:lnTo>
                  <a:pt x="32638" y="1384160"/>
                </a:lnTo>
                <a:close/>
              </a:path>
              <a:path w="78104" h="1418589">
                <a:moveTo>
                  <a:pt x="71119" y="1348168"/>
                </a:moveTo>
                <a:lnTo>
                  <a:pt x="67182" y="1349070"/>
                </a:lnTo>
                <a:lnTo>
                  <a:pt x="65277" y="1352054"/>
                </a:lnTo>
                <a:lnTo>
                  <a:pt x="45338" y="1383957"/>
                </a:lnTo>
                <a:lnTo>
                  <a:pt x="45338" y="1406220"/>
                </a:lnTo>
                <a:lnTo>
                  <a:pt x="32638" y="1406232"/>
                </a:lnTo>
                <a:lnTo>
                  <a:pt x="46464" y="1406220"/>
                </a:lnTo>
                <a:lnTo>
                  <a:pt x="76072" y="1358785"/>
                </a:lnTo>
                <a:lnTo>
                  <a:pt x="77977" y="1355801"/>
                </a:lnTo>
                <a:lnTo>
                  <a:pt x="76961" y="1351889"/>
                </a:lnTo>
                <a:lnTo>
                  <a:pt x="71119" y="1348168"/>
                </a:lnTo>
                <a:close/>
              </a:path>
              <a:path w="78104" h="1418589">
                <a:moveTo>
                  <a:pt x="38925" y="1394218"/>
                </a:moveTo>
                <a:lnTo>
                  <a:pt x="33527" y="1402854"/>
                </a:lnTo>
                <a:lnTo>
                  <a:pt x="44322" y="1402854"/>
                </a:lnTo>
                <a:lnTo>
                  <a:pt x="38925" y="1394218"/>
                </a:lnTo>
                <a:close/>
              </a:path>
              <a:path w="78104" h="1418589">
                <a:moveTo>
                  <a:pt x="45338" y="1383957"/>
                </a:moveTo>
                <a:lnTo>
                  <a:pt x="38925" y="1394218"/>
                </a:lnTo>
                <a:lnTo>
                  <a:pt x="44322" y="1402854"/>
                </a:lnTo>
                <a:lnTo>
                  <a:pt x="45338" y="1402854"/>
                </a:lnTo>
                <a:lnTo>
                  <a:pt x="45338" y="1383957"/>
                </a:lnTo>
                <a:close/>
              </a:path>
              <a:path w="78104" h="1418589">
                <a:moveTo>
                  <a:pt x="45338" y="0"/>
                </a:moveTo>
                <a:lnTo>
                  <a:pt x="32638" y="0"/>
                </a:lnTo>
                <a:lnTo>
                  <a:pt x="32638" y="1384160"/>
                </a:lnTo>
                <a:lnTo>
                  <a:pt x="38925" y="1394218"/>
                </a:lnTo>
                <a:lnTo>
                  <a:pt x="45338" y="1383957"/>
                </a:lnTo>
                <a:lnTo>
                  <a:pt x="45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6277609" y="4500626"/>
            <a:ext cx="78105" cy="1773555"/>
          </a:xfrm>
          <a:custGeom>
            <a:avLst/>
            <a:gdLst/>
            <a:ahLst/>
            <a:cxnLst/>
            <a:rect l="l" t="t" r="r" b="b"/>
            <a:pathLst>
              <a:path w="78104" h="1773554">
                <a:moveTo>
                  <a:pt x="6857" y="1703158"/>
                </a:moveTo>
                <a:lnTo>
                  <a:pt x="3810" y="1705013"/>
                </a:lnTo>
                <a:lnTo>
                  <a:pt x="888" y="1706867"/>
                </a:lnTo>
                <a:lnTo>
                  <a:pt x="0" y="1710791"/>
                </a:lnTo>
                <a:lnTo>
                  <a:pt x="1777" y="1713763"/>
                </a:lnTo>
                <a:lnTo>
                  <a:pt x="38988" y="1773174"/>
                </a:lnTo>
                <a:lnTo>
                  <a:pt x="46472" y="1761185"/>
                </a:lnTo>
                <a:lnTo>
                  <a:pt x="32638" y="1761185"/>
                </a:lnTo>
                <a:lnTo>
                  <a:pt x="32512" y="1738934"/>
                </a:lnTo>
                <a:lnTo>
                  <a:pt x="12467" y="1706867"/>
                </a:lnTo>
                <a:lnTo>
                  <a:pt x="10667" y="1704060"/>
                </a:lnTo>
                <a:lnTo>
                  <a:pt x="6857" y="1703158"/>
                </a:lnTo>
                <a:close/>
              </a:path>
              <a:path w="78104" h="1773554">
                <a:moveTo>
                  <a:pt x="32638" y="1739138"/>
                </a:moveTo>
                <a:lnTo>
                  <a:pt x="32638" y="1761185"/>
                </a:lnTo>
                <a:lnTo>
                  <a:pt x="45338" y="1761185"/>
                </a:lnTo>
                <a:lnTo>
                  <a:pt x="45338" y="1757832"/>
                </a:lnTo>
                <a:lnTo>
                  <a:pt x="33527" y="1757832"/>
                </a:lnTo>
                <a:lnTo>
                  <a:pt x="38925" y="1749196"/>
                </a:lnTo>
                <a:lnTo>
                  <a:pt x="32638" y="1739138"/>
                </a:lnTo>
                <a:close/>
              </a:path>
              <a:path w="78104" h="1773554">
                <a:moveTo>
                  <a:pt x="71119" y="1703158"/>
                </a:moveTo>
                <a:lnTo>
                  <a:pt x="67182" y="1704060"/>
                </a:lnTo>
                <a:lnTo>
                  <a:pt x="65277" y="1707032"/>
                </a:lnTo>
                <a:lnTo>
                  <a:pt x="45338" y="1738934"/>
                </a:lnTo>
                <a:lnTo>
                  <a:pt x="45338" y="1761185"/>
                </a:lnTo>
                <a:lnTo>
                  <a:pt x="46472" y="1761185"/>
                </a:lnTo>
                <a:lnTo>
                  <a:pt x="76073" y="1713763"/>
                </a:lnTo>
                <a:lnTo>
                  <a:pt x="77977" y="1710791"/>
                </a:lnTo>
                <a:lnTo>
                  <a:pt x="77088" y="1706867"/>
                </a:lnTo>
                <a:lnTo>
                  <a:pt x="74040" y="1705013"/>
                </a:lnTo>
                <a:lnTo>
                  <a:pt x="71119" y="1703158"/>
                </a:lnTo>
                <a:close/>
              </a:path>
              <a:path w="78104" h="1773554">
                <a:moveTo>
                  <a:pt x="38925" y="1749196"/>
                </a:moveTo>
                <a:lnTo>
                  <a:pt x="33527" y="1757832"/>
                </a:lnTo>
                <a:lnTo>
                  <a:pt x="44323" y="1757832"/>
                </a:lnTo>
                <a:lnTo>
                  <a:pt x="38925" y="1749196"/>
                </a:lnTo>
                <a:close/>
              </a:path>
              <a:path w="78104" h="1773554">
                <a:moveTo>
                  <a:pt x="45338" y="1738934"/>
                </a:moveTo>
                <a:lnTo>
                  <a:pt x="38925" y="1749196"/>
                </a:lnTo>
                <a:lnTo>
                  <a:pt x="44323" y="1757832"/>
                </a:lnTo>
                <a:lnTo>
                  <a:pt x="45338" y="1757832"/>
                </a:lnTo>
                <a:lnTo>
                  <a:pt x="45338" y="1738934"/>
                </a:lnTo>
                <a:close/>
              </a:path>
              <a:path w="78104" h="1773554">
                <a:moveTo>
                  <a:pt x="45338" y="0"/>
                </a:moveTo>
                <a:lnTo>
                  <a:pt x="32638" y="0"/>
                </a:lnTo>
                <a:lnTo>
                  <a:pt x="32638" y="1739138"/>
                </a:lnTo>
                <a:lnTo>
                  <a:pt x="38925" y="1749196"/>
                </a:lnTo>
                <a:lnTo>
                  <a:pt x="45212" y="1739138"/>
                </a:lnTo>
                <a:lnTo>
                  <a:pt x="45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6499733" y="4810252"/>
            <a:ext cx="78105" cy="1418590"/>
          </a:xfrm>
          <a:custGeom>
            <a:avLst/>
            <a:gdLst/>
            <a:ahLst/>
            <a:cxnLst/>
            <a:rect l="l" t="t" r="r" b="b"/>
            <a:pathLst>
              <a:path w="78104" h="1418589">
                <a:moveTo>
                  <a:pt x="6858" y="1348105"/>
                </a:moveTo>
                <a:lnTo>
                  <a:pt x="3937" y="1349971"/>
                </a:lnTo>
                <a:lnTo>
                  <a:pt x="888" y="1351826"/>
                </a:lnTo>
                <a:lnTo>
                  <a:pt x="0" y="1355737"/>
                </a:lnTo>
                <a:lnTo>
                  <a:pt x="1904" y="1358722"/>
                </a:lnTo>
                <a:lnTo>
                  <a:pt x="38988" y="1418132"/>
                </a:lnTo>
                <a:lnTo>
                  <a:pt x="46482" y="1406169"/>
                </a:lnTo>
                <a:lnTo>
                  <a:pt x="32638" y="1406169"/>
                </a:lnTo>
                <a:lnTo>
                  <a:pt x="32638" y="1383893"/>
                </a:lnTo>
                <a:lnTo>
                  <a:pt x="12594" y="1351826"/>
                </a:lnTo>
                <a:lnTo>
                  <a:pt x="10794" y="1349006"/>
                </a:lnTo>
                <a:lnTo>
                  <a:pt x="6858" y="1348105"/>
                </a:lnTo>
                <a:close/>
              </a:path>
              <a:path w="78104" h="1418589">
                <a:moveTo>
                  <a:pt x="32638" y="1383893"/>
                </a:moveTo>
                <a:lnTo>
                  <a:pt x="32638" y="1406169"/>
                </a:lnTo>
                <a:lnTo>
                  <a:pt x="45338" y="1406169"/>
                </a:lnTo>
                <a:lnTo>
                  <a:pt x="45338" y="1402791"/>
                </a:lnTo>
                <a:lnTo>
                  <a:pt x="33655" y="1402791"/>
                </a:lnTo>
                <a:lnTo>
                  <a:pt x="39052" y="1394155"/>
                </a:lnTo>
                <a:lnTo>
                  <a:pt x="32638" y="1383893"/>
                </a:lnTo>
                <a:close/>
              </a:path>
              <a:path w="78104" h="1418589">
                <a:moveTo>
                  <a:pt x="71119" y="1348105"/>
                </a:moveTo>
                <a:lnTo>
                  <a:pt x="67310" y="1349006"/>
                </a:lnTo>
                <a:lnTo>
                  <a:pt x="65405" y="1351991"/>
                </a:lnTo>
                <a:lnTo>
                  <a:pt x="45465" y="1383893"/>
                </a:lnTo>
                <a:lnTo>
                  <a:pt x="45338" y="1406169"/>
                </a:lnTo>
                <a:lnTo>
                  <a:pt x="46482" y="1406169"/>
                </a:lnTo>
                <a:lnTo>
                  <a:pt x="76199" y="1358722"/>
                </a:lnTo>
                <a:lnTo>
                  <a:pt x="77977" y="1355737"/>
                </a:lnTo>
                <a:lnTo>
                  <a:pt x="77088" y="1351826"/>
                </a:lnTo>
                <a:lnTo>
                  <a:pt x="74167" y="1349971"/>
                </a:lnTo>
                <a:lnTo>
                  <a:pt x="71119" y="1348105"/>
                </a:lnTo>
                <a:close/>
              </a:path>
              <a:path w="78104" h="1418589">
                <a:moveTo>
                  <a:pt x="39052" y="1394155"/>
                </a:moveTo>
                <a:lnTo>
                  <a:pt x="33655" y="1402791"/>
                </a:lnTo>
                <a:lnTo>
                  <a:pt x="44449" y="1402791"/>
                </a:lnTo>
                <a:lnTo>
                  <a:pt x="39052" y="1394155"/>
                </a:lnTo>
                <a:close/>
              </a:path>
              <a:path w="78104" h="1418589">
                <a:moveTo>
                  <a:pt x="45338" y="1384096"/>
                </a:moveTo>
                <a:lnTo>
                  <a:pt x="39052" y="1394155"/>
                </a:lnTo>
                <a:lnTo>
                  <a:pt x="44449" y="1402791"/>
                </a:lnTo>
                <a:lnTo>
                  <a:pt x="45338" y="1402791"/>
                </a:lnTo>
                <a:lnTo>
                  <a:pt x="45338" y="1384096"/>
                </a:lnTo>
                <a:close/>
              </a:path>
              <a:path w="78104" h="1418589">
                <a:moveTo>
                  <a:pt x="45338" y="0"/>
                </a:moveTo>
                <a:lnTo>
                  <a:pt x="32638" y="0"/>
                </a:lnTo>
                <a:lnTo>
                  <a:pt x="32765" y="1384096"/>
                </a:lnTo>
                <a:lnTo>
                  <a:pt x="39052" y="1394155"/>
                </a:lnTo>
                <a:lnTo>
                  <a:pt x="45338" y="1384096"/>
                </a:lnTo>
                <a:lnTo>
                  <a:pt x="45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6787515" y="4779898"/>
            <a:ext cx="78105" cy="1418590"/>
          </a:xfrm>
          <a:custGeom>
            <a:avLst/>
            <a:gdLst/>
            <a:ahLst/>
            <a:cxnLst/>
            <a:rect l="l" t="t" r="r" b="b"/>
            <a:pathLst>
              <a:path w="78104" h="1418589">
                <a:moveTo>
                  <a:pt x="6857" y="1348181"/>
                </a:moveTo>
                <a:lnTo>
                  <a:pt x="1015" y="1351902"/>
                </a:lnTo>
                <a:lnTo>
                  <a:pt x="0" y="1355813"/>
                </a:lnTo>
                <a:lnTo>
                  <a:pt x="1904" y="1358785"/>
                </a:lnTo>
                <a:lnTo>
                  <a:pt x="39115" y="1418208"/>
                </a:lnTo>
                <a:lnTo>
                  <a:pt x="46589" y="1406232"/>
                </a:lnTo>
                <a:lnTo>
                  <a:pt x="32638" y="1406232"/>
                </a:lnTo>
                <a:lnTo>
                  <a:pt x="32638" y="1383957"/>
                </a:lnTo>
                <a:lnTo>
                  <a:pt x="12602" y="1351902"/>
                </a:lnTo>
                <a:lnTo>
                  <a:pt x="10794" y="1349082"/>
                </a:lnTo>
                <a:lnTo>
                  <a:pt x="6857" y="1348181"/>
                </a:lnTo>
                <a:close/>
              </a:path>
              <a:path w="78104" h="1418589">
                <a:moveTo>
                  <a:pt x="32638" y="1383957"/>
                </a:moveTo>
                <a:lnTo>
                  <a:pt x="32638" y="1406232"/>
                </a:lnTo>
                <a:lnTo>
                  <a:pt x="45465" y="1406232"/>
                </a:lnTo>
                <a:lnTo>
                  <a:pt x="45465" y="1402854"/>
                </a:lnTo>
                <a:lnTo>
                  <a:pt x="33654" y="1402854"/>
                </a:lnTo>
                <a:lnTo>
                  <a:pt x="39052" y="1394218"/>
                </a:lnTo>
                <a:lnTo>
                  <a:pt x="32638" y="1383957"/>
                </a:lnTo>
                <a:close/>
              </a:path>
              <a:path w="78104" h="1418589">
                <a:moveTo>
                  <a:pt x="71246" y="1348181"/>
                </a:moveTo>
                <a:lnTo>
                  <a:pt x="67309" y="1349082"/>
                </a:lnTo>
                <a:lnTo>
                  <a:pt x="65404" y="1352054"/>
                </a:lnTo>
                <a:lnTo>
                  <a:pt x="45466" y="1383957"/>
                </a:lnTo>
                <a:lnTo>
                  <a:pt x="45465" y="1406232"/>
                </a:lnTo>
                <a:lnTo>
                  <a:pt x="46589" y="1406232"/>
                </a:lnTo>
                <a:lnTo>
                  <a:pt x="76200" y="1358785"/>
                </a:lnTo>
                <a:lnTo>
                  <a:pt x="78104" y="1355813"/>
                </a:lnTo>
                <a:lnTo>
                  <a:pt x="77088" y="1351902"/>
                </a:lnTo>
                <a:lnTo>
                  <a:pt x="71246" y="1348181"/>
                </a:lnTo>
                <a:close/>
              </a:path>
              <a:path w="78104" h="1418589">
                <a:moveTo>
                  <a:pt x="39052" y="1394218"/>
                </a:moveTo>
                <a:lnTo>
                  <a:pt x="33654" y="1402854"/>
                </a:lnTo>
                <a:lnTo>
                  <a:pt x="44450" y="1402854"/>
                </a:lnTo>
                <a:lnTo>
                  <a:pt x="39052" y="1394218"/>
                </a:lnTo>
                <a:close/>
              </a:path>
              <a:path w="78104" h="1418589">
                <a:moveTo>
                  <a:pt x="45463" y="1383960"/>
                </a:moveTo>
                <a:lnTo>
                  <a:pt x="39052" y="1394218"/>
                </a:lnTo>
                <a:lnTo>
                  <a:pt x="44450" y="1402854"/>
                </a:lnTo>
                <a:lnTo>
                  <a:pt x="45465" y="1402854"/>
                </a:lnTo>
                <a:lnTo>
                  <a:pt x="45463" y="1383960"/>
                </a:lnTo>
                <a:close/>
              </a:path>
              <a:path w="78104" h="1418589">
                <a:moveTo>
                  <a:pt x="45338" y="0"/>
                </a:moveTo>
                <a:lnTo>
                  <a:pt x="32638" y="0"/>
                </a:lnTo>
                <a:lnTo>
                  <a:pt x="32641" y="1383960"/>
                </a:lnTo>
                <a:lnTo>
                  <a:pt x="39052" y="1394218"/>
                </a:lnTo>
                <a:lnTo>
                  <a:pt x="45463" y="1383960"/>
                </a:lnTo>
                <a:lnTo>
                  <a:pt x="45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 txBox="1"/>
          <p:nvPr/>
        </p:nvSpPr>
        <p:spPr>
          <a:xfrm>
            <a:off x="8007222" y="3886834"/>
            <a:ext cx="17843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696" name="object 696"/>
          <p:cNvSpPr/>
          <p:nvPr/>
        </p:nvSpPr>
        <p:spPr>
          <a:xfrm>
            <a:off x="6374891" y="5067553"/>
            <a:ext cx="78105" cy="1206500"/>
          </a:xfrm>
          <a:custGeom>
            <a:avLst/>
            <a:gdLst/>
            <a:ahLst/>
            <a:cxnLst/>
            <a:rect l="l" t="t" r="r" b="b"/>
            <a:pathLst>
              <a:path w="78104" h="1206500">
                <a:moveTo>
                  <a:pt x="6858" y="1136230"/>
                </a:moveTo>
                <a:lnTo>
                  <a:pt x="3937" y="1138085"/>
                </a:lnTo>
                <a:lnTo>
                  <a:pt x="888" y="1139939"/>
                </a:lnTo>
                <a:lnTo>
                  <a:pt x="0" y="1143863"/>
                </a:lnTo>
                <a:lnTo>
                  <a:pt x="1905" y="1146835"/>
                </a:lnTo>
                <a:lnTo>
                  <a:pt x="38988" y="1206246"/>
                </a:lnTo>
                <a:lnTo>
                  <a:pt x="46482" y="1194282"/>
                </a:lnTo>
                <a:lnTo>
                  <a:pt x="32638" y="1194282"/>
                </a:lnTo>
                <a:lnTo>
                  <a:pt x="32638" y="1172006"/>
                </a:lnTo>
                <a:lnTo>
                  <a:pt x="12594" y="1139939"/>
                </a:lnTo>
                <a:lnTo>
                  <a:pt x="10795" y="1137132"/>
                </a:lnTo>
                <a:lnTo>
                  <a:pt x="6858" y="1136230"/>
                </a:lnTo>
                <a:close/>
              </a:path>
              <a:path w="78104" h="1206500">
                <a:moveTo>
                  <a:pt x="32638" y="1172006"/>
                </a:moveTo>
                <a:lnTo>
                  <a:pt x="32638" y="1194282"/>
                </a:lnTo>
                <a:lnTo>
                  <a:pt x="45338" y="1194282"/>
                </a:lnTo>
                <a:lnTo>
                  <a:pt x="45338" y="1190904"/>
                </a:lnTo>
                <a:lnTo>
                  <a:pt x="33655" y="1190904"/>
                </a:lnTo>
                <a:lnTo>
                  <a:pt x="39052" y="1182268"/>
                </a:lnTo>
                <a:lnTo>
                  <a:pt x="32638" y="1172006"/>
                </a:lnTo>
                <a:close/>
              </a:path>
              <a:path w="78104" h="1206500">
                <a:moveTo>
                  <a:pt x="71120" y="1136230"/>
                </a:moveTo>
                <a:lnTo>
                  <a:pt x="67183" y="1137132"/>
                </a:lnTo>
                <a:lnTo>
                  <a:pt x="65405" y="1140104"/>
                </a:lnTo>
                <a:lnTo>
                  <a:pt x="45338" y="1172210"/>
                </a:lnTo>
                <a:lnTo>
                  <a:pt x="45338" y="1194282"/>
                </a:lnTo>
                <a:lnTo>
                  <a:pt x="46482" y="1194282"/>
                </a:lnTo>
                <a:lnTo>
                  <a:pt x="76200" y="1146835"/>
                </a:lnTo>
                <a:lnTo>
                  <a:pt x="77978" y="1143863"/>
                </a:lnTo>
                <a:lnTo>
                  <a:pt x="77088" y="1139939"/>
                </a:lnTo>
                <a:lnTo>
                  <a:pt x="74168" y="1138085"/>
                </a:lnTo>
                <a:lnTo>
                  <a:pt x="71120" y="1136230"/>
                </a:lnTo>
                <a:close/>
              </a:path>
              <a:path w="78104" h="1206500">
                <a:moveTo>
                  <a:pt x="39052" y="1182268"/>
                </a:moveTo>
                <a:lnTo>
                  <a:pt x="33655" y="1190904"/>
                </a:lnTo>
                <a:lnTo>
                  <a:pt x="44450" y="1190904"/>
                </a:lnTo>
                <a:lnTo>
                  <a:pt x="39052" y="1182268"/>
                </a:lnTo>
                <a:close/>
              </a:path>
              <a:path w="78104" h="1206500">
                <a:moveTo>
                  <a:pt x="45338" y="1172210"/>
                </a:moveTo>
                <a:lnTo>
                  <a:pt x="39052" y="1182268"/>
                </a:lnTo>
                <a:lnTo>
                  <a:pt x="44450" y="1190904"/>
                </a:lnTo>
                <a:lnTo>
                  <a:pt x="45338" y="1190904"/>
                </a:lnTo>
                <a:lnTo>
                  <a:pt x="45338" y="1172210"/>
                </a:lnTo>
                <a:close/>
              </a:path>
              <a:path w="78104" h="1206500">
                <a:moveTo>
                  <a:pt x="45338" y="0"/>
                </a:moveTo>
                <a:lnTo>
                  <a:pt x="32638" y="0"/>
                </a:lnTo>
                <a:lnTo>
                  <a:pt x="32638" y="1172006"/>
                </a:lnTo>
                <a:lnTo>
                  <a:pt x="39052" y="1182268"/>
                </a:lnTo>
                <a:lnTo>
                  <a:pt x="45338" y="1172210"/>
                </a:lnTo>
                <a:lnTo>
                  <a:pt x="45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6326251" y="4707635"/>
            <a:ext cx="78105" cy="1490980"/>
          </a:xfrm>
          <a:custGeom>
            <a:avLst/>
            <a:gdLst/>
            <a:ahLst/>
            <a:cxnLst/>
            <a:rect l="l" t="t" r="r" b="b"/>
            <a:pathLst>
              <a:path w="78104" h="1490979">
                <a:moveTo>
                  <a:pt x="6858" y="1420444"/>
                </a:moveTo>
                <a:lnTo>
                  <a:pt x="3810" y="1422298"/>
                </a:lnTo>
                <a:lnTo>
                  <a:pt x="888" y="1424165"/>
                </a:lnTo>
                <a:lnTo>
                  <a:pt x="0" y="1428076"/>
                </a:lnTo>
                <a:lnTo>
                  <a:pt x="1777" y="1431048"/>
                </a:lnTo>
                <a:lnTo>
                  <a:pt x="38988" y="1490471"/>
                </a:lnTo>
                <a:lnTo>
                  <a:pt x="46462" y="1478495"/>
                </a:lnTo>
                <a:lnTo>
                  <a:pt x="32638" y="1478495"/>
                </a:lnTo>
                <a:lnTo>
                  <a:pt x="32512" y="1456220"/>
                </a:lnTo>
                <a:lnTo>
                  <a:pt x="12481" y="1424165"/>
                </a:lnTo>
                <a:lnTo>
                  <a:pt x="10795" y="1421345"/>
                </a:lnTo>
                <a:lnTo>
                  <a:pt x="6858" y="1420444"/>
                </a:lnTo>
                <a:close/>
              </a:path>
              <a:path w="78104" h="1490979">
                <a:moveTo>
                  <a:pt x="32638" y="1456423"/>
                </a:moveTo>
                <a:lnTo>
                  <a:pt x="32638" y="1478495"/>
                </a:lnTo>
                <a:lnTo>
                  <a:pt x="45338" y="1478495"/>
                </a:lnTo>
                <a:lnTo>
                  <a:pt x="45338" y="1475117"/>
                </a:lnTo>
                <a:lnTo>
                  <a:pt x="33527" y="1475117"/>
                </a:lnTo>
                <a:lnTo>
                  <a:pt x="38925" y="1466481"/>
                </a:lnTo>
                <a:lnTo>
                  <a:pt x="32638" y="1456423"/>
                </a:lnTo>
                <a:close/>
              </a:path>
              <a:path w="78104" h="1490979">
                <a:moveTo>
                  <a:pt x="71120" y="1420444"/>
                </a:moveTo>
                <a:lnTo>
                  <a:pt x="67183" y="1421345"/>
                </a:lnTo>
                <a:lnTo>
                  <a:pt x="65277" y="1424317"/>
                </a:lnTo>
                <a:lnTo>
                  <a:pt x="45338" y="1456220"/>
                </a:lnTo>
                <a:lnTo>
                  <a:pt x="45338" y="1478495"/>
                </a:lnTo>
                <a:lnTo>
                  <a:pt x="46462" y="1478495"/>
                </a:lnTo>
                <a:lnTo>
                  <a:pt x="76073" y="1431048"/>
                </a:lnTo>
                <a:lnTo>
                  <a:pt x="77977" y="1428076"/>
                </a:lnTo>
                <a:lnTo>
                  <a:pt x="77088" y="1424165"/>
                </a:lnTo>
                <a:lnTo>
                  <a:pt x="74040" y="1422298"/>
                </a:lnTo>
                <a:lnTo>
                  <a:pt x="71120" y="1420444"/>
                </a:lnTo>
                <a:close/>
              </a:path>
              <a:path w="78104" h="1490979">
                <a:moveTo>
                  <a:pt x="38925" y="1466481"/>
                </a:moveTo>
                <a:lnTo>
                  <a:pt x="33527" y="1475117"/>
                </a:lnTo>
                <a:lnTo>
                  <a:pt x="44323" y="1475117"/>
                </a:lnTo>
                <a:lnTo>
                  <a:pt x="38925" y="1466481"/>
                </a:lnTo>
                <a:close/>
              </a:path>
              <a:path w="78104" h="1490979">
                <a:moveTo>
                  <a:pt x="45338" y="1456220"/>
                </a:moveTo>
                <a:lnTo>
                  <a:pt x="38925" y="1466481"/>
                </a:lnTo>
                <a:lnTo>
                  <a:pt x="44323" y="1475117"/>
                </a:lnTo>
                <a:lnTo>
                  <a:pt x="45338" y="1475117"/>
                </a:lnTo>
                <a:lnTo>
                  <a:pt x="45338" y="1456220"/>
                </a:lnTo>
                <a:close/>
              </a:path>
              <a:path w="78104" h="1490979">
                <a:moveTo>
                  <a:pt x="45338" y="0"/>
                </a:moveTo>
                <a:lnTo>
                  <a:pt x="32638" y="0"/>
                </a:lnTo>
                <a:lnTo>
                  <a:pt x="32638" y="1456423"/>
                </a:lnTo>
                <a:lnTo>
                  <a:pt x="38925" y="1466481"/>
                </a:lnTo>
                <a:lnTo>
                  <a:pt x="45212" y="1456423"/>
                </a:lnTo>
                <a:lnTo>
                  <a:pt x="4533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6111240" y="6378066"/>
            <a:ext cx="40640" cy="0"/>
          </a:xfrm>
          <a:custGeom>
            <a:avLst/>
            <a:gdLst/>
            <a:ahLst/>
            <a:cxnLst/>
            <a:rect l="l" t="t" r="r" b="b"/>
            <a:pathLst>
              <a:path w="40639">
                <a:moveTo>
                  <a:pt x="0" y="0"/>
                </a:moveTo>
                <a:lnTo>
                  <a:pt x="35813" y="0"/>
                </a:lnTo>
                <a:lnTo>
                  <a:pt x="4025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6111240" y="6379749"/>
            <a:ext cx="40209" cy="2018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4343400" y="42672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4343400" y="4267200"/>
            <a:ext cx="228600" cy="304800"/>
          </a:xfrm>
          <a:custGeom>
            <a:avLst/>
            <a:gdLst/>
            <a:ahLst/>
            <a:cxnLst/>
            <a:rect l="l" t="t" r="r" b="b"/>
            <a:pathLst>
              <a:path w="228600" h="304800">
                <a:moveTo>
                  <a:pt x="0" y="304800"/>
                </a:moveTo>
                <a:lnTo>
                  <a:pt x="228600" y="304800"/>
                </a:lnTo>
                <a:lnTo>
                  <a:pt x="2286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 txBox="1"/>
          <p:nvPr/>
        </p:nvSpPr>
        <p:spPr>
          <a:xfrm>
            <a:off x="1635379" y="3927220"/>
            <a:ext cx="2768600" cy="2247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350" b="1" spc="22" baseline="24691" dirty="0">
                <a:solidFill>
                  <a:srgbClr val="FF3300"/>
                </a:solidFill>
                <a:latin typeface="Arial"/>
                <a:cs typeface="Arial"/>
              </a:rPr>
              <a:t>15</a:t>
            </a:r>
            <a:r>
              <a:rPr sz="1400" b="1" spc="-10" dirty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-cr</a:t>
            </a:r>
            <a:r>
              <a:rPr sz="1400" b="1" spc="-10" dirty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ss</a:t>
            </a:r>
            <a:r>
              <a:rPr sz="1400" b="1" spc="-10" dirty="0">
                <a:solidFill>
                  <a:srgbClr val="FF3300"/>
                </a:solidFill>
                <a:latin typeface="Arial"/>
                <a:cs typeface="Arial"/>
              </a:rPr>
              <a:t>p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eak</a:t>
            </a:r>
            <a:r>
              <a:rPr sz="1400" b="1" spc="-2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te</a:t>
            </a:r>
            <a:r>
              <a:rPr sz="1400" b="1" spc="-10" dirty="0">
                <a:solidFill>
                  <a:srgbClr val="FF3300"/>
                </a:solidFill>
                <a:latin typeface="Arial"/>
                <a:cs typeface="Arial"/>
              </a:rPr>
              <a:t>n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si</a:t>
            </a:r>
            <a:r>
              <a:rPr sz="1400" b="1" spc="-15" dirty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y</a:t>
            </a:r>
            <a:r>
              <a:rPr sz="1400" b="1" spc="-4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c</a:t>
            </a:r>
            <a:r>
              <a:rPr sz="1400" b="1" spc="-10" dirty="0">
                <a:solidFill>
                  <a:srgbClr val="FF3300"/>
                </a:solidFill>
                <a:latin typeface="Arial"/>
                <a:cs typeface="Arial"/>
              </a:rPr>
              <a:t>h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1400" b="1" spc="-10" dirty="0">
                <a:solidFill>
                  <a:srgbClr val="FF3300"/>
                </a:solidFill>
                <a:latin typeface="Arial"/>
                <a:cs typeface="Arial"/>
              </a:rPr>
              <a:t>ng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es</a:t>
            </a:r>
            <a:endParaRPr sz="1400">
              <a:latin typeface="Arial"/>
              <a:cs typeface="Arial"/>
            </a:endParaRPr>
          </a:p>
        </p:txBody>
      </p:sp>
      <p:sp>
        <p:nvSpPr>
          <p:cNvPr id="703" name="object 703"/>
          <p:cNvSpPr txBox="1"/>
          <p:nvPr/>
        </p:nvSpPr>
        <p:spPr>
          <a:xfrm>
            <a:off x="3062097" y="6675628"/>
            <a:ext cx="42418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5" dirty="0">
                <a:latin typeface="Verdana"/>
                <a:cs typeface="Verdana"/>
              </a:rPr>
              <a:t>R</a:t>
            </a:r>
            <a:r>
              <a:rPr sz="1400" i="1" spc="-10" dirty="0">
                <a:latin typeface="Verdana"/>
                <a:cs typeface="Verdana"/>
              </a:rPr>
              <a:t>a</a:t>
            </a:r>
            <a:r>
              <a:rPr sz="1400" i="1" spc="-5" dirty="0">
                <a:latin typeface="Verdana"/>
                <a:cs typeface="Verdana"/>
              </a:rPr>
              <a:t>ja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04" name="object 704"/>
          <p:cNvSpPr txBox="1"/>
          <p:nvPr/>
        </p:nvSpPr>
        <p:spPr>
          <a:xfrm>
            <a:off x="3459901" y="6675628"/>
            <a:ext cx="468884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5" dirty="0">
                <a:latin typeface="Verdana"/>
                <a:cs typeface="Verdana"/>
              </a:rPr>
              <a:t>linga</a:t>
            </a:r>
            <a:r>
              <a:rPr sz="1400" i="1" dirty="0">
                <a:latin typeface="Verdana"/>
                <a:cs typeface="Verdana"/>
              </a:rPr>
              <a:t>m</a:t>
            </a:r>
            <a:r>
              <a:rPr sz="1400" i="1" spc="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&amp;</a:t>
            </a:r>
            <a:r>
              <a:rPr sz="1400" i="1" spc="-20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Kumar,</a:t>
            </a:r>
            <a:r>
              <a:rPr sz="1400" i="1" spc="-1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Bioc</a:t>
            </a:r>
            <a:r>
              <a:rPr sz="1400" i="1" spc="-10" dirty="0">
                <a:latin typeface="Verdana"/>
                <a:cs typeface="Verdana"/>
              </a:rPr>
              <a:t>h</a:t>
            </a:r>
            <a:r>
              <a:rPr sz="1400" i="1" dirty="0">
                <a:latin typeface="Verdana"/>
                <a:cs typeface="Verdana"/>
              </a:rPr>
              <a:t>em</a:t>
            </a:r>
            <a:r>
              <a:rPr sz="1400" i="1" spc="-5" dirty="0">
                <a:latin typeface="Verdana"/>
                <a:cs typeface="Verdana"/>
              </a:rPr>
              <a:t>istr</a:t>
            </a:r>
            <a:r>
              <a:rPr sz="1400" i="1" dirty="0">
                <a:latin typeface="Verdana"/>
                <a:cs typeface="Verdana"/>
              </a:rPr>
              <a:t>y</a:t>
            </a:r>
            <a:r>
              <a:rPr sz="1400" i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(2</a:t>
            </a:r>
            <a:r>
              <a:rPr sz="1400" b="1" spc="-5" dirty="0">
                <a:latin typeface="Verdana"/>
                <a:cs typeface="Verdana"/>
              </a:rPr>
              <a:t>0</a:t>
            </a:r>
            <a:r>
              <a:rPr sz="1400" b="1" dirty="0">
                <a:latin typeface="Verdana"/>
                <a:cs typeface="Verdana"/>
              </a:rPr>
              <a:t>0</a:t>
            </a:r>
            <a:r>
              <a:rPr sz="1400" b="1" spc="-5" dirty="0">
                <a:latin typeface="Verdana"/>
                <a:cs typeface="Verdana"/>
              </a:rPr>
              <a:t>9</a:t>
            </a:r>
            <a:r>
              <a:rPr sz="1400" b="1" dirty="0">
                <a:latin typeface="Verdana"/>
                <a:cs typeface="Verdana"/>
              </a:rPr>
              <a:t>)</a:t>
            </a:r>
            <a:r>
              <a:rPr sz="1400" b="1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44</a:t>
            </a:r>
            <a:r>
              <a:rPr sz="1400" dirty="0">
                <a:latin typeface="Verdana"/>
                <a:cs typeface="Verdana"/>
              </a:rPr>
              <a:t>,</a:t>
            </a:r>
            <a:r>
              <a:rPr sz="1400" spc="-10" dirty="0">
                <a:latin typeface="Verdana"/>
                <a:cs typeface="Verdana"/>
              </a:rPr>
              <a:t> 1547</a:t>
            </a:r>
            <a:r>
              <a:rPr sz="1400" dirty="0">
                <a:latin typeface="Verdana"/>
                <a:cs typeface="Verdana"/>
              </a:rPr>
              <a:t>2</a:t>
            </a:r>
            <a:r>
              <a:rPr sz="1400" spc="-5" dirty="0">
                <a:latin typeface="Verdana"/>
                <a:cs typeface="Verdana"/>
              </a:rPr>
              <a:t>-</a:t>
            </a:r>
            <a:r>
              <a:rPr sz="1400" dirty="0">
                <a:latin typeface="Verdana"/>
                <a:cs typeface="Verdana"/>
              </a:rPr>
              <a:t>9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00200" y="1566862"/>
            <a:ext cx="3665220" cy="109855"/>
          </a:xfrm>
          <a:custGeom>
            <a:avLst/>
            <a:gdLst/>
            <a:ahLst/>
            <a:cxnLst/>
            <a:rect l="l" t="t" r="r" b="b"/>
            <a:pathLst>
              <a:path w="3665220" h="109855">
                <a:moveTo>
                  <a:pt x="0" y="109537"/>
                </a:moveTo>
                <a:lnTo>
                  <a:pt x="3664966" y="109537"/>
                </a:lnTo>
                <a:lnTo>
                  <a:pt x="36649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600200" y="1566925"/>
            <a:ext cx="6967855" cy="0"/>
          </a:xfrm>
          <a:custGeom>
            <a:avLst/>
            <a:gdLst/>
            <a:ahLst/>
            <a:cxnLst/>
            <a:rect l="l" t="t" r="r" b="b"/>
            <a:pathLst>
              <a:path w="6967855">
                <a:moveTo>
                  <a:pt x="0" y="0"/>
                </a:moveTo>
                <a:lnTo>
                  <a:pt x="69676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3400" y="1447800"/>
            <a:ext cx="1066800" cy="304800"/>
          </a:xfrm>
          <a:custGeom>
            <a:avLst/>
            <a:gdLst/>
            <a:ahLst/>
            <a:cxnLst/>
            <a:rect l="l" t="t" r="r" b="b"/>
            <a:pathLst>
              <a:path w="1066800" h="304800">
                <a:moveTo>
                  <a:pt x="0" y="304800"/>
                </a:moveTo>
                <a:lnTo>
                  <a:pt x="1066800" y="304800"/>
                </a:lnTo>
                <a:lnTo>
                  <a:pt x="1066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5800" y="914400"/>
            <a:ext cx="7848600" cy="5638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263388" y="4450333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60467" y="4457954"/>
            <a:ext cx="14033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03903" y="3417696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861053" y="3699636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654041" y="3669538"/>
            <a:ext cx="220345" cy="5149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ts val="198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800">
              <a:latin typeface="Times New Roman"/>
              <a:cs typeface="Times New Roman"/>
            </a:endParaRPr>
          </a:p>
          <a:p>
            <a:pPr marL="92710">
              <a:lnSpc>
                <a:spcPts val="198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027803" y="3268726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823584" y="4139438"/>
            <a:ext cx="139700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292853" y="1673098"/>
            <a:ext cx="924813" cy="90487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955540" y="1064514"/>
            <a:ext cx="51308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00"/>
                </a:solidFill>
                <a:latin typeface="Times New Roman"/>
                <a:cs typeface="Times New Roman"/>
              </a:rPr>
              <a:t>Lo</a:t>
            </a:r>
            <a:r>
              <a:rPr sz="1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o</a:t>
            </a:r>
            <a:r>
              <a:rPr sz="1400" b="1" dirty="0">
                <a:solidFill>
                  <a:srgbClr val="FFFF00"/>
                </a:solidFill>
                <a:latin typeface="Times New Roman"/>
                <a:cs typeface="Times New Roman"/>
              </a:rPr>
              <a:t>p1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2819780" y="1988692"/>
            <a:ext cx="55499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FFFF00"/>
                </a:solidFill>
                <a:latin typeface="Times New Roman"/>
                <a:cs typeface="Times New Roman"/>
              </a:rPr>
              <a:t>Loop</a:t>
            </a:r>
            <a:r>
              <a:rPr sz="1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1400" b="1" dirty="0">
                <a:solidFill>
                  <a:srgbClr val="FFFF00"/>
                </a:solidFill>
                <a:latin typeface="Times New Roman"/>
                <a:cs typeface="Times New Roman"/>
              </a:rPr>
              <a:t>3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84979" y="1705102"/>
            <a:ext cx="36449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D172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4154170" y="1382521"/>
            <a:ext cx="37147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174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437382" y="1770252"/>
            <a:ext cx="845185" cy="824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148590" indent="2540">
              <a:lnSpc>
                <a:spcPct val="160000"/>
              </a:lnSpc>
            </a:pPr>
            <a:r>
              <a:rPr sz="1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234 </a:t>
            </a:r>
            <a:r>
              <a:rPr sz="1800" b="1" baseline="-9259" dirty="0">
                <a:solidFill>
                  <a:srgbClr val="FFFFFF"/>
                </a:solidFill>
                <a:latin typeface="Times New Roman"/>
                <a:cs typeface="Times New Roman"/>
              </a:rPr>
              <a:t>D232</a:t>
            </a:r>
            <a:r>
              <a:rPr sz="1800" b="1" spc="-254" baseline="-9259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231</a:t>
            </a:r>
            <a:endParaRPr sz="1200">
              <a:latin typeface="Times New Roman"/>
              <a:cs typeface="Times New Roman"/>
            </a:endParaRPr>
          </a:p>
          <a:p>
            <a:pPr marL="140335">
              <a:lnSpc>
                <a:spcPct val="100000"/>
              </a:lnSpc>
              <a:spcBef>
                <a:spcPts val="345"/>
              </a:spcBef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D238</a:t>
            </a:r>
            <a:r>
              <a:rPr sz="1200" b="1" spc="-1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800" b="1" baseline="2314" dirty="0">
                <a:solidFill>
                  <a:srgbClr val="FFFFFF"/>
                </a:solidFill>
                <a:latin typeface="Times New Roman"/>
                <a:cs typeface="Times New Roman"/>
              </a:rPr>
              <a:t>D230</a:t>
            </a:r>
            <a:endParaRPr sz="1800" baseline="2314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5694045" y="5598261"/>
            <a:ext cx="37147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253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5235321" y="5689701"/>
            <a:ext cx="3727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H254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5605398" y="1894840"/>
            <a:ext cx="867410" cy="225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1400" b="1" dirty="0">
                <a:solidFill>
                  <a:srgbClr val="FFFF00"/>
                </a:solidFill>
                <a:latin typeface="Times New Roman"/>
                <a:cs typeface="Times New Roman"/>
              </a:rPr>
              <a:t>-ter</a:t>
            </a:r>
            <a:r>
              <a:rPr sz="1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m</a:t>
            </a:r>
            <a:r>
              <a:rPr sz="1400" b="1" dirty="0">
                <a:solidFill>
                  <a:srgbClr val="FFFF00"/>
                </a:solidFill>
                <a:latin typeface="Times New Roman"/>
                <a:cs typeface="Times New Roman"/>
              </a:rPr>
              <a:t>in</a:t>
            </a:r>
            <a:r>
              <a:rPr sz="1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1400" b="1" dirty="0">
                <a:solidFill>
                  <a:srgbClr val="FFFF00"/>
                </a:solidFill>
                <a:latin typeface="Times New Roman"/>
                <a:cs typeface="Times New Roman"/>
              </a:rPr>
              <a:t>l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6009259" y="5257800"/>
            <a:ext cx="163195" cy="235585"/>
          </a:xfrm>
          <a:custGeom>
            <a:avLst/>
            <a:gdLst/>
            <a:ahLst/>
            <a:cxnLst/>
            <a:rect l="l" t="t" r="r" b="b"/>
            <a:pathLst>
              <a:path w="163195" h="235585">
                <a:moveTo>
                  <a:pt x="110096" y="56351"/>
                </a:moveTo>
                <a:lnTo>
                  <a:pt x="0" y="221615"/>
                </a:lnTo>
                <a:lnTo>
                  <a:pt x="21081" y="235584"/>
                </a:lnTo>
                <a:lnTo>
                  <a:pt x="131215" y="70444"/>
                </a:lnTo>
                <a:lnTo>
                  <a:pt x="110096" y="56351"/>
                </a:lnTo>
                <a:close/>
              </a:path>
              <a:path w="163195" h="235585">
                <a:moveTo>
                  <a:pt x="157227" y="45846"/>
                </a:moveTo>
                <a:lnTo>
                  <a:pt x="117093" y="45846"/>
                </a:lnTo>
                <a:lnTo>
                  <a:pt x="138302" y="59816"/>
                </a:lnTo>
                <a:lnTo>
                  <a:pt x="131215" y="70444"/>
                </a:lnTo>
                <a:lnTo>
                  <a:pt x="152400" y="84581"/>
                </a:lnTo>
                <a:lnTo>
                  <a:pt x="157227" y="45846"/>
                </a:lnTo>
                <a:close/>
              </a:path>
              <a:path w="163195" h="235585">
                <a:moveTo>
                  <a:pt x="117093" y="45846"/>
                </a:moveTo>
                <a:lnTo>
                  <a:pt x="110096" y="56351"/>
                </a:lnTo>
                <a:lnTo>
                  <a:pt x="131215" y="70444"/>
                </a:lnTo>
                <a:lnTo>
                  <a:pt x="138302" y="59816"/>
                </a:lnTo>
                <a:lnTo>
                  <a:pt x="117093" y="45846"/>
                </a:lnTo>
                <a:close/>
              </a:path>
              <a:path w="163195" h="235585">
                <a:moveTo>
                  <a:pt x="162940" y="0"/>
                </a:moveTo>
                <a:lnTo>
                  <a:pt x="89026" y="42290"/>
                </a:lnTo>
                <a:lnTo>
                  <a:pt x="110096" y="56351"/>
                </a:lnTo>
                <a:lnTo>
                  <a:pt x="117093" y="45846"/>
                </a:lnTo>
                <a:lnTo>
                  <a:pt x="157227" y="45846"/>
                </a:lnTo>
                <a:lnTo>
                  <a:pt x="162940" y="0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345682" y="4841113"/>
            <a:ext cx="1407795" cy="5594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Unique</a:t>
            </a:r>
            <a:r>
              <a:rPr sz="1800" b="1" spc="-1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Cu</a:t>
            </a:r>
            <a:r>
              <a:rPr sz="1800" b="1" spc="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baseline="25462" dirty="0">
                <a:solidFill>
                  <a:srgbClr val="FFFFFF"/>
                </a:solidFill>
                <a:latin typeface="Arial"/>
                <a:cs typeface="Arial"/>
              </a:rPr>
              <a:t>2+</a:t>
            </a:r>
            <a:endParaRPr sz="1800" baseline="25462">
              <a:latin typeface="Arial"/>
              <a:cs typeface="Arial"/>
            </a:endParaRPr>
          </a:p>
          <a:p>
            <a:pPr marL="62865">
              <a:lnSpc>
                <a:spcPct val="100000"/>
              </a:lnSpc>
            </a:pP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binding</a:t>
            </a:r>
            <a:r>
              <a:rPr sz="1800" b="1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800" b="1" dirty="0">
                <a:solidFill>
                  <a:srgbClr val="FFFFFF"/>
                </a:solidFill>
                <a:latin typeface="Arial"/>
                <a:cs typeface="Arial"/>
              </a:rPr>
              <a:t>ite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07160">
              <a:lnSpc>
                <a:spcPct val="100000"/>
              </a:lnSpc>
            </a:pP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C2A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domain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bi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s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4 C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2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+</a:t>
            </a:r>
            <a:r>
              <a:rPr spc="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pc="-15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ns</a:t>
            </a:r>
          </a:p>
        </p:txBody>
      </p:sp>
      <p:sp>
        <p:nvSpPr>
          <p:cNvPr id="26" name="object 26"/>
          <p:cNvSpPr txBox="1"/>
          <p:nvPr/>
        </p:nvSpPr>
        <p:spPr>
          <a:xfrm>
            <a:off x="3062097" y="6675628"/>
            <a:ext cx="2072639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spc="-5" dirty="0">
                <a:latin typeface="Verdana"/>
                <a:cs typeface="Verdana"/>
              </a:rPr>
              <a:t>R</a:t>
            </a:r>
            <a:r>
              <a:rPr sz="1400" i="1" spc="-10" dirty="0">
                <a:latin typeface="Verdana"/>
                <a:cs typeface="Verdana"/>
              </a:rPr>
              <a:t>a</a:t>
            </a:r>
            <a:r>
              <a:rPr sz="1400" i="1" spc="-5" dirty="0">
                <a:latin typeface="Verdana"/>
                <a:cs typeface="Verdana"/>
              </a:rPr>
              <a:t>j</a:t>
            </a:r>
            <a:r>
              <a:rPr sz="1400" i="1" spc="-10" dirty="0">
                <a:latin typeface="Verdana"/>
                <a:cs typeface="Verdana"/>
              </a:rPr>
              <a:t>a</a:t>
            </a:r>
            <a:r>
              <a:rPr sz="1400" i="1" spc="-5" dirty="0">
                <a:latin typeface="Verdana"/>
                <a:cs typeface="Verdana"/>
              </a:rPr>
              <a:t>linga</a:t>
            </a:r>
            <a:r>
              <a:rPr sz="1400" i="1" dirty="0">
                <a:latin typeface="Verdana"/>
                <a:cs typeface="Verdana"/>
              </a:rPr>
              <a:t>m</a:t>
            </a:r>
            <a:r>
              <a:rPr sz="1400" i="1" spc="5" dirty="0">
                <a:latin typeface="Verdana"/>
                <a:cs typeface="Verdana"/>
              </a:rPr>
              <a:t> </a:t>
            </a:r>
            <a:r>
              <a:rPr sz="1400" i="1" spc="-10" dirty="0">
                <a:latin typeface="Verdana"/>
                <a:cs typeface="Verdana"/>
              </a:rPr>
              <a:t>a</a:t>
            </a:r>
            <a:r>
              <a:rPr sz="1400" i="1" dirty="0">
                <a:latin typeface="Verdana"/>
                <a:cs typeface="Verdana"/>
              </a:rPr>
              <a:t>nd</a:t>
            </a:r>
            <a:r>
              <a:rPr sz="1400" i="1" spc="-1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Kumar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294869" y="6675628"/>
            <a:ext cx="311467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latin typeface="Verdana"/>
                <a:cs typeface="Verdana"/>
              </a:rPr>
              <a:t>Bioc</a:t>
            </a:r>
            <a:r>
              <a:rPr sz="1400" i="1" spc="-10" dirty="0">
                <a:latin typeface="Verdana"/>
                <a:cs typeface="Verdana"/>
              </a:rPr>
              <a:t>h</a:t>
            </a:r>
            <a:r>
              <a:rPr sz="1400" i="1" dirty="0">
                <a:latin typeface="Verdana"/>
                <a:cs typeface="Verdana"/>
              </a:rPr>
              <a:t>em</a:t>
            </a:r>
            <a:r>
              <a:rPr sz="1400" i="1" spc="-5" dirty="0">
                <a:latin typeface="Verdana"/>
                <a:cs typeface="Verdana"/>
              </a:rPr>
              <a:t>istr</a:t>
            </a:r>
            <a:r>
              <a:rPr sz="1400" i="1" dirty="0">
                <a:latin typeface="Verdana"/>
                <a:cs typeface="Verdana"/>
              </a:rPr>
              <a:t>y</a:t>
            </a:r>
            <a:r>
              <a:rPr sz="1400" i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(2</a:t>
            </a:r>
            <a:r>
              <a:rPr sz="1400" b="1" spc="-5" dirty="0">
                <a:latin typeface="Verdana"/>
                <a:cs typeface="Verdana"/>
              </a:rPr>
              <a:t>0</a:t>
            </a:r>
            <a:r>
              <a:rPr sz="1400" b="1" dirty="0">
                <a:latin typeface="Verdana"/>
                <a:cs typeface="Verdana"/>
              </a:rPr>
              <a:t>0</a:t>
            </a:r>
            <a:r>
              <a:rPr sz="1400" b="1" spc="-5" dirty="0">
                <a:latin typeface="Verdana"/>
                <a:cs typeface="Verdana"/>
              </a:rPr>
              <a:t>9</a:t>
            </a:r>
            <a:r>
              <a:rPr sz="1400" b="1" dirty="0">
                <a:latin typeface="Verdana"/>
                <a:cs typeface="Verdana"/>
              </a:rPr>
              <a:t>)</a:t>
            </a:r>
            <a:r>
              <a:rPr sz="1400" b="1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44</a:t>
            </a:r>
            <a:r>
              <a:rPr sz="1400" dirty="0">
                <a:latin typeface="Verdana"/>
                <a:cs typeface="Verdana"/>
              </a:rPr>
              <a:t>,</a:t>
            </a:r>
            <a:r>
              <a:rPr sz="1400" spc="-10" dirty="0">
                <a:latin typeface="Verdana"/>
                <a:cs typeface="Verdana"/>
              </a:rPr>
              <a:t> 1547</a:t>
            </a:r>
            <a:r>
              <a:rPr sz="1400" dirty="0">
                <a:latin typeface="Verdana"/>
                <a:cs typeface="Verdana"/>
              </a:rPr>
              <a:t>2</a:t>
            </a:r>
            <a:r>
              <a:rPr sz="1400" spc="-5" dirty="0">
                <a:latin typeface="Verdana"/>
                <a:cs typeface="Verdana"/>
              </a:rPr>
              <a:t>-</a:t>
            </a:r>
            <a:r>
              <a:rPr sz="1400" dirty="0">
                <a:latin typeface="Verdana"/>
                <a:cs typeface="Verdana"/>
              </a:rPr>
              <a:t>9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02844" rIns="0" bIns="0" rtlCol="0">
            <a:spAutoFit/>
          </a:bodyPr>
          <a:lstStyle/>
          <a:p>
            <a:pPr marL="133096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FGF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-C2A</a:t>
            </a:r>
            <a:r>
              <a:rPr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bi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di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pc="3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pc="-15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ter</a:t>
            </a:r>
            <a:r>
              <a:rPr spc="-15" dirty="0">
                <a:solidFill>
                  <a:srgbClr val="000000"/>
                </a:solidFill>
                <a:latin typeface="Verdana"/>
                <a:cs typeface="Verdana"/>
              </a:rPr>
              <a:t>f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</a:p>
        </p:txBody>
      </p:sp>
      <p:sp>
        <p:nvSpPr>
          <p:cNvPr id="6" name="object 6"/>
          <p:cNvSpPr/>
          <p:nvPr/>
        </p:nvSpPr>
        <p:spPr>
          <a:xfrm>
            <a:off x="4038600" y="1828800"/>
            <a:ext cx="4114800" cy="4191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689472" y="3494151"/>
            <a:ext cx="20129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</a:t>
            </a:r>
            <a:r>
              <a:rPr sz="800" b="1" dirty="0">
                <a:solidFill>
                  <a:srgbClr val="FFFF00"/>
                </a:solidFill>
                <a:latin typeface="Times New Roman"/>
                <a:cs typeface="Times New Roman"/>
              </a:rPr>
              <a:t>30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044946" y="3510026"/>
            <a:ext cx="20129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800" b="1" dirty="0">
                <a:solidFill>
                  <a:srgbClr val="FFFF00"/>
                </a:solidFill>
                <a:latin typeface="Times New Roman"/>
                <a:cs typeface="Times New Roman"/>
              </a:rPr>
              <a:t>32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409690" y="3497198"/>
            <a:ext cx="20764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FFFF00"/>
                </a:solidFill>
                <a:latin typeface="Times New Roman"/>
                <a:cs typeface="Times New Roman"/>
              </a:rPr>
              <a:t>H35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601459" y="3609340"/>
            <a:ext cx="25336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Y</a:t>
            </a:r>
            <a:r>
              <a:rPr sz="800" b="1" dirty="0">
                <a:solidFill>
                  <a:srgbClr val="FFFF00"/>
                </a:solidFill>
                <a:latin typeface="Times New Roman"/>
                <a:cs typeface="Times New Roman"/>
              </a:rPr>
              <a:t>139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5993384" y="4052823"/>
            <a:ext cx="25336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D</a:t>
            </a:r>
            <a:r>
              <a:rPr sz="800" b="1" dirty="0">
                <a:solidFill>
                  <a:srgbClr val="00FFFF"/>
                </a:solidFill>
                <a:latin typeface="Times New Roman"/>
                <a:cs typeface="Times New Roman"/>
              </a:rPr>
              <a:t>238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44665" y="3748023"/>
            <a:ext cx="25971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solidFill>
                  <a:srgbClr val="00FFFF"/>
                </a:solidFill>
                <a:latin typeface="Times New Roman"/>
                <a:cs typeface="Times New Roman"/>
              </a:rPr>
              <a:t>K200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418201" y="3684015"/>
            <a:ext cx="556260" cy="3841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238125">
              <a:lnSpc>
                <a:spcPct val="152500"/>
              </a:lnSpc>
            </a:pPr>
            <a:r>
              <a:rPr sz="8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L28 </a:t>
            </a:r>
            <a:r>
              <a:rPr sz="8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D</a:t>
            </a:r>
            <a:r>
              <a:rPr sz="800" b="1" dirty="0">
                <a:solidFill>
                  <a:srgbClr val="00FFFF"/>
                </a:solidFill>
                <a:latin typeface="Times New Roman"/>
                <a:cs typeface="Times New Roman"/>
              </a:rPr>
              <a:t>230  </a:t>
            </a:r>
            <a:r>
              <a:rPr sz="800" b="1" spc="75" dirty="0">
                <a:solidFill>
                  <a:srgbClr val="00FFFF"/>
                </a:solidFill>
                <a:latin typeface="Times New Roman"/>
                <a:cs typeface="Times New Roman"/>
              </a:rPr>
              <a:t> </a:t>
            </a:r>
            <a:r>
              <a:rPr sz="1200" b="1" baseline="3472" dirty="0">
                <a:solidFill>
                  <a:srgbClr val="00FFFF"/>
                </a:solidFill>
                <a:latin typeface="Times New Roman"/>
                <a:cs typeface="Times New Roman"/>
              </a:rPr>
              <a:t>F231</a:t>
            </a:r>
            <a:endParaRPr sz="1200" baseline="3472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213094" y="3815715"/>
            <a:ext cx="253365" cy="134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spc="-5" dirty="0">
                <a:solidFill>
                  <a:srgbClr val="00FFFF"/>
                </a:solidFill>
                <a:latin typeface="Times New Roman"/>
                <a:cs typeface="Times New Roman"/>
              </a:rPr>
              <a:t>D</a:t>
            </a:r>
            <a:r>
              <a:rPr sz="800" b="1" dirty="0">
                <a:solidFill>
                  <a:srgbClr val="00FFFF"/>
                </a:solidFill>
                <a:latin typeface="Times New Roman"/>
                <a:cs typeface="Times New Roman"/>
              </a:rPr>
              <a:t>172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5913882" y="2812796"/>
            <a:ext cx="429895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6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G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063488" y="4700778"/>
            <a:ext cx="420370" cy="25590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C2A</a:t>
            </a:r>
            <a:endParaRPr sz="16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4270628" y="6294323"/>
            <a:ext cx="439864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6600"/>
                </a:solidFill>
                <a:latin typeface="Verdana"/>
                <a:cs typeface="Verdana"/>
              </a:rPr>
              <a:t>Raj</a:t>
            </a:r>
            <a:r>
              <a:rPr sz="1400" b="1" spc="-10" dirty="0">
                <a:solidFill>
                  <a:srgbClr val="006600"/>
                </a:solidFill>
                <a:latin typeface="Verdana"/>
                <a:cs typeface="Verdana"/>
              </a:rPr>
              <a:t>a</a:t>
            </a:r>
            <a:r>
              <a:rPr sz="1400" b="1" dirty="0">
                <a:solidFill>
                  <a:srgbClr val="006600"/>
                </a:solidFill>
                <a:latin typeface="Verdana"/>
                <a:cs typeface="Verdana"/>
              </a:rPr>
              <a:t>lingam</a:t>
            </a:r>
            <a:r>
              <a:rPr sz="1400" b="1" spc="-30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6600"/>
                </a:solidFill>
                <a:latin typeface="Verdana"/>
                <a:cs typeface="Verdana"/>
              </a:rPr>
              <a:t>a</a:t>
            </a:r>
            <a:r>
              <a:rPr sz="1400" b="1" spc="-10" dirty="0">
                <a:solidFill>
                  <a:srgbClr val="006600"/>
                </a:solidFill>
                <a:latin typeface="Verdana"/>
                <a:cs typeface="Verdana"/>
              </a:rPr>
              <a:t>n</a:t>
            </a:r>
            <a:r>
              <a:rPr sz="1400" b="1" dirty="0">
                <a:solidFill>
                  <a:srgbClr val="006600"/>
                </a:solidFill>
                <a:latin typeface="Verdana"/>
                <a:cs typeface="Verdana"/>
              </a:rPr>
              <a:t>d Kuma</a:t>
            </a:r>
            <a:r>
              <a:rPr sz="1400" b="1" spc="-5" dirty="0">
                <a:solidFill>
                  <a:srgbClr val="006600"/>
                </a:solidFill>
                <a:latin typeface="Verdana"/>
                <a:cs typeface="Verdana"/>
              </a:rPr>
              <a:t>r</a:t>
            </a:r>
            <a:r>
              <a:rPr sz="1400" b="1" dirty="0">
                <a:solidFill>
                  <a:srgbClr val="006600"/>
                </a:solidFill>
                <a:latin typeface="Verdana"/>
                <a:cs typeface="Verdana"/>
              </a:rPr>
              <a:t>,</a:t>
            </a:r>
            <a:r>
              <a:rPr sz="1400" b="1" spc="-1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6600"/>
                </a:solidFill>
                <a:latin typeface="Verdana"/>
                <a:cs typeface="Verdana"/>
              </a:rPr>
              <a:t>u</a:t>
            </a:r>
            <a:r>
              <a:rPr sz="1400" b="1" spc="-10" dirty="0">
                <a:solidFill>
                  <a:srgbClr val="006600"/>
                </a:solidFill>
                <a:latin typeface="Verdana"/>
                <a:cs typeface="Verdana"/>
              </a:rPr>
              <a:t>n</a:t>
            </a:r>
            <a:r>
              <a:rPr sz="1400" b="1" spc="-5" dirty="0">
                <a:solidFill>
                  <a:srgbClr val="006600"/>
                </a:solidFill>
                <a:latin typeface="Verdana"/>
                <a:cs typeface="Verdana"/>
              </a:rPr>
              <a:t>publis</a:t>
            </a:r>
            <a:r>
              <a:rPr sz="1400" b="1" spc="-10" dirty="0">
                <a:solidFill>
                  <a:srgbClr val="006600"/>
                </a:solidFill>
                <a:latin typeface="Verdana"/>
                <a:cs typeface="Verdana"/>
              </a:rPr>
              <a:t>h</a:t>
            </a:r>
            <a:r>
              <a:rPr sz="1400" b="1" dirty="0">
                <a:solidFill>
                  <a:srgbClr val="006600"/>
                </a:solidFill>
                <a:latin typeface="Verdana"/>
                <a:cs typeface="Verdana"/>
              </a:rPr>
              <a:t>ed</a:t>
            </a:r>
            <a:r>
              <a:rPr sz="1400" b="1" spc="-30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6600"/>
                </a:solidFill>
                <a:latin typeface="Verdana"/>
                <a:cs typeface="Verdana"/>
              </a:rPr>
              <a:t>res</a:t>
            </a:r>
            <a:r>
              <a:rPr sz="1400" b="1" spc="-10" dirty="0">
                <a:solidFill>
                  <a:srgbClr val="006600"/>
                </a:solidFill>
                <a:latin typeface="Verdana"/>
                <a:cs typeface="Verdana"/>
              </a:rPr>
              <a:t>u</a:t>
            </a:r>
            <a:r>
              <a:rPr sz="1400" b="1" dirty="0">
                <a:solidFill>
                  <a:srgbClr val="006600"/>
                </a:solidFill>
                <a:latin typeface="Verdana"/>
                <a:cs typeface="Verdana"/>
              </a:rPr>
              <a:t>l</a:t>
            </a:r>
            <a:r>
              <a:rPr sz="1400" b="1" spc="-5" dirty="0">
                <a:solidFill>
                  <a:srgbClr val="006600"/>
                </a:solidFill>
                <a:latin typeface="Verdana"/>
                <a:cs typeface="Verdana"/>
              </a:rPr>
              <a:t>t</a:t>
            </a:r>
            <a:r>
              <a:rPr sz="1400" b="1" dirty="0">
                <a:solidFill>
                  <a:srgbClr val="006600"/>
                </a:solidFill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1397157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661644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924220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16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189662" y="5152607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09"/>
                </a:moveTo>
                <a:lnTo>
                  <a:pt x="0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53193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16725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980256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397157" y="5152607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380925" y="515260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364693" y="508387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380925" y="501419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364693" y="494451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80925" y="487482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364693" y="480609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380925" y="473736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364693" y="4667647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380925" y="459891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364693" y="4529272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380925" y="4460543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364693" y="439181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64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380925" y="4322092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364693" y="425336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380925" y="418463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4693" y="4113996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80925" y="404526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364693" y="397562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397157" y="3975621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1176985"/>
                </a:moveTo>
                <a:lnTo>
                  <a:pt x="0" y="0"/>
                </a:lnTo>
                <a:lnTo>
                  <a:pt x="0" y="17029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61644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54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924220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16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89662" y="397562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453193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716725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93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980256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397157" y="3975621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63069" y="515260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46875" y="508387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963069" y="501419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946875" y="494451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963069" y="487482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946875" y="480609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63069" y="473736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2946875" y="4667647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2963069" y="459891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946875" y="4529272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963069" y="446054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946875" y="4391814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380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963069" y="4322092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946875" y="425336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963069" y="4184634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946875" y="4113996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963069" y="404526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946875" y="397562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980256" y="3975621"/>
            <a:ext cx="1270" cy="1177290"/>
          </a:xfrm>
          <a:custGeom>
            <a:avLst/>
            <a:gdLst/>
            <a:ahLst/>
            <a:cxnLst/>
            <a:rect l="l" t="t" r="r" b="b"/>
            <a:pathLst>
              <a:path w="1269" h="1177289">
                <a:moveTo>
                  <a:pt x="0" y="1176985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1556613" y="2940867"/>
            <a:ext cx="321945" cy="947419"/>
          </a:xfrm>
          <a:custGeom>
            <a:avLst/>
            <a:gdLst/>
            <a:ahLst/>
            <a:cxnLst/>
            <a:rect l="l" t="t" r="r" b="b"/>
            <a:pathLst>
              <a:path w="321944" h="947420">
                <a:moveTo>
                  <a:pt x="0" y="918144"/>
                </a:moveTo>
                <a:lnTo>
                  <a:pt x="0" y="918907"/>
                </a:lnTo>
                <a:lnTo>
                  <a:pt x="0" y="918144"/>
                </a:lnTo>
                <a:lnTo>
                  <a:pt x="779" y="918144"/>
                </a:lnTo>
                <a:lnTo>
                  <a:pt x="1550" y="917304"/>
                </a:lnTo>
                <a:lnTo>
                  <a:pt x="1550" y="918144"/>
                </a:lnTo>
                <a:lnTo>
                  <a:pt x="2329" y="918907"/>
                </a:lnTo>
                <a:lnTo>
                  <a:pt x="2329" y="918144"/>
                </a:lnTo>
                <a:lnTo>
                  <a:pt x="2329" y="917304"/>
                </a:lnTo>
                <a:lnTo>
                  <a:pt x="3880" y="918144"/>
                </a:lnTo>
                <a:lnTo>
                  <a:pt x="4651" y="917304"/>
                </a:lnTo>
                <a:lnTo>
                  <a:pt x="4651" y="918144"/>
                </a:lnTo>
                <a:lnTo>
                  <a:pt x="5431" y="917304"/>
                </a:lnTo>
                <a:lnTo>
                  <a:pt x="5431" y="914936"/>
                </a:lnTo>
                <a:lnTo>
                  <a:pt x="6202" y="795806"/>
                </a:lnTo>
                <a:lnTo>
                  <a:pt x="6202" y="567014"/>
                </a:lnTo>
                <a:lnTo>
                  <a:pt x="7753" y="333488"/>
                </a:lnTo>
                <a:lnTo>
                  <a:pt x="7753" y="243148"/>
                </a:lnTo>
                <a:lnTo>
                  <a:pt x="8532" y="289502"/>
                </a:lnTo>
                <a:lnTo>
                  <a:pt x="8532" y="378315"/>
                </a:lnTo>
                <a:lnTo>
                  <a:pt x="9303" y="469495"/>
                </a:lnTo>
                <a:lnTo>
                  <a:pt x="9303" y="548610"/>
                </a:lnTo>
                <a:lnTo>
                  <a:pt x="9303" y="615048"/>
                </a:lnTo>
                <a:lnTo>
                  <a:pt x="10082" y="671024"/>
                </a:lnTo>
                <a:lnTo>
                  <a:pt x="10082" y="715011"/>
                </a:lnTo>
                <a:lnTo>
                  <a:pt x="11633" y="750216"/>
                </a:lnTo>
                <a:lnTo>
                  <a:pt x="11633" y="779769"/>
                </a:lnTo>
                <a:lnTo>
                  <a:pt x="12405" y="803748"/>
                </a:lnTo>
                <a:lnTo>
                  <a:pt x="12405" y="822992"/>
                </a:lnTo>
                <a:lnTo>
                  <a:pt x="12405" y="838952"/>
                </a:lnTo>
                <a:lnTo>
                  <a:pt x="13184" y="850942"/>
                </a:lnTo>
                <a:lnTo>
                  <a:pt x="13184" y="861328"/>
                </a:lnTo>
                <a:lnTo>
                  <a:pt x="13955" y="870186"/>
                </a:lnTo>
                <a:lnTo>
                  <a:pt x="13955" y="878128"/>
                </a:lnTo>
                <a:lnTo>
                  <a:pt x="15506" y="882939"/>
                </a:lnTo>
                <a:lnTo>
                  <a:pt x="15506" y="889354"/>
                </a:lnTo>
                <a:lnTo>
                  <a:pt x="16285" y="894165"/>
                </a:lnTo>
                <a:lnTo>
                  <a:pt x="16285" y="897372"/>
                </a:lnTo>
                <a:lnTo>
                  <a:pt x="16285" y="899740"/>
                </a:lnTo>
                <a:lnTo>
                  <a:pt x="17056" y="902947"/>
                </a:lnTo>
                <a:lnTo>
                  <a:pt x="17056" y="905314"/>
                </a:lnTo>
                <a:lnTo>
                  <a:pt x="17836" y="906918"/>
                </a:lnTo>
                <a:lnTo>
                  <a:pt x="17836" y="909362"/>
                </a:lnTo>
                <a:lnTo>
                  <a:pt x="19386" y="909362"/>
                </a:lnTo>
                <a:lnTo>
                  <a:pt x="19386" y="911729"/>
                </a:lnTo>
                <a:lnTo>
                  <a:pt x="19386" y="913333"/>
                </a:lnTo>
                <a:lnTo>
                  <a:pt x="20158" y="911729"/>
                </a:lnTo>
                <a:lnTo>
                  <a:pt x="20937" y="914173"/>
                </a:lnTo>
                <a:lnTo>
                  <a:pt x="21708" y="914936"/>
                </a:lnTo>
                <a:lnTo>
                  <a:pt x="21708" y="915776"/>
                </a:lnTo>
                <a:lnTo>
                  <a:pt x="23259" y="915776"/>
                </a:lnTo>
                <a:lnTo>
                  <a:pt x="23259" y="918144"/>
                </a:lnTo>
                <a:lnTo>
                  <a:pt x="24038" y="917304"/>
                </a:lnTo>
                <a:lnTo>
                  <a:pt x="24810" y="918144"/>
                </a:lnTo>
                <a:lnTo>
                  <a:pt x="24810" y="917304"/>
                </a:lnTo>
                <a:lnTo>
                  <a:pt x="25589" y="915776"/>
                </a:lnTo>
                <a:lnTo>
                  <a:pt x="25589" y="918144"/>
                </a:lnTo>
                <a:lnTo>
                  <a:pt x="27139" y="915776"/>
                </a:lnTo>
                <a:lnTo>
                  <a:pt x="27139" y="917304"/>
                </a:lnTo>
                <a:lnTo>
                  <a:pt x="27911" y="917304"/>
                </a:lnTo>
                <a:lnTo>
                  <a:pt x="28690" y="918144"/>
                </a:lnTo>
                <a:lnTo>
                  <a:pt x="28690" y="915776"/>
                </a:lnTo>
                <a:lnTo>
                  <a:pt x="29462" y="917304"/>
                </a:lnTo>
                <a:lnTo>
                  <a:pt x="29462" y="918144"/>
                </a:lnTo>
                <a:lnTo>
                  <a:pt x="31012" y="915776"/>
                </a:lnTo>
                <a:lnTo>
                  <a:pt x="31012" y="917304"/>
                </a:lnTo>
                <a:lnTo>
                  <a:pt x="31791" y="867742"/>
                </a:lnTo>
                <a:lnTo>
                  <a:pt x="31791" y="666977"/>
                </a:lnTo>
                <a:lnTo>
                  <a:pt x="31791" y="391908"/>
                </a:lnTo>
                <a:lnTo>
                  <a:pt x="32563" y="91944"/>
                </a:lnTo>
                <a:lnTo>
                  <a:pt x="32563" y="0"/>
                </a:lnTo>
                <a:lnTo>
                  <a:pt x="33342" y="66361"/>
                </a:lnTo>
                <a:lnTo>
                  <a:pt x="33342" y="184728"/>
                </a:lnTo>
                <a:lnTo>
                  <a:pt x="34893" y="302331"/>
                </a:lnTo>
                <a:lnTo>
                  <a:pt x="34893" y="411916"/>
                </a:lnTo>
                <a:lnTo>
                  <a:pt x="35664" y="503860"/>
                </a:lnTo>
                <a:lnTo>
                  <a:pt x="35664" y="575033"/>
                </a:lnTo>
                <a:lnTo>
                  <a:pt x="35664" y="631849"/>
                </a:lnTo>
                <a:lnTo>
                  <a:pt x="36443" y="681410"/>
                </a:lnTo>
                <a:lnTo>
                  <a:pt x="36443" y="722189"/>
                </a:lnTo>
                <a:lnTo>
                  <a:pt x="37215" y="758158"/>
                </a:lnTo>
                <a:lnTo>
                  <a:pt x="37215" y="786184"/>
                </a:lnTo>
                <a:lnTo>
                  <a:pt x="38765" y="811766"/>
                </a:lnTo>
                <a:lnTo>
                  <a:pt x="38765" y="843000"/>
                </a:lnTo>
                <a:lnTo>
                  <a:pt x="38765" y="869346"/>
                </a:lnTo>
                <a:lnTo>
                  <a:pt x="39545" y="879732"/>
                </a:lnTo>
                <a:lnTo>
                  <a:pt x="39545" y="886986"/>
                </a:lnTo>
                <a:lnTo>
                  <a:pt x="40316" y="893325"/>
                </a:lnTo>
                <a:lnTo>
                  <a:pt x="40316" y="894165"/>
                </a:lnTo>
                <a:lnTo>
                  <a:pt x="41095" y="897372"/>
                </a:lnTo>
                <a:lnTo>
                  <a:pt x="41095" y="898976"/>
                </a:lnTo>
                <a:lnTo>
                  <a:pt x="41095" y="899740"/>
                </a:lnTo>
                <a:lnTo>
                  <a:pt x="42646" y="902947"/>
                </a:lnTo>
                <a:lnTo>
                  <a:pt x="42646" y="906154"/>
                </a:lnTo>
                <a:lnTo>
                  <a:pt x="43417" y="906918"/>
                </a:lnTo>
                <a:lnTo>
                  <a:pt x="43417" y="909362"/>
                </a:lnTo>
                <a:lnTo>
                  <a:pt x="44196" y="910965"/>
                </a:lnTo>
                <a:lnTo>
                  <a:pt x="44968" y="914173"/>
                </a:lnTo>
                <a:lnTo>
                  <a:pt x="44968" y="915776"/>
                </a:lnTo>
                <a:lnTo>
                  <a:pt x="46519" y="918144"/>
                </a:lnTo>
                <a:lnTo>
                  <a:pt x="46519" y="918907"/>
                </a:lnTo>
                <a:lnTo>
                  <a:pt x="47298" y="918907"/>
                </a:lnTo>
                <a:lnTo>
                  <a:pt x="48069" y="918907"/>
                </a:lnTo>
                <a:lnTo>
                  <a:pt x="48069" y="917304"/>
                </a:lnTo>
                <a:lnTo>
                  <a:pt x="48069" y="919747"/>
                </a:lnTo>
                <a:lnTo>
                  <a:pt x="49620" y="921351"/>
                </a:lnTo>
                <a:lnTo>
                  <a:pt x="49620" y="919747"/>
                </a:lnTo>
                <a:lnTo>
                  <a:pt x="50399" y="919747"/>
                </a:lnTo>
                <a:lnTo>
                  <a:pt x="50399" y="918907"/>
                </a:lnTo>
                <a:lnTo>
                  <a:pt x="51170" y="918144"/>
                </a:lnTo>
                <a:lnTo>
                  <a:pt x="51170" y="918907"/>
                </a:lnTo>
                <a:lnTo>
                  <a:pt x="51950" y="918144"/>
                </a:lnTo>
                <a:lnTo>
                  <a:pt x="51950" y="917304"/>
                </a:lnTo>
                <a:lnTo>
                  <a:pt x="51950" y="918907"/>
                </a:lnTo>
                <a:lnTo>
                  <a:pt x="53500" y="918144"/>
                </a:lnTo>
                <a:lnTo>
                  <a:pt x="53500" y="918907"/>
                </a:lnTo>
                <a:lnTo>
                  <a:pt x="54272" y="918907"/>
                </a:lnTo>
                <a:lnTo>
                  <a:pt x="54272" y="917304"/>
                </a:lnTo>
                <a:lnTo>
                  <a:pt x="55051" y="917304"/>
                </a:lnTo>
                <a:lnTo>
                  <a:pt x="55051" y="915776"/>
                </a:lnTo>
                <a:lnTo>
                  <a:pt x="55822" y="915776"/>
                </a:lnTo>
                <a:lnTo>
                  <a:pt x="55822" y="917304"/>
                </a:lnTo>
                <a:lnTo>
                  <a:pt x="57373" y="878128"/>
                </a:lnTo>
                <a:lnTo>
                  <a:pt x="57373" y="703022"/>
                </a:lnTo>
                <a:lnTo>
                  <a:pt x="58152" y="479881"/>
                </a:lnTo>
                <a:lnTo>
                  <a:pt x="58152" y="266287"/>
                </a:lnTo>
                <a:lnTo>
                  <a:pt x="58152" y="171135"/>
                </a:lnTo>
                <a:lnTo>
                  <a:pt x="58924" y="204736"/>
                </a:lnTo>
                <a:lnTo>
                  <a:pt x="58924" y="295153"/>
                </a:lnTo>
                <a:lnTo>
                  <a:pt x="59703" y="403897"/>
                </a:lnTo>
                <a:lnTo>
                  <a:pt x="59703" y="507831"/>
                </a:lnTo>
                <a:lnTo>
                  <a:pt x="61253" y="589466"/>
                </a:lnTo>
                <a:lnTo>
                  <a:pt x="61253" y="649413"/>
                </a:lnTo>
                <a:lnTo>
                  <a:pt x="62025" y="698211"/>
                </a:lnTo>
                <a:lnTo>
                  <a:pt x="62025" y="735782"/>
                </a:lnTo>
                <a:lnTo>
                  <a:pt x="62025" y="767780"/>
                </a:lnTo>
                <a:lnTo>
                  <a:pt x="62804" y="794966"/>
                </a:lnTo>
                <a:lnTo>
                  <a:pt x="62804" y="814974"/>
                </a:lnTo>
                <a:lnTo>
                  <a:pt x="63576" y="832538"/>
                </a:lnTo>
                <a:lnTo>
                  <a:pt x="63576" y="848575"/>
                </a:lnTo>
                <a:lnTo>
                  <a:pt x="65126" y="859724"/>
                </a:lnTo>
                <a:lnTo>
                  <a:pt x="65126" y="870186"/>
                </a:lnTo>
                <a:lnTo>
                  <a:pt x="65126" y="878968"/>
                </a:lnTo>
                <a:lnTo>
                  <a:pt x="65905" y="883779"/>
                </a:lnTo>
                <a:lnTo>
                  <a:pt x="65905" y="891721"/>
                </a:lnTo>
                <a:lnTo>
                  <a:pt x="66684" y="897372"/>
                </a:lnTo>
                <a:lnTo>
                  <a:pt x="66684" y="901343"/>
                </a:lnTo>
                <a:lnTo>
                  <a:pt x="67456" y="905314"/>
                </a:lnTo>
                <a:lnTo>
                  <a:pt x="67456" y="906918"/>
                </a:lnTo>
                <a:lnTo>
                  <a:pt x="67456" y="909362"/>
                </a:lnTo>
                <a:lnTo>
                  <a:pt x="69007" y="911729"/>
                </a:lnTo>
                <a:lnTo>
                  <a:pt x="69007" y="914173"/>
                </a:lnTo>
                <a:lnTo>
                  <a:pt x="69786" y="914936"/>
                </a:lnTo>
                <a:lnTo>
                  <a:pt x="69786" y="917304"/>
                </a:lnTo>
                <a:lnTo>
                  <a:pt x="70557" y="918144"/>
                </a:lnTo>
                <a:lnTo>
                  <a:pt x="71336" y="918907"/>
                </a:lnTo>
                <a:lnTo>
                  <a:pt x="71336" y="918144"/>
                </a:lnTo>
                <a:lnTo>
                  <a:pt x="72887" y="919747"/>
                </a:lnTo>
                <a:lnTo>
                  <a:pt x="72887" y="918907"/>
                </a:lnTo>
                <a:lnTo>
                  <a:pt x="73658" y="918144"/>
                </a:lnTo>
                <a:lnTo>
                  <a:pt x="73658" y="919747"/>
                </a:lnTo>
                <a:lnTo>
                  <a:pt x="74438" y="919747"/>
                </a:lnTo>
                <a:lnTo>
                  <a:pt x="74438" y="921351"/>
                </a:lnTo>
                <a:lnTo>
                  <a:pt x="75209" y="921351"/>
                </a:lnTo>
                <a:lnTo>
                  <a:pt x="75209" y="918907"/>
                </a:lnTo>
                <a:lnTo>
                  <a:pt x="76760" y="921351"/>
                </a:lnTo>
                <a:lnTo>
                  <a:pt x="76760" y="919747"/>
                </a:lnTo>
                <a:lnTo>
                  <a:pt x="77539" y="917304"/>
                </a:lnTo>
                <a:lnTo>
                  <a:pt x="77539" y="919747"/>
                </a:lnTo>
                <a:lnTo>
                  <a:pt x="78310" y="918907"/>
                </a:lnTo>
                <a:lnTo>
                  <a:pt x="79090" y="918144"/>
                </a:lnTo>
                <a:lnTo>
                  <a:pt x="79090" y="917304"/>
                </a:lnTo>
                <a:lnTo>
                  <a:pt x="80640" y="918144"/>
                </a:lnTo>
                <a:lnTo>
                  <a:pt x="80640" y="917304"/>
                </a:lnTo>
                <a:lnTo>
                  <a:pt x="81412" y="917304"/>
                </a:lnTo>
                <a:lnTo>
                  <a:pt x="81412" y="918144"/>
                </a:lnTo>
                <a:lnTo>
                  <a:pt x="81412" y="919747"/>
                </a:lnTo>
                <a:lnTo>
                  <a:pt x="82191" y="946934"/>
                </a:lnTo>
                <a:lnTo>
                  <a:pt x="82191" y="933340"/>
                </a:lnTo>
                <a:lnTo>
                  <a:pt x="82962" y="747772"/>
                </a:lnTo>
                <a:lnTo>
                  <a:pt x="82962" y="523868"/>
                </a:lnTo>
                <a:lnTo>
                  <a:pt x="84513" y="413519"/>
                </a:lnTo>
                <a:lnTo>
                  <a:pt x="84513" y="430244"/>
                </a:lnTo>
                <a:lnTo>
                  <a:pt x="84513" y="491871"/>
                </a:lnTo>
                <a:lnTo>
                  <a:pt x="85292" y="560676"/>
                </a:lnTo>
                <a:lnTo>
                  <a:pt x="85292" y="622990"/>
                </a:lnTo>
                <a:lnTo>
                  <a:pt x="86064" y="673392"/>
                </a:lnTo>
                <a:lnTo>
                  <a:pt x="86064" y="718218"/>
                </a:lnTo>
                <a:lnTo>
                  <a:pt x="86843" y="754950"/>
                </a:lnTo>
                <a:lnTo>
                  <a:pt x="86843" y="782976"/>
                </a:lnTo>
                <a:lnTo>
                  <a:pt x="88393" y="806955"/>
                </a:lnTo>
                <a:lnTo>
                  <a:pt x="88393" y="826963"/>
                </a:lnTo>
                <a:lnTo>
                  <a:pt x="88393" y="840556"/>
                </a:lnTo>
                <a:lnTo>
                  <a:pt x="89165" y="854149"/>
                </a:lnTo>
                <a:lnTo>
                  <a:pt x="89165" y="865375"/>
                </a:lnTo>
                <a:lnTo>
                  <a:pt x="89944" y="873317"/>
                </a:lnTo>
                <a:lnTo>
                  <a:pt x="89944" y="879732"/>
                </a:lnTo>
                <a:lnTo>
                  <a:pt x="90715" y="886986"/>
                </a:lnTo>
                <a:lnTo>
                  <a:pt x="90715" y="890957"/>
                </a:lnTo>
                <a:lnTo>
                  <a:pt x="90715" y="894928"/>
                </a:lnTo>
                <a:lnTo>
                  <a:pt x="92266" y="898976"/>
                </a:lnTo>
                <a:lnTo>
                  <a:pt x="92266" y="902183"/>
                </a:lnTo>
                <a:lnTo>
                  <a:pt x="93045" y="903711"/>
                </a:lnTo>
                <a:lnTo>
                  <a:pt x="93045" y="907758"/>
                </a:lnTo>
                <a:lnTo>
                  <a:pt x="93817" y="907758"/>
                </a:lnTo>
                <a:lnTo>
                  <a:pt x="93817" y="910125"/>
                </a:lnTo>
                <a:lnTo>
                  <a:pt x="93817" y="911729"/>
                </a:lnTo>
                <a:lnTo>
                  <a:pt x="94596" y="911729"/>
                </a:lnTo>
                <a:lnTo>
                  <a:pt x="94596" y="913333"/>
                </a:lnTo>
                <a:lnTo>
                  <a:pt x="96146" y="914936"/>
                </a:lnTo>
                <a:lnTo>
                  <a:pt x="96146" y="914173"/>
                </a:lnTo>
                <a:lnTo>
                  <a:pt x="96918" y="914173"/>
                </a:lnTo>
                <a:lnTo>
                  <a:pt x="96918" y="914936"/>
                </a:lnTo>
                <a:lnTo>
                  <a:pt x="97697" y="914173"/>
                </a:lnTo>
                <a:lnTo>
                  <a:pt x="97697" y="914936"/>
                </a:lnTo>
                <a:lnTo>
                  <a:pt x="98469" y="914936"/>
                </a:lnTo>
                <a:lnTo>
                  <a:pt x="100019" y="915776"/>
                </a:lnTo>
                <a:lnTo>
                  <a:pt x="100019" y="914936"/>
                </a:lnTo>
                <a:lnTo>
                  <a:pt x="100798" y="914936"/>
                </a:lnTo>
                <a:lnTo>
                  <a:pt x="100798" y="915776"/>
                </a:lnTo>
                <a:lnTo>
                  <a:pt x="101570" y="914936"/>
                </a:lnTo>
                <a:lnTo>
                  <a:pt x="101570" y="917304"/>
                </a:lnTo>
                <a:lnTo>
                  <a:pt x="102349" y="917304"/>
                </a:lnTo>
                <a:lnTo>
                  <a:pt x="102349" y="915776"/>
                </a:lnTo>
                <a:lnTo>
                  <a:pt x="103900" y="918144"/>
                </a:lnTo>
                <a:lnTo>
                  <a:pt x="103900" y="915776"/>
                </a:lnTo>
                <a:lnTo>
                  <a:pt x="104671" y="915776"/>
                </a:lnTo>
                <a:lnTo>
                  <a:pt x="104671" y="917304"/>
                </a:lnTo>
                <a:lnTo>
                  <a:pt x="105450" y="917304"/>
                </a:lnTo>
                <a:lnTo>
                  <a:pt x="105450" y="918144"/>
                </a:lnTo>
                <a:lnTo>
                  <a:pt x="106222" y="918144"/>
                </a:lnTo>
                <a:lnTo>
                  <a:pt x="107772" y="919747"/>
                </a:lnTo>
                <a:lnTo>
                  <a:pt x="107772" y="890117"/>
                </a:lnTo>
                <a:lnTo>
                  <a:pt x="107772" y="732575"/>
                </a:lnTo>
                <a:lnTo>
                  <a:pt x="108552" y="520660"/>
                </a:lnTo>
                <a:lnTo>
                  <a:pt x="108552" y="317528"/>
                </a:lnTo>
                <a:lnTo>
                  <a:pt x="109323" y="228715"/>
                </a:lnTo>
                <a:lnTo>
                  <a:pt x="109323" y="274305"/>
                </a:lnTo>
                <a:lnTo>
                  <a:pt x="110102" y="363882"/>
                </a:lnTo>
                <a:lnTo>
                  <a:pt x="110102" y="453459"/>
                </a:lnTo>
                <a:lnTo>
                  <a:pt x="110102" y="536621"/>
                </a:lnTo>
                <a:lnTo>
                  <a:pt x="111653" y="607030"/>
                </a:lnTo>
                <a:lnTo>
                  <a:pt x="111653" y="661402"/>
                </a:lnTo>
                <a:lnTo>
                  <a:pt x="112424" y="710200"/>
                </a:lnTo>
                <a:lnTo>
                  <a:pt x="112424" y="747772"/>
                </a:lnTo>
                <a:lnTo>
                  <a:pt x="113203" y="778165"/>
                </a:lnTo>
                <a:lnTo>
                  <a:pt x="113203" y="802144"/>
                </a:lnTo>
                <a:lnTo>
                  <a:pt x="113975" y="819785"/>
                </a:lnTo>
                <a:lnTo>
                  <a:pt x="113975" y="834981"/>
                </a:lnTo>
                <a:lnTo>
                  <a:pt x="113975" y="850178"/>
                </a:lnTo>
                <a:lnTo>
                  <a:pt x="115526" y="862168"/>
                </a:lnTo>
                <a:lnTo>
                  <a:pt x="115526" y="869346"/>
                </a:lnTo>
                <a:lnTo>
                  <a:pt x="116305" y="878128"/>
                </a:lnTo>
                <a:lnTo>
                  <a:pt x="116305" y="886146"/>
                </a:lnTo>
                <a:lnTo>
                  <a:pt x="117076" y="890117"/>
                </a:lnTo>
                <a:lnTo>
                  <a:pt x="117076" y="891721"/>
                </a:lnTo>
                <a:lnTo>
                  <a:pt x="117076" y="895769"/>
                </a:lnTo>
                <a:lnTo>
                  <a:pt x="117855" y="897372"/>
                </a:lnTo>
                <a:lnTo>
                  <a:pt x="117855" y="899740"/>
                </a:lnTo>
                <a:lnTo>
                  <a:pt x="119406" y="902183"/>
                </a:lnTo>
                <a:lnTo>
                  <a:pt x="120178" y="903711"/>
                </a:lnTo>
                <a:lnTo>
                  <a:pt x="120178" y="906918"/>
                </a:lnTo>
                <a:lnTo>
                  <a:pt x="120957" y="910125"/>
                </a:lnTo>
                <a:lnTo>
                  <a:pt x="120957" y="911729"/>
                </a:lnTo>
                <a:lnTo>
                  <a:pt x="121728" y="911729"/>
                </a:lnTo>
                <a:lnTo>
                  <a:pt x="121728" y="913333"/>
                </a:lnTo>
                <a:lnTo>
                  <a:pt x="123279" y="914173"/>
                </a:lnTo>
                <a:lnTo>
                  <a:pt x="123279" y="911729"/>
                </a:lnTo>
                <a:lnTo>
                  <a:pt x="124058" y="914173"/>
                </a:lnTo>
                <a:lnTo>
                  <a:pt x="124058" y="915776"/>
                </a:lnTo>
                <a:lnTo>
                  <a:pt x="124829" y="915776"/>
                </a:lnTo>
                <a:lnTo>
                  <a:pt x="124829" y="914936"/>
                </a:lnTo>
                <a:lnTo>
                  <a:pt x="125609" y="913333"/>
                </a:lnTo>
                <a:lnTo>
                  <a:pt x="127159" y="913333"/>
                </a:lnTo>
                <a:lnTo>
                  <a:pt x="127159" y="914173"/>
                </a:lnTo>
                <a:lnTo>
                  <a:pt x="127931" y="915776"/>
                </a:lnTo>
                <a:lnTo>
                  <a:pt x="127931" y="914936"/>
                </a:lnTo>
                <a:lnTo>
                  <a:pt x="128710" y="914936"/>
                </a:lnTo>
                <a:lnTo>
                  <a:pt x="128710" y="917304"/>
                </a:lnTo>
                <a:lnTo>
                  <a:pt x="129481" y="917304"/>
                </a:lnTo>
                <a:lnTo>
                  <a:pt x="131040" y="918144"/>
                </a:lnTo>
                <a:lnTo>
                  <a:pt x="131040" y="917304"/>
                </a:lnTo>
                <a:lnTo>
                  <a:pt x="131811" y="918144"/>
                </a:lnTo>
                <a:lnTo>
                  <a:pt x="131811" y="917304"/>
                </a:lnTo>
                <a:lnTo>
                  <a:pt x="132590" y="915776"/>
                </a:lnTo>
                <a:lnTo>
                  <a:pt x="132590" y="893325"/>
                </a:lnTo>
                <a:lnTo>
                  <a:pt x="133362" y="744565"/>
                </a:lnTo>
                <a:lnTo>
                  <a:pt x="133362" y="539065"/>
                </a:lnTo>
                <a:lnTo>
                  <a:pt x="133362" y="346318"/>
                </a:lnTo>
                <a:lnTo>
                  <a:pt x="134912" y="259108"/>
                </a:lnTo>
                <a:lnTo>
                  <a:pt x="134912" y="299124"/>
                </a:lnTo>
                <a:lnTo>
                  <a:pt x="135691" y="383890"/>
                </a:lnTo>
                <a:lnTo>
                  <a:pt x="135691" y="470259"/>
                </a:lnTo>
                <a:lnTo>
                  <a:pt x="136463" y="547083"/>
                </a:lnTo>
                <a:lnTo>
                  <a:pt x="136463" y="613445"/>
                </a:lnTo>
                <a:lnTo>
                  <a:pt x="136463" y="669421"/>
                </a:lnTo>
                <a:lnTo>
                  <a:pt x="137242" y="715011"/>
                </a:lnTo>
                <a:lnTo>
                  <a:pt x="137242" y="750979"/>
                </a:lnTo>
                <a:lnTo>
                  <a:pt x="138793" y="779769"/>
                </a:lnTo>
                <a:lnTo>
                  <a:pt x="138793" y="800541"/>
                </a:lnTo>
                <a:lnTo>
                  <a:pt x="139564" y="820548"/>
                </a:lnTo>
                <a:lnTo>
                  <a:pt x="139564" y="838189"/>
                </a:lnTo>
                <a:lnTo>
                  <a:pt x="140343" y="850942"/>
                </a:lnTo>
                <a:lnTo>
                  <a:pt x="140343" y="861328"/>
                </a:lnTo>
                <a:lnTo>
                  <a:pt x="140343" y="870950"/>
                </a:lnTo>
                <a:lnTo>
                  <a:pt x="141115" y="878128"/>
                </a:lnTo>
                <a:lnTo>
                  <a:pt x="141115" y="883779"/>
                </a:lnTo>
                <a:lnTo>
                  <a:pt x="142666" y="889354"/>
                </a:lnTo>
                <a:lnTo>
                  <a:pt x="142666" y="890957"/>
                </a:lnTo>
                <a:lnTo>
                  <a:pt x="143445" y="894928"/>
                </a:lnTo>
                <a:lnTo>
                  <a:pt x="143445" y="899740"/>
                </a:lnTo>
                <a:lnTo>
                  <a:pt x="143445" y="902947"/>
                </a:lnTo>
                <a:lnTo>
                  <a:pt x="144216" y="905314"/>
                </a:lnTo>
                <a:lnTo>
                  <a:pt x="144216" y="907758"/>
                </a:lnTo>
                <a:lnTo>
                  <a:pt x="144995" y="907758"/>
                </a:lnTo>
                <a:lnTo>
                  <a:pt x="144995" y="909362"/>
                </a:lnTo>
                <a:lnTo>
                  <a:pt x="146546" y="911729"/>
                </a:lnTo>
                <a:lnTo>
                  <a:pt x="146546" y="910965"/>
                </a:lnTo>
                <a:lnTo>
                  <a:pt x="146546" y="911729"/>
                </a:lnTo>
                <a:lnTo>
                  <a:pt x="147317" y="913333"/>
                </a:lnTo>
                <a:lnTo>
                  <a:pt x="147317" y="911729"/>
                </a:lnTo>
                <a:lnTo>
                  <a:pt x="148097" y="910965"/>
                </a:lnTo>
                <a:lnTo>
                  <a:pt x="148097" y="914936"/>
                </a:lnTo>
                <a:lnTo>
                  <a:pt x="148868" y="914936"/>
                </a:lnTo>
                <a:lnTo>
                  <a:pt x="148868" y="914173"/>
                </a:lnTo>
                <a:lnTo>
                  <a:pt x="150419" y="917304"/>
                </a:lnTo>
                <a:lnTo>
                  <a:pt x="150419" y="914936"/>
                </a:lnTo>
                <a:lnTo>
                  <a:pt x="150419" y="915776"/>
                </a:lnTo>
                <a:lnTo>
                  <a:pt x="151198" y="918144"/>
                </a:lnTo>
                <a:lnTo>
                  <a:pt x="151198" y="915776"/>
                </a:lnTo>
                <a:lnTo>
                  <a:pt x="151969" y="914936"/>
                </a:lnTo>
                <a:lnTo>
                  <a:pt x="151969" y="915776"/>
                </a:lnTo>
                <a:lnTo>
                  <a:pt x="152748" y="915776"/>
                </a:lnTo>
                <a:lnTo>
                  <a:pt x="152748" y="914173"/>
                </a:lnTo>
                <a:lnTo>
                  <a:pt x="152748" y="915776"/>
                </a:lnTo>
                <a:lnTo>
                  <a:pt x="154299" y="914936"/>
                </a:lnTo>
                <a:lnTo>
                  <a:pt x="154299" y="915776"/>
                </a:lnTo>
                <a:lnTo>
                  <a:pt x="155071" y="917304"/>
                </a:lnTo>
                <a:lnTo>
                  <a:pt x="155850" y="917304"/>
                </a:lnTo>
                <a:lnTo>
                  <a:pt x="155850" y="918907"/>
                </a:lnTo>
                <a:lnTo>
                  <a:pt x="156621" y="918144"/>
                </a:lnTo>
                <a:lnTo>
                  <a:pt x="156621" y="917304"/>
                </a:lnTo>
                <a:lnTo>
                  <a:pt x="158172" y="917304"/>
                </a:lnTo>
                <a:lnTo>
                  <a:pt x="158172" y="894165"/>
                </a:lnTo>
                <a:lnTo>
                  <a:pt x="158951" y="755790"/>
                </a:lnTo>
                <a:lnTo>
                  <a:pt x="158951" y="559836"/>
                </a:lnTo>
                <a:lnTo>
                  <a:pt x="159723" y="370297"/>
                </a:lnTo>
                <a:lnTo>
                  <a:pt x="159723" y="282323"/>
                </a:lnTo>
                <a:lnTo>
                  <a:pt x="159723" y="318292"/>
                </a:lnTo>
                <a:lnTo>
                  <a:pt x="160502" y="399850"/>
                </a:lnTo>
                <a:lnTo>
                  <a:pt x="160502" y="485456"/>
                </a:lnTo>
                <a:lnTo>
                  <a:pt x="162052" y="563043"/>
                </a:lnTo>
                <a:lnTo>
                  <a:pt x="162052" y="625434"/>
                </a:lnTo>
                <a:lnTo>
                  <a:pt x="162824" y="679043"/>
                </a:lnTo>
                <a:lnTo>
                  <a:pt x="162824" y="723793"/>
                </a:lnTo>
                <a:lnTo>
                  <a:pt x="162824" y="758158"/>
                </a:lnTo>
                <a:lnTo>
                  <a:pt x="163603" y="786184"/>
                </a:lnTo>
                <a:lnTo>
                  <a:pt x="163603" y="811003"/>
                </a:lnTo>
                <a:lnTo>
                  <a:pt x="164374" y="828567"/>
                </a:lnTo>
                <a:lnTo>
                  <a:pt x="164374" y="843000"/>
                </a:lnTo>
                <a:lnTo>
                  <a:pt x="165925" y="855753"/>
                </a:lnTo>
                <a:lnTo>
                  <a:pt x="165925" y="866139"/>
                </a:lnTo>
                <a:lnTo>
                  <a:pt x="166704" y="874921"/>
                </a:lnTo>
                <a:lnTo>
                  <a:pt x="166704" y="882175"/>
                </a:lnTo>
                <a:lnTo>
                  <a:pt x="166704" y="889354"/>
                </a:lnTo>
                <a:lnTo>
                  <a:pt x="167476" y="893325"/>
                </a:lnTo>
                <a:lnTo>
                  <a:pt x="167476" y="898136"/>
                </a:lnTo>
                <a:lnTo>
                  <a:pt x="168255" y="901343"/>
                </a:lnTo>
                <a:lnTo>
                  <a:pt x="168255" y="902183"/>
                </a:lnTo>
                <a:lnTo>
                  <a:pt x="169805" y="906154"/>
                </a:lnTo>
                <a:lnTo>
                  <a:pt x="169805" y="907758"/>
                </a:lnTo>
                <a:lnTo>
                  <a:pt x="169805" y="909362"/>
                </a:lnTo>
                <a:lnTo>
                  <a:pt x="170577" y="910965"/>
                </a:lnTo>
                <a:lnTo>
                  <a:pt x="170577" y="913333"/>
                </a:lnTo>
                <a:lnTo>
                  <a:pt x="171356" y="913333"/>
                </a:lnTo>
                <a:lnTo>
                  <a:pt x="171356" y="914936"/>
                </a:lnTo>
                <a:lnTo>
                  <a:pt x="172128" y="914936"/>
                </a:lnTo>
                <a:lnTo>
                  <a:pt x="172128" y="915776"/>
                </a:lnTo>
                <a:lnTo>
                  <a:pt x="173678" y="917304"/>
                </a:lnTo>
                <a:lnTo>
                  <a:pt x="173678" y="915776"/>
                </a:lnTo>
                <a:lnTo>
                  <a:pt x="174457" y="917304"/>
                </a:lnTo>
                <a:lnTo>
                  <a:pt x="174457" y="918144"/>
                </a:lnTo>
                <a:lnTo>
                  <a:pt x="175229" y="917304"/>
                </a:lnTo>
                <a:lnTo>
                  <a:pt x="175229" y="918144"/>
                </a:lnTo>
                <a:lnTo>
                  <a:pt x="176779" y="918907"/>
                </a:lnTo>
                <a:lnTo>
                  <a:pt x="176779" y="918144"/>
                </a:lnTo>
                <a:lnTo>
                  <a:pt x="177559" y="918907"/>
                </a:lnTo>
                <a:lnTo>
                  <a:pt x="177559" y="917304"/>
                </a:lnTo>
                <a:lnTo>
                  <a:pt x="178330" y="917304"/>
                </a:lnTo>
                <a:lnTo>
                  <a:pt x="178330" y="918144"/>
                </a:lnTo>
                <a:lnTo>
                  <a:pt x="179109" y="917304"/>
                </a:lnTo>
                <a:lnTo>
                  <a:pt x="179109" y="918907"/>
                </a:lnTo>
                <a:lnTo>
                  <a:pt x="180660" y="917304"/>
                </a:lnTo>
                <a:lnTo>
                  <a:pt x="180660" y="915776"/>
                </a:lnTo>
                <a:lnTo>
                  <a:pt x="181431" y="918144"/>
                </a:lnTo>
                <a:lnTo>
                  <a:pt x="181431" y="915776"/>
                </a:lnTo>
                <a:lnTo>
                  <a:pt x="182211" y="917304"/>
                </a:lnTo>
                <a:lnTo>
                  <a:pt x="182211" y="918144"/>
                </a:lnTo>
                <a:lnTo>
                  <a:pt x="182982" y="918144"/>
                </a:lnTo>
                <a:lnTo>
                  <a:pt x="182982" y="918907"/>
                </a:lnTo>
                <a:lnTo>
                  <a:pt x="182982" y="899740"/>
                </a:lnTo>
                <a:lnTo>
                  <a:pt x="184533" y="766176"/>
                </a:lnTo>
                <a:lnTo>
                  <a:pt x="184533" y="579004"/>
                </a:lnTo>
                <a:lnTo>
                  <a:pt x="185312" y="398323"/>
                </a:lnTo>
                <a:lnTo>
                  <a:pt x="185312" y="306302"/>
                </a:lnTo>
                <a:lnTo>
                  <a:pt x="186083" y="340667"/>
                </a:lnTo>
                <a:lnTo>
                  <a:pt x="186083" y="417490"/>
                </a:lnTo>
                <a:lnTo>
                  <a:pt x="186083" y="499889"/>
                </a:lnTo>
                <a:lnTo>
                  <a:pt x="186862" y="573429"/>
                </a:lnTo>
                <a:lnTo>
                  <a:pt x="186862" y="637424"/>
                </a:lnTo>
                <a:lnTo>
                  <a:pt x="188413" y="688589"/>
                </a:lnTo>
                <a:lnTo>
                  <a:pt x="188413" y="730208"/>
                </a:lnTo>
                <a:lnTo>
                  <a:pt x="189185" y="764572"/>
                </a:lnTo>
                <a:lnTo>
                  <a:pt x="189185" y="791759"/>
                </a:lnTo>
                <a:lnTo>
                  <a:pt x="189185" y="814134"/>
                </a:lnTo>
                <a:lnTo>
                  <a:pt x="189964" y="832538"/>
                </a:lnTo>
                <a:lnTo>
                  <a:pt x="189964" y="846971"/>
                </a:lnTo>
                <a:lnTo>
                  <a:pt x="190735" y="858120"/>
                </a:lnTo>
                <a:lnTo>
                  <a:pt x="190735" y="869346"/>
                </a:lnTo>
                <a:lnTo>
                  <a:pt x="192286" y="875761"/>
                </a:lnTo>
                <a:lnTo>
                  <a:pt x="192286" y="883779"/>
                </a:lnTo>
                <a:lnTo>
                  <a:pt x="193065" y="890957"/>
                </a:lnTo>
                <a:lnTo>
                  <a:pt x="193065" y="894165"/>
                </a:lnTo>
                <a:lnTo>
                  <a:pt x="193065" y="898136"/>
                </a:lnTo>
                <a:lnTo>
                  <a:pt x="193844" y="902947"/>
                </a:lnTo>
                <a:lnTo>
                  <a:pt x="193844" y="903711"/>
                </a:lnTo>
                <a:lnTo>
                  <a:pt x="194616" y="906918"/>
                </a:lnTo>
                <a:lnTo>
                  <a:pt x="194616" y="909362"/>
                </a:lnTo>
                <a:lnTo>
                  <a:pt x="196166" y="909362"/>
                </a:lnTo>
                <a:lnTo>
                  <a:pt x="196166" y="910125"/>
                </a:lnTo>
                <a:lnTo>
                  <a:pt x="196166" y="910965"/>
                </a:lnTo>
                <a:lnTo>
                  <a:pt x="196945" y="910965"/>
                </a:lnTo>
                <a:lnTo>
                  <a:pt x="196945" y="913333"/>
                </a:lnTo>
                <a:lnTo>
                  <a:pt x="197717" y="914936"/>
                </a:lnTo>
                <a:lnTo>
                  <a:pt x="198488" y="917304"/>
                </a:lnTo>
                <a:lnTo>
                  <a:pt x="198488" y="918144"/>
                </a:lnTo>
                <a:lnTo>
                  <a:pt x="198488" y="917304"/>
                </a:lnTo>
                <a:lnTo>
                  <a:pt x="200016" y="917304"/>
                </a:lnTo>
                <a:lnTo>
                  <a:pt x="200856" y="915776"/>
                </a:lnTo>
                <a:lnTo>
                  <a:pt x="200856" y="918144"/>
                </a:lnTo>
                <a:lnTo>
                  <a:pt x="201620" y="918144"/>
                </a:lnTo>
                <a:lnTo>
                  <a:pt x="201620" y="917304"/>
                </a:lnTo>
                <a:lnTo>
                  <a:pt x="202384" y="918907"/>
                </a:lnTo>
                <a:lnTo>
                  <a:pt x="202384" y="918144"/>
                </a:lnTo>
                <a:lnTo>
                  <a:pt x="203912" y="919747"/>
                </a:lnTo>
                <a:lnTo>
                  <a:pt x="203912" y="918907"/>
                </a:lnTo>
                <a:lnTo>
                  <a:pt x="204676" y="917304"/>
                </a:lnTo>
                <a:lnTo>
                  <a:pt x="204676" y="918144"/>
                </a:lnTo>
                <a:lnTo>
                  <a:pt x="205440" y="918144"/>
                </a:lnTo>
                <a:lnTo>
                  <a:pt x="205440" y="917304"/>
                </a:lnTo>
                <a:lnTo>
                  <a:pt x="205440" y="918907"/>
                </a:lnTo>
                <a:lnTo>
                  <a:pt x="206280" y="917304"/>
                </a:lnTo>
                <a:lnTo>
                  <a:pt x="206280" y="915776"/>
                </a:lnTo>
                <a:lnTo>
                  <a:pt x="207807" y="917304"/>
                </a:lnTo>
                <a:lnTo>
                  <a:pt x="208571" y="917304"/>
                </a:lnTo>
                <a:lnTo>
                  <a:pt x="208571" y="918907"/>
                </a:lnTo>
                <a:lnTo>
                  <a:pt x="209335" y="902183"/>
                </a:lnTo>
                <a:lnTo>
                  <a:pt x="209335" y="782976"/>
                </a:lnTo>
                <a:lnTo>
                  <a:pt x="209335" y="604663"/>
                </a:lnTo>
                <a:lnTo>
                  <a:pt x="210099" y="423905"/>
                </a:lnTo>
                <a:lnTo>
                  <a:pt x="210099" y="328677"/>
                </a:lnTo>
                <a:lnTo>
                  <a:pt x="211703" y="352732"/>
                </a:lnTo>
                <a:lnTo>
                  <a:pt x="211703" y="424669"/>
                </a:lnTo>
                <a:lnTo>
                  <a:pt x="212467" y="503860"/>
                </a:lnTo>
                <a:lnTo>
                  <a:pt x="212467" y="575873"/>
                </a:lnTo>
                <a:lnTo>
                  <a:pt x="212467" y="637424"/>
                </a:lnTo>
                <a:lnTo>
                  <a:pt x="213231" y="690192"/>
                </a:lnTo>
                <a:lnTo>
                  <a:pt x="213231" y="732575"/>
                </a:lnTo>
                <a:lnTo>
                  <a:pt x="213995" y="764572"/>
                </a:lnTo>
                <a:lnTo>
                  <a:pt x="213995" y="794966"/>
                </a:lnTo>
                <a:lnTo>
                  <a:pt x="215522" y="814974"/>
                </a:lnTo>
                <a:lnTo>
                  <a:pt x="215522" y="831774"/>
                </a:lnTo>
                <a:lnTo>
                  <a:pt x="215522" y="847735"/>
                </a:lnTo>
                <a:lnTo>
                  <a:pt x="216363" y="858960"/>
                </a:lnTo>
                <a:lnTo>
                  <a:pt x="216363" y="869346"/>
                </a:lnTo>
                <a:lnTo>
                  <a:pt x="217127" y="878128"/>
                </a:lnTo>
                <a:lnTo>
                  <a:pt x="217127" y="883779"/>
                </a:lnTo>
                <a:lnTo>
                  <a:pt x="217890" y="887750"/>
                </a:lnTo>
                <a:lnTo>
                  <a:pt x="217890" y="894165"/>
                </a:lnTo>
                <a:lnTo>
                  <a:pt x="219418" y="894928"/>
                </a:lnTo>
                <a:lnTo>
                  <a:pt x="219418" y="899740"/>
                </a:lnTo>
                <a:lnTo>
                  <a:pt x="219418" y="902183"/>
                </a:lnTo>
                <a:lnTo>
                  <a:pt x="220182" y="903711"/>
                </a:lnTo>
                <a:lnTo>
                  <a:pt x="220182" y="906918"/>
                </a:lnTo>
                <a:lnTo>
                  <a:pt x="220946" y="907758"/>
                </a:lnTo>
                <a:lnTo>
                  <a:pt x="220946" y="906918"/>
                </a:lnTo>
                <a:lnTo>
                  <a:pt x="221786" y="910125"/>
                </a:lnTo>
                <a:lnTo>
                  <a:pt x="223314" y="910965"/>
                </a:lnTo>
                <a:lnTo>
                  <a:pt x="223314" y="910125"/>
                </a:lnTo>
                <a:lnTo>
                  <a:pt x="224078" y="910965"/>
                </a:lnTo>
                <a:lnTo>
                  <a:pt x="224078" y="911729"/>
                </a:lnTo>
                <a:lnTo>
                  <a:pt x="224842" y="911729"/>
                </a:lnTo>
                <a:lnTo>
                  <a:pt x="224842" y="913333"/>
                </a:lnTo>
                <a:lnTo>
                  <a:pt x="225605" y="913333"/>
                </a:lnTo>
                <a:lnTo>
                  <a:pt x="225605" y="914936"/>
                </a:lnTo>
                <a:lnTo>
                  <a:pt x="227210" y="914173"/>
                </a:lnTo>
                <a:lnTo>
                  <a:pt x="227973" y="917304"/>
                </a:lnTo>
                <a:lnTo>
                  <a:pt x="227973" y="915776"/>
                </a:lnTo>
                <a:lnTo>
                  <a:pt x="228737" y="917304"/>
                </a:lnTo>
                <a:lnTo>
                  <a:pt x="228737" y="918144"/>
                </a:lnTo>
                <a:lnTo>
                  <a:pt x="228737" y="917304"/>
                </a:lnTo>
                <a:lnTo>
                  <a:pt x="229501" y="918907"/>
                </a:lnTo>
                <a:lnTo>
                  <a:pt x="231029" y="918144"/>
                </a:lnTo>
                <a:lnTo>
                  <a:pt x="231029" y="918907"/>
                </a:lnTo>
                <a:lnTo>
                  <a:pt x="231869" y="918144"/>
                </a:lnTo>
                <a:lnTo>
                  <a:pt x="231869" y="917304"/>
                </a:lnTo>
                <a:lnTo>
                  <a:pt x="231869" y="918144"/>
                </a:lnTo>
                <a:lnTo>
                  <a:pt x="232633" y="917304"/>
                </a:lnTo>
                <a:lnTo>
                  <a:pt x="233397" y="918144"/>
                </a:lnTo>
                <a:lnTo>
                  <a:pt x="233397" y="915776"/>
                </a:lnTo>
                <a:lnTo>
                  <a:pt x="234924" y="903711"/>
                </a:lnTo>
                <a:lnTo>
                  <a:pt x="234924" y="791759"/>
                </a:lnTo>
                <a:lnTo>
                  <a:pt x="235688" y="615812"/>
                </a:lnTo>
                <a:lnTo>
                  <a:pt x="235688" y="441469"/>
                </a:lnTo>
                <a:lnTo>
                  <a:pt x="235688" y="344714"/>
                </a:lnTo>
                <a:lnTo>
                  <a:pt x="236452" y="364722"/>
                </a:lnTo>
                <a:lnTo>
                  <a:pt x="236452" y="436658"/>
                </a:lnTo>
                <a:lnTo>
                  <a:pt x="237292" y="516689"/>
                </a:lnTo>
                <a:lnTo>
                  <a:pt x="237292" y="587022"/>
                </a:lnTo>
                <a:lnTo>
                  <a:pt x="238820" y="648649"/>
                </a:lnTo>
                <a:lnTo>
                  <a:pt x="238820" y="698974"/>
                </a:lnTo>
                <a:lnTo>
                  <a:pt x="238820" y="738226"/>
                </a:lnTo>
                <a:lnTo>
                  <a:pt x="239584" y="770987"/>
                </a:lnTo>
                <a:lnTo>
                  <a:pt x="239584" y="798173"/>
                </a:lnTo>
                <a:lnTo>
                  <a:pt x="240348" y="816577"/>
                </a:lnTo>
                <a:lnTo>
                  <a:pt x="240348" y="835745"/>
                </a:lnTo>
                <a:lnTo>
                  <a:pt x="241112" y="847735"/>
                </a:lnTo>
                <a:lnTo>
                  <a:pt x="241112" y="856593"/>
                </a:lnTo>
                <a:lnTo>
                  <a:pt x="241112" y="867742"/>
                </a:lnTo>
                <a:lnTo>
                  <a:pt x="242716" y="874921"/>
                </a:lnTo>
                <a:lnTo>
                  <a:pt x="242716" y="882175"/>
                </a:lnTo>
                <a:lnTo>
                  <a:pt x="243480" y="887750"/>
                </a:lnTo>
                <a:lnTo>
                  <a:pt x="243480" y="890957"/>
                </a:lnTo>
                <a:lnTo>
                  <a:pt x="244244" y="895769"/>
                </a:lnTo>
                <a:lnTo>
                  <a:pt x="244244" y="898976"/>
                </a:lnTo>
                <a:lnTo>
                  <a:pt x="245007" y="899740"/>
                </a:lnTo>
                <a:lnTo>
                  <a:pt x="245007" y="902947"/>
                </a:lnTo>
                <a:lnTo>
                  <a:pt x="246535" y="905314"/>
                </a:lnTo>
                <a:lnTo>
                  <a:pt x="246535" y="907758"/>
                </a:lnTo>
                <a:lnTo>
                  <a:pt x="247375" y="910125"/>
                </a:lnTo>
                <a:lnTo>
                  <a:pt x="247375" y="910965"/>
                </a:lnTo>
                <a:lnTo>
                  <a:pt x="248139" y="911729"/>
                </a:lnTo>
                <a:lnTo>
                  <a:pt x="248903" y="913333"/>
                </a:lnTo>
                <a:lnTo>
                  <a:pt x="248903" y="911729"/>
                </a:lnTo>
                <a:lnTo>
                  <a:pt x="250431" y="914173"/>
                </a:lnTo>
                <a:lnTo>
                  <a:pt x="251195" y="913333"/>
                </a:lnTo>
                <a:lnTo>
                  <a:pt x="251195" y="914173"/>
                </a:lnTo>
                <a:lnTo>
                  <a:pt x="251195" y="914936"/>
                </a:lnTo>
                <a:lnTo>
                  <a:pt x="251959" y="914173"/>
                </a:lnTo>
                <a:lnTo>
                  <a:pt x="251959" y="914936"/>
                </a:lnTo>
                <a:lnTo>
                  <a:pt x="252799" y="913333"/>
                </a:lnTo>
                <a:lnTo>
                  <a:pt x="254327" y="913333"/>
                </a:lnTo>
                <a:lnTo>
                  <a:pt x="254327" y="911729"/>
                </a:lnTo>
                <a:lnTo>
                  <a:pt x="255090" y="913333"/>
                </a:lnTo>
                <a:lnTo>
                  <a:pt x="255090" y="914173"/>
                </a:lnTo>
                <a:lnTo>
                  <a:pt x="255854" y="915776"/>
                </a:lnTo>
                <a:lnTo>
                  <a:pt x="256618" y="915776"/>
                </a:lnTo>
                <a:lnTo>
                  <a:pt x="256618" y="918144"/>
                </a:lnTo>
                <a:lnTo>
                  <a:pt x="258222" y="917304"/>
                </a:lnTo>
                <a:lnTo>
                  <a:pt x="258986" y="915776"/>
                </a:lnTo>
                <a:lnTo>
                  <a:pt x="258986" y="917304"/>
                </a:lnTo>
                <a:lnTo>
                  <a:pt x="259750" y="902947"/>
                </a:lnTo>
                <a:lnTo>
                  <a:pt x="259750" y="786184"/>
                </a:lnTo>
                <a:lnTo>
                  <a:pt x="260514" y="617416"/>
                </a:lnTo>
                <a:lnTo>
                  <a:pt x="260514" y="451855"/>
                </a:lnTo>
                <a:lnTo>
                  <a:pt x="262041" y="361514"/>
                </a:lnTo>
                <a:lnTo>
                  <a:pt x="262041" y="389464"/>
                </a:lnTo>
                <a:lnTo>
                  <a:pt x="262041" y="458270"/>
                </a:lnTo>
                <a:lnTo>
                  <a:pt x="262882" y="535017"/>
                </a:lnTo>
                <a:lnTo>
                  <a:pt x="262882" y="603823"/>
                </a:lnTo>
                <a:lnTo>
                  <a:pt x="263646" y="660639"/>
                </a:lnTo>
                <a:lnTo>
                  <a:pt x="263646" y="708596"/>
                </a:lnTo>
                <a:lnTo>
                  <a:pt x="264409" y="747772"/>
                </a:lnTo>
                <a:lnTo>
                  <a:pt x="264409" y="776562"/>
                </a:lnTo>
                <a:lnTo>
                  <a:pt x="264409" y="802984"/>
                </a:lnTo>
                <a:lnTo>
                  <a:pt x="265937" y="822992"/>
                </a:lnTo>
                <a:lnTo>
                  <a:pt x="265937" y="839793"/>
                </a:lnTo>
                <a:lnTo>
                  <a:pt x="266701" y="852546"/>
                </a:lnTo>
                <a:lnTo>
                  <a:pt x="266701" y="862931"/>
                </a:lnTo>
                <a:lnTo>
                  <a:pt x="267465" y="870950"/>
                </a:lnTo>
                <a:lnTo>
                  <a:pt x="267465" y="878128"/>
                </a:lnTo>
                <a:lnTo>
                  <a:pt x="267465" y="882939"/>
                </a:lnTo>
                <a:lnTo>
                  <a:pt x="268305" y="890117"/>
                </a:lnTo>
                <a:lnTo>
                  <a:pt x="268305" y="894165"/>
                </a:lnTo>
                <a:lnTo>
                  <a:pt x="269833" y="897372"/>
                </a:lnTo>
                <a:lnTo>
                  <a:pt x="269833" y="901343"/>
                </a:lnTo>
                <a:lnTo>
                  <a:pt x="270597" y="902183"/>
                </a:lnTo>
                <a:lnTo>
                  <a:pt x="270597" y="902947"/>
                </a:lnTo>
                <a:lnTo>
                  <a:pt x="271361" y="906154"/>
                </a:lnTo>
                <a:lnTo>
                  <a:pt x="271361" y="907758"/>
                </a:lnTo>
                <a:lnTo>
                  <a:pt x="272124" y="910125"/>
                </a:lnTo>
                <a:lnTo>
                  <a:pt x="273729" y="911729"/>
                </a:lnTo>
                <a:lnTo>
                  <a:pt x="273729" y="913333"/>
                </a:lnTo>
                <a:lnTo>
                  <a:pt x="275256" y="915776"/>
                </a:lnTo>
                <a:lnTo>
                  <a:pt x="276020" y="914936"/>
                </a:lnTo>
                <a:lnTo>
                  <a:pt x="277548" y="914936"/>
                </a:lnTo>
                <a:lnTo>
                  <a:pt x="277548" y="914173"/>
                </a:lnTo>
                <a:lnTo>
                  <a:pt x="277548" y="914936"/>
                </a:lnTo>
                <a:lnTo>
                  <a:pt x="278388" y="914936"/>
                </a:lnTo>
                <a:lnTo>
                  <a:pt x="278388" y="915776"/>
                </a:lnTo>
                <a:lnTo>
                  <a:pt x="279152" y="917304"/>
                </a:lnTo>
                <a:lnTo>
                  <a:pt x="279152" y="914936"/>
                </a:lnTo>
                <a:lnTo>
                  <a:pt x="279916" y="915776"/>
                </a:lnTo>
                <a:lnTo>
                  <a:pt x="281444" y="914173"/>
                </a:lnTo>
                <a:lnTo>
                  <a:pt x="281444" y="915776"/>
                </a:lnTo>
                <a:lnTo>
                  <a:pt x="282207" y="915776"/>
                </a:lnTo>
                <a:lnTo>
                  <a:pt x="282207" y="918144"/>
                </a:lnTo>
                <a:lnTo>
                  <a:pt x="282971" y="917304"/>
                </a:lnTo>
                <a:lnTo>
                  <a:pt x="282971" y="918144"/>
                </a:lnTo>
                <a:lnTo>
                  <a:pt x="283811" y="918144"/>
                </a:lnTo>
                <a:lnTo>
                  <a:pt x="283811" y="915776"/>
                </a:lnTo>
                <a:lnTo>
                  <a:pt x="283811" y="917304"/>
                </a:lnTo>
                <a:lnTo>
                  <a:pt x="285339" y="907758"/>
                </a:lnTo>
                <a:lnTo>
                  <a:pt x="285339" y="803748"/>
                </a:lnTo>
                <a:lnTo>
                  <a:pt x="286103" y="643838"/>
                </a:lnTo>
                <a:lnTo>
                  <a:pt x="286103" y="476674"/>
                </a:lnTo>
                <a:lnTo>
                  <a:pt x="286867" y="382286"/>
                </a:lnTo>
                <a:lnTo>
                  <a:pt x="286867" y="405501"/>
                </a:lnTo>
                <a:lnTo>
                  <a:pt x="287631" y="471863"/>
                </a:lnTo>
                <a:lnTo>
                  <a:pt x="287631" y="543036"/>
                </a:lnTo>
                <a:lnTo>
                  <a:pt x="287631" y="609397"/>
                </a:lnTo>
                <a:lnTo>
                  <a:pt x="289235" y="664610"/>
                </a:lnTo>
                <a:lnTo>
                  <a:pt x="289235" y="711804"/>
                </a:lnTo>
                <a:lnTo>
                  <a:pt x="289999" y="750979"/>
                </a:lnTo>
                <a:lnTo>
                  <a:pt x="289999" y="780609"/>
                </a:lnTo>
                <a:lnTo>
                  <a:pt x="290763" y="804588"/>
                </a:lnTo>
                <a:lnTo>
                  <a:pt x="290763" y="826199"/>
                </a:lnTo>
                <a:lnTo>
                  <a:pt x="290763" y="839793"/>
                </a:lnTo>
                <a:lnTo>
                  <a:pt x="291526" y="852546"/>
                </a:lnTo>
                <a:lnTo>
                  <a:pt x="291526" y="862931"/>
                </a:lnTo>
                <a:lnTo>
                  <a:pt x="293054" y="871790"/>
                </a:lnTo>
                <a:lnTo>
                  <a:pt x="293054" y="879732"/>
                </a:lnTo>
                <a:lnTo>
                  <a:pt x="293894" y="885383"/>
                </a:lnTo>
                <a:lnTo>
                  <a:pt x="293894" y="890957"/>
                </a:lnTo>
                <a:lnTo>
                  <a:pt x="293894" y="894928"/>
                </a:lnTo>
                <a:lnTo>
                  <a:pt x="294658" y="894928"/>
                </a:lnTo>
                <a:lnTo>
                  <a:pt x="294658" y="901343"/>
                </a:lnTo>
                <a:lnTo>
                  <a:pt x="295422" y="902183"/>
                </a:lnTo>
                <a:lnTo>
                  <a:pt x="295422" y="903711"/>
                </a:lnTo>
                <a:lnTo>
                  <a:pt x="296950" y="906918"/>
                </a:lnTo>
                <a:lnTo>
                  <a:pt x="296950" y="906154"/>
                </a:lnTo>
                <a:lnTo>
                  <a:pt x="297714" y="909362"/>
                </a:lnTo>
                <a:lnTo>
                  <a:pt x="297714" y="907758"/>
                </a:lnTo>
                <a:lnTo>
                  <a:pt x="297714" y="910125"/>
                </a:lnTo>
                <a:lnTo>
                  <a:pt x="298478" y="914173"/>
                </a:lnTo>
                <a:lnTo>
                  <a:pt x="298478" y="913333"/>
                </a:lnTo>
                <a:lnTo>
                  <a:pt x="300082" y="914936"/>
                </a:lnTo>
                <a:lnTo>
                  <a:pt x="300846" y="914173"/>
                </a:lnTo>
                <a:lnTo>
                  <a:pt x="300846" y="914936"/>
                </a:lnTo>
                <a:lnTo>
                  <a:pt x="300846" y="913333"/>
                </a:lnTo>
                <a:lnTo>
                  <a:pt x="301609" y="914173"/>
                </a:lnTo>
                <a:lnTo>
                  <a:pt x="301609" y="914936"/>
                </a:lnTo>
                <a:lnTo>
                  <a:pt x="302373" y="914173"/>
                </a:lnTo>
                <a:lnTo>
                  <a:pt x="302373" y="915776"/>
                </a:lnTo>
                <a:lnTo>
                  <a:pt x="303977" y="914936"/>
                </a:lnTo>
                <a:lnTo>
                  <a:pt x="303977" y="915776"/>
                </a:lnTo>
                <a:lnTo>
                  <a:pt x="304741" y="915776"/>
                </a:lnTo>
                <a:lnTo>
                  <a:pt x="304741" y="917304"/>
                </a:lnTo>
                <a:lnTo>
                  <a:pt x="305505" y="918144"/>
                </a:lnTo>
                <a:lnTo>
                  <a:pt x="305505" y="917304"/>
                </a:lnTo>
                <a:lnTo>
                  <a:pt x="306269" y="918144"/>
                </a:lnTo>
                <a:lnTo>
                  <a:pt x="307797" y="917304"/>
                </a:lnTo>
                <a:lnTo>
                  <a:pt x="307797" y="915776"/>
                </a:lnTo>
                <a:lnTo>
                  <a:pt x="308561" y="918907"/>
                </a:lnTo>
                <a:lnTo>
                  <a:pt x="309401" y="918144"/>
                </a:lnTo>
                <a:lnTo>
                  <a:pt x="309401" y="918907"/>
                </a:lnTo>
                <a:lnTo>
                  <a:pt x="310165" y="918144"/>
                </a:lnTo>
                <a:lnTo>
                  <a:pt x="310165" y="909362"/>
                </a:lnTo>
                <a:lnTo>
                  <a:pt x="310165" y="811766"/>
                </a:lnTo>
                <a:lnTo>
                  <a:pt x="311692" y="654988"/>
                </a:lnTo>
                <a:lnTo>
                  <a:pt x="311692" y="498285"/>
                </a:lnTo>
                <a:lnTo>
                  <a:pt x="312456" y="401454"/>
                </a:lnTo>
                <a:lnTo>
                  <a:pt x="312456" y="417490"/>
                </a:lnTo>
                <a:lnTo>
                  <a:pt x="313220" y="482249"/>
                </a:lnTo>
                <a:lnTo>
                  <a:pt x="313220" y="551054"/>
                </a:lnTo>
                <a:lnTo>
                  <a:pt x="313984" y="613445"/>
                </a:lnTo>
                <a:lnTo>
                  <a:pt x="313984" y="669421"/>
                </a:lnTo>
                <a:lnTo>
                  <a:pt x="313984" y="712567"/>
                </a:lnTo>
                <a:lnTo>
                  <a:pt x="315588" y="750216"/>
                </a:lnTo>
                <a:lnTo>
                  <a:pt x="315588" y="779769"/>
                </a:lnTo>
                <a:lnTo>
                  <a:pt x="316352" y="802984"/>
                </a:lnTo>
                <a:lnTo>
                  <a:pt x="316352" y="824596"/>
                </a:lnTo>
                <a:lnTo>
                  <a:pt x="317116" y="839793"/>
                </a:lnTo>
                <a:lnTo>
                  <a:pt x="317116" y="851782"/>
                </a:lnTo>
                <a:lnTo>
                  <a:pt x="317116" y="862931"/>
                </a:lnTo>
                <a:lnTo>
                  <a:pt x="317880" y="869346"/>
                </a:lnTo>
                <a:lnTo>
                  <a:pt x="317880" y="878128"/>
                </a:lnTo>
                <a:lnTo>
                  <a:pt x="319484" y="883779"/>
                </a:lnTo>
                <a:lnTo>
                  <a:pt x="319484" y="889354"/>
                </a:lnTo>
                <a:lnTo>
                  <a:pt x="320248" y="894928"/>
                </a:lnTo>
                <a:lnTo>
                  <a:pt x="320248" y="897372"/>
                </a:lnTo>
                <a:lnTo>
                  <a:pt x="320248" y="898136"/>
                </a:lnTo>
                <a:lnTo>
                  <a:pt x="321011" y="901343"/>
                </a:lnTo>
                <a:lnTo>
                  <a:pt x="321011" y="902183"/>
                </a:lnTo>
                <a:lnTo>
                  <a:pt x="321775" y="905314"/>
                </a:lnTo>
                <a:lnTo>
                  <a:pt x="321775" y="906918"/>
                </a:lnTo>
              </a:path>
            </a:pathLst>
          </a:custGeom>
          <a:ln w="3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1878389" y="3366605"/>
            <a:ext cx="320040" cy="496570"/>
          </a:xfrm>
          <a:custGeom>
            <a:avLst/>
            <a:gdLst/>
            <a:ahLst/>
            <a:cxnLst/>
            <a:rect l="l" t="t" r="r" b="b"/>
            <a:pathLst>
              <a:path w="320039" h="496570">
                <a:moveTo>
                  <a:pt x="0" y="481179"/>
                </a:moveTo>
                <a:lnTo>
                  <a:pt x="1527" y="481179"/>
                </a:lnTo>
                <a:lnTo>
                  <a:pt x="1527" y="485150"/>
                </a:lnTo>
                <a:lnTo>
                  <a:pt x="2291" y="485990"/>
                </a:lnTo>
                <a:lnTo>
                  <a:pt x="2291" y="488358"/>
                </a:lnTo>
                <a:lnTo>
                  <a:pt x="2291" y="489961"/>
                </a:lnTo>
                <a:lnTo>
                  <a:pt x="3131" y="489198"/>
                </a:lnTo>
                <a:lnTo>
                  <a:pt x="3131" y="491565"/>
                </a:lnTo>
                <a:lnTo>
                  <a:pt x="3895" y="489961"/>
                </a:lnTo>
                <a:lnTo>
                  <a:pt x="5423" y="492405"/>
                </a:lnTo>
                <a:lnTo>
                  <a:pt x="5423" y="489961"/>
                </a:lnTo>
                <a:lnTo>
                  <a:pt x="5423" y="493169"/>
                </a:lnTo>
                <a:lnTo>
                  <a:pt x="6187" y="493169"/>
                </a:lnTo>
                <a:lnTo>
                  <a:pt x="6951" y="495613"/>
                </a:lnTo>
                <a:lnTo>
                  <a:pt x="6951" y="492405"/>
                </a:lnTo>
                <a:lnTo>
                  <a:pt x="7714" y="493169"/>
                </a:lnTo>
                <a:lnTo>
                  <a:pt x="7714" y="492405"/>
                </a:lnTo>
                <a:lnTo>
                  <a:pt x="9319" y="492405"/>
                </a:lnTo>
                <a:lnTo>
                  <a:pt x="9319" y="489961"/>
                </a:lnTo>
                <a:lnTo>
                  <a:pt x="10082" y="492405"/>
                </a:lnTo>
                <a:lnTo>
                  <a:pt x="10846" y="492405"/>
                </a:lnTo>
                <a:lnTo>
                  <a:pt x="10846" y="491565"/>
                </a:lnTo>
                <a:lnTo>
                  <a:pt x="11610" y="489961"/>
                </a:lnTo>
                <a:lnTo>
                  <a:pt x="11610" y="492405"/>
                </a:lnTo>
                <a:lnTo>
                  <a:pt x="11610" y="493169"/>
                </a:lnTo>
                <a:lnTo>
                  <a:pt x="13138" y="491565"/>
                </a:lnTo>
                <a:lnTo>
                  <a:pt x="13138" y="494009"/>
                </a:lnTo>
                <a:lnTo>
                  <a:pt x="13978" y="491565"/>
                </a:lnTo>
                <a:lnTo>
                  <a:pt x="13978" y="485990"/>
                </a:lnTo>
                <a:lnTo>
                  <a:pt x="14742" y="392443"/>
                </a:lnTo>
                <a:lnTo>
                  <a:pt x="14742" y="242155"/>
                </a:lnTo>
                <a:lnTo>
                  <a:pt x="14742" y="91944"/>
                </a:lnTo>
                <a:lnTo>
                  <a:pt x="15506" y="0"/>
                </a:lnTo>
                <a:lnTo>
                  <a:pt x="15506" y="15960"/>
                </a:lnTo>
                <a:lnTo>
                  <a:pt x="17034" y="75907"/>
                </a:lnTo>
                <a:lnTo>
                  <a:pt x="17034" y="141505"/>
                </a:lnTo>
                <a:lnTo>
                  <a:pt x="17797" y="205423"/>
                </a:lnTo>
                <a:lnTo>
                  <a:pt x="17797" y="257352"/>
                </a:lnTo>
                <a:lnTo>
                  <a:pt x="18561" y="298971"/>
                </a:lnTo>
                <a:lnTo>
                  <a:pt x="18561" y="336543"/>
                </a:lnTo>
                <a:lnTo>
                  <a:pt x="18561" y="362889"/>
                </a:lnTo>
                <a:lnTo>
                  <a:pt x="19325" y="386104"/>
                </a:lnTo>
                <a:lnTo>
                  <a:pt x="19325" y="405272"/>
                </a:lnTo>
                <a:lnTo>
                  <a:pt x="20929" y="418865"/>
                </a:lnTo>
                <a:lnTo>
                  <a:pt x="20929" y="430854"/>
                </a:lnTo>
                <a:lnTo>
                  <a:pt x="21693" y="439637"/>
                </a:lnTo>
                <a:lnTo>
                  <a:pt x="21693" y="447655"/>
                </a:lnTo>
                <a:lnTo>
                  <a:pt x="21693" y="455597"/>
                </a:lnTo>
                <a:lnTo>
                  <a:pt x="22457" y="459644"/>
                </a:lnTo>
                <a:lnTo>
                  <a:pt x="22457" y="465219"/>
                </a:lnTo>
                <a:lnTo>
                  <a:pt x="23221" y="469190"/>
                </a:lnTo>
                <a:lnTo>
                  <a:pt x="23221" y="472397"/>
                </a:lnTo>
                <a:lnTo>
                  <a:pt x="24749" y="477972"/>
                </a:lnTo>
                <a:lnTo>
                  <a:pt x="24749" y="482019"/>
                </a:lnTo>
                <a:lnTo>
                  <a:pt x="25589" y="484387"/>
                </a:lnTo>
                <a:lnTo>
                  <a:pt x="26353" y="485990"/>
                </a:lnTo>
                <a:lnTo>
                  <a:pt x="26353" y="485150"/>
                </a:lnTo>
                <a:lnTo>
                  <a:pt x="27117" y="487594"/>
                </a:lnTo>
                <a:lnTo>
                  <a:pt x="28644" y="488358"/>
                </a:lnTo>
                <a:lnTo>
                  <a:pt x="28644" y="489198"/>
                </a:lnTo>
                <a:lnTo>
                  <a:pt x="28644" y="487594"/>
                </a:lnTo>
                <a:lnTo>
                  <a:pt x="29408" y="489961"/>
                </a:lnTo>
                <a:lnTo>
                  <a:pt x="30172" y="489961"/>
                </a:lnTo>
                <a:lnTo>
                  <a:pt x="30172" y="492405"/>
                </a:lnTo>
                <a:lnTo>
                  <a:pt x="31012" y="491565"/>
                </a:lnTo>
                <a:lnTo>
                  <a:pt x="31012" y="492405"/>
                </a:lnTo>
                <a:lnTo>
                  <a:pt x="31012" y="491565"/>
                </a:lnTo>
                <a:lnTo>
                  <a:pt x="32540" y="489961"/>
                </a:lnTo>
                <a:lnTo>
                  <a:pt x="32540" y="491565"/>
                </a:lnTo>
                <a:lnTo>
                  <a:pt x="33304" y="489198"/>
                </a:lnTo>
                <a:lnTo>
                  <a:pt x="33304" y="489961"/>
                </a:lnTo>
                <a:lnTo>
                  <a:pt x="34068" y="489198"/>
                </a:lnTo>
                <a:lnTo>
                  <a:pt x="34068" y="491565"/>
                </a:lnTo>
                <a:lnTo>
                  <a:pt x="34831" y="489961"/>
                </a:lnTo>
                <a:lnTo>
                  <a:pt x="34831" y="492405"/>
                </a:lnTo>
                <a:lnTo>
                  <a:pt x="36436" y="491565"/>
                </a:lnTo>
                <a:lnTo>
                  <a:pt x="36436" y="492405"/>
                </a:lnTo>
                <a:lnTo>
                  <a:pt x="37199" y="493169"/>
                </a:lnTo>
                <a:lnTo>
                  <a:pt x="37199" y="491565"/>
                </a:lnTo>
                <a:lnTo>
                  <a:pt x="37963" y="492405"/>
                </a:lnTo>
                <a:lnTo>
                  <a:pt x="37963" y="491565"/>
                </a:lnTo>
                <a:lnTo>
                  <a:pt x="37963" y="492405"/>
                </a:lnTo>
                <a:lnTo>
                  <a:pt x="38727" y="493169"/>
                </a:lnTo>
                <a:lnTo>
                  <a:pt x="38727" y="485150"/>
                </a:lnTo>
                <a:lnTo>
                  <a:pt x="40255" y="394886"/>
                </a:lnTo>
                <a:lnTo>
                  <a:pt x="40255" y="247806"/>
                </a:lnTo>
                <a:lnTo>
                  <a:pt x="41019" y="103933"/>
                </a:lnTo>
                <a:lnTo>
                  <a:pt x="41019" y="18404"/>
                </a:lnTo>
                <a:lnTo>
                  <a:pt x="41019" y="34364"/>
                </a:lnTo>
                <a:lnTo>
                  <a:pt x="41859" y="91944"/>
                </a:lnTo>
                <a:lnTo>
                  <a:pt x="41859" y="155098"/>
                </a:lnTo>
                <a:lnTo>
                  <a:pt x="42623" y="214205"/>
                </a:lnTo>
                <a:lnTo>
                  <a:pt x="42623" y="265370"/>
                </a:lnTo>
                <a:lnTo>
                  <a:pt x="44151" y="305309"/>
                </a:lnTo>
                <a:lnTo>
                  <a:pt x="44151" y="341278"/>
                </a:lnTo>
                <a:lnTo>
                  <a:pt x="44914" y="366860"/>
                </a:lnTo>
                <a:lnTo>
                  <a:pt x="44914" y="388472"/>
                </a:lnTo>
                <a:lnTo>
                  <a:pt x="44914" y="409243"/>
                </a:lnTo>
                <a:lnTo>
                  <a:pt x="45678" y="422072"/>
                </a:lnTo>
                <a:lnTo>
                  <a:pt x="45678" y="435666"/>
                </a:lnTo>
                <a:lnTo>
                  <a:pt x="46442" y="443608"/>
                </a:lnTo>
                <a:lnTo>
                  <a:pt x="46442" y="450022"/>
                </a:lnTo>
                <a:lnTo>
                  <a:pt x="48046" y="456437"/>
                </a:lnTo>
                <a:lnTo>
                  <a:pt x="48046" y="460408"/>
                </a:lnTo>
                <a:lnTo>
                  <a:pt x="48046" y="465983"/>
                </a:lnTo>
                <a:lnTo>
                  <a:pt x="48810" y="469190"/>
                </a:lnTo>
                <a:lnTo>
                  <a:pt x="48810" y="473161"/>
                </a:lnTo>
                <a:lnTo>
                  <a:pt x="49574" y="475605"/>
                </a:lnTo>
                <a:lnTo>
                  <a:pt x="49574" y="476368"/>
                </a:lnTo>
                <a:lnTo>
                  <a:pt x="50338" y="480416"/>
                </a:lnTo>
                <a:lnTo>
                  <a:pt x="50338" y="482019"/>
                </a:lnTo>
                <a:lnTo>
                  <a:pt x="50338" y="485150"/>
                </a:lnTo>
                <a:lnTo>
                  <a:pt x="51866" y="485150"/>
                </a:lnTo>
                <a:lnTo>
                  <a:pt x="52629" y="488358"/>
                </a:lnTo>
                <a:lnTo>
                  <a:pt x="53470" y="489198"/>
                </a:lnTo>
                <a:lnTo>
                  <a:pt x="53470" y="487594"/>
                </a:lnTo>
                <a:lnTo>
                  <a:pt x="54234" y="488358"/>
                </a:lnTo>
                <a:lnTo>
                  <a:pt x="54234" y="489198"/>
                </a:lnTo>
                <a:lnTo>
                  <a:pt x="55761" y="492405"/>
                </a:lnTo>
                <a:lnTo>
                  <a:pt x="55761" y="489961"/>
                </a:lnTo>
                <a:lnTo>
                  <a:pt x="56525" y="492405"/>
                </a:lnTo>
                <a:lnTo>
                  <a:pt x="57289" y="491565"/>
                </a:lnTo>
                <a:lnTo>
                  <a:pt x="57289" y="493169"/>
                </a:lnTo>
                <a:lnTo>
                  <a:pt x="57289" y="491565"/>
                </a:lnTo>
                <a:lnTo>
                  <a:pt x="58053" y="493169"/>
                </a:lnTo>
                <a:lnTo>
                  <a:pt x="58053" y="492405"/>
                </a:lnTo>
                <a:lnTo>
                  <a:pt x="59657" y="491565"/>
                </a:lnTo>
                <a:lnTo>
                  <a:pt x="60421" y="489198"/>
                </a:lnTo>
                <a:lnTo>
                  <a:pt x="60421" y="492405"/>
                </a:lnTo>
                <a:lnTo>
                  <a:pt x="60421" y="489961"/>
                </a:lnTo>
                <a:lnTo>
                  <a:pt x="61185" y="491565"/>
                </a:lnTo>
                <a:lnTo>
                  <a:pt x="61185" y="493169"/>
                </a:lnTo>
                <a:lnTo>
                  <a:pt x="61949" y="489961"/>
                </a:lnTo>
                <a:lnTo>
                  <a:pt x="61949" y="492405"/>
                </a:lnTo>
                <a:lnTo>
                  <a:pt x="63476" y="491565"/>
                </a:lnTo>
                <a:lnTo>
                  <a:pt x="63476" y="492405"/>
                </a:lnTo>
                <a:lnTo>
                  <a:pt x="64316" y="491565"/>
                </a:lnTo>
                <a:lnTo>
                  <a:pt x="64316" y="489198"/>
                </a:lnTo>
                <a:lnTo>
                  <a:pt x="65080" y="405272"/>
                </a:lnTo>
                <a:lnTo>
                  <a:pt x="65080" y="266210"/>
                </a:lnTo>
                <a:lnTo>
                  <a:pt x="65844" y="123101"/>
                </a:lnTo>
                <a:lnTo>
                  <a:pt x="65844" y="35968"/>
                </a:lnTo>
                <a:lnTo>
                  <a:pt x="67372" y="48721"/>
                </a:lnTo>
                <a:lnTo>
                  <a:pt x="67372" y="103093"/>
                </a:lnTo>
                <a:lnTo>
                  <a:pt x="67372" y="166248"/>
                </a:lnTo>
                <a:lnTo>
                  <a:pt x="68136" y="221384"/>
                </a:lnTo>
                <a:lnTo>
                  <a:pt x="68136" y="270945"/>
                </a:lnTo>
                <a:lnTo>
                  <a:pt x="68900" y="312564"/>
                </a:lnTo>
                <a:lnTo>
                  <a:pt x="68900" y="344485"/>
                </a:lnTo>
                <a:lnTo>
                  <a:pt x="69740" y="370907"/>
                </a:lnTo>
                <a:lnTo>
                  <a:pt x="69740" y="392443"/>
                </a:lnTo>
                <a:lnTo>
                  <a:pt x="71268" y="410083"/>
                </a:lnTo>
                <a:lnTo>
                  <a:pt x="71268" y="424440"/>
                </a:lnTo>
                <a:lnTo>
                  <a:pt x="71268" y="435666"/>
                </a:lnTo>
                <a:lnTo>
                  <a:pt x="72031" y="446051"/>
                </a:lnTo>
                <a:lnTo>
                  <a:pt x="72031" y="453230"/>
                </a:lnTo>
                <a:lnTo>
                  <a:pt x="72795" y="460408"/>
                </a:lnTo>
                <a:lnTo>
                  <a:pt x="72795" y="463615"/>
                </a:lnTo>
                <a:lnTo>
                  <a:pt x="73559" y="469190"/>
                </a:lnTo>
                <a:lnTo>
                  <a:pt x="73559" y="472397"/>
                </a:lnTo>
                <a:lnTo>
                  <a:pt x="73559" y="474001"/>
                </a:lnTo>
                <a:lnTo>
                  <a:pt x="75163" y="477208"/>
                </a:lnTo>
                <a:lnTo>
                  <a:pt x="75163" y="479576"/>
                </a:lnTo>
                <a:lnTo>
                  <a:pt x="75927" y="482019"/>
                </a:lnTo>
                <a:lnTo>
                  <a:pt x="76691" y="485150"/>
                </a:lnTo>
                <a:lnTo>
                  <a:pt x="76691" y="484387"/>
                </a:lnTo>
                <a:lnTo>
                  <a:pt x="76691" y="485150"/>
                </a:lnTo>
                <a:lnTo>
                  <a:pt x="77455" y="484387"/>
                </a:lnTo>
                <a:lnTo>
                  <a:pt x="77455" y="485990"/>
                </a:lnTo>
                <a:lnTo>
                  <a:pt x="78983" y="488358"/>
                </a:lnTo>
                <a:lnTo>
                  <a:pt x="79746" y="492405"/>
                </a:lnTo>
                <a:lnTo>
                  <a:pt x="79746" y="491565"/>
                </a:lnTo>
                <a:lnTo>
                  <a:pt x="80510" y="492405"/>
                </a:lnTo>
                <a:lnTo>
                  <a:pt x="80510" y="491565"/>
                </a:lnTo>
                <a:lnTo>
                  <a:pt x="81351" y="492405"/>
                </a:lnTo>
                <a:lnTo>
                  <a:pt x="81351" y="491565"/>
                </a:lnTo>
                <a:lnTo>
                  <a:pt x="82878" y="493169"/>
                </a:lnTo>
                <a:lnTo>
                  <a:pt x="82878" y="489961"/>
                </a:lnTo>
                <a:lnTo>
                  <a:pt x="83642" y="491565"/>
                </a:lnTo>
                <a:lnTo>
                  <a:pt x="83642" y="489961"/>
                </a:lnTo>
                <a:lnTo>
                  <a:pt x="84406" y="491565"/>
                </a:lnTo>
                <a:lnTo>
                  <a:pt x="85170" y="493169"/>
                </a:lnTo>
                <a:lnTo>
                  <a:pt x="85170" y="492405"/>
                </a:lnTo>
                <a:lnTo>
                  <a:pt x="86774" y="494009"/>
                </a:lnTo>
                <a:lnTo>
                  <a:pt x="86774" y="492405"/>
                </a:lnTo>
                <a:lnTo>
                  <a:pt x="87538" y="491565"/>
                </a:lnTo>
                <a:lnTo>
                  <a:pt x="88302" y="492405"/>
                </a:lnTo>
                <a:lnTo>
                  <a:pt x="88302" y="491565"/>
                </a:lnTo>
                <a:lnTo>
                  <a:pt x="89066" y="492405"/>
                </a:lnTo>
                <a:lnTo>
                  <a:pt x="89066" y="491565"/>
                </a:lnTo>
                <a:lnTo>
                  <a:pt x="90593" y="488358"/>
                </a:lnTo>
                <a:lnTo>
                  <a:pt x="90593" y="409243"/>
                </a:lnTo>
                <a:lnTo>
                  <a:pt x="90593" y="277360"/>
                </a:lnTo>
                <a:lnTo>
                  <a:pt x="91357" y="139901"/>
                </a:lnTo>
                <a:lnTo>
                  <a:pt x="91357" y="52768"/>
                </a:lnTo>
                <a:lnTo>
                  <a:pt x="92197" y="63918"/>
                </a:lnTo>
                <a:lnTo>
                  <a:pt x="92197" y="114319"/>
                </a:lnTo>
                <a:lnTo>
                  <a:pt x="92961" y="175870"/>
                </a:lnTo>
                <a:lnTo>
                  <a:pt x="92961" y="230166"/>
                </a:lnTo>
                <a:lnTo>
                  <a:pt x="92961" y="281331"/>
                </a:lnTo>
                <a:lnTo>
                  <a:pt x="94489" y="318902"/>
                </a:lnTo>
                <a:lnTo>
                  <a:pt x="94489" y="350136"/>
                </a:lnTo>
                <a:lnTo>
                  <a:pt x="95253" y="374878"/>
                </a:lnTo>
                <a:lnTo>
                  <a:pt x="95253" y="390839"/>
                </a:lnTo>
                <a:lnTo>
                  <a:pt x="96017" y="410083"/>
                </a:lnTo>
                <a:lnTo>
                  <a:pt x="96017" y="422836"/>
                </a:lnTo>
                <a:lnTo>
                  <a:pt x="96780" y="434062"/>
                </a:lnTo>
                <a:lnTo>
                  <a:pt x="96780" y="441240"/>
                </a:lnTo>
                <a:lnTo>
                  <a:pt x="96780" y="451626"/>
                </a:lnTo>
                <a:lnTo>
                  <a:pt x="98385" y="458041"/>
                </a:lnTo>
                <a:lnTo>
                  <a:pt x="98385" y="464379"/>
                </a:lnTo>
                <a:lnTo>
                  <a:pt x="99148" y="470030"/>
                </a:lnTo>
                <a:lnTo>
                  <a:pt x="99148" y="473161"/>
                </a:lnTo>
                <a:lnTo>
                  <a:pt x="99912" y="476368"/>
                </a:lnTo>
                <a:lnTo>
                  <a:pt x="99912" y="481179"/>
                </a:lnTo>
                <a:lnTo>
                  <a:pt x="100676" y="481179"/>
                </a:lnTo>
                <a:lnTo>
                  <a:pt x="100676" y="484387"/>
                </a:lnTo>
                <a:lnTo>
                  <a:pt x="102204" y="484387"/>
                </a:lnTo>
                <a:lnTo>
                  <a:pt x="102204" y="485990"/>
                </a:lnTo>
                <a:lnTo>
                  <a:pt x="103044" y="487594"/>
                </a:lnTo>
                <a:lnTo>
                  <a:pt x="103808" y="487594"/>
                </a:lnTo>
                <a:lnTo>
                  <a:pt x="103808" y="489198"/>
                </a:lnTo>
                <a:lnTo>
                  <a:pt x="105336" y="488358"/>
                </a:lnTo>
                <a:lnTo>
                  <a:pt x="105336" y="489961"/>
                </a:lnTo>
                <a:lnTo>
                  <a:pt x="106100" y="489198"/>
                </a:lnTo>
                <a:lnTo>
                  <a:pt x="106100" y="489961"/>
                </a:lnTo>
                <a:lnTo>
                  <a:pt x="106863" y="489961"/>
                </a:lnTo>
                <a:lnTo>
                  <a:pt x="106863" y="491565"/>
                </a:lnTo>
                <a:lnTo>
                  <a:pt x="106863" y="489961"/>
                </a:lnTo>
                <a:lnTo>
                  <a:pt x="107627" y="489961"/>
                </a:lnTo>
                <a:lnTo>
                  <a:pt x="109231" y="489198"/>
                </a:lnTo>
                <a:lnTo>
                  <a:pt x="109231" y="492405"/>
                </a:lnTo>
                <a:lnTo>
                  <a:pt x="109995" y="489961"/>
                </a:lnTo>
                <a:lnTo>
                  <a:pt x="109995" y="493169"/>
                </a:lnTo>
                <a:lnTo>
                  <a:pt x="109995" y="492405"/>
                </a:lnTo>
                <a:lnTo>
                  <a:pt x="110759" y="494009"/>
                </a:lnTo>
                <a:lnTo>
                  <a:pt x="110759" y="493169"/>
                </a:lnTo>
                <a:lnTo>
                  <a:pt x="111523" y="493169"/>
                </a:lnTo>
                <a:lnTo>
                  <a:pt x="111523" y="492405"/>
                </a:lnTo>
                <a:lnTo>
                  <a:pt x="113051" y="491565"/>
                </a:lnTo>
                <a:lnTo>
                  <a:pt x="113051" y="492405"/>
                </a:lnTo>
                <a:lnTo>
                  <a:pt x="113051" y="491565"/>
                </a:lnTo>
                <a:lnTo>
                  <a:pt x="113815" y="492405"/>
                </a:lnTo>
                <a:lnTo>
                  <a:pt x="113815" y="489961"/>
                </a:lnTo>
                <a:lnTo>
                  <a:pt x="114655" y="492405"/>
                </a:lnTo>
                <a:lnTo>
                  <a:pt x="114655" y="489961"/>
                </a:lnTo>
                <a:lnTo>
                  <a:pt x="115419" y="488358"/>
                </a:lnTo>
                <a:lnTo>
                  <a:pt x="115419" y="417261"/>
                </a:lnTo>
                <a:lnTo>
                  <a:pt x="116946" y="289349"/>
                </a:lnTo>
                <a:lnTo>
                  <a:pt x="116946" y="157465"/>
                </a:lnTo>
                <a:lnTo>
                  <a:pt x="116946" y="68729"/>
                </a:lnTo>
                <a:lnTo>
                  <a:pt x="117710" y="78351"/>
                </a:lnTo>
                <a:lnTo>
                  <a:pt x="117710" y="126308"/>
                </a:lnTo>
                <a:lnTo>
                  <a:pt x="118474" y="185415"/>
                </a:lnTo>
                <a:lnTo>
                  <a:pt x="118474" y="237420"/>
                </a:lnTo>
                <a:lnTo>
                  <a:pt x="119238" y="282934"/>
                </a:lnTo>
                <a:lnTo>
                  <a:pt x="119238" y="321346"/>
                </a:lnTo>
                <a:lnTo>
                  <a:pt x="119238" y="350900"/>
                </a:lnTo>
                <a:lnTo>
                  <a:pt x="120842" y="377246"/>
                </a:lnTo>
                <a:lnTo>
                  <a:pt x="120842" y="394886"/>
                </a:lnTo>
                <a:lnTo>
                  <a:pt x="121606" y="414054"/>
                </a:lnTo>
                <a:lnTo>
                  <a:pt x="121606" y="425203"/>
                </a:lnTo>
                <a:lnTo>
                  <a:pt x="122370" y="437193"/>
                </a:lnTo>
                <a:lnTo>
                  <a:pt x="122370" y="445211"/>
                </a:lnTo>
                <a:lnTo>
                  <a:pt x="122370" y="453230"/>
                </a:lnTo>
                <a:lnTo>
                  <a:pt x="123134" y="460408"/>
                </a:lnTo>
                <a:lnTo>
                  <a:pt x="123134" y="463615"/>
                </a:lnTo>
                <a:lnTo>
                  <a:pt x="124661" y="469190"/>
                </a:lnTo>
                <a:lnTo>
                  <a:pt x="124661" y="471634"/>
                </a:lnTo>
                <a:lnTo>
                  <a:pt x="125502" y="476368"/>
                </a:lnTo>
                <a:lnTo>
                  <a:pt x="125502" y="477208"/>
                </a:lnTo>
                <a:lnTo>
                  <a:pt x="126265" y="481179"/>
                </a:lnTo>
                <a:lnTo>
                  <a:pt x="126265" y="483623"/>
                </a:lnTo>
                <a:lnTo>
                  <a:pt x="127029" y="484387"/>
                </a:lnTo>
                <a:lnTo>
                  <a:pt x="127029" y="485990"/>
                </a:lnTo>
                <a:lnTo>
                  <a:pt x="128557" y="488358"/>
                </a:lnTo>
                <a:lnTo>
                  <a:pt x="128557" y="487594"/>
                </a:lnTo>
                <a:lnTo>
                  <a:pt x="129321" y="487594"/>
                </a:lnTo>
                <a:lnTo>
                  <a:pt x="129321" y="485990"/>
                </a:lnTo>
                <a:lnTo>
                  <a:pt x="129321" y="487594"/>
                </a:lnTo>
                <a:lnTo>
                  <a:pt x="130085" y="485990"/>
                </a:lnTo>
                <a:lnTo>
                  <a:pt x="130085" y="489198"/>
                </a:lnTo>
                <a:lnTo>
                  <a:pt x="130925" y="487594"/>
                </a:lnTo>
                <a:lnTo>
                  <a:pt x="130925" y="489198"/>
                </a:lnTo>
                <a:lnTo>
                  <a:pt x="132453" y="488358"/>
                </a:lnTo>
                <a:lnTo>
                  <a:pt x="132453" y="489961"/>
                </a:lnTo>
                <a:lnTo>
                  <a:pt x="133217" y="488358"/>
                </a:lnTo>
                <a:lnTo>
                  <a:pt x="133217" y="487594"/>
                </a:lnTo>
                <a:lnTo>
                  <a:pt x="133980" y="485990"/>
                </a:lnTo>
                <a:lnTo>
                  <a:pt x="133980" y="483623"/>
                </a:lnTo>
                <a:lnTo>
                  <a:pt x="134744" y="482019"/>
                </a:lnTo>
                <a:lnTo>
                  <a:pt x="134744" y="483623"/>
                </a:lnTo>
                <a:lnTo>
                  <a:pt x="136348" y="484387"/>
                </a:lnTo>
                <a:lnTo>
                  <a:pt x="136348" y="487594"/>
                </a:lnTo>
                <a:lnTo>
                  <a:pt x="136348" y="488358"/>
                </a:lnTo>
                <a:lnTo>
                  <a:pt x="137112" y="491565"/>
                </a:lnTo>
                <a:lnTo>
                  <a:pt x="137112" y="489961"/>
                </a:lnTo>
                <a:lnTo>
                  <a:pt x="137876" y="492405"/>
                </a:lnTo>
                <a:lnTo>
                  <a:pt x="137876" y="491565"/>
                </a:lnTo>
                <a:lnTo>
                  <a:pt x="138640" y="493169"/>
                </a:lnTo>
                <a:lnTo>
                  <a:pt x="138640" y="491565"/>
                </a:lnTo>
                <a:lnTo>
                  <a:pt x="138640" y="489961"/>
                </a:lnTo>
                <a:lnTo>
                  <a:pt x="140168" y="488358"/>
                </a:lnTo>
                <a:lnTo>
                  <a:pt x="140168" y="491565"/>
                </a:lnTo>
                <a:lnTo>
                  <a:pt x="140932" y="488358"/>
                </a:lnTo>
                <a:lnTo>
                  <a:pt x="140932" y="421232"/>
                </a:lnTo>
                <a:lnTo>
                  <a:pt x="141695" y="297367"/>
                </a:lnTo>
                <a:lnTo>
                  <a:pt x="141695" y="167851"/>
                </a:lnTo>
                <a:lnTo>
                  <a:pt x="142536" y="79114"/>
                </a:lnTo>
                <a:lnTo>
                  <a:pt x="142536" y="87133"/>
                </a:lnTo>
                <a:lnTo>
                  <a:pt x="142536" y="134250"/>
                </a:lnTo>
                <a:lnTo>
                  <a:pt x="144063" y="191066"/>
                </a:lnTo>
                <a:lnTo>
                  <a:pt x="144063" y="243759"/>
                </a:lnTo>
                <a:lnTo>
                  <a:pt x="144827" y="289349"/>
                </a:lnTo>
                <a:lnTo>
                  <a:pt x="144827" y="328525"/>
                </a:lnTo>
                <a:lnTo>
                  <a:pt x="145591" y="357314"/>
                </a:lnTo>
                <a:lnTo>
                  <a:pt x="145591" y="385264"/>
                </a:lnTo>
                <a:lnTo>
                  <a:pt x="145591" y="402828"/>
                </a:lnTo>
                <a:lnTo>
                  <a:pt x="146355" y="420469"/>
                </a:lnTo>
                <a:lnTo>
                  <a:pt x="146355" y="432458"/>
                </a:lnTo>
                <a:lnTo>
                  <a:pt x="147959" y="442004"/>
                </a:lnTo>
                <a:lnTo>
                  <a:pt x="147959" y="448419"/>
                </a:lnTo>
                <a:lnTo>
                  <a:pt x="148723" y="458041"/>
                </a:lnTo>
                <a:lnTo>
                  <a:pt x="148723" y="463615"/>
                </a:lnTo>
                <a:lnTo>
                  <a:pt x="148723" y="469190"/>
                </a:lnTo>
                <a:lnTo>
                  <a:pt x="149487" y="472397"/>
                </a:lnTo>
                <a:lnTo>
                  <a:pt x="149487" y="474001"/>
                </a:lnTo>
                <a:lnTo>
                  <a:pt x="150251" y="477208"/>
                </a:lnTo>
                <a:lnTo>
                  <a:pt x="150251" y="479576"/>
                </a:lnTo>
                <a:lnTo>
                  <a:pt x="151778" y="482019"/>
                </a:lnTo>
                <a:lnTo>
                  <a:pt x="151778" y="483623"/>
                </a:lnTo>
                <a:lnTo>
                  <a:pt x="152542" y="484387"/>
                </a:lnTo>
                <a:lnTo>
                  <a:pt x="152542" y="485990"/>
                </a:lnTo>
                <a:lnTo>
                  <a:pt x="153382" y="485150"/>
                </a:lnTo>
                <a:lnTo>
                  <a:pt x="153382" y="487594"/>
                </a:lnTo>
                <a:lnTo>
                  <a:pt x="154146" y="485150"/>
                </a:lnTo>
                <a:lnTo>
                  <a:pt x="154146" y="489198"/>
                </a:lnTo>
                <a:lnTo>
                  <a:pt x="155674" y="489961"/>
                </a:lnTo>
                <a:lnTo>
                  <a:pt x="155674" y="492405"/>
                </a:lnTo>
                <a:lnTo>
                  <a:pt x="155674" y="489961"/>
                </a:lnTo>
                <a:lnTo>
                  <a:pt x="156438" y="493169"/>
                </a:lnTo>
                <a:lnTo>
                  <a:pt x="156438" y="491565"/>
                </a:lnTo>
                <a:lnTo>
                  <a:pt x="157202" y="492405"/>
                </a:lnTo>
                <a:lnTo>
                  <a:pt x="157202" y="489961"/>
                </a:lnTo>
                <a:lnTo>
                  <a:pt x="157966" y="492405"/>
                </a:lnTo>
                <a:lnTo>
                  <a:pt x="157966" y="491565"/>
                </a:lnTo>
                <a:lnTo>
                  <a:pt x="159570" y="491565"/>
                </a:lnTo>
                <a:lnTo>
                  <a:pt x="159570" y="489961"/>
                </a:lnTo>
                <a:lnTo>
                  <a:pt x="159570" y="493169"/>
                </a:lnTo>
                <a:lnTo>
                  <a:pt x="160334" y="493169"/>
                </a:lnTo>
                <a:lnTo>
                  <a:pt x="161097" y="491565"/>
                </a:lnTo>
                <a:lnTo>
                  <a:pt x="161861" y="489961"/>
                </a:lnTo>
                <a:lnTo>
                  <a:pt x="163389" y="492405"/>
                </a:lnTo>
                <a:lnTo>
                  <a:pt x="163389" y="493169"/>
                </a:lnTo>
                <a:lnTo>
                  <a:pt x="164229" y="492405"/>
                </a:lnTo>
                <a:lnTo>
                  <a:pt x="164229" y="493169"/>
                </a:lnTo>
                <a:lnTo>
                  <a:pt x="164993" y="491565"/>
                </a:lnTo>
                <a:lnTo>
                  <a:pt x="164993" y="493169"/>
                </a:lnTo>
                <a:lnTo>
                  <a:pt x="164993" y="492405"/>
                </a:lnTo>
                <a:lnTo>
                  <a:pt x="165757" y="492405"/>
                </a:lnTo>
                <a:lnTo>
                  <a:pt x="165757" y="429251"/>
                </a:lnTo>
                <a:lnTo>
                  <a:pt x="167285" y="313328"/>
                </a:lnTo>
                <a:lnTo>
                  <a:pt x="167285" y="183812"/>
                </a:lnTo>
                <a:lnTo>
                  <a:pt x="168049" y="94311"/>
                </a:lnTo>
                <a:lnTo>
                  <a:pt x="168049" y="93547"/>
                </a:lnTo>
                <a:lnTo>
                  <a:pt x="168812" y="139061"/>
                </a:lnTo>
                <a:lnTo>
                  <a:pt x="168812" y="191066"/>
                </a:lnTo>
                <a:lnTo>
                  <a:pt x="168812" y="242995"/>
                </a:lnTo>
                <a:lnTo>
                  <a:pt x="169576" y="286982"/>
                </a:lnTo>
                <a:lnTo>
                  <a:pt x="169576" y="326157"/>
                </a:lnTo>
                <a:lnTo>
                  <a:pt x="171180" y="356474"/>
                </a:lnTo>
                <a:lnTo>
                  <a:pt x="171180" y="382057"/>
                </a:lnTo>
                <a:lnTo>
                  <a:pt x="171944" y="400461"/>
                </a:lnTo>
                <a:lnTo>
                  <a:pt x="171944" y="418865"/>
                </a:lnTo>
                <a:lnTo>
                  <a:pt x="171944" y="430014"/>
                </a:lnTo>
                <a:lnTo>
                  <a:pt x="172708" y="443608"/>
                </a:lnTo>
                <a:lnTo>
                  <a:pt x="172708" y="450022"/>
                </a:lnTo>
                <a:lnTo>
                  <a:pt x="173472" y="457201"/>
                </a:lnTo>
                <a:lnTo>
                  <a:pt x="173472" y="463615"/>
                </a:lnTo>
                <a:lnTo>
                  <a:pt x="175000" y="469190"/>
                </a:lnTo>
                <a:lnTo>
                  <a:pt x="175000" y="474001"/>
                </a:lnTo>
                <a:lnTo>
                  <a:pt x="175000" y="476368"/>
                </a:lnTo>
                <a:lnTo>
                  <a:pt x="175840" y="479576"/>
                </a:lnTo>
                <a:lnTo>
                  <a:pt x="175840" y="481179"/>
                </a:lnTo>
                <a:lnTo>
                  <a:pt x="176604" y="484387"/>
                </a:lnTo>
                <a:lnTo>
                  <a:pt x="177368" y="487594"/>
                </a:lnTo>
                <a:lnTo>
                  <a:pt x="177368" y="485990"/>
                </a:lnTo>
                <a:lnTo>
                  <a:pt x="178895" y="487594"/>
                </a:lnTo>
                <a:lnTo>
                  <a:pt x="178895" y="489198"/>
                </a:lnTo>
                <a:lnTo>
                  <a:pt x="179659" y="489961"/>
                </a:lnTo>
                <a:lnTo>
                  <a:pt x="180423" y="491565"/>
                </a:lnTo>
                <a:lnTo>
                  <a:pt x="181263" y="491565"/>
                </a:lnTo>
                <a:lnTo>
                  <a:pt x="181263" y="489198"/>
                </a:lnTo>
                <a:lnTo>
                  <a:pt x="182791" y="488358"/>
                </a:lnTo>
                <a:lnTo>
                  <a:pt x="182791" y="489198"/>
                </a:lnTo>
                <a:lnTo>
                  <a:pt x="183555" y="489961"/>
                </a:lnTo>
                <a:lnTo>
                  <a:pt x="183555" y="492405"/>
                </a:lnTo>
                <a:lnTo>
                  <a:pt x="184319" y="489961"/>
                </a:lnTo>
                <a:lnTo>
                  <a:pt x="184319" y="491565"/>
                </a:lnTo>
                <a:lnTo>
                  <a:pt x="185083" y="489961"/>
                </a:lnTo>
                <a:lnTo>
                  <a:pt x="186687" y="489961"/>
                </a:lnTo>
                <a:lnTo>
                  <a:pt x="186687" y="492405"/>
                </a:lnTo>
                <a:lnTo>
                  <a:pt x="187451" y="491565"/>
                </a:lnTo>
                <a:lnTo>
                  <a:pt x="187451" y="492405"/>
                </a:lnTo>
                <a:lnTo>
                  <a:pt x="188214" y="489961"/>
                </a:lnTo>
                <a:lnTo>
                  <a:pt x="188214" y="492405"/>
                </a:lnTo>
                <a:lnTo>
                  <a:pt x="188214" y="491565"/>
                </a:lnTo>
                <a:lnTo>
                  <a:pt x="188978" y="492405"/>
                </a:lnTo>
                <a:lnTo>
                  <a:pt x="188978" y="491565"/>
                </a:lnTo>
                <a:lnTo>
                  <a:pt x="190506" y="493169"/>
                </a:lnTo>
                <a:lnTo>
                  <a:pt x="190506" y="489961"/>
                </a:lnTo>
                <a:lnTo>
                  <a:pt x="191270" y="489961"/>
                </a:lnTo>
                <a:lnTo>
                  <a:pt x="191270" y="488358"/>
                </a:lnTo>
                <a:lnTo>
                  <a:pt x="191270" y="429251"/>
                </a:lnTo>
                <a:lnTo>
                  <a:pt x="192110" y="314168"/>
                </a:lnTo>
                <a:lnTo>
                  <a:pt x="192110" y="187019"/>
                </a:lnTo>
                <a:lnTo>
                  <a:pt x="192874" y="102329"/>
                </a:lnTo>
                <a:lnTo>
                  <a:pt x="192874" y="103933"/>
                </a:lnTo>
                <a:lnTo>
                  <a:pt x="194402" y="153494"/>
                </a:lnTo>
                <a:lnTo>
                  <a:pt x="194402" y="207027"/>
                </a:lnTo>
                <a:lnTo>
                  <a:pt x="195166" y="257352"/>
                </a:lnTo>
                <a:lnTo>
                  <a:pt x="195166" y="298971"/>
                </a:lnTo>
                <a:lnTo>
                  <a:pt x="195166" y="336543"/>
                </a:lnTo>
                <a:lnTo>
                  <a:pt x="195929" y="364493"/>
                </a:lnTo>
                <a:lnTo>
                  <a:pt x="195929" y="388472"/>
                </a:lnTo>
                <a:lnTo>
                  <a:pt x="196693" y="408479"/>
                </a:lnTo>
                <a:lnTo>
                  <a:pt x="196693" y="422836"/>
                </a:lnTo>
                <a:lnTo>
                  <a:pt x="198297" y="437193"/>
                </a:lnTo>
                <a:lnTo>
                  <a:pt x="198297" y="445211"/>
                </a:lnTo>
                <a:lnTo>
                  <a:pt x="198297" y="455597"/>
                </a:lnTo>
                <a:lnTo>
                  <a:pt x="199061" y="460408"/>
                </a:lnTo>
                <a:lnTo>
                  <a:pt x="199061" y="467586"/>
                </a:lnTo>
                <a:lnTo>
                  <a:pt x="199825" y="469190"/>
                </a:lnTo>
                <a:lnTo>
                  <a:pt x="199825" y="474001"/>
                </a:lnTo>
                <a:lnTo>
                  <a:pt x="200589" y="475605"/>
                </a:lnTo>
                <a:lnTo>
                  <a:pt x="200589" y="479576"/>
                </a:lnTo>
                <a:lnTo>
                  <a:pt x="202117" y="483623"/>
                </a:lnTo>
                <a:lnTo>
                  <a:pt x="202881" y="485150"/>
                </a:lnTo>
                <a:lnTo>
                  <a:pt x="203721" y="485150"/>
                </a:lnTo>
                <a:lnTo>
                  <a:pt x="203721" y="488358"/>
                </a:lnTo>
                <a:lnTo>
                  <a:pt x="204485" y="487594"/>
                </a:lnTo>
                <a:lnTo>
                  <a:pt x="204485" y="489961"/>
                </a:lnTo>
                <a:lnTo>
                  <a:pt x="204485" y="488358"/>
                </a:lnTo>
                <a:lnTo>
                  <a:pt x="206012" y="491565"/>
                </a:lnTo>
                <a:lnTo>
                  <a:pt x="206776" y="492405"/>
                </a:lnTo>
                <a:lnTo>
                  <a:pt x="206776" y="491565"/>
                </a:lnTo>
                <a:lnTo>
                  <a:pt x="207540" y="491565"/>
                </a:lnTo>
                <a:lnTo>
                  <a:pt x="207540" y="493169"/>
                </a:lnTo>
                <a:lnTo>
                  <a:pt x="207540" y="491565"/>
                </a:lnTo>
                <a:lnTo>
                  <a:pt x="208304" y="493169"/>
                </a:lnTo>
                <a:lnTo>
                  <a:pt x="208304" y="492405"/>
                </a:lnTo>
                <a:lnTo>
                  <a:pt x="209908" y="494009"/>
                </a:lnTo>
                <a:lnTo>
                  <a:pt x="209908" y="491565"/>
                </a:lnTo>
                <a:lnTo>
                  <a:pt x="210672" y="494009"/>
                </a:lnTo>
                <a:lnTo>
                  <a:pt x="210672" y="492405"/>
                </a:lnTo>
                <a:lnTo>
                  <a:pt x="211436" y="492405"/>
                </a:lnTo>
                <a:lnTo>
                  <a:pt x="211436" y="491565"/>
                </a:lnTo>
                <a:lnTo>
                  <a:pt x="211436" y="492405"/>
                </a:lnTo>
                <a:lnTo>
                  <a:pt x="212200" y="492405"/>
                </a:lnTo>
                <a:lnTo>
                  <a:pt x="213727" y="492405"/>
                </a:lnTo>
                <a:lnTo>
                  <a:pt x="213727" y="491565"/>
                </a:lnTo>
                <a:lnTo>
                  <a:pt x="214568" y="492405"/>
                </a:lnTo>
                <a:lnTo>
                  <a:pt x="214568" y="491565"/>
                </a:lnTo>
                <a:lnTo>
                  <a:pt x="214568" y="494009"/>
                </a:lnTo>
                <a:lnTo>
                  <a:pt x="215331" y="492405"/>
                </a:lnTo>
                <a:lnTo>
                  <a:pt x="216095" y="493169"/>
                </a:lnTo>
                <a:lnTo>
                  <a:pt x="216095" y="492405"/>
                </a:lnTo>
                <a:lnTo>
                  <a:pt x="217623" y="435666"/>
                </a:lnTo>
                <a:lnTo>
                  <a:pt x="217623" y="320506"/>
                </a:lnTo>
                <a:lnTo>
                  <a:pt x="217623" y="203819"/>
                </a:lnTo>
                <a:lnTo>
                  <a:pt x="218387" y="118290"/>
                </a:lnTo>
                <a:lnTo>
                  <a:pt x="218387" y="123101"/>
                </a:lnTo>
                <a:lnTo>
                  <a:pt x="219151" y="163040"/>
                </a:lnTo>
                <a:lnTo>
                  <a:pt x="219151" y="214205"/>
                </a:lnTo>
                <a:lnTo>
                  <a:pt x="219991" y="262163"/>
                </a:lnTo>
                <a:lnTo>
                  <a:pt x="219991" y="305309"/>
                </a:lnTo>
                <a:lnTo>
                  <a:pt x="221519" y="338147"/>
                </a:lnTo>
                <a:lnTo>
                  <a:pt x="221519" y="368464"/>
                </a:lnTo>
                <a:lnTo>
                  <a:pt x="221519" y="389235"/>
                </a:lnTo>
                <a:lnTo>
                  <a:pt x="222283" y="409243"/>
                </a:lnTo>
                <a:lnTo>
                  <a:pt x="222283" y="424440"/>
                </a:lnTo>
                <a:lnTo>
                  <a:pt x="223046" y="436429"/>
                </a:lnTo>
                <a:lnTo>
                  <a:pt x="223046" y="447655"/>
                </a:lnTo>
                <a:lnTo>
                  <a:pt x="223810" y="453230"/>
                </a:lnTo>
                <a:lnTo>
                  <a:pt x="223810" y="459644"/>
                </a:lnTo>
                <a:lnTo>
                  <a:pt x="223810" y="462012"/>
                </a:lnTo>
                <a:lnTo>
                  <a:pt x="225414" y="465983"/>
                </a:lnTo>
                <a:lnTo>
                  <a:pt x="225414" y="465219"/>
                </a:lnTo>
                <a:lnTo>
                  <a:pt x="226178" y="471634"/>
                </a:lnTo>
                <a:lnTo>
                  <a:pt x="226178" y="476368"/>
                </a:lnTo>
                <a:lnTo>
                  <a:pt x="226942" y="477972"/>
                </a:lnTo>
                <a:lnTo>
                  <a:pt x="226942" y="483623"/>
                </a:lnTo>
                <a:lnTo>
                  <a:pt x="226942" y="481179"/>
                </a:lnTo>
                <a:lnTo>
                  <a:pt x="228470" y="484387"/>
                </a:lnTo>
                <a:lnTo>
                  <a:pt x="228470" y="485150"/>
                </a:lnTo>
                <a:lnTo>
                  <a:pt x="229234" y="485150"/>
                </a:lnTo>
                <a:lnTo>
                  <a:pt x="229234" y="489961"/>
                </a:lnTo>
                <a:lnTo>
                  <a:pt x="229998" y="488358"/>
                </a:lnTo>
                <a:lnTo>
                  <a:pt x="229998" y="489961"/>
                </a:lnTo>
                <a:lnTo>
                  <a:pt x="230761" y="492405"/>
                </a:lnTo>
                <a:lnTo>
                  <a:pt x="230761" y="489961"/>
                </a:lnTo>
                <a:lnTo>
                  <a:pt x="230761" y="494009"/>
                </a:lnTo>
                <a:lnTo>
                  <a:pt x="232366" y="491565"/>
                </a:lnTo>
                <a:lnTo>
                  <a:pt x="232366" y="492405"/>
                </a:lnTo>
                <a:lnTo>
                  <a:pt x="233129" y="493169"/>
                </a:lnTo>
                <a:lnTo>
                  <a:pt x="233129" y="489961"/>
                </a:lnTo>
                <a:lnTo>
                  <a:pt x="233893" y="494009"/>
                </a:lnTo>
                <a:lnTo>
                  <a:pt x="233893" y="491565"/>
                </a:lnTo>
                <a:lnTo>
                  <a:pt x="233893" y="493169"/>
                </a:lnTo>
                <a:lnTo>
                  <a:pt x="234657" y="492405"/>
                </a:lnTo>
                <a:lnTo>
                  <a:pt x="234657" y="489198"/>
                </a:lnTo>
                <a:lnTo>
                  <a:pt x="236185" y="491565"/>
                </a:lnTo>
                <a:lnTo>
                  <a:pt x="236185" y="488358"/>
                </a:lnTo>
                <a:lnTo>
                  <a:pt x="237025" y="489198"/>
                </a:lnTo>
                <a:lnTo>
                  <a:pt x="237789" y="489198"/>
                </a:lnTo>
                <a:lnTo>
                  <a:pt x="237789" y="491565"/>
                </a:lnTo>
                <a:lnTo>
                  <a:pt x="237789" y="489961"/>
                </a:lnTo>
                <a:lnTo>
                  <a:pt x="238553" y="492405"/>
                </a:lnTo>
                <a:lnTo>
                  <a:pt x="238553" y="491565"/>
                </a:lnTo>
                <a:lnTo>
                  <a:pt x="240081" y="493169"/>
                </a:lnTo>
                <a:lnTo>
                  <a:pt x="240081" y="491565"/>
                </a:lnTo>
                <a:lnTo>
                  <a:pt x="240844" y="491565"/>
                </a:lnTo>
                <a:lnTo>
                  <a:pt x="240844" y="489961"/>
                </a:lnTo>
                <a:lnTo>
                  <a:pt x="241608" y="491565"/>
                </a:lnTo>
                <a:lnTo>
                  <a:pt x="241608" y="489198"/>
                </a:lnTo>
                <a:lnTo>
                  <a:pt x="242448" y="441240"/>
                </a:lnTo>
                <a:lnTo>
                  <a:pt x="242448" y="341278"/>
                </a:lnTo>
                <a:lnTo>
                  <a:pt x="243976" y="238184"/>
                </a:lnTo>
                <a:lnTo>
                  <a:pt x="243976" y="155098"/>
                </a:lnTo>
                <a:lnTo>
                  <a:pt x="243976" y="139901"/>
                </a:lnTo>
                <a:lnTo>
                  <a:pt x="244740" y="178237"/>
                </a:lnTo>
                <a:lnTo>
                  <a:pt x="244740" y="222987"/>
                </a:lnTo>
                <a:lnTo>
                  <a:pt x="245504" y="270945"/>
                </a:lnTo>
                <a:lnTo>
                  <a:pt x="245504" y="310960"/>
                </a:lnTo>
                <a:lnTo>
                  <a:pt x="246268" y="346929"/>
                </a:lnTo>
                <a:lnTo>
                  <a:pt x="246268" y="373275"/>
                </a:lnTo>
                <a:lnTo>
                  <a:pt x="247872" y="394886"/>
                </a:lnTo>
                <a:lnTo>
                  <a:pt x="247872" y="414054"/>
                </a:lnTo>
                <a:lnTo>
                  <a:pt x="247872" y="428411"/>
                </a:lnTo>
                <a:lnTo>
                  <a:pt x="248636" y="442004"/>
                </a:lnTo>
                <a:lnTo>
                  <a:pt x="248636" y="449182"/>
                </a:lnTo>
                <a:lnTo>
                  <a:pt x="249400" y="458041"/>
                </a:lnTo>
                <a:lnTo>
                  <a:pt x="249400" y="462012"/>
                </a:lnTo>
                <a:lnTo>
                  <a:pt x="250163" y="468426"/>
                </a:lnTo>
                <a:lnTo>
                  <a:pt x="250163" y="472397"/>
                </a:lnTo>
                <a:lnTo>
                  <a:pt x="250163" y="474001"/>
                </a:lnTo>
                <a:lnTo>
                  <a:pt x="251691" y="479576"/>
                </a:lnTo>
                <a:lnTo>
                  <a:pt x="252455" y="484387"/>
                </a:lnTo>
                <a:lnTo>
                  <a:pt x="252455" y="483623"/>
                </a:lnTo>
                <a:lnTo>
                  <a:pt x="253295" y="485990"/>
                </a:lnTo>
                <a:lnTo>
                  <a:pt x="254059" y="489198"/>
                </a:lnTo>
                <a:lnTo>
                  <a:pt x="254059" y="487594"/>
                </a:lnTo>
                <a:lnTo>
                  <a:pt x="255587" y="488358"/>
                </a:lnTo>
                <a:lnTo>
                  <a:pt x="255587" y="485990"/>
                </a:lnTo>
                <a:lnTo>
                  <a:pt x="256351" y="487594"/>
                </a:lnTo>
                <a:lnTo>
                  <a:pt x="256351" y="491565"/>
                </a:lnTo>
                <a:lnTo>
                  <a:pt x="257115" y="488358"/>
                </a:lnTo>
                <a:lnTo>
                  <a:pt x="257115" y="491565"/>
                </a:lnTo>
                <a:lnTo>
                  <a:pt x="257115" y="489961"/>
                </a:lnTo>
                <a:lnTo>
                  <a:pt x="257878" y="491565"/>
                </a:lnTo>
                <a:lnTo>
                  <a:pt x="259483" y="491565"/>
                </a:lnTo>
                <a:lnTo>
                  <a:pt x="259483" y="493169"/>
                </a:lnTo>
                <a:lnTo>
                  <a:pt x="260246" y="491565"/>
                </a:lnTo>
                <a:lnTo>
                  <a:pt x="260246" y="493169"/>
                </a:lnTo>
                <a:lnTo>
                  <a:pt x="260246" y="492405"/>
                </a:lnTo>
                <a:lnTo>
                  <a:pt x="261010" y="492405"/>
                </a:lnTo>
                <a:lnTo>
                  <a:pt x="261010" y="494009"/>
                </a:lnTo>
                <a:lnTo>
                  <a:pt x="261774" y="491565"/>
                </a:lnTo>
                <a:lnTo>
                  <a:pt x="261774" y="495613"/>
                </a:lnTo>
                <a:lnTo>
                  <a:pt x="263302" y="492405"/>
                </a:lnTo>
                <a:lnTo>
                  <a:pt x="263302" y="494009"/>
                </a:lnTo>
                <a:lnTo>
                  <a:pt x="264066" y="494009"/>
                </a:lnTo>
                <a:lnTo>
                  <a:pt x="264066" y="491565"/>
                </a:lnTo>
                <a:lnTo>
                  <a:pt x="264066" y="495613"/>
                </a:lnTo>
                <a:lnTo>
                  <a:pt x="264906" y="493169"/>
                </a:lnTo>
                <a:lnTo>
                  <a:pt x="264906" y="492405"/>
                </a:lnTo>
                <a:lnTo>
                  <a:pt x="265670" y="493169"/>
                </a:lnTo>
                <a:lnTo>
                  <a:pt x="265670" y="489198"/>
                </a:lnTo>
                <a:lnTo>
                  <a:pt x="267198" y="492405"/>
                </a:lnTo>
                <a:lnTo>
                  <a:pt x="267198" y="494009"/>
                </a:lnTo>
                <a:lnTo>
                  <a:pt x="267198" y="488358"/>
                </a:lnTo>
                <a:lnTo>
                  <a:pt x="267961" y="436429"/>
                </a:lnTo>
                <a:lnTo>
                  <a:pt x="267961" y="326157"/>
                </a:lnTo>
                <a:lnTo>
                  <a:pt x="268725" y="210234"/>
                </a:lnTo>
                <a:lnTo>
                  <a:pt x="268725" y="133487"/>
                </a:lnTo>
                <a:lnTo>
                  <a:pt x="269489" y="134250"/>
                </a:lnTo>
                <a:lnTo>
                  <a:pt x="269489" y="178237"/>
                </a:lnTo>
                <a:lnTo>
                  <a:pt x="269489" y="229402"/>
                </a:lnTo>
                <a:lnTo>
                  <a:pt x="271093" y="273389"/>
                </a:lnTo>
                <a:lnTo>
                  <a:pt x="271093" y="317299"/>
                </a:lnTo>
                <a:lnTo>
                  <a:pt x="271857" y="346929"/>
                </a:lnTo>
                <a:lnTo>
                  <a:pt x="271857" y="376482"/>
                </a:lnTo>
                <a:lnTo>
                  <a:pt x="272621" y="398094"/>
                </a:lnTo>
                <a:lnTo>
                  <a:pt x="272621" y="414054"/>
                </a:lnTo>
                <a:lnTo>
                  <a:pt x="273385" y="432458"/>
                </a:lnTo>
                <a:lnTo>
                  <a:pt x="273385" y="440400"/>
                </a:lnTo>
                <a:lnTo>
                  <a:pt x="273385" y="451626"/>
                </a:lnTo>
                <a:lnTo>
                  <a:pt x="274913" y="459644"/>
                </a:lnTo>
                <a:lnTo>
                  <a:pt x="274913" y="463615"/>
                </a:lnTo>
                <a:lnTo>
                  <a:pt x="275753" y="471634"/>
                </a:lnTo>
                <a:lnTo>
                  <a:pt x="275753" y="470030"/>
                </a:lnTo>
                <a:lnTo>
                  <a:pt x="276517" y="476368"/>
                </a:lnTo>
                <a:lnTo>
                  <a:pt x="276517" y="481179"/>
                </a:lnTo>
                <a:lnTo>
                  <a:pt x="276517" y="476368"/>
                </a:lnTo>
                <a:lnTo>
                  <a:pt x="277280" y="481179"/>
                </a:lnTo>
                <a:lnTo>
                  <a:pt x="277280" y="485990"/>
                </a:lnTo>
                <a:lnTo>
                  <a:pt x="278808" y="483623"/>
                </a:lnTo>
                <a:lnTo>
                  <a:pt x="278808" y="489961"/>
                </a:lnTo>
                <a:lnTo>
                  <a:pt x="279572" y="495613"/>
                </a:lnTo>
                <a:lnTo>
                  <a:pt x="279572" y="491565"/>
                </a:lnTo>
                <a:lnTo>
                  <a:pt x="279572" y="492405"/>
                </a:lnTo>
                <a:lnTo>
                  <a:pt x="280336" y="492405"/>
                </a:lnTo>
                <a:lnTo>
                  <a:pt x="281176" y="496376"/>
                </a:lnTo>
                <a:lnTo>
                  <a:pt x="281176" y="489961"/>
                </a:lnTo>
                <a:lnTo>
                  <a:pt x="282704" y="491565"/>
                </a:lnTo>
                <a:lnTo>
                  <a:pt x="282704" y="493169"/>
                </a:lnTo>
                <a:lnTo>
                  <a:pt x="283468" y="493169"/>
                </a:lnTo>
                <a:lnTo>
                  <a:pt x="283468" y="494009"/>
                </a:lnTo>
                <a:lnTo>
                  <a:pt x="283468" y="488358"/>
                </a:lnTo>
                <a:lnTo>
                  <a:pt x="284232" y="488358"/>
                </a:lnTo>
                <a:lnTo>
                  <a:pt x="284232" y="489198"/>
                </a:lnTo>
                <a:lnTo>
                  <a:pt x="284995" y="484387"/>
                </a:lnTo>
                <a:lnTo>
                  <a:pt x="284995" y="489198"/>
                </a:lnTo>
                <a:lnTo>
                  <a:pt x="286600" y="487594"/>
                </a:lnTo>
                <a:lnTo>
                  <a:pt x="286600" y="492405"/>
                </a:lnTo>
                <a:lnTo>
                  <a:pt x="287363" y="489198"/>
                </a:lnTo>
                <a:lnTo>
                  <a:pt x="287363" y="491565"/>
                </a:lnTo>
                <a:lnTo>
                  <a:pt x="288127" y="495613"/>
                </a:lnTo>
                <a:lnTo>
                  <a:pt x="288127" y="492405"/>
                </a:lnTo>
                <a:lnTo>
                  <a:pt x="288891" y="494009"/>
                </a:lnTo>
                <a:lnTo>
                  <a:pt x="288891" y="493169"/>
                </a:lnTo>
                <a:lnTo>
                  <a:pt x="290419" y="489961"/>
                </a:lnTo>
                <a:lnTo>
                  <a:pt x="290419" y="493169"/>
                </a:lnTo>
                <a:lnTo>
                  <a:pt x="290419" y="489961"/>
                </a:lnTo>
                <a:lnTo>
                  <a:pt x="291183" y="492405"/>
                </a:lnTo>
                <a:lnTo>
                  <a:pt x="291183" y="494009"/>
                </a:lnTo>
                <a:lnTo>
                  <a:pt x="291947" y="489961"/>
                </a:lnTo>
                <a:lnTo>
                  <a:pt x="291947" y="493169"/>
                </a:lnTo>
                <a:lnTo>
                  <a:pt x="292787" y="489961"/>
                </a:lnTo>
                <a:lnTo>
                  <a:pt x="292787" y="439637"/>
                </a:lnTo>
                <a:lnTo>
                  <a:pt x="292787" y="340514"/>
                </a:lnTo>
                <a:lnTo>
                  <a:pt x="294315" y="223827"/>
                </a:lnTo>
                <a:lnTo>
                  <a:pt x="294315" y="143872"/>
                </a:lnTo>
                <a:lnTo>
                  <a:pt x="295078" y="145476"/>
                </a:lnTo>
                <a:lnTo>
                  <a:pt x="295078" y="183812"/>
                </a:lnTo>
                <a:lnTo>
                  <a:pt x="295842" y="234213"/>
                </a:lnTo>
                <a:lnTo>
                  <a:pt x="295842" y="278200"/>
                </a:lnTo>
                <a:lnTo>
                  <a:pt x="295842" y="318902"/>
                </a:lnTo>
                <a:lnTo>
                  <a:pt x="296606" y="349296"/>
                </a:lnTo>
                <a:lnTo>
                  <a:pt x="296606" y="377246"/>
                </a:lnTo>
                <a:lnTo>
                  <a:pt x="298210" y="398094"/>
                </a:lnTo>
                <a:lnTo>
                  <a:pt x="298210" y="416421"/>
                </a:lnTo>
                <a:lnTo>
                  <a:pt x="298974" y="432458"/>
                </a:lnTo>
                <a:lnTo>
                  <a:pt x="298974" y="441240"/>
                </a:lnTo>
                <a:lnTo>
                  <a:pt x="299738" y="453230"/>
                </a:lnTo>
                <a:lnTo>
                  <a:pt x="299738" y="458041"/>
                </a:lnTo>
                <a:lnTo>
                  <a:pt x="299738" y="464379"/>
                </a:lnTo>
                <a:lnTo>
                  <a:pt x="300502" y="469190"/>
                </a:lnTo>
                <a:lnTo>
                  <a:pt x="302030" y="475605"/>
                </a:lnTo>
                <a:lnTo>
                  <a:pt x="302030" y="474001"/>
                </a:lnTo>
                <a:lnTo>
                  <a:pt x="302793" y="479576"/>
                </a:lnTo>
                <a:lnTo>
                  <a:pt x="302793" y="483623"/>
                </a:lnTo>
                <a:lnTo>
                  <a:pt x="302793" y="481179"/>
                </a:lnTo>
                <a:lnTo>
                  <a:pt x="303634" y="485150"/>
                </a:lnTo>
                <a:lnTo>
                  <a:pt x="303634" y="484387"/>
                </a:lnTo>
                <a:lnTo>
                  <a:pt x="304398" y="485150"/>
                </a:lnTo>
                <a:lnTo>
                  <a:pt x="304398" y="487594"/>
                </a:lnTo>
                <a:lnTo>
                  <a:pt x="305925" y="485150"/>
                </a:lnTo>
                <a:lnTo>
                  <a:pt x="305925" y="489961"/>
                </a:lnTo>
                <a:lnTo>
                  <a:pt x="305925" y="488358"/>
                </a:lnTo>
                <a:lnTo>
                  <a:pt x="306689" y="488358"/>
                </a:lnTo>
                <a:lnTo>
                  <a:pt x="306689" y="491565"/>
                </a:lnTo>
                <a:lnTo>
                  <a:pt x="307453" y="488358"/>
                </a:lnTo>
                <a:lnTo>
                  <a:pt x="307453" y="491565"/>
                </a:lnTo>
                <a:lnTo>
                  <a:pt x="308217" y="489961"/>
                </a:lnTo>
                <a:lnTo>
                  <a:pt x="309821" y="493169"/>
                </a:lnTo>
                <a:lnTo>
                  <a:pt x="309821" y="491565"/>
                </a:lnTo>
                <a:lnTo>
                  <a:pt x="310585" y="491565"/>
                </a:lnTo>
                <a:lnTo>
                  <a:pt x="310585" y="489961"/>
                </a:lnTo>
                <a:lnTo>
                  <a:pt x="311349" y="493169"/>
                </a:lnTo>
                <a:lnTo>
                  <a:pt x="311349" y="489961"/>
                </a:lnTo>
                <a:lnTo>
                  <a:pt x="312112" y="493169"/>
                </a:lnTo>
                <a:lnTo>
                  <a:pt x="312112" y="492405"/>
                </a:lnTo>
                <a:lnTo>
                  <a:pt x="313640" y="494009"/>
                </a:lnTo>
                <a:lnTo>
                  <a:pt x="313640" y="489961"/>
                </a:lnTo>
                <a:lnTo>
                  <a:pt x="314480" y="493169"/>
                </a:lnTo>
                <a:lnTo>
                  <a:pt x="314480" y="492405"/>
                </a:lnTo>
                <a:lnTo>
                  <a:pt x="315244" y="489961"/>
                </a:lnTo>
                <a:lnTo>
                  <a:pt x="315244" y="493169"/>
                </a:lnTo>
                <a:lnTo>
                  <a:pt x="316008" y="489961"/>
                </a:lnTo>
                <a:lnTo>
                  <a:pt x="316008" y="492405"/>
                </a:lnTo>
                <a:lnTo>
                  <a:pt x="317536" y="489961"/>
                </a:lnTo>
                <a:lnTo>
                  <a:pt x="317536" y="494009"/>
                </a:lnTo>
                <a:lnTo>
                  <a:pt x="318300" y="489961"/>
                </a:lnTo>
                <a:lnTo>
                  <a:pt x="318300" y="441240"/>
                </a:lnTo>
                <a:lnTo>
                  <a:pt x="319064" y="342881"/>
                </a:lnTo>
                <a:lnTo>
                  <a:pt x="319064" y="229402"/>
                </a:lnTo>
                <a:lnTo>
                  <a:pt x="319064" y="149447"/>
                </a:lnTo>
                <a:lnTo>
                  <a:pt x="319827" y="149447"/>
                </a:lnTo>
                <a:lnTo>
                  <a:pt x="319827" y="187019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98217" y="3522162"/>
            <a:ext cx="337185" cy="340995"/>
          </a:xfrm>
          <a:custGeom>
            <a:avLst/>
            <a:gdLst/>
            <a:ahLst/>
            <a:cxnLst/>
            <a:rect l="l" t="t" r="r" b="b"/>
            <a:pathLst>
              <a:path w="337185" h="340995">
                <a:moveTo>
                  <a:pt x="0" y="31233"/>
                </a:moveTo>
                <a:lnTo>
                  <a:pt x="1604" y="82398"/>
                </a:lnTo>
                <a:lnTo>
                  <a:pt x="1604" y="124857"/>
                </a:lnTo>
                <a:lnTo>
                  <a:pt x="2367" y="164797"/>
                </a:lnTo>
                <a:lnTo>
                  <a:pt x="2367" y="196794"/>
                </a:lnTo>
                <a:lnTo>
                  <a:pt x="2367" y="222453"/>
                </a:lnTo>
                <a:lnTo>
                  <a:pt x="3131" y="248799"/>
                </a:lnTo>
                <a:lnTo>
                  <a:pt x="3131" y="260788"/>
                </a:lnTo>
                <a:lnTo>
                  <a:pt x="3895" y="275221"/>
                </a:lnTo>
                <a:lnTo>
                  <a:pt x="3895" y="288051"/>
                </a:lnTo>
                <a:lnTo>
                  <a:pt x="5423" y="293625"/>
                </a:lnTo>
                <a:lnTo>
                  <a:pt x="5423" y="304851"/>
                </a:lnTo>
                <a:lnTo>
                  <a:pt x="6187" y="309586"/>
                </a:lnTo>
                <a:lnTo>
                  <a:pt x="6187" y="313633"/>
                </a:lnTo>
                <a:lnTo>
                  <a:pt x="6187" y="320812"/>
                </a:lnTo>
                <a:lnTo>
                  <a:pt x="7027" y="321652"/>
                </a:lnTo>
                <a:lnTo>
                  <a:pt x="7027" y="324019"/>
                </a:lnTo>
                <a:lnTo>
                  <a:pt x="7791" y="329594"/>
                </a:lnTo>
                <a:lnTo>
                  <a:pt x="7791" y="327990"/>
                </a:lnTo>
                <a:lnTo>
                  <a:pt x="9319" y="328830"/>
                </a:lnTo>
                <a:lnTo>
                  <a:pt x="9319" y="334405"/>
                </a:lnTo>
                <a:lnTo>
                  <a:pt x="9319" y="332037"/>
                </a:lnTo>
                <a:lnTo>
                  <a:pt x="10082" y="332801"/>
                </a:lnTo>
                <a:lnTo>
                  <a:pt x="10082" y="336848"/>
                </a:lnTo>
                <a:lnTo>
                  <a:pt x="10846" y="332801"/>
                </a:lnTo>
                <a:lnTo>
                  <a:pt x="13214" y="337612"/>
                </a:lnTo>
                <a:lnTo>
                  <a:pt x="13214" y="333641"/>
                </a:lnTo>
                <a:lnTo>
                  <a:pt x="13978" y="336008"/>
                </a:lnTo>
                <a:lnTo>
                  <a:pt x="14742" y="333641"/>
                </a:lnTo>
                <a:lnTo>
                  <a:pt x="14742" y="337612"/>
                </a:lnTo>
                <a:lnTo>
                  <a:pt x="15506" y="334405"/>
                </a:lnTo>
                <a:lnTo>
                  <a:pt x="15506" y="338452"/>
                </a:lnTo>
                <a:lnTo>
                  <a:pt x="17034" y="336008"/>
                </a:lnTo>
                <a:lnTo>
                  <a:pt x="17034" y="334405"/>
                </a:lnTo>
                <a:lnTo>
                  <a:pt x="17797" y="338452"/>
                </a:lnTo>
                <a:lnTo>
                  <a:pt x="17797" y="334405"/>
                </a:lnTo>
                <a:lnTo>
                  <a:pt x="18561" y="334405"/>
                </a:lnTo>
                <a:lnTo>
                  <a:pt x="18561" y="338452"/>
                </a:lnTo>
                <a:lnTo>
                  <a:pt x="18561" y="336008"/>
                </a:lnTo>
                <a:lnTo>
                  <a:pt x="19402" y="334405"/>
                </a:lnTo>
                <a:lnTo>
                  <a:pt x="19402" y="338452"/>
                </a:lnTo>
                <a:lnTo>
                  <a:pt x="20929" y="334405"/>
                </a:lnTo>
                <a:lnTo>
                  <a:pt x="20929" y="333641"/>
                </a:lnTo>
                <a:lnTo>
                  <a:pt x="21693" y="338452"/>
                </a:lnTo>
                <a:lnTo>
                  <a:pt x="21693" y="334405"/>
                </a:lnTo>
                <a:lnTo>
                  <a:pt x="22457" y="333641"/>
                </a:lnTo>
                <a:lnTo>
                  <a:pt x="22457" y="340056"/>
                </a:lnTo>
                <a:lnTo>
                  <a:pt x="22457" y="336008"/>
                </a:lnTo>
                <a:lnTo>
                  <a:pt x="23221" y="332801"/>
                </a:lnTo>
                <a:lnTo>
                  <a:pt x="23221" y="285607"/>
                </a:lnTo>
                <a:lnTo>
                  <a:pt x="24749" y="182437"/>
                </a:lnTo>
                <a:lnTo>
                  <a:pt x="24749" y="75220"/>
                </a:lnTo>
                <a:lnTo>
                  <a:pt x="25512" y="0"/>
                </a:lnTo>
                <a:lnTo>
                  <a:pt x="25512" y="1603"/>
                </a:lnTo>
                <a:lnTo>
                  <a:pt x="25512" y="37648"/>
                </a:lnTo>
                <a:lnTo>
                  <a:pt x="26353" y="87209"/>
                </a:lnTo>
                <a:lnTo>
                  <a:pt x="26353" y="127225"/>
                </a:lnTo>
                <a:lnTo>
                  <a:pt x="27117" y="167240"/>
                </a:lnTo>
                <a:lnTo>
                  <a:pt x="27117" y="200841"/>
                </a:lnTo>
                <a:lnTo>
                  <a:pt x="28644" y="222453"/>
                </a:lnTo>
                <a:lnTo>
                  <a:pt x="28644" y="247195"/>
                </a:lnTo>
                <a:lnTo>
                  <a:pt x="28644" y="262392"/>
                </a:lnTo>
                <a:lnTo>
                  <a:pt x="29408" y="273618"/>
                </a:lnTo>
                <a:lnTo>
                  <a:pt x="29408" y="290418"/>
                </a:lnTo>
                <a:lnTo>
                  <a:pt x="30172" y="294389"/>
                </a:lnTo>
                <a:lnTo>
                  <a:pt x="30172" y="304851"/>
                </a:lnTo>
                <a:lnTo>
                  <a:pt x="30936" y="314397"/>
                </a:lnTo>
                <a:lnTo>
                  <a:pt x="30936" y="312793"/>
                </a:lnTo>
                <a:lnTo>
                  <a:pt x="32540" y="320048"/>
                </a:lnTo>
                <a:lnTo>
                  <a:pt x="32540" y="326386"/>
                </a:lnTo>
                <a:lnTo>
                  <a:pt x="32540" y="321652"/>
                </a:lnTo>
                <a:lnTo>
                  <a:pt x="33304" y="325623"/>
                </a:lnTo>
                <a:lnTo>
                  <a:pt x="33304" y="329594"/>
                </a:lnTo>
                <a:lnTo>
                  <a:pt x="34068" y="325623"/>
                </a:lnTo>
                <a:lnTo>
                  <a:pt x="34068" y="329594"/>
                </a:lnTo>
                <a:lnTo>
                  <a:pt x="35595" y="333641"/>
                </a:lnTo>
                <a:lnTo>
                  <a:pt x="35595" y="329594"/>
                </a:lnTo>
                <a:lnTo>
                  <a:pt x="35595" y="333641"/>
                </a:lnTo>
                <a:lnTo>
                  <a:pt x="36359" y="336008"/>
                </a:lnTo>
                <a:lnTo>
                  <a:pt x="36359" y="332037"/>
                </a:lnTo>
                <a:lnTo>
                  <a:pt x="37123" y="336008"/>
                </a:lnTo>
                <a:lnTo>
                  <a:pt x="37123" y="336848"/>
                </a:lnTo>
                <a:lnTo>
                  <a:pt x="37887" y="332801"/>
                </a:lnTo>
                <a:lnTo>
                  <a:pt x="37887" y="337612"/>
                </a:lnTo>
                <a:lnTo>
                  <a:pt x="37887" y="336008"/>
                </a:lnTo>
                <a:lnTo>
                  <a:pt x="39491" y="334405"/>
                </a:lnTo>
                <a:lnTo>
                  <a:pt x="39491" y="338452"/>
                </a:lnTo>
                <a:lnTo>
                  <a:pt x="40255" y="336008"/>
                </a:lnTo>
                <a:lnTo>
                  <a:pt x="40255" y="333641"/>
                </a:lnTo>
                <a:lnTo>
                  <a:pt x="41019" y="338452"/>
                </a:lnTo>
                <a:lnTo>
                  <a:pt x="41019" y="336008"/>
                </a:lnTo>
                <a:lnTo>
                  <a:pt x="41783" y="332801"/>
                </a:lnTo>
                <a:lnTo>
                  <a:pt x="41783" y="338452"/>
                </a:lnTo>
                <a:lnTo>
                  <a:pt x="41783" y="340056"/>
                </a:lnTo>
                <a:lnTo>
                  <a:pt x="43310" y="333641"/>
                </a:lnTo>
                <a:lnTo>
                  <a:pt x="43310" y="338452"/>
                </a:lnTo>
                <a:lnTo>
                  <a:pt x="44074" y="340056"/>
                </a:lnTo>
                <a:lnTo>
                  <a:pt x="44074" y="332801"/>
                </a:lnTo>
                <a:lnTo>
                  <a:pt x="44838" y="336848"/>
                </a:lnTo>
                <a:lnTo>
                  <a:pt x="44838" y="340056"/>
                </a:lnTo>
                <a:lnTo>
                  <a:pt x="44838" y="332801"/>
                </a:lnTo>
                <a:lnTo>
                  <a:pt x="45678" y="336848"/>
                </a:lnTo>
                <a:lnTo>
                  <a:pt x="45678" y="340819"/>
                </a:lnTo>
                <a:lnTo>
                  <a:pt x="47206" y="333641"/>
                </a:lnTo>
                <a:lnTo>
                  <a:pt x="47206" y="336848"/>
                </a:lnTo>
                <a:lnTo>
                  <a:pt x="47970" y="340819"/>
                </a:lnTo>
                <a:lnTo>
                  <a:pt x="47970" y="334405"/>
                </a:lnTo>
                <a:lnTo>
                  <a:pt x="48734" y="333641"/>
                </a:lnTo>
                <a:lnTo>
                  <a:pt x="48734" y="337612"/>
                </a:lnTo>
                <a:lnTo>
                  <a:pt x="48734" y="285607"/>
                </a:lnTo>
                <a:lnTo>
                  <a:pt x="49498" y="187248"/>
                </a:lnTo>
                <a:lnTo>
                  <a:pt x="49498" y="89653"/>
                </a:lnTo>
                <a:lnTo>
                  <a:pt x="51025" y="5651"/>
                </a:lnTo>
                <a:lnTo>
                  <a:pt x="51025" y="3207"/>
                </a:lnTo>
                <a:lnTo>
                  <a:pt x="51866" y="44062"/>
                </a:lnTo>
                <a:lnTo>
                  <a:pt x="51866" y="86445"/>
                </a:lnTo>
                <a:lnTo>
                  <a:pt x="51866" y="130432"/>
                </a:lnTo>
                <a:lnTo>
                  <a:pt x="52629" y="169608"/>
                </a:lnTo>
                <a:lnTo>
                  <a:pt x="52629" y="195190"/>
                </a:lnTo>
                <a:lnTo>
                  <a:pt x="53393" y="224820"/>
                </a:lnTo>
                <a:lnTo>
                  <a:pt x="53393" y="247195"/>
                </a:lnTo>
                <a:lnTo>
                  <a:pt x="54921" y="257657"/>
                </a:lnTo>
                <a:lnTo>
                  <a:pt x="54921" y="275221"/>
                </a:lnTo>
                <a:lnTo>
                  <a:pt x="54921" y="292022"/>
                </a:lnTo>
                <a:lnTo>
                  <a:pt x="55685" y="294389"/>
                </a:lnTo>
                <a:lnTo>
                  <a:pt x="55685" y="301644"/>
                </a:lnTo>
                <a:lnTo>
                  <a:pt x="56449" y="312793"/>
                </a:lnTo>
                <a:lnTo>
                  <a:pt x="56449" y="314397"/>
                </a:lnTo>
                <a:lnTo>
                  <a:pt x="57213" y="313633"/>
                </a:lnTo>
                <a:lnTo>
                  <a:pt x="57213" y="322415"/>
                </a:lnTo>
                <a:lnTo>
                  <a:pt x="58817" y="325623"/>
                </a:lnTo>
                <a:lnTo>
                  <a:pt x="58817" y="320812"/>
                </a:lnTo>
                <a:lnTo>
                  <a:pt x="58817" y="326386"/>
                </a:lnTo>
                <a:lnTo>
                  <a:pt x="59581" y="330434"/>
                </a:lnTo>
                <a:lnTo>
                  <a:pt x="59581" y="324783"/>
                </a:lnTo>
                <a:lnTo>
                  <a:pt x="60344" y="327990"/>
                </a:lnTo>
                <a:lnTo>
                  <a:pt x="60344" y="332801"/>
                </a:lnTo>
                <a:lnTo>
                  <a:pt x="61108" y="327990"/>
                </a:lnTo>
                <a:lnTo>
                  <a:pt x="61108" y="325623"/>
                </a:lnTo>
                <a:lnTo>
                  <a:pt x="61108" y="332037"/>
                </a:lnTo>
                <a:lnTo>
                  <a:pt x="62636" y="332801"/>
                </a:lnTo>
                <a:lnTo>
                  <a:pt x="62636" y="324783"/>
                </a:lnTo>
                <a:lnTo>
                  <a:pt x="63400" y="330434"/>
                </a:lnTo>
                <a:lnTo>
                  <a:pt x="63400" y="334405"/>
                </a:lnTo>
                <a:lnTo>
                  <a:pt x="64164" y="328830"/>
                </a:lnTo>
                <a:lnTo>
                  <a:pt x="64164" y="325623"/>
                </a:lnTo>
                <a:lnTo>
                  <a:pt x="64164" y="334405"/>
                </a:lnTo>
                <a:lnTo>
                  <a:pt x="65004" y="334405"/>
                </a:lnTo>
                <a:lnTo>
                  <a:pt x="65004" y="328830"/>
                </a:lnTo>
                <a:lnTo>
                  <a:pt x="66532" y="325623"/>
                </a:lnTo>
                <a:lnTo>
                  <a:pt x="66532" y="332801"/>
                </a:lnTo>
                <a:lnTo>
                  <a:pt x="67296" y="333641"/>
                </a:lnTo>
                <a:lnTo>
                  <a:pt x="67296" y="324783"/>
                </a:lnTo>
                <a:lnTo>
                  <a:pt x="68059" y="325623"/>
                </a:lnTo>
                <a:lnTo>
                  <a:pt x="68059" y="332037"/>
                </a:lnTo>
                <a:lnTo>
                  <a:pt x="68059" y="332801"/>
                </a:lnTo>
                <a:lnTo>
                  <a:pt x="68823" y="324019"/>
                </a:lnTo>
                <a:lnTo>
                  <a:pt x="68823" y="326386"/>
                </a:lnTo>
                <a:lnTo>
                  <a:pt x="70351" y="332801"/>
                </a:lnTo>
                <a:lnTo>
                  <a:pt x="70351" y="330434"/>
                </a:lnTo>
                <a:lnTo>
                  <a:pt x="71191" y="322415"/>
                </a:lnTo>
                <a:lnTo>
                  <a:pt x="71191" y="325623"/>
                </a:lnTo>
                <a:lnTo>
                  <a:pt x="71191" y="332037"/>
                </a:lnTo>
                <a:lnTo>
                  <a:pt x="71955" y="334405"/>
                </a:lnTo>
                <a:lnTo>
                  <a:pt x="71955" y="337612"/>
                </a:lnTo>
                <a:lnTo>
                  <a:pt x="72719" y="333641"/>
                </a:lnTo>
                <a:lnTo>
                  <a:pt x="72719" y="327990"/>
                </a:lnTo>
                <a:lnTo>
                  <a:pt x="74247" y="322415"/>
                </a:lnTo>
                <a:lnTo>
                  <a:pt x="75011" y="278429"/>
                </a:lnTo>
                <a:lnTo>
                  <a:pt x="75011" y="183201"/>
                </a:lnTo>
                <a:lnTo>
                  <a:pt x="75011" y="86445"/>
                </a:lnTo>
                <a:lnTo>
                  <a:pt x="75774" y="11225"/>
                </a:lnTo>
                <a:lnTo>
                  <a:pt x="75774" y="10462"/>
                </a:lnTo>
                <a:lnTo>
                  <a:pt x="76538" y="48033"/>
                </a:lnTo>
                <a:lnTo>
                  <a:pt x="76538" y="93624"/>
                </a:lnTo>
                <a:lnTo>
                  <a:pt x="78142" y="135243"/>
                </a:lnTo>
                <a:lnTo>
                  <a:pt x="78142" y="172815"/>
                </a:lnTo>
                <a:lnTo>
                  <a:pt x="78142" y="203208"/>
                </a:lnTo>
                <a:lnTo>
                  <a:pt x="78906" y="228791"/>
                </a:lnTo>
                <a:lnTo>
                  <a:pt x="78906" y="249639"/>
                </a:lnTo>
                <a:lnTo>
                  <a:pt x="79670" y="265599"/>
                </a:lnTo>
                <a:lnTo>
                  <a:pt x="79670" y="280032"/>
                </a:lnTo>
                <a:lnTo>
                  <a:pt x="80434" y="290418"/>
                </a:lnTo>
                <a:lnTo>
                  <a:pt x="80434" y="300040"/>
                </a:lnTo>
                <a:lnTo>
                  <a:pt x="80434" y="306455"/>
                </a:lnTo>
                <a:lnTo>
                  <a:pt x="81962" y="312793"/>
                </a:lnTo>
                <a:lnTo>
                  <a:pt x="81962" y="316841"/>
                </a:lnTo>
                <a:lnTo>
                  <a:pt x="82725" y="321652"/>
                </a:lnTo>
                <a:lnTo>
                  <a:pt x="82725" y="324783"/>
                </a:lnTo>
                <a:lnTo>
                  <a:pt x="83566" y="326386"/>
                </a:lnTo>
                <a:lnTo>
                  <a:pt x="83566" y="328830"/>
                </a:lnTo>
                <a:lnTo>
                  <a:pt x="84330" y="330434"/>
                </a:lnTo>
                <a:lnTo>
                  <a:pt x="84330" y="332801"/>
                </a:lnTo>
                <a:lnTo>
                  <a:pt x="84330" y="333641"/>
                </a:lnTo>
                <a:lnTo>
                  <a:pt x="85857" y="334405"/>
                </a:lnTo>
                <a:lnTo>
                  <a:pt x="86621" y="334405"/>
                </a:lnTo>
                <a:lnTo>
                  <a:pt x="86621" y="336008"/>
                </a:lnTo>
                <a:lnTo>
                  <a:pt x="87385" y="336848"/>
                </a:lnTo>
                <a:lnTo>
                  <a:pt x="87385" y="337612"/>
                </a:lnTo>
                <a:lnTo>
                  <a:pt x="87385" y="336848"/>
                </a:lnTo>
                <a:lnTo>
                  <a:pt x="88149" y="337612"/>
                </a:lnTo>
                <a:lnTo>
                  <a:pt x="89677" y="337612"/>
                </a:lnTo>
                <a:lnTo>
                  <a:pt x="90517" y="338452"/>
                </a:lnTo>
                <a:lnTo>
                  <a:pt x="90517" y="337612"/>
                </a:lnTo>
                <a:lnTo>
                  <a:pt x="91281" y="337612"/>
                </a:lnTo>
                <a:lnTo>
                  <a:pt x="92045" y="337612"/>
                </a:lnTo>
                <a:lnTo>
                  <a:pt x="92045" y="338452"/>
                </a:lnTo>
                <a:lnTo>
                  <a:pt x="93572" y="337612"/>
                </a:lnTo>
                <a:lnTo>
                  <a:pt x="93572" y="338452"/>
                </a:lnTo>
                <a:lnTo>
                  <a:pt x="94336" y="338452"/>
                </a:lnTo>
                <a:lnTo>
                  <a:pt x="94336" y="337612"/>
                </a:lnTo>
                <a:lnTo>
                  <a:pt x="94336" y="336848"/>
                </a:lnTo>
                <a:lnTo>
                  <a:pt x="95100" y="337612"/>
                </a:lnTo>
                <a:lnTo>
                  <a:pt x="95100" y="336848"/>
                </a:lnTo>
                <a:lnTo>
                  <a:pt x="95864" y="336848"/>
                </a:lnTo>
                <a:lnTo>
                  <a:pt x="97468" y="336848"/>
                </a:lnTo>
                <a:lnTo>
                  <a:pt x="98232" y="336848"/>
                </a:lnTo>
                <a:lnTo>
                  <a:pt x="98996" y="336848"/>
                </a:lnTo>
                <a:lnTo>
                  <a:pt x="99760" y="294389"/>
                </a:lnTo>
                <a:lnTo>
                  <a:pt x="99760" y="202445"/>
                </a:lnTo>
                <a:lnTo>
                  <a:pt x="101287" y="105613"/>
                </a:lnTo>
                <a:lnTo>
                  <a:pt x="101287" y="27262"/>
                </a:lnTo>
                <a:lnTo>
                  <a:pt x="101287" y="23215"/>
                </a:lnTo>
                <a:lnTo>
                  <a:pt x="102051" y="58419"/>
                </a:lnTo>
                <a:lnTo>
                  <a:pt x="102051" y="102406"/>
                </a:lnTo>
                <a:lnTo>
                  <a:pt x="102891" y="142421"/>
                </a:lnTo>
                <a:lnTo>
                  <a:pt x="102891" y="177626"/>
                </a:lnTo>
                <a:lnTo>
                  <a:pt x="103655" y="206416"/>
                </a:lnTo>
                <a:lnTo>
                  <a:pt x="103655" y="230395"/>
                </a:lnTo>
                <a:lnTo>
                  <a:pt x="103655" y="249639"/>
                </a:lnTo>
                <a:lnTo>
                  <a:pt x="105183" y="265599"/>
                </a:lnTo>
                <a:lnTo>
                  <a:pt x="105183" y="280032"/>
                </a:lnTo>
                <a:lnTo>
                  <a:pt x="105947" y="289654"/>
                </a:lnTo>
                <a:lnTo>
                  <a:pt x="105947" y="298436"/>
                </a:lnTo>
                <a:lnTo>
                  <a:pt x="106711" y="304851"/>
                </a:lnTo>
                <a:lnTo>
                  <a:pt x="106711" y="310426"/>
                </a:lnTo>
                <a:lnTo>
                  <a:pt x="106711" y="316001"/>
                </a:lnTo>
                <a:lnTo>
                  <a:pt x="107475" y="320048"/>
                </a:lnTo>
                <a:lnTo>
                  <a:pt x="107475" y="322415"/>
                </a:lnTo>
                <a:lnTo>
                  <a:pt x="109002" y="324783"/>
                </a:lnTo>
                <a:lnTo>
                  <a:pt x="109002" y="327990"/>
                </a:lnTo>
                <a:lnTo>
                  <a:pt x="109842" y="328830"/>
                </a:lnTo>
                <a:lnTo>
                  <a:pt x="109842" y="329594"/>
                </a:lnTo>
                <a:lnTo>
                  <a:pt x="110606" y="330434"/>
                </a:lnTo>
                <a:lnTo>
                  <a:pt x="110606" y="332037"/>
                </a:lnTo>
                <a:lnTo>
                  <a:pt x="110606" y="333641"/>
                </a:lnTo>
                <a:lnTo>
                  <a:pt x="111370" y="334405"/>
                </a:lnTo>
                <a:lnTo>
                  <a:pt x="111370" y="333641"/>
                </a:lnTo>
                <a:lnTo>
                  <a:pt x="112898" y="333641"/>
                </a:lnTo>
                <a:lnTo>
                  <a:pt x="113662" y="334405"/>
                </a:lnTo>
                <a:lnTo>
                  <a:pt x="114426" y="336008"/>
                </a:lnTo>
                <a:lnTo>
                  <a:pt x="114426" y="334405"/>
                </a:lnTo>
                <a:lnTo>
                  <a:pt x="115190" y="334405"/>
                </a:lnTo>
                <a:lnTo>
                  <a:pt x="116794" y="336008"/>
                </a:lnTo>
                <a:lnTo>
                  <a:pt x="117557" y="336008"/>
                </a:lnTo>
                <a:lnTo>
                  <a:pt x="117557" y="336848"/>
                </a:lnTo>
                <a:lnTo>
                  <a:pt x="118321" y="336008"/>
                </a:lnTo>
                <a:lnTo>
                  <a:pt x="118321" y="336848"/>
                </a:lnTo>
                <a:lnTo>
                  <a:pt x="119085" y="336848"/>
                </a:lnTo>
                <a:lnTo>
                  <a:pt x="119085" y="336008"/>
                </a:lnTo>
                <a:lnTo>
                  <a:pt x="120613" y="336848"/>
                </a:lnTo>
                <a:lnTo>
                  <a:pt x="120613" y="336008"/>
                </a:lnTo>
                <a:lnTo>
                  <a:pt x="121377" y="336848"/>
                </a:lnTo>
                <a:lnTo>
                  <a:pt x="122217" y="336848"/>
                </a:lnTo>
                <a:lnTo>
                  <a:pt x="122981" y="336848"/>
                </a:lnTo>
                <a:lnTo>
                  <a:pt x="124509" y="336848"/>
                </a:lnTo>
                <a:lnTo>
                  <a:pt x="125272" y="294389"/>
                </a:lnTo>
                <a:lnTo>
                  <a:pt x="125272" y="205652"/>
                </a:lnTo>
                <a:lnTo>
                  <a:pt x="126036" y="109661"/>
                </a:lnTo>
                <a:lnTo>
                  <a:pt x="126036" y="32073"/>
                </a:lnTo>
                <a:lnTo>
                  <a:pt x="126800" y="30469"/>
                </a:lnTo>
                <a:lnTo>
                  <a:pt x="126800" y="65598"/>
                </a:lnTo>
                <a:lnTo>
                  <a:pt x="126800" y="108821"/>
                </a:lnTo>
                <a:lnTo>
                  <a:pt x="128328" y="147232"/>
                </a:lnTo>
                <a:lnTo>
                  <a:pt x="128328" y="181597"/>
                </a:lnTo>
                <a:lnTo>
                  <a:pt x="129168" y="209623"/>
                </a:lnTo>
                <a:lnTo>
                  <a:pt x="129168" y="232838"/>
                </a:lnTo>
                <a:lnTo>
                  <a:pt x="129932" y="252846"/>
                </a:lnTo>
                <a:lnTo>
                  <a:pt x="129932" y="267203"/>
                </a:lnTo>
                <a:lnTo>
                  <a:pt x="129932" y="280796"/>
                </a:lnTo>
                <a:lnTo>
                  <a:pt x="130696" y="292022"/>
                </a:lnTo>
                <a:lnTo>
                  <a:pt x="130696" y="300040"/>
                </a:lnTo>
                <a:lnTo>
                  <a:pt x="132224" y="305615"/>
                </a:lnTo>
                <a:lnTo>
                  <a:pt x="132224" y="310426"/>
                </a:lnTo>
                <a:lnTo>
                  <a:pt x="132987" y="316001"/>
                </a:lnTo>
                <a:lnTo>
                  <a:pt x="132987" y="318444"/>
                </a:lnTo>
                <a:lnTo>
                  <a:pt x="132987" y="322415"/>
                </a:lnTo>
                <a:lnTo>
                  <a:pt x="133751" y="325623"/>
                </a:lnTo>
                <a:lnTo>
                  <a:pt x="133751" y="327990"/>
                </a:lnTo>
                <a:lnTo>
                  <a:pt x="134515" y="328830"/>
                </a:lnTo>
                <a:lnTo>
                  <a:pt x="134515" y="329594"/>
                </a:lnTo>
                <a:lnTo>
                  <a:pt x="136119" y="330434"/>
                </a:lnTo>
                <a:lnTo>
                  <a:pt x="136119" y="332037"/>
                </a:lnTo>
                <a:lnTo>
                  <a:pt x="136883" y="332037"/>
                </a:lnTo>
                <a:lnTo>
                  <a:pt x="136883" y="333641"/>
                </a:lnTo>
                <a:lnTo>
                  <a:pt x="137647" y="334405"/>
                </a:lnTo>
                <a:lnTo>
                  <a:pt x="138411" y="334405"/>
                </a:lnTo>
                <a:lnTo>
                  <a:pt x="138411" y="336008"/>
                </a:lnTo>
                <a:lnTo>
                  <a:pt x="139939" y="336008"/>
                </a:lnTo>
                <a:lnTo>
                  <a:pt x="140702" y="336008"/>
                </a:lnTo>
                <a:lnTo>
                  <a:pt x="140702" y="336848"/>
                </a:lnTo>
                <a:lnTo>
                  <a:pt x="141543" y="336008"/>
                </a:lnTo>
                <a:lnTo>
                  <a:pt x="141543" y="336848"/>
                </a:lnTo>
                <a:lnTo>
                  <a:pt x="142307" y="336008"/>
                </a:lnTo>
                <a:lnTo>
                  <a:pt x="143834" y="336848"/>
                </a:lnTo>
                <a:lnTo>
                  <a:pt x="144598" y="336008"/>
                </a:lnTo>
                <a:lnTo>
                  <a:pt x="145362" y="336008"/>
                </a:lnTo>
                <a:lnTo>
                  <a:pt x="146126" y="336008"/>
                </a:lnTo>
                <a:lnTo>
                  <a:pt x="146126" y="336848"/>
                </a:lnTo>
                <a:lnTo>
                  <a:pt x="147654" y="336848"/>
                </a:lnTo>
                <a:lnTo>
                  <a:pt x="148494" y="336848"/>
                </a:lnTo>
                <a:lnTo>
                  <a:pt x="148494" y="336008"/>
                </a:lnTo>
                <a:lnTo>
                  <a:pt x="149258" y="336848"/>
                </a:lnTo>
                <a:lnTo>
                  <a:pt x="149258" y="336008"/>
                </a:lnTo>
                <a:lnTo>
                  <a:pt x="149258" y="336848"/>
                </a:lnTo>
                <a:lnTo>
                  <a:pt x="150022" y="298436"/>
                </a:lnTo>
                <a:lnTo>
                  <a:pt x="150022" y="211227"/>
                </a:lnTo>
                <a:lnTo>
                  <a:pt x="151549" y="119206"/>
                </a:lnTo>
                <a:lnTo>
                  <a:pt x="151549" y="43222"/>
                </a:lnTo>
                <a:lnTo>
                  <a:pt x="152313" y="37648"/>
                </a:lnTo>
                <a:lnTo>
                  <a:pt x="152313" y="71249"/>
                </a:lnTo>
                <a:lnTo>
                  <a:pt x="153077" y="111264"/>
                </a:lnTo>
                <a:lnTo>
                  <a:pt x="153077" y="150440"/>
                </a:lnTo>
                <a:lnTo>
                  <a:pt x="153077" y="184804"/>
                </a:lnTo>
                <a:lnTo>
                  <a:pt x="153841" y="212831"/>
                </a:lnTo>
                <a:lnTo>
                  <a:pt x="153841" y="236809"/>
                </a:lnTo>
                <a:lnTo>
                  <a:pt x="155445" y="255213"/>
                </a:lnTo>
                <a:lnTo>
                  <a:pt x="155445" y="270410"/>
                </a:lnTo>
                <a:lnTo>
                  <a:pt x="156209" y="282400"/>
                </a:lnTo>
                <a:lnTo>
                  <a:pt x="156209" y="292022"/>
                </a:lnTo>
                <a:lnTo>
                  <a:pt x="156209" y="300804"/>
                </a:lnTo>
                <a:lnTo>
                  <a:pt x="156973" y="308059"/>
                </a:lnTo>
                <a:lnTo>
                  <a:pt x="156973" y="312793"/>
                </a:lnTo>
                <a:lnTo>
                  <a:pt x="158500" y="317604"/>
                </a:lnTo>
                <a:lnTo>
                  <a:pt x="158500" y="320048"/>
                </a:lnTo>
                <a:lnTo>
                  <a:pt x="159264" y="322415"/>
                </a:lnTo>
                <a:lnTo>
                  <a:pt x="159264" y="325623"/>
                </a:lnTo>
                <a:lnTo>
                  <a:pt x="159264" y="327990"/>
                </a:lnTo>
                <a:lnTo>
                  <a:pt x="160028" y="328830"/>
                </a:lnTo>
                <a:lnTo>
                  <a:pt x="160028" y="330434"/>
                </a:lnTo>
                <a:lnTo>
                  <a:pt x="160868" y="330434"/>
                </a:lnTo>
                <a:lnTo>
                  <a:pt x="160868" y="332037"/>
                </a:lnTo>
                <a:lnTo>
                  <a:pt x="162396" y="330434"/>
                </a:lnTo>
                <a:lnTo>
                  <a:pt x="162396" y="332037"/>
                </a:lnTo>
                <a:lnTo>
                  <a:pt x="163160" y="332801"/>
                </a:lnTo>
                <a:lnTo>
                  <a:pt x="163160" y="333641"/>
                </a:lnTo>
                <a:lnTo>
                  <a:pt x="163160" y="334405"/>
                </a:lnTo>
                <a:lnTo>
                  <a:pt x="163924" y="336008"/>
                </a:lnTo>
                <a:lnTo>
                  <a:pt x="164688" y="336848"/>
                </a:lnTo>
                <a:lnTo>
                  <a:pt x="164688" y="336008"/>
                </a:lnTo>
                <a:lnTo>
                  <a:pt x="166215" y="336848"/>
                </a:lnTo>
                <a:lnTo>
                  <a:pt x="166215" y="336008"/>
                </a:lnTo>
                <a:lnTo>
                  <a:pt x="167056" y="336008"/>
                </a:lnTo>
                <a:lnTo>
                  <a:pt x="167056" y="336848"/>
                </a:lnTo>
                <a:lnTo>
                  <a:pt x="167819" y="336848"/>
                </a:lnTo>
                <a:lnTo>
                  <a:pt x="168583" y="336848"/>
                </a:lnTo>
                <a:lnTo>
                  <a:pt x="168583" y="336008"/>
                </a:lnTo>
                <a:lnTo>
                  <a:pt x="170111" y="334405"/>
                </a:lnTo>
                <a:lnTo>
                  <a:pt x="170111" y="336008"/>
                </a:lnTo>
                <a:lnTo>
                  <a:pt x="170875" y="334405"/>
                </a:lnTo>
                <a:lnTo>
                  <a:pt x="170875" y="336008"/>
                </a:lnTo>
                <a:lnTo>
                  <a:pt x="171639" y="336008"/>
                </a:lnTo>
                <a:lnTo>
                  <a:pt x="172403" y="336848"/>
                </a:lnTo>
                <a:lnTo>
                  <a:pt x="172403" y="336008"/>
                </a:lnTo>
                <a:lnTo>
                  <a:pt x="174007" y="336848"/>
                </a:lnTo>
                <a:lnTo>
                  <a:pt x="174007" y="336008"/>
                </a:lnTo>
                <a:lnTo>
                  <a:pt x="174771" y="336848"/>
                </a:lnTo>
                <a:lnTo>
                  <a:pt x="174771" y="337612"/>
                </a:lnTo>
                <a:lnTo>
                  <a:pt x="175534" y="337612"/>
                </a:lnTo>
                <a:lnTo>
                  <a:pt x="175534" y="304011"/>
                </a:lnTo>
                <a:lnTo>
                  <a:pt x="175534" y="219245"/>
                </a:lnTo>
                <a:lnTo>
                  <a:pt x="176298" y="129668"/>
                </a:lnTo>
                <a:lnTo>
                  <a:pt x="176298" y="54448"/>
                </a:lnTo>
                <a:lnTo>
                  <a:pt x="177826" y="46430"/>
                </a:lnTo>
                <a:lnTo>
                  <a:pt x="177826" y="77663"/>
                </a:lnTo>
                <a:lnTo>
                  <a:pt x="178590" y="116839"/>
                </a:lnTo>
                <a:lnTo>
                  <a:pt x="178590" y="154411"/>
                </a:lnTo>
                <a:lnTo>
                  <a:pt x="179354" y="186408"/>
                </a:lnTo>
                <a:lnTo>
                  <a:pt x="179354" y="213594"/>
                </a:lnTo>
                <a:lnTo>
                  <a:pt x="179354" y="235206"/>
                </a:lnTo>
                <a:lnTo>
                  <a:pt x="180194" y="254450"/>
                </a:lnTo>
                <a:lnTo>
                  <a:pt x="180194" y="269647"/>
                </a:lnTo>
                <a:lnTo>
                  <a:pt x="181722" y="284003"/>
                </a:lnTo>
                <a:lnTo>
                  <a:pt x="181722" y="293625"/>
                </a:lnTo>
                <a:lnTo>
                  <a:pt x="182486" y="301644"/>
                </a:lnTo>
                <a:lnTo>
                  <a:pt x="182486" y="308059"/>
                </a:lnTo>
                <a:lnTo>
                  <a:pt x="182486" y="312793"/>
                </a:lnTo>
                <a:lnTo>
                  <a:pt x="183249" y="316841"/>
                </a:lnTo>
                <a:lnTo>
                  <a:pt x="183249" y="320812"/>
                </a:lnTo>
                <a:lnTo>
                  <a:pt x="184013" y="322415"/>
                </a:lnTo>
                <a:lnTo>
                  <a:pt x="184013" y="325623"/>
                </a:lnTo>
                <a:lnTo>
                  <a:pt x="185541" y="327990"/>
                </a:lnTo>
                <a:lnTo>
                  <a:pt x="185541" y="330434"/>
                </a:lnTo>
                <a:lnTo>
                  <a:pt x="185541" y="332037"/>
                </a:lnTo>
                <a:lnTo>
                  <a:pt x="186381" y="332037"/>
                </a:lnTo>
                <a:lnTo>
                  <a:pt x="186381" y="332801"/>
                </a:lnTo>
                <a:lnTo>
                  <a:pt x="187145" y="333641"/>
                </a:lnTo>
                <a:lnTo>
                  <a:pt x="187145" y="334405"/>
                </a:lnTo>
                <a:lnTo>
                  <a:pt x="187909" y="334405"/>
                </a:lnTo>
                <a:lnTo>
                  <a:pt x="187909" y="336008"/>
                </a:lnTo>
                <a:lnTo>
                  <a:pt x="189437" y="336008"/>
                </a:lnTo>
                <a:lnTo>
                  <a:pt x="189437" y="334405"/>
                </a:lnTo>
                <a:lnTo>
                  <a:pt x="190201" y="334405"/>
                </a:lnTo>
                <a:lnTo>
                  <a:pt x="190201" y="336008"/>
                </a:lnTo>
                <a:lnTo>
                  <a:pt x="190964" y="334405"/>
                </a:lnTo>
                <a:lnTo>
                  <a:pt x="190964" y="333641"/>
                </a:lnTo>
                <a:lnTo>
                  <a:pt x="191728" y="334405"/>
                </a:lnTo>
                <a:lnTo>
                  <a:pt x="191728" y="336008"/>
                </a:lnTo>
                <a:lnTo>
                  <a:pt x="191728" y="336848"/>
                </a:lnTo>
                <a:lnTo>
                  <a:pt x="193332" y="336008"/>
                </a:lnTo>
                <a:lnTo>
                  <a:pt x="193332" y="336848"/>
                </a:lnTo>
                <a:lnTo>
                  <a:pt x="194096" y="337612"/>
                </a:lnTo>
                <a:lnTo>
                  <a:pt x="194860" y="337612"/>
                </a:lnTo>
                <a:lnTo>
                  <a:pt x="194860" y="338452"/>
                </a:lnTo>
                <a:lnTo>
                  <a:pt x="194860" y="340056"/>
                </a:lnTo>
                <a:lnTo>
                  <a:pt x="195624" y="337612"/>
                </a:lnTo>
                <a:lnTo>
                  <a:pt x="195624" y="338452"/>
                </a:lnTo>
                <a:lnTo>
                  <a:pt x="197152" y="338452"/>
                </a:lnTo>
                <a:lnTo>
                  <a:pt x="197152" y="337612"/>
                </a:lnTo>
                <a:lnTo>
                  <a:pt x="197915" y="336848"/>
                </a:lnTo>
                <a:lnTo>
                  <a:pt x="198679" y="336848"/>
                </a:lnTo>
                <a:lnTo>
                  <a:pt x="198679" y="336008"/>
                </a:lnTo>
                <a:lnTo>
                  <a:pt x="198679" y="336848"/>
                </a:lnTo>
                <a:lnTo>
                  <a:pt x="199520" y="336008"/>
                </a:lnTo>
                <a:lnTo>
                  <a:pt x="201047" y="337612"/>
                </a:lnTo>
                <a:lnTo>
                  <a:pt x="201047" y="304011"/>
                </a:lnTo>
                <a:lnTo>
                  <a:pt x="201811" y="223216"/>
                </a:lnTo>
                <a:lnTo>
                  <a:pt x="201811" y="134403"/>
                </a:lnTo>
                <a:lnTo>
                  <a:pt x="201811" y="59259"/>
                </a:lnTo>
                <a:lnTo>
                  <a:pt x="202575" y="51241"/>
                </a:lnTo>
                <a:lnTo>
                  <a:pt x="202575" y="83238"/>
                </a:lnTo>
                <a:lnTo>
                  <a:pt x="203339" y="121650"/>
                </a:lnTo>
                <a:lnTo>
                  <a:pt x="203339" y="159222"/>
                </a:lnTo>
                <a:lnTo>
                  <a:pt x="204867" y="190455"/>
                </a:lnTo>
                <a:lnTo>
                  <a:pt x="204867" y="218405"/>
                </a:lnTo>
                <a:lnTo>
                  <a:pt x="204867" y="238413"/>
                </a:lnTo>
                <a:lnTo>
                  <a:pt x="205707" y="257657"/>
                </a:lnTo>
                <a:lnTo>
                  <a:pt x="205707" y="272854"/>
                </a:lnTo>
                <a:lnTo>
                  <a:pt x="206471" y="284843"/>
                </a:lnTo>
                <a:lnTo>
                  <a:pt x="206471" y="294389"/>
                </a:lnTo>
                <a:lnTo>
                  <a:pt x="207235" y="301644"/>
                </a:lnTo>
                <a:lnTo>
                  <a:pt x="207235" y="308059"/>
                </a:lnTo>
                <a:lnTo>
                  <a:pt x="208762" y="312793"/>
                </a:lnTo>
                <a:lnTo>
                  <a:pt x="208762" y="317604"/>
                </a:lnTo>
                <a:lnTo>
                  <a:pt x="208762" y="320812"/>
                </a:lnTo>
                <a:lnTo>
                  <a:pt x="209526" y="324019"/>
                </a:lnTo>
                <a:lnTo>
                  <a:pt x="209526" y="326386"/>
                </a:lnTo>
                <a:lnTo>
                  <a:pt x="210290" y="328830"/>
                </a:lnTo>
                <a:lnTo>
                  <a:pt x="210290" y="329594"/>
                </a:lnTo>
                <a:lnTo>
                  <a:pt x="211054" y="330434"/>
                </a:lnTo>
                <a:lnTo>
                  <a:pt x="211054" y="332037"/>
                </a:lnTo>
                <a:lnTo>
                  <a:pt x="211054" y="332801"/>
                </a:lnTo>
                <a:lnTo>
                  <a:pt x="212658" y="333641"/>
                </a:lnTo>
                <a:lnTo>
                  <a:pt x="213422" y="333641"/>
                </a:lnTo>
                <a:lnTo>
                  <a:pt x="213422" y="334405"/>
                </a:lnTo>
                <a:lnTo>
                  <a:pt x="214186" y="334405"/>
                </a:lnTo>
                <a:lnTo>
                  <a:pt x="214186" y="336008"/>
                </a:lnTo>
                <a:lnTo>
                  <a:pt x="214950" y="336008"/>
                </a:lnTo>
                <a:lnTo>
                  <a:pt x="216477" y="336008"/>
                </a:lnTo>
                <a:lnTo>
                  <a:pt x="216477" y="334405"/>
                </a:lnTo>
                <a:lnTo>
                  <a:pt x="217241" y="336008"/>
                </a:lnTo>
                <a:lnTo>
                  <a:pt x="218005" y="334405"/>
                </a:lnTo>
                <a:lnTo>
                  <a:pt x="218005" y="336008"/>
                </a:lnTo>
                <a:lnTo>
                  <a:pt x="218005" y="334405"/>
                </a:lnTo>
                <a:lnTo>
                  <a:pt x="218845" y="334405"/>
                </a:lnTo>
                <a:lnTo>
                  <a:pt x="218845" y="336008"/>
                </a:lnTo>
                <a:lnTo>
                  <a:pt x="220373" y="336008"/>
                </a:lnTo>
                <a:lnTo>
                  <a:pt x="220373" y="334405"/>
                </a:lnTo>
                <a:lnTo>
                  <a:pt x="221137" y="334405"/>
                </a:lnTo>
                <a:lnTo>
                  <a:pt x="221901" y="336008"/>
                </a:lnTo>
                <a:lnTo>
                  <a:pt x="221901" y="334405"/>
                </a:lnTo>
                <a:lnTo>
                  <a:pt x="222665" y="336008"/>
                </a:lnTo>
                <a:lnTo>
                  <a:pt x="224192" y="336008"/>
                </a:lnTo>
                <a:lnTo>
                  <a:pt x="224192" y="336848"/>
                </a:lnTo>
                <a:lnTo>
                  <a:pt x="225033" y="336008"/>
                </a:lnTo>
                <a:lnTo>
                  <a:pt x="225033" y="336848"/>
                </a:lnTo>
                <a:lnTo>
                  <a:pt x="225796" y="336848"/>
                </a:lnTo>
                <a:lnTo>
                  <a:pt x="225796" y="306455"/>
                </a:lnTo>
                <a:lnTo>
                  <a:pt x="226560" y="228791"/>
                </a:lnTo>
                <a:lnTo>
                  <a:pt x="226560" y="142421"/>
                </a:lnTo>
                <a:lnTo>
                  <a:pt x="228088" y="70409"/>
                </a:lnTo>
                <a:lnTo>
                  <a:pt x="228088" y="60023"/>
                </a:lnTo>
                <a:lnTo>
                  <a:pt x="228088" y="91256"/>
                </a:lnTo>
                <a:lnTo>
                  <a:pt x="228852" y="129668"/>
                </a:lnTo>
                <a:lnTo>
                  <a:pt x="228852" y="165637"/>
                </a:lnTo>
                <a:lnTo>
                  <a:pt x="229616" y="197634"/>
                </a:lnTo>
                <a:lnTo>
                  <a:pt x="229616" y="223216"/>
                </a:lnTo>
                <a:lnTo>
                  <a:pt x="230380" y="244828"/>
                </a:lnTo>
                <a:lnTo>
                  <a:pt x="230380" y="261628"/>
                </a:lnTo>
                <a:lnTo>
                  <a:pt x="230380" y="275221"/>
                </a:lnTo>
                <a:lnTo>
                  <a:pt x="231984" y="288814"/>
                </a:lnTo>
                <a:lnTo>
                  <a:pt x="231984" y="297596"/>
                </a:lnTo>
                <a:lnTo>
                  <a:pt x="232747" y="304851"/>
                </a:lnTo>
                <a:lnTo>
                  <a:pt x="232747" y="310426"/>
                </a:lnTo>
                <a:lnTo>
                  <a:pt x="233511" y="316001"/>
                </a:lnTo>
                <a:lnTo>
                  <a:pt x="233511" y="320048"/>
                </a:lnTo>
                <a:lnTo>
                  <a:pt x="234275" y="324019"/>
                </a:lnTo>
                <a:lnTo>
                  <a:pt x="234275" y="325623"/>
                </a:lnTo>
                <a:lnTo>
                  <a:pt x="234275" y="327990"/>
                </a:lnTo>
                <a:lnTo>
                  <a:pt x="235803" y="329594"/>
                </a:lnTo>
                <a:lnTo>
                  <a:pt x="235803" y="332037"/>
                </a:lnTo>
                <a:lnTo>
                  <a:pt x="236567" y="333641"/>
                </a:lnTo>
                <a:lnTo>
                  <a:pt x="237331" y="333641"/>
                </a:lnTo>
                <a:lnTo>
                  <a:pt x="237331" y="334405"/>
                </a:lnTo>
                <a:lnTo>
                  <a:pt x="237331" y="336008"/>
                </a:lnTo>
                <a:lnTo>
                  <a:pt x="238171" y="334405"/>
                </a:lnTo>
                <a:lnTo>
                  <a:pt x="238171" y="333641"/>
                </a:lnTo>
                <a:lnTo>
                  <a:pt x="239699" y="334405"/>
                </a:lnTo>
                <a:lnTo>
                  <a:pt x="239699" y="336008"/>
                </a:lnTo>
                <a:lnTo>
                  <a:pt x="240462" y="336008"/>
                </a:lnTo>
                <a:lnTo>
                  <a:pt x="240462" y="336848"/>
                </a:lnTo>
                <a:lnTo>
                  <a:pt x="241226" y="336848"/>
                </a:lnTo>
                <a:lnTo>
                  <a:pt x="241990" y="336848"/>
                </a:lnTo>
                <a:lnTo>
                  <a:pt x="243518" y="336848"/>
                </a:lnTo>
                <a:lnTo>
                  <a:pt x="243518" y="336008"/>
                </a:lnTo>
                <a:lnTo>
                  <a:pt x="244358" y="336848"/>
                </a:lnTo>
                <a:lnTo>
                  <a:pt x="245122" y="336008"/>
                </a:lnTo>
                <a:lnTo>
                  <a:pt x="245122" y="336848"/>
                </a:lnTo>
                <a:lnTo>
                  <a:pt x="245886" y="336848"/>
                </a:lnTo>
                <a:lnTo>
                  <a:pt x="245886" y="336008"/>
                </a:lnTo>
                <a:lnTo>
                  <a:pt x="247414" y="336848"/>
                </a:lnTo>
                <a:lnTo>
                  <a:pt x="247414" y="336008"/>
                </a:lnTo>
                <a:lnTo>
                  <a:pt x="248177" y="336008"/>
                </a:lnTo>
                <a:lnTo>
                  <a:pt x="248941" y="336848"/>
                </a:lnTo>
                <a:lnTo>
                  <a:pt x="249705" y="336848"/>
                </a:lnTo>
                <a:lnTo>
                  <a:pt x="251309" y="336848"/>
                </a:lnTo>
                <a:lnTo>
                  <a:pt x="251309" y="308822"/>
                </a:lnTo>
                <a:lnTo>
                  <a:pt x="252073" y="230395"/>
                </a:lnTo>
                <a:lnTo>
                  <a:pt x="252073" y="146392"/>
                </a:lnTo>
                <a:lnTo>
                  <a:pt x="252837" y="75220"/>
                </a:lnTo>
                <a:lnTo>
                  <a:pt x="252837" y="64070"/>
                </a:lnTo>
                <a:lnTo>
                  <a:pt x="253601" y="93624"/>
                </a:lnTo>
                <a:lnTo>
                  <a:pt x="253601" y="131196"/>
                </a:lnTo>
                <a:lnTo>
                  <a:pt x="253601" y="167240"/>
                </a:lnTo>
                <a:lnTo>
                  <a:pt x="255129" y="198397"/>
                </a:lnTo>
                <a:lnTo>
                  <a:pt x="255129" y="224820"/>
                </a:lnTo>
                <a:lnTo>
                  <a:pt x="255892" y="245591"/>
                </a:lnTo>
                <a:lnTo>
                  <a:pt x="255892" y="262392"/>
                </a:lnTo>
                <a:lnTo>
                  <a:pt x="256656" y="276825"/>
                </a:lnTo>
                <a:lnTo>
                  <a:pt x="256656" y="288051"/>
                </a:lnTo>
                <a:lnTo>
                  <a:pt x="256656" y="295993"/>
                </a:lnTo>
                <a:lnTo>
                  <a:pt x="257497" y="304011"/>
                </a:lnTo>
                <a:lnTo>
                  <a:pt x="257497" y="309586"/>
                </a:lnTo>
                <a:lnTo>
                  <a:pt x="259024" y="313633"/>
                </a:lnTo>
                <a:lnTo>
                  <a:pt x="259024" y="318444"/>
                </a:lnTo>
                <a:lnTo>
                  <a:pt x="259788" y="320812"/>
                </a:lnTo>
                <a:lnTo>
                  <a:pt x="259788" y="324019"/>
                </a:lnTo>
                <a:lnTo>
                  <a:pt x="260552" y="326386"/>
                </a:lnTo>
                <a:lnTo>
                  <a:pt x="260552" y="328830"/>
                </a:lnTo>
                <a:lnTo>
                  <a:pt x="260552" y="330434"/>
                </a:lnTo>
                <a:lnTo>
                  <a:pt x="261316" y="332037"/>
                </a:lnTo>
                <a:lnTo>
                  <a:pt x="261316" y="332801"/>
                </a:lnTo>
                <a:lnTo>
                  <a:pt x="262844" y="332801"/>
                </a:lnTo>
                <a:lnTo>
                  <a:pt x="262844" y="333641"/>
                </a:lnTo>
                <a:lnTo>
                  <a:pt x="263684" y="333641"/>
                </a:lnTo>
                <a:lnTo>
                  <a:pt x="264448" y="333641"/>
                </a:lnTo>
                <a:lnTo>
                  <a:pt x="265212" y="333641"/>
                </a:lnTo>
                <a:lnTo>
                  <a:pt x="265212" y="334405"/>
                </a:lnTo>
                <a:lnTo>
                  <a:pt x="266739" y="334405"/>
                </a:lnTo>
                <a:lnTo>
                  <a:pt x="267503" y="334405"/>
                </a:lnTo>
                <a:lnTo>
                  <a:pt x="268267" y="336008"/>
                </a:lnTo>
                <a:lnTo>
                  <a:pt x="268267" y="336848"/>
                </a:lnTo>
                <a:lnTo>
                  <a:pt x="269031" y="336848"/>
                </a:lnTo>
                <a:lnTo>
                  <a:pt x="270635" y="334405"/>
                </a:lnTo>
                <a:lnTo>
                  <a:pt x="270635" y="336008"/>
                </a:lnTo>
                <a:lnTo>
                  <a:pt x="271399" y="336008"/>
                </a:lnTo>
                <a:lnTo>
                  <a:pt x="271399" y="336848"/>
                </a:lnTo>
                <a:lnTo>
                  <a:pt x="272163" y="336008"/>
                </a:lnTo>
                <a:lnTo>
                  <a:pt x="272926" y="336008"/>
                </a:lnTo>
                <a:lnTo>
                  <a:pt x="272926" y="336848"/>
                </a:lnTo>
                <a:lnTo>
                  <a:pt x="274454" y="336848"/>
                </a:lnTo>
                <a:lnTo>
                  <a:pt x="275218" y="336008"/>
                </a:lnTo>
                <a:lnTo>
                  <a:pt x="275218" y="336848"/>
                </a:lnTo>
                <a:lnTo>
                  <a:pt x="275982" y="336848"/>
                </a:lnTo>
                <a:lnTo>
                  <a:pt x="276822" y="310426"/>
                </a:lnTo>
                <a:lnTo>
                  <a:pt x="276822" y="236809"/>
                </a:lnTo>
                <a:lnTo>
                  <a:pt x="276822" y="152807"/>
                </a:lnTo>
                <a:lnTo>
                  <a:pt x="278350" y="80031"/>
                </a:lnTo>
                <a:lnTo>
                  <a:pt x="278350" y="69645"/>
                </a:lnTo>
                <a:lnTo>
                  <a:pt x="279114" y="96067"/>
                </a:lnTo>
                <a:lnTo>
                  <a:pt x="279114" y="133639"/>
                </a:lnTo>
                <a:lnTo>
                  <a:pt x="279878" y="167240"/>
                </a:lnTo>
                <a:lnTo>
                  <a:pt x="279878" y="198397"/>
                </a:lnTo>
                <a:lnTo>
                  <a:pt x="279878" y="223216"/>
                </a:lnTo>
                <a:lnTo>
                  <a:pt x="280641" y="244828"/>
                </a:lnTo>
                <a:lnTo>
                  <a:pt x="280641" y="261628"/>
                </a:lnTo>
                <a:lnTo>
                  <a:pt x="282169" y="275221"/>
                </a:lnTo>
                <a:lnTo>
                  <a:pt x="282169" y="286447"/>
                </a:lnTo>
                <a:lnTo>
                  <a:pt x="283009" y="294389"/>
                </a:lnTo>
                <a:lnTo>
                  <a:pt x="283009" y="301644"/>
                </a:lnTo>
                <a:lnTo>
                  <a:pt x="283009" y="308822"/>
                </a:lnTo>
                <a:lnTo>
                  <a:pt x="283773" y="313633"/>
                </a:lnTo>
                <a:lnTo>
                  <a:pt x="283773" y="318444"/>
                </a:lnTo>
                <a:lnTo>
                  <a:pt x="285301" y="321652"/>
                </a:lnTo>
                <a:lnTo>
                  <a:pt x="285301" y="324019"/>
                </a:lnTo>
                <a:lnTo>
                  <a:pt x="286065" y="325623"/>
                </a:lnTo>
                <a:lnTo>
                  <a:pt x="286065" y="328830"/>
                </a:lnTo>
                <a:lnTo>
                  <a:pt x="286829" y="330434"/>
                </a:lnTo>
                <a:lnTo>
                  <a:pt x="286829" y="332801"/>
                </a:lnTo>
                <a:lnTo>
                  <a:pt x="287593" y="333641"/>
                </a:lnTo>
                <a:lnTo>
                  <a:pt x="289197" y="333641"/>
                </a:lnTo>
                <a:lnTo>
                  <a:pt x="289197" y="336008"/>
                </a:lnTo>
                <a:lnTo>
                  <a:pt x="289961" y="334405"/>
                </a:lnTo>
                <a:lnTo>
                  <a:pt x="289961" y="336008"/>
                </a:lnTo>
                <a:lnTo>
                  <a:pt x="290724" y="336008"/>
                </a:lnTo>
                <a:lnTo>
                  <a:pt x="291488" y="336008"/>
                </a:lnTo>
                <a:lnTo>
                  <a:pt x="293016" y="334405"/>
                </a:lnTo>
                <a:lnTo>
                  <a:pt x="293016" y="336008"/>
                </a:lnTo>
                <a:lnTo>
                  <a:pt x="293780" y="334405"/>
                </a:lnTo>
                <a:lnTo>
                  <a:pt x="294544" y="334405"/>
                </a:lnTo>
                <a:lnTo>
                  <a:pt x="295308" y="336848"/>
                </a:lnTo>
                <a:lnTo>
                  <a:pt x="295308" y="336008"/>
                </a:lnTo>
                <a:lnTo>
                  <a:pt x="296912" y="336008"/>
                </a:lnTo>
                <a:lnTo>
                  <a:pt x="296912" y="336848"/>
                </a:lnTo>
                <a:lnTo>
                  <a:pt x="297676" y="336848"/>
                </a:lnTo>
                <a:lnTo>
                  <a:pt x="297676" y="336008"/>
                </a:lnTo>
                <a:lnTo>
                  <a:pt x="298439" y="336008"/>
                </a:lnTo>
                <a:lnTo>
                  <a:pt x="299203" y="336008"/>
                </a:lnTo>
                <a:lnTo>
                  <a:pt x="299203" y="336848"/>
                </a:lnTo>
                <a:lnTo>
                  <a:pt x="300731" y="336008"/>
                </a:lnTo>
                <a:lnTo>
                  <a:pt x="301495" y="336008"/>
                </a:lnTo>
                <a:lnTo>
                  <a:pt x="301495" y="336848"/>
                </a:lnTo>
                <a:lnTo>
                  <a:pt x="302335" y="312030"/>
                </a:lnTo>
                <a:lnTo>
                  <a:pt x="302335" y="239253"/>
                </a:lnTo>
                <a:lnTo>
                  <a:pt x="303099" y="159222"/>
                </a:lnTo>
                <a:lnTo>
                  <a:pt x="303099" y="90416"/>
                </a:lnTo>
                <a:lnTo>
                  <a:pt x="303099" y="77663"/>
                </a:lnTo>
                <a:lnTo>
                  <a:pt x="304627" y="103246"/>
                </a:lnTo>
                <a:lnTo>
                  <a:pt x="304627" y="138450"/>
                </a:lnTo>
                <a:lnTo>
                  <a:pt x="305391" y="173655"/>
                </a:lnTo>
                <a:lnTo>
                  <a:pt x="305391" y="202445"/>
                </a:lnTo>
                <a:lnTo>
                  <a:pt x="306154" y="227187"/>
                </a:lnTo>
                <a:lnTo>
                  <a:pt x="306154" y="249639"/>
                </a:lnTo>
                <a:lnTo>
                  <a:pt x="306154" y="264836"/>
                </a:lnTo>
                <a:lnTo>
                  <a:pt x="306918" y="277589"/>
                </a:lnTo>
                <a:lnTo>
                  <a:pt x="306918" y="288814"/>
                </a:lnTo>
                <a:lnTo>
                  <a:pt x="308522" y="296833"/>
                </a:lnTo>
                <a:lnTo>
                  <a:pt x="308522" y="304011"/>
                </a:lnTo>
                <a:lnTo>
                  <a:pt x="309286" y="309586"/>
                </a:lnTo>
                <a:lnTo>
                  <a:pt x="309286" y="314397"/>
                </a:lnTo>
                <a:lnTo>
                  <a:pt x="309286" y="317604"/>
                </a:lnTo>
                <a:lnTo>
                  <a:pt x="310050" y="320812"/>
                </a:lnTo>
                <a:lnTo>
                  <a:pt x="310050" y="324019"/>
                </a:lnTo>
                <a:lnTo>
                  <a:pt x="310814" y="326386"/>
                </a:lnTo>
                <a:lnTo>
                  <a:pt x="310814" y="328830"/>
                </a:lnTo>
                <a:lnTo>
                  <a:pt x="312342" y="329594"/>
                </a:lnTo>
                <a:lnTo>
                  <a:pt x="312342" y="330434"/>
                </a:lnTo>
                <a:lnTo>
                  <a:pt x="313105" y="332801"/>
                </a:lnTo>
                <a:lnTo>
                  <a:pt x="313105" y="333641"/>
                </a:lnTo>
                <a:lnTo>
                  <a:pt x="313869" y="333641"/>
                </a:lnTo>
                <a:lnTo>
                  <a:pt x="313869" y="334405"/>
                </a:lnTo>
                <a:lnTo>
                  <a:pt x="314710" y="333641"/>
                </a:lnTo>
                <a:lnTo>
                  <a:pt x="314710" y="334405"/>
                </a:lnTo>
                <a:lnTo>
                  <a:pt x="316237" y="334405"/>
                </a:lnTo>
                <a:lnTo>
                  <a:pt x="316237" y="333641"/>
                </a:lnTo>
                <a:lnTo>
                  <a:pt x="317001" y="334405"/>
                </a:lnTo>
                <a:lnTo>
                  <a:pt x="317001" y="336008"/>
                </a:lnTo>
                <a:lnTo>
                  <a:pt x="317765" y="336008"/>
                </a:lnTo>
                <a:lnTo>
                  <a:pt x="318529" y="336008"/>
                </a:lnTo>
                <a:lnTo>
                  <a:pt x="318529" y="334405"/>
                </a:lnTo>
                <a:lnTo>
                  <a:pt x="320057" y="336008"/>
                </a:lnTo>
                <a:lnTo>
                  <a:pt x="320820" y="336848"/>
                </a:lnTo>
                <a:lnTo>
                  <a:pt x="321661" y="336848"/>
                </a:lnTo>
                <a:lnTo>
                  <a:pt x="321661" y="336008"/>
                </a:lnTo>
                <a:lnTo>
                  <a:pt x="322425" y="336008"/>
                </a:lnTo>
                <a:lnTo>
                  <a:pt x="323952" y="336848"/>
                </a:lnTo>
                <a:lnTo>
                  <a:pt x="323952" y="334405"/>
                </a:lnTo>
                <a:lnTo>
                  <a:pt x="324716" y="336008"/>
                </a:lnTo>
                <a:lnTo>
                  <a:pt x="324716" y="336848"/>
                </a:lnTo>
                <a:lnTo>
                  <a:pt x="325480" y="336848"/>
                </a:lnTo>
                <a:lnTo>
                  <a:pt x="325480" y="336008"/>
                </a:lnTo>
                <a:lnTo>
                  <a:pt x="326244" y="336848"/>
                </a:lnTo>
                <a:lnTo>
                  <a:pt x="327848" y="313633"/>
                </a:lnTo>
                <a:lnTo>
                  <a:pt x="327848" y="244828"/>
                </a:lnTo>
                <a:lnTo>
                  <a:pt x="328612" y="166400"/>
                </a:lnTo>
                <a:lnTo>
                  <a:pt x="328612" y="97595"/>
                </a:lnTo>
                <a:lnTo>
                  <a:pt x="329376" y="83238"/>
                </a:lnTo>
                <a:lnTo>
                  <a:pt x="329376" y="109661"/>
                </a:lnTo>
                <a:lnTo>
                  <a:pt x="329376" y="144865"/>
                </a:lnTo>
                <a:lnTo>
                  <a:pt x="330140" y="177626"/>
                </a:lnTo>
                <a:lnTo>
                  <a:pt x="330140" y="206416"/>
                </a:lnTo>
                <a:lnTo>
                  <a:pt x="331667" y="231235"/>
                </a:lnTo>
                <a:lnTo>
                  <a:pt x="331667" y="251242"/>
                </a:lnTo>
                <a:lnTo>
                  <a:pt x="332431" y="267203"/>
                </a:lnTo>
                <a:lnTo>
                  <a:pt x="332431" y="280796"/>
                </a:lnTo>
                <a:lnTo>
                  <a:pt x="332431" y="292022"/>
                </a:lnTo>
                <a:lnTo>
                  <a:pt x="333195" y="300804"/>
                </a:lnTo>
                <a:lnTo>
                  <a:pt x="333195" y="308059"/>
                </a:lnTo>
                <a:lnTo>
                  <a:pt x="334035" y="313633"/>
                </a:lnTo>
                <a:lnTo>
                  <a:pt x="334035" y="317604"/>
                </a:lnTo>
                <a:lnTo>
                  <a:pt x="335563" y="321652"/>
                </a:lnTo>
                <a:lnTo>
                  <a:pt x="335563" y="324019"/>
                </a:lnTo>
                <a:lnTo>
                  <a:pt x="335563" y="325623"/>
                </a:lnTo>
                <a:lnTo>
                  <a:pt x="336327" y="326386"/>
                </a:lnTo>
                <a:lnTo>
                  <a:pt x="336327" y="329594"/>
                </a:lnTo>
                <a:lnTo>
                  <a:pt x="337091" y="332801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535308" y="3609982"/>
            <a:ext cx="242570" cy="255270"/>
          </a:xfrm>
          <a:custGeom>
            <a:avLst/>
            <a:gdLst/>
            <a:ahLst/>
            <a:cxnLst/>
            <a:rect l="l" t="t" r="r" b="b"/>
            <a:pathLst>
              <a:path w="242569" h="255270">
                <a:moveTo>
                  <a:pt x="0" y="245286"/>
                </a:moveTo>
                <a:lnTo>
                  <a:pt x="0" y="244522"/>
                </a:lnTo>
                <a:lnTo>
                  <a:pt x="763" y="245286"/>
                </a:lnTo>
                <a:lnTo>
                  <a:pt x="763" y="246126"/>
                </a:lnTo>
                <a:lnTo>
                  <a:pt x="2291" y="246126"/>
                </a:lnTo>
                <a:lnTo>
                  <a:pt x="2291" y="246890"/>
                </a:lnTo>
                <a:lnTo>
                  <a:pt x="2291" y="248493"/>
                </a:lnTo>
                <a:lnTo>
                  <a:pt x="3131" y="249333"/>
                </a:lnTo>
                <a:lnTo>
                  <a:pt x="3131" y="248493"/>
                </a:lnTo>
                <a:lnTo>
                  <a:pt x="3895" y="248493"/>
                </a:lnTo>
                <a:lnTo>
                  <a:pt x="3895" y="249333"/>
                </a:lnTo>
                <a:lnTo>
                  <a:pt x="4659" y="249333"/>
                </a:lnTo>
                <a:lnTo>
                  <a:pt x="6187" y="248493"/>
                </a:lnTo>
                <a:lnTo>
                  <a:pt x="6951" y="248493"/>
                </a:lnTo>
                <a:lnTo>
                  <a:pt x="7714" y="246890"/>
                </a:lnTo>
                <a:lnTo>
                  <a:pt x="8555" y="249333"/>
                </a:lnTo>
                <a:lnTo>
                  <a:pt x="8555" y="248493"/>
                </a:lnTo>
                <a:lnTo>
                  <a:pt x="10082" y="248493"/>
                </a:lnTo>
                <a:lnTo>
                  <a:pt x="10846" y="248493"/>
                </a:lnTo>
                <a:lnTo>
                  <a:pt x="10846" y="249333"/>
                </a:lnTo>
                <a:lnTo>
                  <a:pt x="11610" y="248493"/>
                </a:lnTo>
                <a:lnTo>
                  <a:pt x="11610" y="249333"/>
                </a:lnTo>
                <a:lnTo>
                  <a:pt x="12374" y="249333"/>
                </a:lnTo>
                <a:lnTo>
                  <a:pt x="13978" y="248493"/>
                </a:lnTo>
                <a:lnTo>
                  <a:pt x="13978" y="249333"/>
                </a:lnTo>
                <a:lnTo>
                  <a:pt x="14742" y="248493"/>
                </a:lnTo>
                <a:lnTo>
                  <a:pt x="15506" y="226882"/>
                </a:lnTo>
                <a:lnTo>
                  <a:pt x="15506" y="159527"/>
                </a:lnTo>
                <a:lnTo>
                  <a:pt x="16270" y="83391"/>
                </a:lnTo>
                <a:lnTo>
                  <a:pt x="16270" y="15273"/>
                </a:lnTo>
                <a:lnTo>
                  <a:pt x="17797" y="0"/>
                </a:lnTo>
                <a:lnTo>
                  <a:pt x="17797" y="23291"/>
                </a:lnTo>
                <a:lnTo>
                  <a:pt x="18561" y="58572"/>
                </a:lnTo>
                <a:lnTo>
                  <a:pt x="18561" y="91409"/>
                </a:lnTo>
                <a:lnTo>
                  <a:pt x="18561" y="121039"/>
                </a:lnTo>
                <a:lnTo>
                  <a:pt x="19402" y="143491"/>
                </a:lnTo>
                <a:lnTo>
                  <a:pt x="19402" y="163575"/>
                </a:lnTo>
                <a:lnTo>
                  <a:pt x="20165" y="179535"/>
                </a:lnTo>
                <a:lnTo>
                  <a:pt x="20165" y="193968"/>
                </a:lnTo>
                <a:lnTo>
                  <a:pt x="21693" y="205194"/>
                </a:lnTo>
                <a:lnTo>
                  <a:pt x="21693" y="213212"/>
                </a:lnTo>
                <a:lnTo>
                  <a:pt x="21693" y="220467"/>
                </a:lnTo>
                <a:lnTo>
                  <a:pt x="22457" y="226042"/>
                </a:lnTo>
                <a:lnTo>
                  <a:pt x="22457" y="230089"/>
                </a:lnTo>
                <a:lnTo>
                  <a:pt x="23221" y="233297"/>
                </a:lnTo>
                <a:lnTo>
                  <a:pt x="23221" y="234900"/>
                </a:lnTo>
                <a:lnTo>
                  <a:pt x="23985" y="237268"/>
                </a:lnTo>
                <a:lnTo>
                  <a:pt x="23985" y="238108"/>
                </a:lnTo>
                <a:lnTo>
                  <a:pt x="23985" y="240475"/>
                </a:lnTo>
                <a:lnTo>
                  <a:pt x="25589" y="241315"/>
                </a:lnTo>
                <a:lnTo>
                  <a:pt x="25589" y="244522"/>
                </a:lnTo>
                <a:lnTo>
                  <a:pt x="26353" y="245286"/>
                </a:lnTo>
                <a:lnTo>
                  <a:pt x="26353" y="246890"/>
                </a:lnTo>
                <a:lnTo>
                  <a:pt x="27117" y="246890"/>
                </a:lnTo>
                <a:lnTo>
                  <a:pt x="27880" y="248493"/>
                </a:lnTo>
                <a:lnTo>
                  <a:pt x="27880" y="249333"/>
                </a:lnTo>
                <a:lnTo>
                  <a:pt x="29408" y="248493"/>
                </a:lnTo>
                <a:lnTo>
                  <a:pt x="29408" y="249333"/>
                </a:lnTo>
                <a:lnTo>
                  <a:pt x="30248" y="250097"/>
                </a:lnTo>
                <a:lnTo>
                  <a:pt x="31012" y="250097"/>
                </a:lnTo>
                <a:lnTo>
                  <a:pt x="31012" y="249333"/>
                </a:lnTo>
                <a:lnTo>
                  <a:pt x="31776" y="249333"/>
                </a:lnTo>
                <a:lnTo>
                  <a:pt x="33304" y="248493"/>
                </a:lnTo>
                <a:lnTo>
                  <a:pt x="34068" y="249333"/>
                </a:lnTo>
                <a:lnTo>
                  <a:pt x="34831" y="248493"/>
                </a:lnTo>
                <a:lnTo>
                  <a:pt x="34831" y="249333"/>
                </a:lnTo>
                <a:lnTo>
                  <a:pt x="34831" y="250097"/>
                </a:lnTo>
                <a:lnTo>
                  <a:pt x="35672" y="250097"/>
                </a:lnTo>
                <a:lnTo>
                  <a:pt x="37199" y="249333"/>
                </a:lnTo>
                <a:lnTo>
                  <a:pt x="37963" y="250097"/>
                </a:lnTo>
                <a:lnTo>
                  <a:pt x="37963" y="249333"/>
                </a:lnTo>
                <a:lnTo>
                  <a:pt x="38727" y="248493"/>
                </a:lnTo>
                <a:lnTo>
                  <a:pt x="39491" y="249333"/>
                </a:lnTo>
                <a:lnTo>
                  <a:pt x="41095" y="250097"/>
                </a:lnTo>
                <a:lnTo>
                  <a:pt x="41095" y="230089"/>
                </a:lnTo>
                <a:lnTo>
                  <a:pt x="41095" y="165178"/>
                </a:lnTo>
                <a:lnTo>
                  <a:pt x="41859" y="88965"/>
                </a:lnTo>
                <a:lnTo>
                  <a:pt x="41859" y="22451"/>
                </a:lnTo>
                <a:lnTo>
                  <a:pt x="42623" y="5651"/>
                </a:lnTo>
                <a:lnTo>
                  <a:pt x="42623" y="28866"/>
                </a:lnTo>
                <a:lnTo>
                  <a:pt x="43387" y="60939"/>
                </a:lnTo>
                <a:lnTo>
                  <a:pt x="43387" y="93777"/>
                </a:lnTo>
                <a:lnTo>
                  <a:pt x="44914" y="122643"/>
                </a:lnTo>
                <a:lnTo>
                  <a:pt x="44914" y="146698"/>
                </a:lnTo>
                <a:lnTo>
                  <a:pt x="44914" y="166782"/>
                </a:lnTo>
                <a:lnTo>
                  <a:pt x="45678" y="181979"/>
                </a:lnTo>
                <a:lnTo>
                  <a:pt x="45678" y="193968"/>
                </a:lnTo>
                <a:lnTo>
                  <a:pt x="46519" y="205194"/>
                </a:lnTo>
                <a:lnTo>
                  <a:pt x="46519" y="214052"/>
                </a:lnTo>
                <a:lnTo>
                  <a:pt x="47282" y="218863"/>
                </a:lnTo>
                <a:lnTo>
                  <a:pt x="47282" y="225278"/>
                </a:lnTo>
                <a:lnTo>
                  <a:pt x="47282" y="230089"/>
                </a:lnTo>
                <a:lnTo>
                  <a:pt x="48810" y="234900"/>
                </a:lnTo>
                <a:lnTo>
                  <a:pt x="48810" y="237268"/>
                </a:lnTo>
                <a:lnTo>
                  <a:pt x="49574" y="238871"/>
                </a:lnTo>
                <a:lnTo>
                  <a:pt x="49574" y="241315"/>
                </a:lnTo>
                <a:lnTo>
                  <a:pt x="50338" y="242919"/>
                </a:lnTo>
                <a:lnTo>
                  <a:pt x="50338" y="245286"/>
                </a:lnTo>
                <a:lnTo>
                  <a:pt x="51102" y="245286"/>
                </a:lnTo>
                <a:lnTo>
                  <a:pt x="51102" y="246890"/>
                </a:lnTo>
                <a:lnTo>
                  <a:pt x="52706" y="246890"/>
                </a:lnTo>
                <a:lnTo>
                  <a:pt x="52706" y="249333"/>
                </a:lnTo>
                <a:lnTo>
                  <a:pt x="53470" y="249333"/>
                </a:lnTo>
                <a:lnTo>
                  <a:pt x="54234" y="250097"/>
                </a:lnTo>
                <a:lnTo>
                  <a:pt x="54234" y="249333"/>
                </a:lnTo>
                <a:lnTo>
                  <a:pt x="54997" y="250097"/>
                </a:lnTo>
                <a:lnTo>
                  <a:pt x="54997" y="250937"/>
                </a:lnTo>
                <a:lnTo>
                  <a:pt x="56525" y="250097"/>
                </a:lnTo>
                <a:lnTo>
                  <a:pt x="56525" y="249333"/>
                </a:lnTo>
                <a:lnTo>
                  <a:pt x="57365" y="250097"/>
                </a:lnTo>
                <a:lnTo>
                  <a:pt x="57365" y="250937"/>
                </a:lnTo>
                <a:lnTo>
                  <a:pt x="58129" y="250937"/>
                </a:lnTo>
                <a:lnTo>
                  <a:pt x="58893" y="250937"/>
                </a:lnTo>
                <a:lnTo>
                  <a:pt x="60421" y="250937"/>
                </a:lnTo>
                <a:lnTo>
                  <a:pt x="60421" y="252541"/>
                </a:lnTo>
                <a:lnTo>
                  <a:pt x="61185" y="250937"/>
                </a:lnTo>
                <a:lnTo>
                  <a:pt x="62025" y="250937"/>
                </a:lnTo>
                <a:lnTo>
                  <a:pt x="62789" y="249333"/>
                </a:lnTo>
                <a:lnTo>
                  <a:pt x="64316" y="248493"/>
                </a:lnTo>
                <a:lnTo>
                  <a:pt x="64316" y="249333"/>
                </a:lnTo>
                <a:lnTo>
                  <a:pt x="65080" y="249333"/>
                </a:lnTo>
                <a:lnTo>
                  <a:pt x="65080" y="252541"/>
                </a:lnTo>
                <a:lnTo>
                  <a:pt x="65844" y="254908"/>
                </a:lnTo>
                <a:lnTo>
                  <a:pt x="65844" y="238108"/>
                </a:lnTo>
                <a:lnTo>
                  <a:pt x="66608" y="173960"/>
                </a:lnTo>
                <a:lnTo>
                  <a:pt x="66608" y="99428"/>
                </a:lnTo>
                <a:lnTo>
                  <a:pt x="66608" y="32913"/>
                </a:lnTo>
                <a:lnTo>
                  <a:pt x="68212" y="14433"/>
                </a:lnTo>
                <a:lnTo>
                  <a:pt x="68212" y="36884"/>
                </a:lnTo>
                <a:lnTo>
                  <a:pt x="68976" y="67354"/>
                </a:lnTo>
                <a:lnTo>
                  <a:pt x="68976" y="98588"/>
                </a:lnTo>
                <a:lnTo>
                  <a:pt x="69740" y="126690"/>
                </a:lnTo>
                <a:lnTo>
                  <a:pt x="69740" y="149905"/>
                </a:lnTo>
                <a:lnTo>
                  <a:pt x="71268" y="169149"/>
                </a:lnTo>
                <a:lnTo>
                  <a:pt x="71268" y="182742"/>
                </a:lnTo>
                <a:lnTo>
                  <a:pt x="71268" y="196412"/>
                </a:lnTo>
                <a:lnTo>
                  <a:pt x="72031" y="205194"/>
                </a:lnTo>
                <a:lnTo>
                  <a:pt x="72031" y="212449"/>
                </a:lnTo>
                <a:lnTo>
                  <a:pt x="72872" y="218863"/>
                </a:lnTo>
                <a:lnTo>
                  <a:pt x="72872" y="225278"/>
                </a:lnTo>
                <a:lnTo>
                  <a:pt x="73636" y="230089"/>
                </a:lnTo>
                <a:lnTo>
                  <a:pt x="73636" y="233297"/>
                </a:lnTo>
                <a:lnTo>
                  <a:pt x="73636" y="236504"/>
                </a:lnTo>
                <a:lnTo>
                  <a:pt x="75163" y="238108"/>
                </a:lnTo>
                <a:lnTo>
                  <a:pt x="75163" y="241315"/>
                </a:lnTo>
                <a:lnTo>
                  <a:pt x="75927" y="242919"/>
                </a:lnTo>
                <a:lnTo>
                  <a:pt x="75927" y="244522"/>
                </a:lnTo>
                <a:lnTo>
                  <a:pt x="76691" y="244522"/>
                </a:lnTo>
                <a:lnTo>
                  <a:pt x="76691" y="245286"/>
                </a:lnTo>
                <a:lnTo>
                  <a:pt x="77455" y="246126"/>
                </a:lnTo>
                <a:lnTo>
                  <a:pt x="79059" y="246126"/>
                </a:lnTo>
                <a:lnTo>
                  <a:pt x="79823" y="246890"/>
                </a:lnTo>
                <a:lnTo>
                  <a:pt x="80587" y="248493"/>
                </a:lnTo>
                <a:lnTo>
                  <a:pt x="80587" y="249333"/>
                </a:lnTo>
                <a:lnTo>
                  <a:pt x="81351" y="248493"/>
                </a:lnTo>
                <a:lnTo>
                  <a:pt x="82878" y="249333"/>
                </a:lnTo>
                <a:lnTo>
                  <a:pt x="82878" y="248493"/>
                </a:lnTo>
                <a:lnTo>
                  <a:pt x="83718" y="249333"/>
                </a:lnTo>
                <a:lnTo>
                  <a:pt x="83718" y="248493"/>
                </a:lnTo>
                <a:lnTo>
                  <a:pt x="84482" y="249333"/>
                </a:lnTo>
                <a:lnTo>
                  <a:pt x="85246" y="249333"/>
                </a:lnTo>
                <a:lnTo>
                  <a:pt x="86774" y="249333"/>
                </a:lnTo>
                <a:lnTo>
                  <a:pt x="86774" y="248493"/>
                </a:lnTo>
                <a:lnTo>
                  <a:pt x="87538" y="248493"/>
                </a:lnTo>
                <a:lnTo>
                  <a:pt x="88302" y="248493"/>
                </a:lnTo>
                <a:lnTo>
                  <a:pt x="88302" y="249333"/>
                </a:lnTo>
                <a:lnTo>
                  <a:pt x="89142" y="248493"/>
                </a:lnTo>
                <a:lnTo>
                  <a:pt x="89142" y="249333"/>
                </a:lnTo>
                <a:lnTo>
                  <a:pt x="90670" y="249333"/>
                </a:lnTo>
                <a:lnTo>
                  <a:pt x="91433" y="249333"/>
                </a:lnTo>
                <a:lnTo>
                  <a:pt x="91433" y="230853"/>
                </a:lnTo>
                <a:lnTo>
                  <a:pt x="92197" y="169913"/>
                </a:lnTo>
                <a:lnTo>
                  <a:pt x="92197" y="98588"/>
                </a:lnTo>
                <a:lnTo>
                  <a:pt x="92961" y="33677"/>
                </a:lnTo>
                <a:lnTo>
                  <a:pt x="92961" y="15273"/>
                </a:lnTo>
                <a:lnTo>
                  <a:pt x="92961" y="38488"/>
                </a:lnTo>
                <a:lnTo>
                  <a:pt x="94565" y="70561"/>
                </a:lnTo>
                <a:lnTo>
                  <a:pt x="94565" y="101031"/>
                </a:lnTo>
                <a:lnTo>
                  <a:pt x="95329" y="127454"/>
                </a:lnTo>
                <a:lnTo>
                  <a:pt x="95329" y="149905"/>
                </a:lnTo>
                <a:lnTo>
                  <a:pt x="96093" y="167546"/>
                </a:lnTo>
                <a:lnTo>
                  <a:pt x="96093" y="182742"/>
                </a:lnTo>
                <a:lnTo>
                  <a:pt x="96857" y="194808"/>
                </a:lnTo>
                <a:lnTo>
                  <a:pt x="96857" y="206034"/>
                </a:lnTo>
                <a:lnTo>
                  <a:pt x="96857" y="214052"/>
                </a:lnTo>
                <a:lnTo>
                  <a:pt x="98385" y="220467"/>
                </a:lnTo>
                <a:lnTo>
                  <a:pt x="98385" y="225278"/>
                </a:lnTo>
                <a:lnTo>
                  <a:pt x="99148" y="229249"/>
                </a:lnTo>
                <a:lnTo>
                  <a:pt x="99148" y="233297"/>
                </a:lnTo>
                <a:lnTo>
                  <a:pt x="99989" y="237268"/>
                </a:lnTo>
                <a:lnTo>
                  <a:pt x="99989" y="238108"/>
                </a:lnTo>
                <a:lnTo>
                  <a:pt x="99989" y="240475"/>
                </a:lnTo>
                <a:lnTo>
                  <a:pt x="100753" y="241315"/>
                </a:lnTo>
                <a:lnTo>
                  <a:pt x="100753" y="242079"/>
                </a:lnTo>
                <a:lnTo>
                  <a:pt x="102280" y="244522"/>
                </a:lnTo>
                <a:lnTo>
                  <a:pt x="102280" y="245286"/>
                </a:lnTo>
                <a:lnTo>
                  <a:pt x="103044" y="245286"/>
                </a:lnTo>
                <a:lnTo>
                  <a:pt x="103044" y="246126"/>
                </a:lnTo>
                <a:lnTo>
                  <a:pt x="103808" y="246126"/>
                </a:lnTo>
                <a:lnTo>
                  <a:pt x="104572" y="246890"/>
                </a:lnTo>
                <a:lnTo>
                  <a:pt x="106176" y="246890"/>
                </a:lnTo>
                <a:lnTo>
                  <a:pt x="106940" y="246890"/>
                </a:lnTo>
                <a:lnTo>
                  <a:pt x="106940" y="248493"/>
                </a:lnTo>
                <a:lnTo>
                  <a:pt x="107704" y="246890"/>
                </a:lnTo>
                <a:lnTo>
                  <a:pt x="108468" y="248493"/>
                </a:lnTo>
                <a:lnTo>
                  <a:pt x="108468" y="249333"/>
                </a:lnTo>
                <a:lnTo>
                  <a:pt x="109995" y="248493"/>
                </a:lnTo>
                <a:lnTo>
                  <a:pt x="109995" y="249333"/>
                </a:lnTo>
                <a:lnTo>
                  <a:pt x="110836" y="248493"/>
                </a:lnTo>
                <a:lnTo>
                  <a:pt x="110836" y="246890"/>
                </a:lnTo>
                <a:lnTo>
                  <a:pt x="111599" y="248493"/>
                </a:lnTo>
                <a:lnTo>
                  <a:pt x="112363" y="248493"/>
                </a:lnTo>
                <a:lnTo>
                  <a:pt x="113891" y="248493"/>
                </a:lnTo>
                <a:lnTo>
                  <a:pt x="114655" y="248493"/>
                </a:lnTo>
                <a:lnTo>
                  <a:pt x="114655" y="249333"/>
                </a:lnTo>
                <a:lnTo>
                  <a:pt x="115419" y="248493"/>
                </a:lnTo>
                <a:lnTo>
                  <a:pt x="116259" y="249333"/>
                </a:lnTo>
                <a:lnTo>
                  <a:pt x="116259" y="233297"/>
                </a:lnTo>
                <a:lnTo>
                  <a:pt x="117787" y="170753"/>
                </a:lnTo>
                <a:lnTo>
                  <a:pt x="117787" y="99428"/>
                </a:lnTo>
                <a:lnTo>
                  <a:pt x="118550" y="36884"/>
                </a:lnTo>
                <a:lnTo>
                  <a:pt x="118550" y="18480"/>
                </a:lnTo>
                <a:lnTo>
                  <a:pt x="119314" y="40931"/>
                </a:lnTo>
                <a:lnTo>
                  <a:pt x="119314" y="73005"/>
                </a:lnTo>
                <a:lnTo>
                  <a:pt x="119314" y="103399"/>
                </a:lnTo>
                <a:lnTo>
                  <a:pt x="120078" y="131501"/>
                </a:lnTo>
                <a:lnTo>
                  <a:pt x="120078" y="154716"/>
                </a:lnTo>
                <a:lnTo>
                  <a:pt x="121682" y="173120"/>
                </a:lnTo>
                <a:lnTo>
                  <a:pt x="121682" y="189157"/>
                </a:lnTo>
                <a:lnTo>
                  <a:pt x="122446" y="200383"/>
                </a:lnTo>
                <a:lnTo>
                  <a:pt x="122446" y="210005"/>
                </a:lnTo>
                <a:lnTo>
                  <a:pt x="123210" y="217260"/>
                </a:lnTo>
                <a:lnTo>
                  <a:pt x="123210" y="222071"/>
                </a:lnTo>
                <a:lnTo>
                  <a:pt x="123210" y="226042"/>
                </a:lnTo>
                <a:lnTo>
                  <a:pt x="123974" y="229249"/>
                </a:lnTo>
                <a:lnTo>
                  <a:pt x="123974" y="233297"/>
                </a:lnTo>
                <a:lnTo>
                  <a:pt x="125502" y="236504"/>
                </a:lnTo>
                <a:lnTo>
                  <a:pt x="125502" y="238108"/>
                </a:lnTo>
                <a:lnTo>
                  <a:pt x="126265" y="240475"/>
                </a:lnTo>
                <a:lnTo>
                  <a:pt x="126265" y="241315"/>
                </a:lnTo>
                <a:lnTo>
                  <a:pt x="126265" y="242919"/>
                </a:lnTo>
                <a:lnTo>
                  <a:pt x="127106" y="244522"/>
                </a:lnTo>
                <a:lnTo>
                  <a:pt x="127106" y="245286"/>
                </a:lnTo>
                <a:lnTo>
                  <a:pt x="127870" y="246890"/>
                </a:lnTo>
                <a:lnTo>
                  <a:pt x="129397" y="246890"/>
                </a:lnTo>
                <a:lnTo>
                  <a:pt x="129397" y="248493"/>
                </a:lnTo>
                <a:lnTo>
                  <a:pt x="130161" y="248493"/>
                </a:lnTo>
                <a:lnTo>
                  <a:pt x="130161" y="246890"/>
                </a:lnTo>
                <a:lnTo>
                  <a:pt x="130925" y="246890"/>
                </a:lnTo>
                <a:lnTo>
                  <a:pt x="130925" y="248493"/>
                </a:lnTo>
                <a:lnTo>
                  <a:pt x="131689" y="248493"/>
                </a:lnTo>
                <a:lnTo>
                  <a:pt x="133293" y="249333"/>
                </a:lnTo>
                <a:lnTo>
                  <a:pt x="134057" y="249333"/>
                </a:lnTo>
                <a:lnTo>
                  <a:pt x="134821" y="249333"/>
                </a:lnTo>
                <a:lnTo>
                  <a:pt x="135585" y="248493"/>
                </a:lnTo>
                <a:lnTo>
                  <a:pt x="135585" y="249333"/>
                </a:lnTo>
                <a:lnTo>
                  <a:pt x="137112" y="249333"/>
                </a:lnTo>
                <a:lnTo>
                  <a:pt x="137112" y="248493"/>
                </a:lnTo>
                <a:lnTo>
                  <a:pt x="137953" y="249333"/>
                </a:lnTo>
                <a:lnTo>
                  <a:pt x="138716" y="249333"/>
                </a:lnTo>
                <a:lnTo>
                  <a:pt x="139480" y="250097"/>
                </a:lnTo>
                <a:lnTo>
                  <a:pt x="139480" y="249333"/>
                </a:lnTo>
                <a:lnTo>
                  <a:pt x="141008" y="249333"/>
                </a:lnTo>
                <a:lnTo>
                  <a:pt x="141772" y="249333"/>
                </a:lnTo>
                <a:lnTo>
                  <a:pt x="141772" y="250097"/>
                </a:lnTo>
                <a:lnTo>
                  <a:pt x="142536" y="236504"/>
                </a:lnTo>
                <a:lnTo>
                  <a:pt x="142536" y="177931"/>
                </a:lnTo>
                <a:lnTo>
                  <a:pt x="142536" y="109050"/>
                </a:lnTo>
                <a:lnTo>
                  <a:pt x="143376" y="43299"/>
                </a:lnTo>
                <a:lnTo>
                  <a:pt x="143376" y="24895"/>
                </a:lnTo>
                <a:lnTo>
                  <a:pt x="144904" y="43299"/>
                </a:lnTo>
                <a:lnTo>
                  <a:pt x="144904" y="74609"/>
                </a:lnTo>
                <a:lnTo>
                  <a:pt x="145668" y="105002"/>
                </a:lnTo>
                <a:lnTo>
                  <a:pt x="145668" y="130661"/>
                </a:lnTo>
                <a:lnTo>
                  <a:pt x="145668" y="153113"/>
                </a:lnTo>
                <a:lnTo>
                  <a:pt x="146431" y="170753"/>
                </a:lnTo>
                <a:lnTo>
                  <a:pt x="146431" y="185950"/>
                </a:lnTo>
                <a:lnTo>
                  <a:pt x="147195" y="197176"/>
                </a:lnTo>
                <a:lnTo>
                  <a:pt x="147195" y="206798"/>
                </a:lnTo>
                <a:lnTo>
                  <a:pt x="148799" y="214816"/>
                </a:lnTo>
                <a:lnTo>
                  <a:pt x="148799" y="222071"/>
                </a:lnTo>
                <a:lnTo>
                  <a:pt x="149563" y="226882"/>
                </a:lnTo>
                <a:lnTo>
                  <a:pt x="149563" y="232457"/>
                </a:lnTo>
                <a:lnTo>
                  <a:pt x="149563" y="234900"/>
                </a:lnTo>
                <a:lnTo>
                  <a:pt x="150327" y="238108"/>
                </a:lnTo>
                <a:lnTo>
                  <a:pt x="150327" y="240475"/>
                </a:lnTo>
                <a:lnTo>
                  <a:pt x="151091" y="242079"/>
                </a:lnTo>
                <a:lnTo>
                  <a:pt x="151091" y="244522"/>
                </a:lnTo>
                <a:lnTo>
                  <a:pt x="152619" y="244522"/>
                </a:lnTo>
                <a:lnTo>
                  <a:pt x="152619" y="245286"/>
                </a:lnTo>
                <a:lnTo>
                  <a:pt x="153382" y="246126"/>
                </a:lnTo>
                <a:lnTo>
                  <a:pt x="153382" y="248493"/>
                </a:lnTo>
                <a:lnTo>
                  <a:pt x="154223" y="248493"/>
                </a:lnTo>
                <a:lnTo>
                  <a:pt x="154987" y="249333"/>
                </a:lnTo>
                <a:lnTo>
                  <a:pt x="154987" y="248493"/>
                </a:lnTo>
                <a:lnTo>
                  <a:pt x="156514" y="249333"/>
                </a:lnTo>
                <a:lnTo>
                  <a:pt x="157278" y="248493"/>
                </a:lnTo>
                <a:lnTo>
                  <a:pt x="158042" y="248493"/>
                </a:lnTo>
                <a:lnTo>
                  <a:pt x="158806" y="249333"/>
                </a:lnTo>
                <a:lnTo>
                  <a:pt x="160410" y="248493"/>
                </a:lnTo>
                <a:lnTo>
                  <a:pt x="161174" y="248493"/>
                </a:lnTo>
                <a:lnTo>
                  <a:pt x="161938" y="248493"/>
                </a:lnTo>
                <a:lnTo>
                  <a:pt x="162702" y="249333"/>
                </a:lnTo>
                <a:lnTo>
                  <a:pt x="164229" y="250097"/>
                </a:lnTo>
                <a:lnTo>
                  <a:pt x="165070" y="249333"/>
                </a:lnTo>
                <a:lnTo>
                  <a:pt x="165833" y="249333"/>
                </a:lnTo>
                <a:lnTo>
                  <a:pt x="165833" y="250097"/>
                </a:lnTo>
                <a:lnTo>
                  <a:pt x="165833" y="249333"/>
                </a:lnTo>
                <a:lnTo>
                  <a:pt x="166597" y="249333"/>
                </a:lnTo>
                <a:lnTo>
                  <a:pt x="168125" y="236504"/>
                </a:lnTo>
                <a:lnTo>
                  <a:pt x="168125" y="181979"/>
                </a:lnTo>
                <a:lnTo>
                  <a:pt x="168889" y="114624"/>
                </a:lnTo>
                <a:lnTo>
                  <a:pt x="168889" y="49714"/>
                </a:lnTo>
                <a:lnTo>
                  <a:pt x="168889" y="27262"/>
                </a:lnTo>
                <a:lnTo>
                  <a:pt x="169653" y="46506"/>
                </a:lnTo>
                <a:lnTo>
                  <a:pt x="169653" y="76976"/>
                </a:lnTo>
                <a:lnTo>
                  <a:pt x="170493" y="107446"/>
                </a:lnTo>
                <a:lnTo>
                  <a:pt x="170493" y="133105"/>
                </a:lnTo>
                <a:lnTo>
                  <a:pt x="172021" y="154716"/>
                </a:lnTo>
                <a:lnTo>
                  <a:pt x="172021" y="171517"/>
                </a:lnTo>
                <a:lnTo>
                  <a:pt x="172021" y="186790"/>
                </a:lnTo>
                <a:lnTo>
                  <a:pt x="172785" y="198779"/>
                </a:lnTo>
                <a:lnTo>
                  <a:pt x="172785" y="209241"/>
                </a:lnTo>
                <a:lnTo>
                  <a:pt x="173548" y="216420"/>
                </a:lnTo>
                <a:lnTo>
                  <a:pt x="173548" y="221231"/>
                </a:lnTo>
                <a:lnTo>
                  <a:pt x="174312" y="226042"/>
                </a:lnTo>
                <a:lnTo>
                  <a:pt x="174312" y="229249"/>
                </a:lnTo>
                <a:lnTo>
                  <a:pt x="175916" y="233297"/>
                </a:lnTo>
                <a:lnTo>
                  <a:pt x="175916" y="237268"/>
                </a:lnTo>
                <a:lnTo>
                  <a:pt x="175916" y="238871"/>
                </a:lnTo>
                <a:lnTo>
                  <a:pt x="176680" y="240475"/>
                </a:lnTo>
                <a:lnTo>
                  <a:pt x="176680" y="242079"/>
                </a:lnTo>
                <a:lnTo>
                  <a:pt x="177444" y="242919"/>
                </a:lnTo>
                <a:lnTo>
                  <a:pt x="177444" y="245286"/>
                </a:lnTo>
                <a:lnTo>
                  <a:pt x="178208" y="245286"/>
                </a:lnTo>
                <a:lnTo>
                  <a:pt x="178208" y="246126"/>
                </a:lnTo>
                <a:lnTo>
                  <a:pt x="179736" y="246890"/>
                </a:lnTo>
                <a:lnTo>
                  <a:pt x="180499" y="246126"/>
                </a:lnTo>
                <a:lnTo>
                  <a:pt x="181340" y="246890"/>
                </a:lnTo>
                <a:lnTo>
                  <a:pt x="181340" y="246126"/>
                </a:lnTo>
                <a:lnTo>
                  <a:pt x="181340" y="246890"/>
                </a:lnTo>
                <a:lnTo>
                  <a:pt x="182104" y="248493"/>
                </a:lnTo>
                <a:lnTo>
                  <a:pt x="182104" y="246890"/>
                </a:lnTo>
                <a:lnTo>
                  <a:pt x="183631" y="246890"/>
                </a:lnTo>
                <a:lnTo>
                  <a:pt x="183631" y="248493"/>
                </a:lnTo>
                <a:lnTo>
                  <a:pt x="184395" y="248493"/>
                </a:lnTo>
                <a:lnTo>
                  <a:pt x="185159" y="249333"/>
                </a:lnTo>
                <a:lnTo>
                  <a:pt x="185159" y="248493"/>
                </a:lnTo>
                <a:lnTo>
                  <a:pt x="185999" y="249333"/>
                </a:lnTo>
                <a:lnTo>
                  <a:pt x="187527" y="249333"/>
                </a:lnTo>
                <a:lnTo>
                  <a:pt x="188291" y="249333"/>
                </a:lnTo>
                <a:lnTo>
                  <a:pt x="189055" y="249333"/>
                </a:lnTo>
                <a:lnTo>
                  <a:pt x="189819" y="249333"/>
                </a:lnTo>
                <a:lnTo>
                  <a:pt x="191423" y="249333"/>
                </a:lnTo>
                <a:lnTo>
                  <a:pt x="191423" y="250097"/>
                </a:lnTo>
                <a:lnTo>
                  <a:pt x="192187" y="249333"/>
                </a:lnTo>
                <a:lnTo>
                  <a:pt x="192950" y="237268"/>
                </a:lnTo>
                <a:lnTo>
                  <a:pt x="192950" y="181979"/>
                </a:lnTo>
                <a:lnTo>
                  <a:pt x="193714" y="115464"/>
                </a:lnTo>
                <a:lnTo>
                  <a:pt x="193714" y="54525"/>
                </a:lnTo>
                <a:lnTo>
                  <a:pt x="195242" y="33677"/>
                </a:lnTo>
                <a:lnTo>
                  <a:pt x="195242" y="51317"/>
                </a:lnTo>
                <a:lnTo>
                  <a:pt x="195242" y="79420"/>
                </a:lnTo>
                <a:lnTo>
                  <a:pt x="196006" y="109813"/>
                </a:lnTo>
                <a:lnTo>
                  <a:pt x="196006" y="134708"/>
                </a:lnTo>
                <a:lnTo>
                  <a:pt x="196846" y="154716"/>
                </a:lnTo>
                <a:lnTo>
                  <a:pt x="196846" y="173960"/>
                </a:lnTo>
                <a:lnTo>
                  <a:pt x="198374" y="187554"/>
                </a:lnTo>
                <a:lnTo>
                  <a:pt x="198374" y="200383"/>
                </a:lnTo>
                <a:lnTo>
                  <a:pt x="198374" y="210005"/>
                </a:lnTo>
                <a:lnTo>
                  <a:pt x="199138" y="216420"/>
                </a:lnTo>
                <a:lnTo>
                  <a:pt x="199138" y="224438"/>
                </a:lnTo>
                <a:lnTo>
                  <a:pt x="199902" y="229249"/>
                </a:lnTo>
                <a:lnTo>
                  <a:pt x="199902" y="232457"/>
                </a:lnTo>
                <a:lnTo>
                  <a:pt x="200665" y="234900"/>
                </a:lnTo>
                <a:lnTo>
                  <a:pt x="200665" y="238871"/>
                </a:lnTo>
                <a:lnTo>
                  <a:pt x="202269" y="241315"/>
                </a:lnTo>
                <a:lnTo>
                  <a:pt x="202269" y="242919"/>
                </a:lnTo>
                <a:lnTo>
                  <a:pt x="203033" y="244522"/>
                </a:lnTo>
                <a:lnTo>
                  <a:pt x="203033" y="246126"/>
                </a:lnTo>
                <a:lnTo>
                  <a:pt x="203797" y="246126"/>
                </a:lnTo>
                <a:lnTo>
                  <a:pt x="204561" y="246126"/>
                </a:lnTo>
                <a:lnTo>
                  <a:pt x="204561" y="246890"/>
                </a:lnTo>
                <a:lnTo>
                  <a:pt x="204561" y="248493"/>
                </a:lnTo>
                <a:lnTo>
                  <a:pt x="206089" y="248493"/>
                </a:lnTo>
                <a:lnTo>
                  <a:pt x="206853" y="248493"/>
                </a:lnTo>
                <a:lnTo>
                  <a:pt x="206853" y="250097"/>
                </a:lnTo>
                <a:lnTo>
                  <a:pt x="207693" y="250097"/>
                </a:lnTo>
                <a:lnTo>
                  <a:pt x="207693" y="249333"/>
                </a:lnTo>
                <a:lnTo>
                  <a:pt x="207693" y="250097"/>
                </a:lnTo>
                <a:lnTo>
                  <a:pt x="208457" y="250097"/>
                </a:lnTo>
                <a:lnTo>
                  <a:pt x="209984" y="250097"/>
                </a:lnTo>
                <a:lnTo>
                  <a:pt x="209984" y="249333"/>
                </a:lnTo>
                <a:lnTo>
                  <a:pt x="210748" y="250097"/>
                </a:lnTo>
                <a:lnTo>
                  <a:pt x="210748" y="249333"/>
                </a:lnTo>
                <a:lnTo>
                  <a:pt x="211512" y="249333"/>
                </a:lnTo>
                <a:lnTo>
                  <a:pt x="211512" y="248493"/>
                </a:lnTo>
                <a:lnTo>
                  <a:pt x="212276" y="248493"/>
                </a:lnTo>
                <a:lnTo>
                  <a:pt x="212276" y="249333"/>
                </a:lnTo>
                <a:lnTo>
                  <a:pt x="213880" y="249333"/>
                </a:lnTo>
                <a:lnTo>
                  <a:pt x="214644" y="248493"/>
                </a:lnTo>
                <a:lnTo>
                  <a:pt x="214644" y="249333"/>
                </a:lnTo>
                <a:lnTo>
                  <a:pt x="214644" y="250097"/>
                </a:lnTo>
                <a:lnTo>
                  <a:pt x="215408" y="249333"/>
                </a:lnTo>
                <a:lnTo>
                  <a:pt x="216172" y="249333"/>
                </a:lnTo>
                <a:lnTo>
                  <a:pt x="217699" y="249333"/>
                </a:lnTo>
                <a:lnTo>
                  <a:pt x="218540" y="249333"/>
                </a:lnTo>
                <a:lnTo>
                  <a:pt x="218540" y="238871"/>
                </a:lnTo>
                <a:lnTo>
                  <a:pt x="218540" y="185950"/>
                </a:lnTo>
                <a:lnTo>
                  <a:pt x="219304" y="121879"/>
                </a:lnTo>
                <a:lnTo>
                  <a:pt x="219304" y="59336"/>
                </a:lnTo>
                <a:lnTo>
                  <a:pt x="220067" y="36884"/>
                </a:lnTo>
                <a:lnTo>
                  <a:pt x="220067" y="53761"/>
                </a:lnTo>
                <a:lnTo>
                  <a:pt x="221595" y="81787"/>
                </a:lnTo>
                <a:lnTo>
                  <a:pt x="221595" y="111417"/>
                </a:lnTo>
                <a:lnTo>
                  <a:pt x="221595" y="137076"/>
                </a:lnTo>
                <a:lnTo>
                  <a:pt x="222359" y="157160"/>
                </a:lnTo>
                <a:lnTo>
                  <a:pt x="222359" y="174724"/>
                </a:lnTo>
                <a:lnTo>
                  <a:pt x="223123" y="187554"/>
                </a:lnTo>
                <a:lnTo>
                  <a:pt x="223123" y="200383"/>
                </a:lnTo>
                <a:lnTo>
                  <a:pt x="223963" y="209241"/>
                </a:lnTo>
                <a:lnTo>
                  <a:pt x="223963" y="214816"/>
                </a:lnTo>
                <a:lnTo>
                  <a:pt x="223963" y="220467"/>
                </a:lnTo>
                <a:lnTo>
                  <a:pt x="225491" y="226042"/>
                </a:lnTo>
                <a:lnTo>
                  <a:pt x="225491" y="230089"/>
                </a:lnTo>
                <a:lnTo>
                  <a:pt x="226255" y="233297"/>
                </a:lnTo>
                <a:lnTo>
                  <a:pt x="226255" y="236504"/>
                </a:lnTo>
                <a:lnTo>
                  <a:pt x="227019" y="238108"/>
                </a:lnTo>
                <a:lnTo>
                  <a:pt x="227019" y="238871"/>
                </a:lnTo>
                <a:lnTo>
                  <a:pt x="227782" y="242079"/>
                </a:lnTo>
                <a:lnTo>
                  <a:pt x="227782" y="242919"/>
                </a:lnTo>
                <a:lnTo>
                  <a:pt x="229386" y="245286"/>
                </a:lnTo>
                <a:lnTo>
                  <a:pt x="229386" y="246126"/>
                </a:lnTo>
                <a:lnTo>
                  <a:pt x="230150" y="246126"/>
                </a:lnTo>
                <a:lnTo>
                  <a:pt x="230150" y="246890"/>
                </a:lnTo>
                <a:lnTo>
                  <a:pt x="230914" y="246890"/>
                </a:lnTo>
                <a:lnTo>
                  <a:pt x="231678" y="246890"/>
                </a:lnTo>
                <a:lnTo>
                  <a:pt x="233206" y="246890"/>
                </a:lnTo>
                <a:lnTo>
                  <a:pt x="233970" y="248493"/>
                </a:lnTo>
                <a:lnTo>
                  <a:pt x="234810" y="248493"/>
                </a:lnTo>
                <a:lnTo>
                  <a:pt x="234810" y="246890"/>
                </a:lnTo>
                <a:lnTo>
                  <a:pt x="235574" y="249333"/>
                </a:lnTo>
                <a:lnTo>
                  <a:pt x="235574" y="250097"/>
                </a:lnTo>
                <a:lnTo>
                  <a:pt x="237101" y="248493"/>
                </a:lnTo>
                <a:lnTo>
                  <a:pt x="237865" y="248493"/>
                </a:lnTo>
                <a:lnTo>
                  <a:pt x="237865" y="250097"/>
                </a:lnTo>
                <a:lnTo>
                  <a:pt x="237865" y="250937"/>
                </a:lnTo>
                <a:lnTo>
                  <a:pt x="238629" y="250097"/>
                </a:lnTo>
                <a:lnTo>
                  <a:pt x="238629" y="249333"/>
                </a:lnTo>
                <a:lnTo>
                  <a:pt x="239393" y="250097"/>
                </a:lnTo>
                <a:lnTo>
                  <a:pt x="239393" y="248493"/>
                </a:lnTo>
                <a:lnTo>
                  <a:pt x="240997" y="248493"/>
                </a:lnTo>
                <a:lnTo>
                  <a:pt x="240997" y="249333"/>
                </a:lnTo>
                <a:lnTo>
                  <a:pt x="241761" y="248493"/>
                </a:lnTo>
                <a:lnTo>
                  <a:pt x="242525" y="249333"/>
                </a:lnTo>
                <a:lnTo>
                  <a:pt x="242525" y="248493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1556613" y="3858171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2322" y="0"/>
                </a:lnTo>
                <a:lnTo>
                  <a:pt x="5423" y="0"/>
                </a:lnTo>
                <a:lnTo>
                  <a:pt x="8517" y="0"/>
                </a:lnTo>
                <a:lnTo>
                  <a:pt x="11618" y="0"/>
                </a:lnTo>
                <a:lnTo>
                  <a:pt x="13940" y="0"/>
                </a:lnTo>
                <a:lnTo>
                  <a:pt x="17813" y="0"/>
                </a:lnTo>
                <a:lnTo>
                  <a:pt x="20906" y="0"/>
                </a:lnTo>
                <a:lnTo>
                  <a:pt x="24008" y="0"/>
                </a:lnTo>
                <a:lnTo>
                  <a:pt x="27101" y="0"/>
                </a:lnTo>
                <a:lnTo>
                  <a:pt x="29423" y="0"/>
                </a:lnTo>
                <a:lnTo>
                  <a:pt x="32525" y="0"/>
                </a:lnTo>
                <a:lnTo>
                  <a:pt x="36397" y="0"/>
                </a:lnTo>
                <a:lnTo>
                  <a:pt x="39491" y="0"/>
                </a:lnTo>
                <a:lnTo>
                  <a:pt x="42592" y="0"/>
                </a:lnTo>
                <a:lnTo>
                  <a:pt x="44914" y="0"/>
                </a:lnTo>
                <a:lnTo>
                  <a:pt x="48008" y="0"/>
                </a:lnTo>
                <a:lnTo>
                  <a:pt x="51109" y="0"/>
                </a:lnTo>
                <a:lnTo>
                  <a:pt x="54982" y="0"/>
                </a:lnTo>
                <a:lnTo>
                  <a:pt x="58076" y="0"/>
                </a:lnTo>
                <a:lnTo>
                  <a:pt x="61177" y="0"/>
                </a:lnTo>
                <a:lnTo>
                  <a:pt x="63499" y="0"/>
                </a:lnTo>
                <a:lnTo>
                  <a:pt x="66593" y="0"/>
                </a:lnTo>
                <a:lnTo>
                  <a:pt x="69694" y="0"/>
                </a:lnTo>
                <a:lnTo>
                  <a:pt x="73567" y="0"/>
                </a:lnTo>
                <a:lnTo>
                  <a:pt x="76660" y="0"/>
                </a:lnTo>
                <a:lnTo>
                  <a:pt x="78983" y="0"/>
                </a:lnTo>
                <a:lnTo>
                  <a:pt x="82084" y="0"/>
                </a:lnTo>
                <a:lnTo>
                  <a:pt x="85177" y="0"/>
                </a:lnTo>
                <a:lnTo>
                  <a:pt x="88279" y="0"/>
                </a:lnTo>
                <a:lnTo>
                  <a:pt x="92152" y="0"/>
                </a:lnTo>
                <a:lnTo>
                  <a:pt x="94474" y="0"/>
                </a:lnTo>
                <a:lnTo>
                  <a:pt x="97567" y="0"/>
                </a:lnTo>
                <a:lnTo>
                  <a:pt x="100669" y="0"/>
                </a:lnTo>
                <a:lnTo>
                  <a:pt x="103762" y="0"/>
                </a:lnTo>
                <a:lnTo>
                  <a:pt x="106084" y="0"/>
                </a:lnTo>
                <a:lnTo>
                  <a:pt x="109957" y="0"/>
                </a:lnTo>
                <a:lnTo>
                  <a:pt x="113058" y="0"/>
                </a:lnTo>
                <a:lnTo>
                  <a:pt x="116152" y="0"/>
                </a:lnTo>
                <a:lnTo>
                  <a:pt x="119253" y="0"/>
                </a:lnTo>
                <a:lnTo>
                  <a:pt x="121575" y="0"/>
                </a:lnTo>
                <a:lnTo>
                  <a:pt x="124669" y="0"/>
                </a:lnTo>
                <a:lnTo>
                  <a:pt x="128542" y="0"/>
                </a:lnTo>
                <a:lnTo>
                  <a:pt x="131643" y="0"/>
                </a:lnTo>
                <a:lnTo>
                  <a:pt x="134737" y="0"/>
                </a:lnTo>
                <a:lnTo>
                  <a:pt x="137059" y="0"/>
                </a:lnTo>
                <a:lnTo>
                  <a:pt x="140160" y="0"/>
                </a:lnTo>
                <a:lnTo>
                  <a:pt x="143254" y="0"/>
                </a:lnTo>
                <a:lnTo>
                  <a:pt x="147126" y="0"/>
                </a:lnTo>
                <a:lnTo>
                  <a:pt x="150228" y="0"/>
                </a:lnTo>
                <a:lnTo>
                  <a:pt x="152550" y="0"/>
                </a:lnTo>
                <a:lnTo>
                  <a:pt x="155644" y="0"/>
                </a:lnTo>
                <a:lnTo>
                  <a:pt x="158745" y="0"/>
                </a:lnTo>
                <a:lnTo>
                  <a:pt x="161838" y="0"/>
                </a:lnTo>
                <a:lnTo>
                  <a:pt x="165711" y="0"/>
                </a:lnTo>
                <a:lnTo>
                  <a:pt x="168033" y="0"/>
                </a:lnTo>
                <a:lnTo>
                  <a:pt x="171135" y="0"/>
                </a:lnTo>
                <a:lnTo>
                  <a:pt x="174228" y="0"/>
                </a:lnTo>
                <a:lnTo>
                  <a:pt x="177329" y="0"/>
                </a:lnTo>
                <a:lnTo>
                  <a:pt x="180423" y="0"/>
                </a:lnTo>
                <a:lnTo>
                  <a:pt x="184296" y="0"/>
                </a:lnTo>
                <a:lnTo>
                  <a:pt x="186618" y="0"/>
                </a:lnTo>
                <a:lnTo>
                  <a:pt x="189719" y="0"/>
                </a:lnTo>
                <a:lnTo>
                  <a:pt x="192813" y="0"/>
                </a:lnTo>
                <a:lnTo>
                  <a:pt x="195914" y="0"/>
                </a:lnTo>
                <a:lnTo>
                  <a:pt x="198259" y="0"/>
                </a:lnTo>
                <a:lnTo>
                  <a:pt x="202079" y="0"/>
                </a:lnTo>
                <a:lnTo>
                  <a:pt x="205210" y="0"/>
                </a:lnTo>
                <a:lnTo>
                  <a:pt x="208266" y="0"/>
                </a:lnTo>
                <a:lnTo>
                  <a:pt x="211398" y="0"/>
                </a:lnTo>
                <a:lnTo>
                  <a:pt x="213689" y="0"/>
                </a:lnTo>
                <a:lnTo>
                  <a:pt x="216821" y="0"/>
                </a:lnTo>
                <a:lnTo>
                  <a:pt x="220717" y="0"/>
                </a:lnTo>
                <a:lnTo>
                  <a:pt x="223772" y="0"/>
                </a:lnTo>
                <a:lnTo>
                  <a:pt x="226904" y="0"/>
                </a:lnTo>
                <a:lnTo>
                  <a:pt x="229196" y="0"/>
                </a:lnTo>
                <a:lnTo>
                  <a:pt x="232327" y="0"/>
                </a:lnTo>
                <a:lnTo>
                  <a:pt x="235383" y="0"/>
                </a:lnTo>
                <a:lnTo>
                  <a:pt x="239278" y="0"/>
                </a:lnTo>
                <a:lnTo>
                  <a:pt x="242410" y="0"/>
                </a:lnTo>
                <a:lnTo>
                  <a:pt x="244702" y="0"/>
                </a:lnTo>
                <a:lnTo>
                  <a:pt x="247757" y="0"/>
                </a:lnTo>
                <a:lnTo>
                  <a:pt x="250889" y="0"/>
                </a:lnTo>
                <a:lnTo>
                  <a:pt x="254021" y="0"/>
                </a:lnTo>
                <a:lnTo>
                  <a:pt x="257840" y="0"/>
                </a:lnTo>
                <a:lnTo>
                  <a:pt x="260208" y="0"/>
                </a:lnTo>
                <a:lnTo>
                  <a:pt x="263264" y="0"/>
                </a:lnTo>
                <a:lnTo>
                  <a:pt x="266395" y="0"/>
                </a:lnTo>
                <a:lnTo>
                  <a:pt x="269451" y="0"/>
                </a:lnTo>
                <a:lnTo>
                  <a:pt x="271819" y="0"/>
                </a:lnTo>
                <a:lnTo>
                  <a:pt x="275638" y="0"/>
                </a:lnTo>
                <a:lnTo>
                  <a:pt x="278770" y="0"/>
                </a:lnTo>
                <a:lnTo>
                  <a:pt x="281902" y="0"/>
                </a:lnTo>
                <a:lnTo>
                  <a:pt x="284957" y="0"/>
                </a:lnTo>
                <a:lnTo>
                  <a:pt x="287325" y="0"/>
                </a:lnTo>
                <a:lnTo>
                  <a:pt x="290381" y="0"/>
                </a:lnTo>
                <a:lnTo>
                  <a:pt x="294276" y="0"/>
                </a:lnTo>
                <a:lnTo>
                  <a:pt x="297332" y="0"/>
                </a:lnTo>
                <a:lnTo>
                  <a:pt x="300464" y="0"/>
                </a:lnTo>
                <a:lnTo>
                  <a:pt x="303519" y="0"/>
                </a:lnTo>
                <a:lnTo>
                  <a:pt x="305887" y="0"/>
                </a:lnTo>
                <a:lnTo>
                  <a:pt x="308942" y="0"/>
                </a:lnTo>
                <a:lnTo>
                  <a:pt x="312838" y="0"/>
                </a:lnTo>
                <a:lnTo>
                  <a:pt x="315970" y="0"/>
                </a:lnTo>
                <a:lnTo>
                  <a:pt x="319025" y="0"/>
                </a:lnTo>
                <a:lnTo>
                  <a:pt x="321393" y="0"/>
                </a:lnTo>
                <a:lnTo>
                  <a:pt x="324449" y="0"/>
                </a:lnTo>
                <a:lnTo>
                  <a:pt x="328344" y="0"/>
                </a:lnTo>
                <a:lnTo>
                  <a:pt x="331400" y="0"/>
                </a:lnTo>
                <a:lnTo>
                  <a:pt x="334532" y="0"/>
                </a:lnTo>
                <a:lnTo>
                  <a:pt x="336823" y="0"/>
                </a:lnTo>
                <a:lnTo>
                  <a:pt x="339955" y="0"/>
                </a:lnTo>
                <a:lnTo>
                  <a:pt x="343011" y="0"/>
                </a:lnTo>
                <a:lnTo>
                  <a:pt x="346906" y="0"/>
                </a:lnTo>
                <a:lnTo>
                  <a:pt x="350038" y="0"/>
                </a:lnTo>
                <a:lnTo>
                  <a:pt x="352330" y="0"/>
                </a:lnTo>
                <a:lnTo>
                  <a:pt x="355462" y="0"/>
                </a:lnTo>
                <a:lnTo>
                  <a:pt x="358517" y="0"/>
                </a:lnTo>
                <a:lnTo>
                  <a:pt x="361649" y="0"/>
                </a:lnTo>
                <a:lnTo>
                  <a:pt x="365468" y="0"/>
                </a:lnTo>
                <a:lnTo>
                  <a:pt x="367836" y="0"/>
                </a:lnTo>
                <a:lnTo>
                  <a:pt x="370891" y="0"/>
                </a:lnTo>
                <a:lnTo>
                  <a:pt x="374023" y="0"/>
                </a:lnTo>
                <a:lnTo>
                  <a:pt x="377079" y="0"/>
                </a:lnTo>
                <a:lnTo>
                  <a:pt x="379447" y="0"/>
                </a:lnTo>
                <a:lnTo>
                  <a:pt x="383342" y="0"/>
                </a:lnTo>
                <a:lnTo>
                  <a:pt x="386398" y="0"/>
                </a:lnTo>
                <a:lnTo>
                  <a:pt x="389530" y="0"/>
                </a:lnTo>
                <a:lnTo>
                  <a:pt x="392585" y="0"/>
                </a:lnTo>
                <a:lnTo>
                  <a:pt x="394953" y="0"/>
                </a:lnTo>
                <a:lnTo>
                  <a:pt x="398008" y="0"/>
                </a:lnTo>
                <a:lnTo>
                  <a:pt x="401904" y="0"/>
                </a:lnTo>
                <a:lnTo>
                  <a:pt x="404960" y="0"/>
                </a:lnTo>
                <a:lnTo>
                  <a:pt x="408091" y="0"/>
                </a:lnTo>
                <a:lnTo>
                  <a:pt x="410383" y="0"/>
                </a:lnTo>
                <a:lnTo>
                  <a:pt x="413515" y="0"/>
                </a:lnTo>
                <a:lnTo>
                  <a:pt x="416570" y="0"/>
                </a:lnTo>
                <a:lnTo>
                  <a:pt x="420466" y="0"/>
                </a:lnTo>
                <a:lnTo>
                  <a:pt x="423598" y="0"/>
                </a:lnTo>
                <a:lnTo>
                  <a:pt x="426653" y="0"/>
                </a:lnTo>
                <a:lnTo>
                  <a:pt x="429021" y="0"/>
                </a:lnTo>
                <a:lnTo>
                  <a:pt x="432077" y="0"/>
                </a:lnTo>
                <a:lnTo>
                  <a:pt x="435208" y="0"/>
                </a:lnTo>
                <a:lnTo>
                  <a:pt x="439028" y="0"/>
                </a:lnTo>
                <a:lnTo>
                  <a:pt x="442160" y="0"/>
                </a:lnTo>
                <a:lnTo>
                  <a:pt x="444451" y="0"/>
                </a:lnTo>
                <a:lnTo>
                  <a:pt x="447583" y="0"/>
                </a:lnTo>
                <a:lnTo>
                  <a:pt x="450715" y="0"/>
                </a:lnTo>
                <a:lnTo>
                  <a:pt x="453770" y="0"/>
                </a:lnTo>
                <a:lnTo>
                  <a:pt x="457666" y="0"/>
                </a:lnTo>
                <a:lnTo>
                  <a:pt x="459957" y="0"/>
                </a:lnTo>
                <a:lnTo>
                  <a:pt x="463089" y="0"/>
                </a:lnTo>
                <a:lnTo>
                  <a:pt x="466145" y="0"/>
                </a:lnTo>
                <a:lnTo>
                  <a:pt x="469277" y="0"/>
                </a:lnTo>
                <a:lnTo>
                  <a:pt x="471568" y="0"/>
                </a:lnTo>
                <a:lnTo>
                  <a:pt x="475464" y="0"/>
                </a:lnTo>
                <a:lnTo>
                  <a:pt x="478519" y="0"/>
                </a:lnTo>
                <a:lnTo>
                  <a:pt x="481651" y="0"/>
                </a:lnTo>
                <a:lnTo>
                  <a:pt x="484783" y="0"/>
                </a:lnTo>
                <a:lnTo>
                  <a:pt x="487074" y="0"/>
                </a:lnTo>
                <a:lnTo>
                  <a:pt x="490206" y="0"/>
                </a:lnTo>
                <a:lnTo>
                  <a:pt x="494026" y="0"/>
                </a:lnTo>
                <a:lnTo>
                  <a:pt x="497157" y="0"/>
                </a:lnTo>
                <a:lnTo>
                  <a:pt x="500213" y="0"/>
                </a:lnTo>
                <a:lnTo>
                  <a:pt x="502581" y="0"/>
                </a:lnTo>
                <a:lnTo>
                  <a:pt x="505636" y="0"/>
                </a:lnTo>
                <a:lnTo>
                  <a:pt x="508768" y="0"/>
                </a:lnTo>
                <a:lnTo>
                  <a:pt x="512664" y="0"/>
                </a:lnTo>
                <a:lnTo>
                  <a:pt x="515719" y="0"/>
                </a:lnTo>
                <a:lnTo>
                  <a:pt x="518011" y="0"/>
                </a:lnTo>
                <a:lnTo>
                  <a:pt x="521143" y="0"/>
                </a:lnTo>
                <a:lnTo>
                  <a:pt x="524274" y="0"/>
                </a:lnTo>
                <a:lnTo>
                  <a:pt x="527330" y="0"/>
                </a:lnTo>
                <a:lnTo>
                  <a:pt x="531226" y="0"/>
                </a:lnTo>
                <a:lnTo>
                  <a:pt x="533517" y="0"/>
                </a:lnTo>
                <a:lnTo>
                  <a:pt x="536649" y="0"/>
                </a:lnTo>
                <a:lnTo>
                  <a:pt x="539704" y="0"/>
                </a:lnTo>
                <a:lnTo>
                  <a:pt x="542836" y="0"/>
                </a:lnTo>
                <a:lnTo>
                  <a:pt x="545128" y="0"/>
                </a:lnTo>
                <a:lnTo>
                  <a:pt x="549787" y="0"/>
                </a:lnTo>
                <a:lnTo>
                  <a:pt x="552155" y="0"/>
                </a:lnTo>
                <a:lnTo>
                  <a:pt x="555211" y="0"/>
                </a:lnTo>
                <a:lnTo>
                  <a:pt x="558343" y="0"/>
                </a:lnTo>
                <a:lnTo>
                  <a:pt x="561398" y="0"/>
                </a:lnTo>
                <a:lnTo>
                  <a:pt x="563766" y="0"/>
                </a:lnTo>
                <a:lnTo>
                  <a:pt x="567585" y="0"/>
                </a:lnTo>
                <a:lnTo>
                  <a:pt x="570717" y="0"/>
                </a:lnTo>
                <a:lnTo>
                  <a:pt x="573773" y="0"/>
                </a:lnTo>
                <a:lnTo>
                  <a:pt x="576904" y="0"/>
                </a:lnTo>
                <a:lnTo>
                  <a:pt x="579196" y="0"/>
                </a:lnTo>
                <a:lnTo>
                  <a:pt x="582328" y="0"/>
                </a:lnTo>
                <a:lnTo>
                  <a:pt x="586223" y="0"/>
                </a:lnTo>
                <a:lnTo>
                  <a:pt x="589279" y="0"/>
                </a:lnTo>
                <a:lnTo>
                  <a:pt x="592411" y="0"/>
                </a:lnTo>
                <a:lnTo>
                  <a:pt x="594702" y="0"/>
                </a:lnTo>
                <a:lnTo>
                  <a:pt x="597834" y="0"/>
                </a:lnTo>
                <a:lnTo>
                  <a:pt x="600890" y="0"/>
                </a:lnTo>
                <a:lnTo>
                  <a:pt x="604785" y="0"/>
                </a:lnTo>
                <a:lnTo>
                  <a:pt x="607841" y="0"/>
                </a:lnTo>
                <a:lnTo>
                  <a:pt x="610209" y="0"/>
                </a:lnTo>
                <a:lnTo>
                  <a:pt x="613264" y="0"/>
                </a:lnTo>
                <a:lnTo>
                  <a:pt x="616396" y="0"/>
                </a:lnTo>
                <a:lnTo>
                  <a:pt x="619451" y="0"/>
                </a:lnTo>
                <a:lnTo>
                  <a:pt x="623347" y="0"/>
                </a:lnTo>
                <a:lnTo>
                  <a:pt x="625715" y="0"/>
                </a:lnTo>
                <a:lnTo>
                  <a:pt x="628770" y="0"/>
                </a:lnTo>
                <a:lnTo>
                  <a:pt x="631902" y="0"/>
                </a:lnTo>
                <a:lnTo>
                  <a:pt x="634958" y="0"/>
                </a:lnTo>
                <a:lnTo>
                  <a:pt x="637326" y="0"/>
                </a:lnTo>
                <a:lnTo>
                  <a:pt x="641145" y="0"/>
                </a:lnTo>
                <a:lnTo>
                  <a:pt x="644277" y="0"/>
                </a:lnTo>
                <a:lnTo>
                  <a:pt x="647332" y="0"/>
                </a:lnTo>
                <a:lnTo>
                  <a:pt x="650464" y="0"/>
                </a:lnTo>
                <a:lnTo>
                  <a:pt x="652756" y="0"/>
                </a:lnTo>
                <a:lnTo>
                  <a:pt x="655887" y="0"/>
                </a:lnTo>
                <a:lnTo>
                  <a:pt x="659783" y="0"/>
                </a:lnTo>
                <a:lnTo>
                  <a:pt x="662839" y="0"/>
                </a:lnTo>
                <a:lnTo>
                  <a:pt x="665970" y="0"/>
                </a:lnTo>
                <a:lnTo>
                  <a:pt x="668262" y="0"/>
                </a:lnTo>
                <a:lnTo>
                  <a:pt x="671394" y="0"/>
                </a:lnTo>
                <a:lnTo>
                  <a:pt x="674449" y="0"/>
                </a:lnTo>
                <a:lnTo>
                  <a:pt x="678345" y="0"/>
                </a:lnTo>
                <a:lnTo>
                  <a:pt x="681400" y="0"/>
                </a:lnTo>
                <a:lnTo>
                  <a:pt x="684532" y="0"/>
                </a:lnTo>
                <a:lnTo>
                  <a:pt x="686824" y="0"/>
                </a:lnTo>
                <a:lnTo>
                  <a:pt x="689956" y="0"/>
                </a:lnTo>
                <a:lnTo>
                  <a:pt x="693851" y="0"/>
                </a:lnTo>
                <a:lnTo>
                  <a:pt x="696907" y="0"/>
                </a:lnTo>
                <a:lnTo>
                  <a:pt x="700039" y="0"/>
                </a:lnTo>
                <a:lnTo>
                  <a:pt x="702330" y="0"/>
                </a:lnTo>
                <a:lnTo>
                  <a:pt x="705462" y="0"/>
                </a:lnTo>
                <a:lnTo>
                  <a:pt x="708517" y="0"/>
                </a:lnTo>
                <a:lnTo>
                  <a:pt x="712413" y="0"/>
                </a:lnTo>
                <a:lnTo>
                  <a:pt x="715545" y="0"/>
                </a:lnTo>
                <a:lnTo>
                  <a:pt x="717836" y="0"/>
                </a:lnTo>
                <a:lnTo>
                  <a:pt x="720892" y="0"/>
                </a:lnTo>
                <a:lnTo>
                  <a:pt x="724024" y="0"/>
                </a:lnTo>
                <a:lnTo>
                  <a:pt x="727156" y="0"/>
                </a:lnTo>
                <a:lnTo>
                  <a:pt x="730975" y="0"/>
                </a:lnTo>
                <a:lnTo>
                  <a:pt x="733343" y="0"/>
                </a:lnTo>
                <a:lnTo>
                  <a:pt x="736398" y="0"/>
                </a:lnTo>
                <a:lnTo>
                  <a:pt x="739530" y="0"/>
                </a:lnTo>
                <a:lnTo>
                  <a:pt x="742585" y="0"/>
                </a:lnTo>
                <a:lnTo>
                  <a:pt x="744953" y="0"/>
                </a:lnTo>
                <a:lnTo>
                  <a:pt x="748773" y="0"/>
                </a:lnTo>
                <a:lnTo>
                  <a:pt x="751905" y="0"/>
                </a:lnTo>
                <a:lnTo>
                  <a:pt x="755036" y="0"/>
                </a:lnTo>
                <a:lnTo>
                  <a:pt x="758092" y="0"/>
                </a:lnTo>
                <a:lnTo>
                  <a:pt x="760460" y="0"/>
                </a:lnTo>
                <a:lnTo>
                  <a:pt x="763515" y="0"/>
                </a:lnTo>
                <a:lnTo>
                  <a:pt x="767411" y="0"/>
                </a:lnTo>
                <a:lnTo>
                  <a:pt x="770466" y="0"/>
                </a:lnTo>
                <a:lnTo>
                  <a:pt x="773598" y="0"/>
                </a:lnTo>
                <a:lnTo>
                  <a:pt x="775890" y="0"/>
                </a:lnTo>
                <a:lnTo>
                  <a:pt x="779022" y="0"/>
                </a:lnTo>
                <a:lnTo>
                  <a:pt x="782077" y="0"/>
                </a:lnTo>
                <a:lnTo>
                  <a:pt x="785973" y="0"/>
                </a:lnTo>
                <a:lnTo>
                  <a:pt x="789105" y="0"/>
                </a:lnTo>
                <a:lnTo>
                  <a:pt x="791396" y="0"/>
                </a:lnTo>
                <a:lnTo>
                  <a:pt x="794528" y="0"/>
                </a:lnTo>
                <a:lnTo>
                  <a:pt x="797583" y="0"/>
                </a:lnTo>
                <a:lnTo>
                  <a:pt x="800715" y="0"/>
                </a:lnTo>
                <a:lnTo>
                  <a:pt x="804534" y="0"/>
                </a:lnTo>
                <a:lnTo>
                  <a:pt x="807666" y="0"/>
                </a:lnTo>
                <a:lnTo>
                  <a:pt x="809958" y="0"/>
                </a:lnTo>
                <a:lnTo>
                  <a:pt x="813090" y="0"/>
                </a:lnTo>
                <a:lnTo>
                  <a:pt x="816145" y="0"/>
                </a:lnTo>
                <a:lnTo>
                  <a:pt x="819277" y="0"/>
                </a:lnTo>
                <a:lnTo>
                  <a:pt x="823173" y="0"/>
                </a:lnTo>
                <a:lnTo>
                  <a:pt x="825464" y="0"/>
                </a:lnTo>
                <a:lnTo>
                  <a:pt x="828596" y="0"/>
                </a:lnTo>
                <a:lnTo>
                  <a:pt x="831652" y="0"/>
                </a:lnTo>
                <a:lnTo>
                  <a:pt x="834783" y="0"/>
                </a:lnTo>
                <a:lnTo>
                  <a:pt x="837075" y="0"/>
                </a:lnTo>
                <a:lnTo>
                  <a:pt x="840971" y="0"/>
                </a:lnTo>
                <a:lnTo>
                  <a:pt x="844026" y="0"/>
                </a:lnTo>
                <a:lnTo>
                  <a:pt x="847158" y="0"/>
                </a:lnTo>
                <a:lnTo>
                  <a:pt x="850213" y="0"/>
                </a:lnTo>
                <a:lnTo>
                  <a:pt x="852581" y="0"/>
                </a:lnTo>
                <a:lnTo>
                  <a:pt x="855637" y="0"/>
                </a:lnTo>
                <a:lnTo>
                  <a:pt x="859532" y="0"/>
                </a:lnTo>
                <a:lnTo>
                  <a:pt x="862664" y="0"/>
                </a:lnTo>
                <a:lnTo>
                  <a:pt x="865720" y="0"/>
                </a:lnTo>
                <a:lnTo>
                  <a:pt x="868088" y="0"/>
                </a:lnTo>
                <a:lnTo>
                  <a:pt x="871143" y="0"/>
                </a:lnTo>
                <a:lnTo>
                  <a:pt x="874275" y="0"/>
                </a:lnTo>
                <a:lnTo>
                  <a:pt x="878094" y="0"/>
                </a:lnTo>
                <a:lnTo>
                  <a:pt x="881226" y="0"/>
                </a:lnTo>
                <a:lnTo>
                  <a:pt x="883518" y="0"/>
                </a:lnTo>
                <a:lnTo>
                  <a:pt x="886649" y="0"/>
                </a:lnTo>
                <a:lnTo>
                  <a:pt x="889705" y="0"/>
                </a:lnTo>
                <a:lnTo>
                  <a:pt x="892837" y="0"/>
                </a:lnTo>
                <a:lnTo>
                  <a:pt x="896732" y="0"/>
                </a:lnTo>
                <a:lnTo>
                  <a:pt x="899024" y="0"/>
                </a:lnTo>
                <a:lnTo>
                  <a:pt x="902156" y="0"/>
                </a:lnTo>
                <a:lnTo>
                  <a:pt x="905211" y="0"/>
                </a:lnTo>
                <a:lnTo>
                  <a:pt x="908343" y="0"/>
                </a:lnTo>
                <a:lnTo>
                  <a:pt x="910635" y="0"/>
                </a:lnTo>
                <a:lnTo>
                  <a:pt x="914530" y="0"/>
                </a:lnTo>
                <a:lnTo>
                  <a:pt x="917586" y="0"/>
                </a:lnTo>
                <a:lnTo>
                  <a:pt x="920718" y="0"/>
                </a:lnTo>
                <a:lnTo>
                  <a:pt x="923849" y="0"/>
                </a:lnTo>
                <a:lnTo>
                  <a:pt x="926905" y="0"/>
                </a:lnTo>
                <a:lnTo>
                  <a:pt x="929196" y="0"/>
                </a:lnTo>
                <a:lnTo>
                  <a:pt x="933092" y="0"/>
                </a:lnTo>
                <a:lnTo>
                  <a:pt x="936224" y="0"/>
                </a:lnTo>
                <a:lnTo>
                  <a:pt x="939279" y="0"/>
                </a:lnTo>
                <a:lnTo>
                  <a:pt x="942411" y="0"/>
                </a:lnTo>
                <a:lnTo>
                  <a:pt x="944703" y="0"/>
                </a:lnTo>
                <a:lnTo>
                  <a:pt x="947835" y="0"/>
                </a:lnTo>
                <a:lnTo>
                  <a:pt x="951654" y="0"/>
                </a:lnTo>
                <a:lnTo>
                  <a:pt x="954786" y="0"/>
                </a:lnTo>
                <a:lnTo>
                  <a:pt x="957917" y="0"/>
                </a:lnTo>
                <a:lnTo>
                  <a:pt x="960209" y="0"/>
                </a:lnTo>
                <a:lnTo>
                  <a:pt x="963341" y="0"/>
                </a:lnTo>
                <a:lnTo>
                  <a:pt x="966396" y="0"/>
                </a:lnTo>
                <a:lnTo>
                  <a:pt x="970292" y="0"/>
                </a:lnTo>
                <a:lnTo>
                  <a:pt x="973347" y="0"/>
                </a:lnTo>
                <a:lnTo>
                  <a:pt x="975715" y="0"/>
                </a:lnTo>
                <a:lnTo>
                  <a:pt x="978771" y="0"/>
                </a:lnTo>
                <a:lnTo>
                  <a:pt x="981903" y="0"/>
                </a:lnTo>
                <a:lnTo>
                  <a:pt x="984958" y="0"/>
                </a:lnTo>
                <a:lnTo>
                  <a:pt x="988854" y="0"/>
                </a:lnTo>
                <a:lnTo>
                  <a:pt x="991145" y="0"/>
                </a:lnTo>
                <a:lnTo>
                  <a:pt x="994277" y="0"/>
                </a:lnTo>
                <a:lnTo>
                  <a:pt x="997409" y="0"/>
                </a:lnTo>
                <a:lnTo>
                  <a:pt x="1000464" y="0"/>
                </a:lnTo>
                <a:lnTo>
                  <a:pt x="1002832" y="0"/>
                </a:lnTo>
                <a:lnTo>
                  <a:pt x="1006652" y="0"/>
                </a:lnTo>
                <a:lnTo>
                  <a:pt x="1009784" y="0"/>
                </a:lnTo>
                <a:lnTo>
                  <a:pt x="1012839" y="0"/>
                </a:lnTo>
                <a:lnTo>
                  <a:pt x="1015971" y="0"/>
                </a:lnTo>
                <a:lnTo>
                  <a:pt x="1018262" y="0"/>
                </a:lnTo>
                <a:lnTo>
                  <a:pt x="1021394" y="0"/>
                </a:lnTo>
                <a:lnTo>
                  <a:pt x="1025290" y="0"/>
                </a:lnTo>
                <a:lnTo>
                  <a:pt x="1028345" y="0"/>
                </a:lnTo>
                <a:lnTo>
                  <a:pt x="1031477" y="0"/>
                </a:lnTo>
                <a:lnTo>
                  <a:pt x="1033769" y="0"/>
                </a:lnTo>
                <a:lnTo>
                  <a:pt x="1036901" y="0"/>
                </a:lnTo>
                <a:lnTo>
                  <a:pt x="1039956" y="0"/>
                </a:lnTo>
                <a:lnTo>
                  <a:pt x="1043852" y="0"/>
                </a:lnTo>
                <a:lnTo>
                  <a:pt x="1046907" y="0"/>
                </a:lnTo>
                <a:lnTo>
                  <a:pt x="1050039" y="0"/>
                </a:lnTo>
                <a:lnTo>
                  <a:pt x="1052331" y="0"/>
                </a:lnTo>
                <a:lnTo>
                  <a:pt x="1055462" y="0"/>
                </a:lnTo>
                <a:lnTo>
                  <a:pt x="1059358" y="0"/>
                </a:lnTo>
                <a:lnTo>
                  <a:pt x="1062413" y="0"/>
                </a:lnTo>
                <a:lnTo>
                  <a:pt x="1065545" y="0"/>
                </a:lnTo>
                <a:lnTo>
                  <a:pt x="1067837" y="0"/>
                </a:lnTo>
                <a:lnTo>
                  <a:pt x="1070969" y="0"/>
                </a:lnTo>
                <a:lnTo>
                  <a:pt x="1074024" y="0"/>
                </a:lnTo>
                <a:lnTo>
                  <a:pt x="1077920" y="0"/>
                </a:lnTo>
                <a:lnTo>
                  <a:pt x="1080975" y="0"/>
                </a:lnTo>
                <a:lnTo>
                  <a:pt x="1083343" y="0"/>
                </a:lnTo>
                <a:lnTo>
                  <a:pt x="1086399" y="0"/>
                </a:lnTo>
                <a:lnTo>
                  <a:pt x="1089530" y="0"/>
                </a:lnTo>
                <a:lnTo>
                  <a:pt x="1092586" y="0"/>
                </a:lnTo>
                <a:lnTo>
                  <a:pt x="1096482" y="0"/>
                </a:lnTo>
                <a:lnTo>
                  <a:pt x="1098850" y="0"/>
                </a:lnTo>
                <a:lnTo>
                  <a:pt x="1101905" y="0"/>
                </a:lnTo>
                <a:lnTo>
                  <a:pt x="1105037" y="0"/>
                </a:lnTo>
                <a:lnTo>
                  <a:pt x="1108092" y="0"/>
                </a:lnTo>
                <a:lnTo>
                  <a:pt x="1110460" y="0"/>
                </a:lnTo>
                <a:lnTo>
                  <a:pt x="1114280" y="0"/>
                </a:lnTo>
                <a:lnTo>
                  <a:pt x="1117411" y="0"/>
                </a:lnTo>
                <a:lnTo>
                  <a:pt x="1120467" y="0"/>
                </a:lnTo>
                <a:lnTo>
                  <a:pt x="1123599" y="0"/>
                </a:lnTo>
                <a:lnTo>
                  <a:pt x="1125890" y="0"/>
                </a:lnTo>
                <a:lnTo>
                  <a:pt x="1129022" y="0"/>
                </a:lnTo>
                <a:lnTo>
                  <a:pt x="1132918" y="0"/>
                </a:lnTo>
                <a:lnTo>
                  <a:pt x="1135973" y="0"/>
                </a:lnTo>
                <a:lnTo>
                  <a:pt x="1139105" y="0"/>
                </a:lnTo>
                <a:lnTo>
                  <a:pt x="1141397" y="0"/>
                </a:lnTo>
                <a:lnTo>
                  <a:pt x="1144528" y="0"/>
                </a:lnTo>
                <a:lnTo>
                  <a:pt x="1147584" y="0"/>
                </a:lnTo>
                <a:lnTo>
                  <a:pt x="1151479" y="0"/>
                </a:lnTo>
                <a:lnTo>
                  <a:pt x="1154535" y="0"/>
                </a:lnTo>
                <a:lnTo>
                  <a:pt x="1156903" y="0"/>
                </a:lnTo>
                <a:lnTo>
                  <a:pt x="1159958" y="0"/>
                </a:lnTo>
                <a:lnTo>
                  <a:pt x="1163090" y="0"/>
                </a:lnTo>
                <a:lnTo>
                  <a:pt x="1166222" y="0"/>
                </a:lnTo>
                <a:lnTo>
                  <a:pt x="1170041" y="0"/>
                </a:lnTo>
                <a:lnTo>
                  <a:pt x="1172409" y="0"/>
                </a:lnTo>
                <a:lnTo>
                  <a:pt x="1175465" y="0"/>
                </a:lnTo>
                <a:lnTo>
                  <a:pt x="1178596" y="0"/>
                </a:lnTo>
                <a:lnTo>
                  <a:pt x="1181652" y="0"/>
                </a:lnTo>
                <a:lnTo>
                  <a:pt x="1184784" y="0"/>
                </a:lnTo>
                <a:lnTo>
                  <a:pt x="1188679" y="0"/>
                </a:lnTo>
                <a:lnTo>
                  <a:pt x="1190971" y="0"/>
                </a:lnTo>
                <a:lnTo>
                  <a:pt x="1194026" y="0"/>
                </a:lnTo>
                <a:lnTo>
                  <a:pt x="1197158" y="0"/>
                </a:lnTo>
                <a:lnTo>
                  <a:pt x="1200290" y="0"/>
                </a:lnTo>
                <a:lnTo>
                  <a:pt x="1202582" y="0"/>
                </a:lnTo>
                <a:lnTo>
                  <a:pt x="1206477" y="0"/>
                </a:lnTo>
                <a:lnTo>
                  <a:pt x="1209533" y="0"/>
                </a:lnTo>
                <a:lnTo>
                  <a:pt x="1212665" y="0"/>
                </a:lnTo>
                <a:lnTo>
                  <a:pt x="1215720" y="0"/>
                </a:lnTo>
                <a:lnTo>
                  <a:pt x="1218088" y="0"/>
                </a:lnTo>
                <a:lnTo>
                  <a:pt x="1221143" y="0"/>
                </a:lnTo>
                <a:lnTo>
                  <a:pt x="1225039" y="0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1711295" y="416077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1711295" y="41426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1756171" y="422285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1756171" y="42047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1780004" y="426625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1780004" y="424859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1802919" y="433024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1802919" y="431258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1824919" y="437367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1824919" y="435554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1847834" y="438322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1847834" y="436508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1871667" y="440323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1871667" y="4385094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1895576" y="444380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1895576" y="442614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918492" y="447868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18492" y="446054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1942324" y="4503938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72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1942324" y="4485324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4">
                <a:moveTo>
                  <a:pt x="0" y="37228"/>
                </a:moveTo>
                <a:lnTo>
                  <a:pt x="35328" y="37228"/>
                </a:lnTo>
                <a:lnTo>
                  <a:pt x="35328" y="0"/>
                </a:lnTo>
                <a:lnTo>
                  <a:pt x="0" y="0"/>
                </a:lnTo>
                <a:lnTo>
                  <a:pt x="0" y="37228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965240" y="454832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965240" y="453018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989148" y="457743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89148" y="455978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013057" y="461041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013057" y="45922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035973" y="463089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035973" y="461323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060722" y="464044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060722" y="46227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084631" y="468435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084631" y="46666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108540" y="469962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108540" y="468196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133365" y="472587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133365" y="470773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157197" y="474023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157197" y="4722095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182023" y="478987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182023" y="477173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205932" y="478127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205932" y="4763142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230757" y="478987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230757" y="47717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255506" y="480752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255506" y="478987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280408" y="481373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280408" y="479559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329982" y="483712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329982" y="48194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354884" y="485239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354884" y="483473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380626" y="486432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380626" y="4846189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05452" y="487864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405452" y="486050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2431270" y="489630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2431270" y="487864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2457012" y="490155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2457012" y="48834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2481838" y="492828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481838" y="491014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508573" y="492541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508573" y="4907282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2533398" y="493162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2533398" y="491396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2559140" y="494451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2559140" y="492637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2585952" y="496551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2585952" y="49473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2611694" y="497219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2611694" y="495405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2637512" y="499128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2637512" y="497314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2664248" y="499653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2664248" y="497887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2689990" y="499080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2689990" y="49731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2716725" y="500512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2716725" y="49874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2742467" y="501467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742467" y="499701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2770195" y="501562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2770195" y="49979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2796013" y="503089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2796013" y="501323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2823665" y="502755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2823665" y="5009421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1683605" y="4059623"/>
            <a:ext cx="1156335" cy="1008380"/>
          </a:xfrm>
          <a:custGeom>
            <a:avLst/>
            <a:gdLst/>
            <a:ahLst/>
            <a:cxnLst/>
            <a:rect l="l" t="t" r="r" b="b"/>
            <a:pathLst>
              <a:path w="1156335" h="1008379">
                <a:moveTo>
                  <a:pt x="0" y="0"/>
                </a:moveTo>
                <a:lnTo>
                  <a:pt x="21670" y="43146"/>
                </a:lnTo>
                <a:lnTo>
                  <a:pt x="44892" y="85529"/>
                </a:lnTo>
                <a:lnTo>
                  <a:pt x="67334" y="125468"/>
                </a:lnTo>
                <a:lnTo>
                  <a:pt x="89753" y="165484"/>
                </a:lnTo>
                <a:lnTo>
                  <a:pt x="112974" y="203056"/>
                </a:lnTo>
                <a:lnTo>
                  <a:pt x="136196" y="239024"/>
                </a:lnTo>
                <a:lnTo>
                  <a:pt x="158653" y="275756"/>
                </a:lnTo>
                <a:lnTo>
                  <a:pt x="181874" y="309357"/>
                </a:lnTo>
                <a:lnTo>
                  <a:pt x="205096" y="342118"/>
                </a:lnTo>
                <a:lnTo>
                  <a:pt x="228317" y="374115"/>
                </a:lnTo>
                <a:lnTo>
                  <a:pt x="251538" y="405272"/>
                </a:lnTo>
                <a:lnTo>
                  <a:pt x="275524" y="435666"/>
                </a:lnTo>
                <a:lnTo>
                  <a:pt x="299509" y="463615"/>
                </a:lnTo>
                <a:lnTo>
                  <a:pt x="322730" y="491642"/>
                </a:lnTo>
                <a:lnTo>
                  <a:pt x="346715" y="517224"/>
                </a:lnTo>
                <a:lnTo>
                  <a:pt x="369937" y="543570"/>
                </a:lnTo>
                <a:lnTo>
                  <a:pt x="393922" y="568389"/>
                </a:lnTo>
                <a:lnTo>
                  <a:pt x="417907" y="591528"/>
                </a:lnTo>
                <a:lnTo>
                  <a:pt x="442732" y="614743"/>
                </a:lnTo>
                <a:lnTo>
                  <a:pt x="466718" y="636278"/>
                </a:lnTo>
                <a:lnTo>
                  <a:pt x="490703" y="658730"/>
                </a:lnTo>
                <a:lnTo>
                  <a:pt x="515452" y="678661"/>
                </a:lnTo>
                <a:lnTo>
                  <a:pt x="539437" y="698669"/>
                </a:lnTo>
                <a:lnTo>
                  <a:pt x="565026" y="717852"/>
                </a:lnTo>
                <a:lnTo>
                  <a:pt x="589012" y="735431"/>
                </a:lnTo>
                <a:lnTo>
                  <a:pt x="613761" y="753820"/>
                </a:lnTo>
                <a:lnTo>
                  <a:pt x="639273" y="770605"/>
                </a:lnTo>
                <a:lnTo>
                  <a:pt x="688848" y="802587"/>
                </a:lnTo>
                <a:lnTo>
                  <a:pt x="739110" y="832958"/>
                </a:lnTo>
                <a:lnTo>
                  <a:pt x="765463" y="846551"/>
                </a:lnTo>
                <a:lnTo>
                  <a:pt x="790212" y="859342"/>
                </a:lnTo>
                <a:lnTo>
                  <a:pt x="842078" y="885719"/>
                </a:lnTo>
                <a:lnTo>
                  <a:pt x="893180" y="909698"/>
                </a:lnTo>
                <a:lnTo>
                  <a:pt x="945810" y="931286"/>
                </a:lnTo>
                <a:lnTo>
                  <a:pt x="970559" y="942474"/>
                </a:lnTo>
                <a:lnTo>
                  <a:pt x="997600" y="952867"/>
                </a:lnTo>
                <a:lnTo>
                  <a:pt x="1023953" y="962459"/>
                </a:lnTo>
                <a:lnTo>
                  <a:pt x="1050230" y="972852"/>
                </a:lnTo>
                <a:lnTo>
                  <a:pt x="1076583" y="981649"/>
                </a:lnTo>
                <a:lnTo>
                  <a:pt x="1103700" y="990439"/>
                </a:lnTo>
                <a:lnTo>
                  <a:pt x="1129213" y="998434"/>
                </a:lnTo>
                <a:lnTo>
                  <a:pt x="1156254" y="1008026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1380925" y="3975621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1364693" y="385817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1380925" y="374079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1364693" y="362243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1380925" y="350498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1364693" y="338661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1380925" y="326923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1364693" y="3151789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1380925" y="303441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1364693" y="2916964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380925" y="279959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397157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54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397157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1555658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54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171511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1872660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16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03024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16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2189662" y="2799590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2347169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2504754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266325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2822672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2980256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1397157" y="2799590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69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2963069" y="3975621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2946875" y="385817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2963069" y="374079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2946875" y="362243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2963069" y="350498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2946875" y="338661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2963069" y="3269239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2946875" y="3151789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963069" y="303441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946875" y="2916964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2963069" y="279959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2980256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93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515556" y="2928457"/>
            <a:ext cx="109855" cy="167640"/>
          </a:xfrm>
          <a:custGeom>
            <a:avLst/>
            <a:gdLst/>
            <a:ahLst/>
            <a:cxnLst/>
            <a:rect l="l" t="t" r="r" b="b"/>
            <a:pathLst>
              <a:path w="109855" h="167639">
                <a:moveTo>
                  <a:pt x="0" y="167049"/>
                </a:moveTo>
                <a:lnTo>
                  <a:pt x="109804" y="167049"/>
                </a:lnTo>
                <a:lnTo>
                  <a:pt x="109804" y="0"/>
                </a:lnTo>
                <a:lnTo>
                  <a:pt x="0" y="0"/>
                </a:lnTo>
                <a:lnTo>
                  <a:pt x="0" y="167049"/>
                </a:lnTo>
                <a:close/>
              </a:path>
            </a:pathLst>
          </a:custGeom>
          <a:ln w="5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990402" y="2444490"/>
            <a:ext cx="2165985" cy="3081655"/>
          </a:xfrm>
          <a:custGeom>
            <a:avLst/>
            <a:gdLst/>
            <a:ahLst/>
            <a:cxnLst/>
            <a:rect l="l" t="t" r="r" b="b"/>
            <a:pathLst>
              <a:path w="2165985" h="3081654">
                <a:moveTo>
                  <a:pt x="2165541" y="0"/>
                </a:moveTo>
                <a:lnTo>
                  <a:pt x="0" y="0"/>
                </a:lnTo>
                <a:lnTo>
                  <a:pt x="0" y="3081353"/>
                </a:lnTo>
                <a:lnTo>
                  <a:pt x="2165541" y="3081353"/>
                </a:lnTo>
                <a:lnTo>
                  <a:pt x="2165541" y="3075626"/>
                </a:lnTo>
                <a:lnTo>
                  <a:pt x="11457" y="3075626"/>
                </a:lnTo>
                <a:lnTo>
                  <a:pt x="5728" y="3069898"/>
                </a:lnTo>
                <a:lnTo>
                  <a:pt x="11457" y="3069898"/>
                </a:lnTo>
                <a:lnTo>
                  <a:pt x="11457" y="11454"/>
                </a:lnTo>
                <a:lnTo>
                  <a:pt x="5728" y="11454"/>
                </a:lnTo>
                <a:lnTo>
                  <a:pt x="11457" y="5727"/>
                </a:lnTo>
                <a:lnTo>
                  <a:pt x="2165541" y="5727"/>
                </a:lnTo>
                <a:lnTo>
                  <a:pt x="2165541" y="0"/>
                </a:lnTo>
                <a:close/>
              </a:path>
              <a:path w="2165985" h="3081654">
                <a:moveTo>
                  <a:pt x="11457" y="3069898"/>
                </a:moveTo>
                <a:lnTo>
                  <a:pt x="5728" y="3069898"/>
                </a:lnTo>
                <a:lnTo>
                  <a:pt x="11457" y="3075626"/>
                </a:lnTo>
                <a:lnTo>
                  <a:pt x="11457" y="3069898"/>
                </a:lnTo>
                <a:close/>
              </a:path>
              <a:path w="2165985" h="3081654">
                <a:moveTo>
                  <a:pt x="2154083" y="3069898"/>
                </a:moveTo>
                <a:lnTo>
                  <a:pt x="11457" y="3069898"/>
                </a:lnTo>
                <a:lnTo>
                  <a:pt x="11457" y="3075626"/>
                </a:lnTo>
                <a:lnTo>
                  <a:pt x="2154083" y="3075626"/>
                </a:lnTo>
                <a:lnTo>
                  <a:pt x="2154083" y="3069898"/>
                </a:lnTo>
                <a:close/>
              </a:path>
              <a:path w="2165985" h="3081654">
                <a:moveTo>
                  <a:pt x="2154083" y="5727"/>
                </a:moveTo>
                <a:lnTo>
                  <a:pt x="2154083" y="3075626"/>
                </a:lnTo>
                <a:lnTo>
                  <a:pt x="2159812" y="3069898"/>
                </a:lnTo>
                <a:lnTo>
                  <a:pt x="2165541" y="3069898"/>
                </a:lnTo>
                <a:lnTo>
                  <a:pt x="2165541" y="11454"/>
                </a:lnTo>
                <a:lnTo>
                  <a:pt x="2159812" y="11454"/>
                </a:lnTo>
                <a:lnTo>
                  <a:pt x="2154083" y="5727"/>
                </a:lnTo>
                <a:close/>
              </a:path>
              <a:path w="2165985" h="3081654">
                <a:moveTo>
                  <a:pt x="2165541" y="3069898"/>
                </a:moveTo>
                <a:lnTo>
                  <a:pt x="2159812" y="3069898"/>
                </a:lnTo>
                <a:lnTo>
                  <a:pt x="2154083" y="3075626"/>
                </a:lnTo>
                <a:lnTo>
                  <a:pt x="2165541" y="3075626"/>
                </a:lnTo>
                <a:lnTo>
                  <a:pt x="2165541" y="3069898"/>
                </a:lnTo>
                <a:close/>
              </a:path>
              <a:path w="2165985" h="3081654">
                <a:moveTo>
                  <a:pt x="11457" y="5727"/>
                </a:moveTo>
                <a:lnTo>
                  <a:pt x="5728" y="11454"/>
                </a:lnTo>
                <a:lnTo>
                  <a:pt x="11457" y="11454"/>
                </a:lnTo>
                <a:lnTo>
                  <a:pt x="11457" y="5727"/>
                </a:lnTo>
                <a:close/>
              </a:path>
              <a:path w="2165985" h="3081654">
                <a:moveTo>
                  <a:pt x="2154083" y="5727"/>
                </a:moveTo>
                <a:lnTo>
                  <a:pt x="11457" y="5727"/>
                </a:lnTo>
                <a:lnTo>
                  <a:pt x="11457" y="11454"/>
                </a:lnTo>
                <a:lnTo>
                  <a:pt x="2154083" y="11454"/>
                </a:lnTo>
                <a:lnTo>
                  <a:pt x="2154083" y="5727"/>
                </a:lnTo>
                <a:close/>
              </a:path>
              <a:path w="2165985" h="3081654">
                <a:moveTo>
                  <a:pt x="2165541" y="5727"/>
                </a:moveTo>
                <a:lnTo>
                  <a:pt x="2154083" y="5727"/>
                </a:lnTo>
                <a:lnTo>
                  <a:pt x="2159812" y="11454"/>
                </a:lnTo>
                <a:lnTo>
                  <a:pt x="2165541" y="11454"/>
                </a:lnTo>
                <a:lnTo>
                  <a:pt x="2165541" y="5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97157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661644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924220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16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2189662" y="5152607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09"/>
                </a:moveTo>
                <a:lnTo>
                  <a:pt x="0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2453193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2716725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2980256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397157" y="5152607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380925" y="515260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364693" y="508387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380925" y="501419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364693" y="494451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80925" y="487482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64693" y="480609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380925" y="473736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364693" y="4667647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80925" y="459891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364693" y="4529272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380925" y="4460543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364693" y="439181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64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80925" y="4322092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1364693" y="425336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1380925" y="418463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1364693" y="4113996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1380925" y="404526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1364693" y="397562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1397157" y="3975621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1176985"/>
                </a:moveTo>
                <a:lnTo>
                  <a:pt x="0" y="0"/>
                </a:lnTo>
                <a:lnTo>
                  <a:pt x="0" y="17029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1661644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54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1924220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16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2189662" y="397562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2453193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2716725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93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2980256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1397157" y="3975621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2963069" y="515260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2946875" y="508387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2963069" y="501419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2946875" y="494451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2963069" y="487482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2946875" y="480609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2963069" y="473736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2946875" y="4667647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2963069" y="459891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2946875" y="4529272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2963069" y="446054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2946875" y="4391814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380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2963069" y="4322092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2946875" y="425336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2963069" y="4184634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2946875" y="4113996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2963069" y="404526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2946875" y="397562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2980256" y="3975621"/>
            <a:ext cx="1270" cy="1177290"/>
          </a:xfrm>
          <a:custGeom>
            <a:avLst/>
            <a:gdLst/>
            <a:ahLst/>
            <a:cxnLst/>
            <a:rect l="l" t="t" r="r" b="b"/>
            <a:pathLst>
              <a:path w="1269" h="1177289">
                <a:moveTo>
                  <a:pt x="0" y="1176985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556613" y="2940867"/>
            <a:ext cx="321945" cy="947419"/>
          </a:xfrm>
          <a:custGeom>
            <a:avLst/>
            <a:gdLst/>
            <a:ahLst/>
            <a:cxnLst/>
            <a:rect l="l" t="t" r="r" b="b"/>
            <a:pathLst>
              <a:path w="321944" h="947420">
                <a:moveTo>
                  <a:pt x="0" y="918144"/>
                </a:moveTo>
                <a:lnTo>
                  <a:pt x="0" y="918907"/>
                </a:lnTo>
                <a:lnTo>
                  <a:pt x="0" y="918144"/>
                </a:lnTo>
                <a:lnTo>
                  <a:pt x="779" y="918144"/>
                </a:lnTo>
                <a:lnTo>
                  <a:pt x="1550" y="917304"/>
                </a:lnTo>
                <a:lnTo>
                  <a:pt x="1550" y="918144"/>
                </a:lnTo>
                <a:lnTo>
                  <a:pt x="2329" y="918907"/>
                </a:lnTo>
                <a:lnTo>
                  <a:pt x="2329" y="918144"/>
                </a:lnTo>
                <a:lnTo>
                  <a:pt x="2329" y="917304"/>
                </a:lnTo>
                <a:lnTo>
                  <a:pt x="3880" y="918144"/>
                </a:lnTo>
                <a:lnTo>
                  <a:pt x="4651" y="917304"/>
                </a:lnTo>
                <a:lnTo>
                  <a:pt x="4651" y="918144"/>
                </a:lnTo>
                <a:lnTo>
                  <a:pt x="5431" y="917304"/>
                </a:lnTo>
                <a:lnTo>
                  <a:pt x="5431" y="914936"/>
                </a:lnTo>
                <a:lnTo>
                  <a:pt x="6202" y="795806"/>
                </a:lnTo>
                <a:lnTo>
                  <a:pt x="6202" y="567014"/>
                </a:lnTo>
                <a:lnTo>
                  <a:pt x="7753" y="333488"/>
                </a:lnTo>
                <a:lnTo>
                  <a:pt x="7753" y="243148"/>
                </a:lnTo>
                <a:lnTo>
                  <a:pt x="8532" y="289502"/>
                </a:lnTo>
                <a:lnTo>
                  <a:pt x="8532" y="378315"/>
                </a:lnTo>
                <a:lnTo>
                  <a:pt x="9303" y="469495"/>
                </a:lnTo>
                <a:lnTo>
                  <a:pt x="9303" y="548610"/>
                </a:lnTo>
                <a:lnTo>
                  <a:pt x="9303" y="615048"/>
                </a:lnTo>
                <a:lnTo>
                  <a:pt x="10082" y="671024"/>
                </a:lnTo>
                <a:lnTo>
                  <a:pt x="10082" y="715011"/>
                </a:lnTo>
                <a:lnTo>
                  <a:pt x="11633" y="750216"/>
                </a:lnTo>
                <a:lnTo>
                  <a:pt x="11633" y="779769"/>
                </a:lnTo>
                <a:lnTo>
                  <a:pt x="12405" y="803748"/>
                </a:lnTo>
                <a:lnTo>
                  <a:pt x="12405" y="822992"/>
                </a:lnTo>
                <a:lnTo>
                  <a:pt x="12405" y="838952"/>
                </a:lnTo>
                <a:lnTo>
                  <a:pt x="13184" y="850942"/>
                </a:lnTo>
                <a:lnTo>
                  <a:pt x="13184" y="861328"/>
                </a:lnTo>
                <a:lnTo>
                  <a:pt x="13955" y="870186"/>
                </a:lnTo>
                <a:lnTo>
                  <a:pt x="13955" y="878128"/>
                </a:lnTo>
                <a:lnTo>
                  <a:pt x="15506" y="882939"/>
                </a:lnTo>
                <a:lnTo>
                  <a:pt x="15506" y="889354"/>
                </a:lnTo>
                <a:lnTo>
                  <a:pt x="16285" y="894165"/>
                </a:lnTo>
                <a:lnTo>
                  <a:pt x="16285" y="897372"/>
                </a:lnTo>
                <a:lnTo>
                  <a:pt x="16285" y="899740"/>
                </a:lnTo>
                <a:lnTo>
                  <a:pt x="17056" y="902947"/>
                </a:lnTo>
                <a:lnTo>
                  <a:pt x="17056" y="905314"/>
                </a:lnTo>
                <a:lnTo>
                  <a:pt x="17836" y="906918"/>
                </a:lnTo>
                <a:lnTo>
                  <a:pt x="17836" y="909362"/>
                </a:lnTo>
                <a:lnTo>
                  <a:pt x="19386" y="909362"/>
                </a:lnTo>
                <a:lnTo>
                  <a:pt x="19386" y="911729"/>
                </a:lnTo>
                <a:lnTo>
                  <a:pt x="19386" y="913333"/>
                </a:lnTo>
                <a:lnTo>
                  <a:pt x="20158" y="911729"/>
                </a:lnTo>
                <a:lnTo>
                  <a:pt x="20937" y="914173"/>
                </a:lnTo>
                <a:lnTo>
                  <a:pt x="21708" y="914936"/>
                </a:lnTo>
                <a:lnTo>
                  <a:pt x="21708" y="915776"/>
                </a:lnTo>
                <a:lnTo>
                  <a:pt x="23259" y="915776"/>
                </a:lnTo>
                <a:lnTo>
                  <a:pt x="23259" y="918144"/>
                </a:lnTo>
                <a:lnTo>
                  <a:pt x="24038" y="917304"/>
                </a:lnTo>
                <a:lnTo>
                  <a:pt x="24810" y="918144"/>
                </a:lnTo>
                <a:lnTo>
                  <a:pt x="24810" y="917304"/>
                </a:lnTo>
                <a:lnTo>
                  <a:pt x="25589" y="915776"/>
                </a:lnTo>
                <a:lnTo>
                  <a:pt x="25589" y="918144"/>
                </a:lnTo>
                <a:lnTo>
                  <a:pt x="27139" y="915776"/>
                </a:lnTo>
                <a:lnTo>
                  <a:pt x="27139" y="917304"/>
                </a:lnTo>
                <a:lnTo>
                  <a:pt x="27911" y="917304"/>
                </a:lnTo>
                <a:lnTo>
                  <a:pt x="28690" y="918144"/>
                </a:lnTo>
                <a:lnTo>
                  <a:pt x="28690" y="915776"/>
                </a:lnTo>
                <a:lnTo>
                  <a:pt x="29462" y="917304"/>
                </a:lnTo>
                <a:lnTo>
                  <a:pt x="29462" y="918144"/>
                </a:lnTo>
                <a:lnTo>
                  <a:pt x="31012" y="915776"/>
                </a:lnTo>
                <a:lnTo>
                  <a:pt x="31012" y="917304"/>
                </a:lnTo>
                <a:lnTo>
                  <a:pt x="31791" y="867742"/>
                </a:lnTo>
                <a:lnTo>
                  <a:pt x="31791" y="666977"/>
                </a:lnTo>
                <a:lnTo>
                  <a:pt x="31791" y="391908"/>
                </a:lnTo>
                <a:lnTo>
                  <a:pt x="32563" y="91944"/>
                </a:lnTo>
                <a:lnTo>
                  <a:pt x="32563" y="0"/>
                </a:lnTo>
                <a:lnTo>
                  <a:pt x="33342" y="66361"/>
                </a:lnTo>
                <a:lnTo>
                  <a:pt x="33342" y="184728"/>
                </a:lnTo>
                <a:lnTo>
                  <a:pt x="34893" y="302331"/>
                </a:lnTo>
                <a:lnTo>
                  <a:pt x="34893" y="411916"/>
                </a:lnTo>
                <a:lnTo>
                  <a:pt x="35664" y="503860"/>
                </a:lnTo>
                <a:lnTo>
                  <a:pt x="35664" y="575033"/>
                </a:lnTo>
                <a:lnTo>
                  <a:pt x="35664" y="631849"/>
                </a:lnTo>
                <a:lnTo>
                  <a:pt x="36443" y="681410"/>
                </a:lnTo>
                <a:lnTo>
                  <a:pt x="36443" y="722189"/>
                </a:lnTo>
                <a:lnTo>
                  <a:pt x="37215" y="758158"/>
                </a:lnTo>
                <a:lnTo>
                  <a:pt x="37215" y="786184"/>
                </a:lnTo>
                <a:lnTo>
                  <a:pt x="38765" y="811766"/>
                </a:lnTo>
                <a:lnTo>
                  <a:pt x="38765" y="843000"/>
                </a:lnTo>
                <a:lnTo>
                  <a:pt x="38765" y="869346"/>
                </a:lnTo>
                <a:lnTo>
                  <a:pt x="39545" y="879732"/>
                </a:lnTo>
                <a:lnTo>
                  <a:pt x="39545" y="886986"/>
                </a:lnTo>
                <a:lnTo>
                  <a:pt x="40316" y="893325"/>
                </a:lnTo>
                <a:lnTo>
                  <a:pt x="40316" y="894165"/>
                </a:lnTo>
                <a:lnTo>
                  <a:pt x="41095" y="897372"/>
                </a:lnTo>
                <a:lnTo>
                  <a:pt x="41095" y="898976"/>
                </a:lnTo>
                <a:lnTo>
                  <a:pt x="41095" y="899740"/>
                </a:lnTo>
                <a:lnTo>
                  <a:pt x="42646" y="902947"/>
                </a:lnTo>
                <a:lnTo>
                  <a:pt x="42646" y="906154"/>
                </a:lnTo>
                <a:lnTo>
                  <a:pt x="43417" y="906918"/>
                </a:lnTo>
                <a:lnTo>
                  <a:pt x="43417" y="909362"/>
                </a:lnTo>
                <a:lnTo>
                  <a:pt x="44196" y="910965"/>
                </a:lnTo>
                <a:lnTo>
                  <a:pt x="44968" y="914173"/>
                </a:lnTo>
                <a:lnTo>
                  <a:pt x="44968" y="915776"/>
                </a:lnTo>
                <a:lnTo>
                  <a:pt x="46519" y="918144"/>
                </a:lnTo>
                <a:lnTo>
                  <a:pt x="46519" y="918907"/>
                </a:lnTo>
                <a:lnTo>
                  <a:pt x="47298" y="918907"/>
                </a:lnTo>
                <a:lnTo>
                  <a:pt x="48069" y="918907"/>
                </a:lnTo>
                <a:lnTo>
                  <a:pt x="48069" y="917304"/>
                </a:lnTo>
                <a:lnTo>
                  <a:pt x="48069" y="919747"/>
                </a:lnTo>
                <a:lnTo>
                  <a:pt x="49620" y="921351"/>
                </a:lnTo>
                <a:lnTo>
                  <a:pt x="49620" y="919747"/>
                </a:lnTo>
                <a:lnTo>
                  <a:pt x="50399" y="919747"/>
                </a:lnTo>
                <a:lnTo>
                  <a:pt x="50399" y="918907"/>
                </a:lnTo>
                <a:lnTo>
                  <a:pt x="51170" y="918144"/>
                </a:lnTo>
                <a:lnTo>
                  <a:pt x="51170" y="918907"/>
                </a:lnTo>
                <a:lnTo>
                  <a:pt x="51950" y="918144"/>
                </a:lnTo>
                <a:lnTo>
                  <a:pt x="51950" y="917304"/>
                </a:lnTo>
                <a:lnTo>
                  <a:pt x="51950" y="918907"/>
                </a:lnTo>
                <a:lnTo>
                  <a:pt x="53500" y="918144"/>
                </a:lnTo>
                <a:lnTo>
                  <a:pt x="53500" y="918907"/>
                </a:lnTo>
                <a:lnTo>
                  <a:pt x="54272" y="918907"/>
                </a:lnTo>
                <a:lnTo>
                  <a:pt x="54272" y="917304"/>
                </a:lnTo>
                <a:lnTo>
                  <a:pt x="55051" y="917304"/>
                </a:lnTo>
                <a:lnTo>
                  <a:pt x="55051" y="915776"/>
                </a:lnTo>
                <a:lnTo>
                  <a:pt x="55822" y="915776"/>
                </a:lnTo>
                <a:lnTo>
                  <a:pt x="55822" y="917304"/>
                </a:lnTo>
                <a:lnTo>
                  <a:pt x="57373" y="878128"/>
                </a:lnTo>
                <a:lnTo>
                  <a:pt x="57373" y="703022"/>
                </a:lnTo>
                <a:lnTo>
                  <a:pt x="58152" y="479881"/>
                </a:lnTo>
                <a:lnTo>
                  <a:pt x="58152" y="266287"/>
                </a:lnTo>
                <a:lnTo>
                  <a:pt x="58152" y="171135"/>
                </a:lnTo>
                <a:lnTo>
                  <a:pt x="58924" y="204736"/>
                </a:lnTo>
                <a:lnTo>
                  <a:pt x="58924" y="295153"/>
                </a:lnTo>
                <a:lnTo>
                  <a:pt x="59703" y="403897"/>
                </a:lnTo>
                <a:lnTo>
                  <a:pt x="59703" y="507831"/>
                </a:lnTo>
                <a:lnTo>
                  <a:pt x="61253" y="589466"/>
                </a:lnTo>
                <a:lnTo>
                  <a:pt x="61253" y="649413"/>
                </a:lnTo>
                <a:lnTo>
                  <a:pt x="62025" y="698211"/>
                </a:lnTo>
                <a:lnTo>
                  <a:pt x="62025" y="735782"/>
                </a:lnTo>
                <a:lnTo>
                  <a:pt x="62025" y="767780"/>
                </a:lnTo>
                <a:lnTo>
                  <a:pt x="62804" y="794966"/>
                </a:lnTo>
                <a:lnTo>
                  <a:pt x="62804" y="814974"/>
                </a:lnTo>
                <a:lnTo>
                  <a:pt x="63576" y="832538"/>
                </a:lnTo>
                <a:lnTo>
                  <a:pt x="63576" y="848575"/>
                </a:lnTo>
                <a:lnTo>
                  <a:pt x="65126" y="859724"/>
                </a:lnTo>
                <a:lnTo>
                  <a:pt x="65126" y="870186"/>
                </a:lnTo>
                <a:lnTo>
                  <a:pt x="65126" y="878968"/>
                </a:lnTo>
                <a:lnTo>
                  <a:pt x="65905" y="883779"/>
                </a:lnTo>
                <a:lnTo>
                  <a:pt x="65905" y="891721"/>
                </a:lnTo>
                <a:lnTo>
                  <a:pt x="66684" y="897372"/>
                </a:lnTo>
                <a:lnTo>
                  <a:pt x="66684" y="901343"/>
                </a:lnTo>
                <a:lnTo>
                  <a:pt x="67456" y="905314"/>
                </a:lnTo>
                <a:lnTo>
                  <a:pt x="67456" y="906918"/>
                </a:lnTo>
                <a:lnTo>
                  <a:pt x="67456" y="909362"/>
                </a:lnTo>
                <a:lnTo>
                  <a:pt x="69007" y="911729"/>
                </a:lnTo>
                <a:lnTo>
                  <a:pt x="69007" y="914173"/>
                </a:lnTo>
                <a:lnTo>
                  <a:pt x="69786" y="914936"/>
                </a:lnTo>
                <a:lnTo>
                  <a:pt x="69786" y="917304"/>
                </a:lnTo>
                <a:lnTo>
                  <a:pt x="70557" y="918144"/>
                </a:lnTo>
                <a:lnTo>
                  <a:pt x="71336" y="918907"/>
                </a:lnTo>
                <a:lnTo>
                  <a:pt x="71336" y="918144"/>
                </a:lnTo>
                <a:lnTo>
                  <a:pt x="72887" y="919747"/>
                </a:lnTo>
                <a:lnTo>
                  <a:pt x="72887" y="918907"/>
                </a:lnTo>
                <a:lnTo>
                  <a:pt x="73658" y="918144"/>
                </a:lnTo>
                <a:lnTo>
                  <a:pt x="73658" y="919747"/>
                </a:lnTo>
                <a:lnTo>
                  <a:pt x="74438" y="919747"/>
                </a:lnTo>
                <a:lnTo>
                  <a:pt x="74438" y="921351"/>
                </a:lnTo>
                <a:lnTo>
                  <a:pt x="75209" y="921351"/>
                </a:lnTo>
                <a:lnTo>
                  <a:pt x="75209" y="918907"/>
                </a:lnTo>
                <a:lnTo>
                  <a:pt x="76760" y="921351"/>
                </a:lnTo>
                <a:lnTo>
                  <a:pt x="76760" y="919747"/>
                </a:lnTo>
                <a:lnTo>
                  <a:pt x="77539" y="917304"/>
                </a:lnTo>
                <a:lnTo>
                  <a:pt x="77539" y="919747"/>
                </a:lnTo>
                <a:lnTo>
                  <a:pt x="78310" y="918907"/>
                </a:lnTo>
                <a:lnTo>
                  <a:pt x="79090" y="918144"/>
                </a:lnTo>
                <a:lnTo>
                  <a:pt x="79090" y="917304"/>
                </a:lnTo>
                <a:lnTo>
                  <a:pt x="80640" y="918144"/>
                </a:lnTo>
                <a:lnTo>
                  <a:pt x="80640" y="917304"/>
                </a:lnTo>
                <a:lnTo>
                  <a:pt x="81412" y="917304"/>
                </a:lnTo>
                <a:lnTo>
                  <a:pt x="81412" y="918144"/>
                </a:lnTo>
                <a:lnTo>
                  <a:pt x="81412" y="919747"/>
                </a:lnTo>
                <a:lnTo>
                  <a:pt x="82191" y="946934"/>
                </a:lnTo>
                <a:lnTo>
                  <a:pt x="82191" y="933340"/>
                </a:lnTo>
                <a:lnTo>
                  <a:pt x="82962" y="747772"/>
                </a:lnTo>
                <a:lnTo>
                  <a:pt x="82962" y="523868"/>
                </a:lnTo>
                <a:lnTo>
                  <a:pt x="84513" y="413519"/>
                </a:lnTo>
                <a:lnTo>
                  <a:pt x="84513" y="430244"/>
                </a:lnTo>
                <a:lnTo>
                  <a:pt x="84513" y="491871"/>
                </a:lnTo>
                <a:lnTo>
                  <a:pt x="85292" y="560676"/>
                </a:lnTo>
                <a:lnTo>
                  <a:pt x="85292" y="622990"/>
                </a:lnTo>
                <a:lnTo>
                  <a:pt x="86064" y="673392"/>
                </a:lnTo>
                <a:lnTo>
                  <a:pt x="86064" y="718218"/>
                </a:lnTo>
                <a:lnTo>
                  <a:pt x="86843" y="754950"/>
                </a:lnTo>
                <a:lnTo>
                  <a:pt x="86843" y="782976"/>
                </a:lnTo>
                <a:lnTo>
                  <a:pt x="88393" y="806955"/>
                </a:lnTo>
                <a:lnTo>
                  <a:pt x="88393" y="826963"/>
                </a:lnTo>
                <a:lnTo>
                  <a:pt x="88393" y="840556"/>
                </a:lnTo>
                <a:lnTo>
                  <a:pt x="89165" y="854149"/>
                </a:lnTo>
                <a:lnTo>
                  <a:pt x="89165" y="865375"/>
                </a:lnTo>
                <a:lnTo>
                  <a:pt x="89944" y="873317"/>
                </a:lnTo>
                <a:lnTo>
                  <a:pt x="89944" y="879732"/>
                </a:lnTo>
                <a:lnTo>
                  <a:pt x="90715" y="886986"/>
                </a:lnTo>
                <a:lnTo>
                  <a:pt x="90715" y="890957"/>
                </a:lnTo>
                <a:lnTo>
                  <a:pt x="90715" y="894928"/>
                </a:lnTo>
                <a:lnTo>
                  <a:pt x="92266" y="898976"/>
                </a:lnTo>
                <a:lnTo>
                  <a:pt x="92266" y="902183"/>
                </a:lnTo>
                <a:lnTo>
                  <a:pt x="93045" y="903711"/>
                </a:lnTo>
                <a:lnTo>
                  <a:pt x="93045" y="907758"/>
                </a:lnTo>
                <a:lnTo>
                  <a:pt x="93817" y="907758"/>
                </a:lnTo>
                <a:lnTo>
                  <a:pt x="93817" y="910125"/>
                </a:lnTo>
                <a:lnTo>
                  <a:pt x="93817" y="911729"/>
                </a:lnTo>
                <a:lnTo>
                  <a:pt x="94596" y="911729"/>
                </a:lnTo>
                <a:lnTo>
                  <a:pt x="94596" y="913333"/>
                </a:lnTo>
                <a:lnTo>
                  <a:pt x="96146" y="914936"/>
                </a:lnTo>
                <a:lnTo>
                  <a:pt x="96146" y="914173"/>
                </a:lnTo>
                <a:lnTo>
                  <a:pt x="96918" y="914173"/>
                </a:lnTo>
                <a:lnTo>
                  <a:pt x="96918" y="914936"/>
                </a:lnTo>
                <a:lnTo>
                  <a:pt x="97697" y="914173"/>
                </a:lnTo>
                <a:lnTo>
                  <a:pt x="97697" y="914936"/>
                </a:lnTo>
                <a:lnTo>
                  <a:pt x="98469" y="914936"/>
                </a:lnTo>
                <a:lnTo>
                  <a:pt x="100019" y="915776"/>
                </a:lnTo>
                <a:lnTo>
                  <a:pt x="100019" y="914936"/>
                </a:lnTo>
                <a:lnTo>
                  <a:pt x="100798" y="914936"/>
                </a:lnTo>
                <a:lnTo>
                  <a:pt x="100798" y="915776"/>
                </a:lnTo>
                <a:lnTo>
                  <a:pt x="101570" y="914936"/>
                </a:lnTo>
                <a:lnTo>
                  <a:pt x="101570" y="917304"/>
                </a:lnTo>
                <a:lnTo>
                  <a:pt x="102349" y="917304"/>
                </a:lnTo>
                <a:lnTo>
                  <a:pt x="102349" y="915776"/>
                </a:lnTo>
                <a:lnTo>
                  <a:pt x="103900" y="918144"/>
                </a:lnTo>
                <a:lnTo>
                  <a:pt x="103900" y="915776"/>
                </a:lnTo>
                <a:lnTo>
                  <a:pt x="104671" y="915776"/>
                </a:lnTo>
                <a:lnTo>
                  <a:pt x="104671" y="917304"/>
                </a:lnTo>
                <a:lnTo>
                  <a:pt x="105450" y="917304"/>
                </a:lnTo>
                <a:lnTo>
                  <a:pt x="105450" y="918144"/>
                </a:lnTo>
                <a:lnTo>
                  <a:pt x="106222" y="918144"/>
                </a:lnTo>
                <a:lnTo>
                  <a:pt x="107772" y="919747"/>
                </a:lnTo>
                <a:lnTo>
                  <a:pt x="107772" y="890117"/>
                </a:lnTo>
                <a:lnTo>
                  <a:pt x="107772" y="732575"/>
                </a:lnTo>
                <a:lnTo>
                  <a:pt x="108552" y="520660"/>
                </a:lnTo>
                <a:lnTo>
                  <a:pt x="108552" y="317528"/>
                </a:lnTo>
                <a:lnTo>
                  <a:pt x="109323" y="228715"/>
                </a:lnTo>
                <a:lnTo>
                  <a:pt x="109323" y="274305"/>
                </a:lnTo>
                <a:lnTo>
                  <a:pt x="110102" y="363882"/>
                </a:lnTo>
                <a:lnTo>
                  <a:pt x="110102" y="453459"/>
                </a:lnTo>
                <a:lnTo>
                  <a:pt x="110102" y="536621"/>
                </a:lnTo>
                <a:lnTo>
                  <a:pt x="111653" y="607030"/>
                </a:lnTo>
                <a:lnTo>
                  <a:pt x="111653" y="661402"/>
                </a:lnTo>
                <a:lnTo>
                  <a:pt x="112424" y="710200"/>
                </a:lnTo>
                <a:lnTo>
                  <a:pt x="112424" y="747772"/>
                </a:lnTo>
                <a:lnTo>
                  <a:pt x="113203" y="778165"/>
                </a:lnTo>
                <a:lnTo>
                  <a:pt x="113203" y="802144"/>
                </a:lnTo>
                <a:lnTo>
                  <a:pt x="113975" y="819785"/>
                </a:lnTo>
                <a:lnTo>
                  <a:pt x="113975" y="834981"/>
                </a:lnTo>
                <a:lnTo>
                  <a:pt x="113975" y="850178"/>
                </a:lnTo>
                <a:lnTo>
                  <a:pt x="115526" y="862168"/>
                </a:lnTo>
                <a:lnTo>
                  <a:pt x="115526" y="869346"/>
                </a:lnTo>
                <a:lnTo>
                  <a:pt x="116305" y="878128"/>
                </a:lnTo>
                <a:lnTo>
                  <a:pt x="116305" y="886146"/>
                </a:lnTo>
                <a:lnTo>
                  <a:pt x="117076" y="890117"/>
                </a:lnTo>
                <a:lnTo>
                  <a:pt x="117076" y="891721"/>
                </a:lnTo>
                <a:lnTo>
                  <a:pt x="117076" y="895769"/>
                </a:lnTo>
                <a:lnTo>
                  <a:pt x="117855" y="897372"/>
                </a:lnTo>
                <a:lnTo>
                  <a:pt x="117855" y="899740"/>
                </a:lnTo>
                <a:lnTo>
                  <a:pt x="119406" y="902183"/>
                </a:lnTo>
                <a:lnTo>
                  <a:pt x="120178" y="903711"/>
                </a:lnTo>
                <a:lnTo>
                  <a:pt x="120178" y="906918"/>
                </a:lnTo>
                <a:lnTo>
                  <a:pt x="120957" y="910125"/>
                </a:lnTo>
                <a:lnTo>
                  <a:pt x="120957" y="911729"/>
                </a:lnTo>
                <a:lnTo>
                  <a:pt x="121728" y="911729"/>
                </a:lnTo>
                <a:lnTo>
                  <a:pt x="121728" y="913333"/>
                </a:lnTo>
                <a:lnTo>
                  <a:pt x="123279" y="914173"/>
                </a:lnTo>
                <a:lnTo>
                  <a:pt x="123279" y="911729"/>
                </a:lnTo>
                <a:lnTo>
                  <a:pt x="124058" y="914173"/>
                </a:lnTo>
                <a:lnTo>
                  <a:pt x="124058" y="915776"/>
                </a:lnTo>
                <a:lnTo>
                  <a:pt x="124829" y="915776"/>
                </a:lnTo>
                <a:lnTo>
                  <a:pt x="124829" y="914936"/>
                </a:lnTo>
                <a:lnTo>
                  <a:pt x="125609" y="913333"/>
                </a:lnTo>
                <a:lnTo>
                  <a:pt x="127159" y="913333"/>
                </a:lnTo>
                <a:lnTo>
                  <a:pt x="127159" y="914173"/>
                </a:lnTo>
                <a:lnTo>
                  <a:pt x="127931" y="915776"/>
                </a:lnTo>
                <a:lnTo>
                  <a:pt x="127931" y="914936"/>
                </a:lnTo>
                <a:lnTo>
                  <a:pt x="128710" y="914936"/>
                </a:lnTo>
                <a:lnTo>
                  <a:pt x="128710" y="917304"/>
                </a:lnTo>
                <a:lnTo>
                  <a:pt x="129481" y="917304"/>
                </a:lnTo>
                <a:lnTo>
                  <a:pt x="131040" y="918144"/>
                </a:lnTo>
                <a:lnTo>
                  <a:pt x="131040" y="917304"/>
                </a:lnTo>
                <a:lnTo>
                  <a:pt x="131811" y="918144"/>
                </a:lnTo>
                <a:lnTo>
                  <a:pt x="131811" y="917304"/>
                </a:lnTo>
                <a:lnTo>
                  <a:pt x="132590" y="915776"/>
                </a:lnTo>
                <a:lnTo>
                  <a:pt x="132590" y="893325"/>
                </a:lnTo>
                <a:lnTo>
                  <a:pt x="133362" y="744565"/>
                </a:lnTo>
                <a:lnTo>
                  <a:pt x="133362" y="539065"/>
                </a:lnTo>
                <a:lnTo>
                  <a:pt x="133362" y="346318"/>
                </a:lnTo>
                <a:lnTo>
                  <a:pt x="134912" y="259108"/>
                </a:lnTo>
                <a:lnTo>
                  <a:pt x="134912" y="299124"/>
                </a:lnTo>
                <a:lnTo>
                  <a:pt x="135691" y="383890"/>
                </a:lnTo>
                <a:lnTo>
                  <a:pt x="135691" y="470259"/>
                </a:lnTo>
                <a:lnTo>
                  <a:pt x="136463" y="547083"/>
                </a:lnTo>
                <a:lnTo>
                  <a:pt x="136463" y="613445"/>
                </a:lnTo>
                <a:lnTo>
                  <a:pt x="136463" y="669421"/>
                </a:lnTo>
                <a:lnTo>
                  <a:pt x="137242" y="715011"/>
                </a:lnTo>
                <a:lnTo>
                  <a:pt x="137242" y="750979"/>
                </a:lnTo>
                <a:lnTo>
                  <a:pt x="138793" y="779769"/>
                </a:lnTo>
                <a:lnTo>
                  <a:pt x="138793" y="800541"/>
                </a:lnTo>
                <a:lnTo>
                  <a:pt x="139564" y="820548"/>
                </a:lnTo>
                <a:lnTo>
                  <a:pt x="139564" y="838189"/>
                </a:lnTo>
                <a:lnTo>
                  <a:pt x="140343" y="850942"/>
                </a:lnTo>
                <a:lnTo>
                  <a:pt x="140343" y="861328"/>
                </a:lnTo>
                <a:lnTo>
                  <a:pt x="140343" y="870950"/>
                </a:lnTo>
                <a:lnTo>
                  <a:pt x="141115" y="878128"/>
                </a:lnTo>
                <a:lnTo>
                  <a:pt x="141115" y="883779"/>
                </a:lnTo>
                <a:lnTo>
                  <a:pt x="142666" y="889354"/>
                </a:lnTo>
                <a:lnTo>
                  <a:pt x="142666" y="890957"/>
                </a:lnTo>
                <a:lnTo>
                  <a:pt x="143445" y="894928"/>
                </a:lnTo>
                <a:lnTo>
                  <a:pt x="143445" y="899740"/>
                </a:lnTo>
                <a:lnTo>
                  <a:pt x="143445" y="902947"/>
                </a:lnTo>
                <a:lnTo>
                  <a:pt x="144216" y="905314"/>
                </a:lnTo>
                <a:lnTo>
                  <a:pt x="144216" y="907758"/>
                </a:lnTo>
                <a:lnTo>
                  <a:pt x="144995" y="907758"/>
                </a:lnTo>
                <a:lnTo>
                  <a:pt x="144995" y="909362"/>
                </a:lnTo>
                <a:lnTo>
                  <a:pt x="146546" y="911729"/>
                </a:lnTo>
                <a:lnTo>
                  <a:pt x="146546" y="910965"/>
                </a:lnTo>
                <a:lnTo>
                  <a:pt x="146546" y="911729"/>
                </a:lnTo>
                <a:lnTo>
                  <a:pt x="147317" y="913333"/>
                </a:lnTo>
                <a:lnTo>
                  <a:pt x="147317" y="911729"/>
                </a:lnTo>
                <a:lnTo>
                  <a:pt x="148097" y="910965"/>
                </a:lnTo>
                <a:lnTo>
                  <a:pt x="148097" y="914936"/>
                </a:lnTo>
                <a:lnTo>
                  <a:pt x="148868" y="914936"/>
                </a:lnTo>
                <a:lnTo>
                  <a:pt x="148868" y="914173"/>
                </a:lnTo>
                <a:lnTo>
                  <a:pt x="150419" y="917304"/>
                </a:lnTo>
                <a:lnTo>
                  <a:pt x="150419" y="914936"/>
                </a:lnTo>
                <a:lnTo>
                  <a:pt x="150419" y="915776"/>
                </a:lnTo>
                <a:lnTo>
                  <a:pt x="151198" y="918144"/>
                </a:lnTo>
                <a:lnTo>
                  <a:pt x="151198" y="915776"/>
                </a:lnTo>
                <a:lnTo>
                  <a:pt x="151969" y="914936"/>
                </a:lnTo>
                <a:lnTo>
                  <a:pt x="151969" y="915776"/>
                </a:lnTo>
                <a:lnTo>
                  <a:pt x="152748" y="915776"/>
                </a:lnTo>
                <a:lnTo>
                  <a:pt x="152748" y="914173"/>
                </a:lnTo>
                <a:lnTo>
                  <a:pt x="152748" y="915776"/>
                </a:lnTo>
                <a:lnTo>
                  <a:pt x="154299" y="914936"/>
                </a:lnTo>
                <a:lnTo>
                  <a:pt x="154299" y="915776"/>
                </a:lnTo>
                <a:lnTo>
                  <a:pt x="155071" y="917304"/>
                </a:lnTo>
                <a:lnTo>
                  <a:pt x="155850" y="917304"/>
                </a:lnTo>
                <a:lnTo>
                  <a:pt x="155850" y="918907"/>
                </a:lnTo>
                <a:lnTo>
                  <a:pt x="156621" y="918144"/>
                </a:lnTo>
                <a:lnTo>
                  <a:pt x="156621" y="917304"/>
                </a:lnTo>
                <a:lnTo>
                  <a:pt x="158172" y="917304"/>
                </a:lnTo>
                <a:lnTo>
                  <a:pt x="158172" y="894165"/>
                </a:lnTo>
                <a:lnTo>
                  <a:pt x="158951" y="755790"/>
                </a:lnTo>
                <a:lnTo>
                  <a:pt x="158951" y="559836"/>
                </a:lnTo>
                <a:lnTo>
                  <a:pt x="159723" y="370297"/>
                </a:lnTo>
                <a:lnTo>
                  <a:pt x="159723" y="282323"/>
                </a:lnTo>
                <a:lnTo>
                  <a:pt x="159723" y="318292"/>
                </a:lnTo>
                <a:lnTo>
                  <a:pt x="160502" y="399850"/>
                </a:lnTo>
                <a:lnTo>
                  <a:pt x="160502" y="485456"/>
                </a:lnTo>
                <a:lnTo>
                  <a:pt x="162052" y="563043"/>
                </a:lnTo>
                <a:lnTo>
                  <a:pt x="162052" y="625434"/>
                </a:lnTo>
                <a:lnTo>
                  <a:pt x="162824" y="679043"/>
                </a:lnTo>
                <a:lnTo>
                  <a:pt x="162824" y="723793"/>
                </a:lnTo>
                <a:lnTo>
                  <a:pt x="162824" y="758158"/>
                </a:lnTo>
                <a:lnTo>
                  <a:pt x="163603" y="786184"/>
                </a:lnTo>
                <a:lnTo>
                  <a:pt x="163603" y="811003"/>
                </a:lnTo>
                <a:lnTo>
                  <a:pt x="164374" y="828567"/>
                </a:lnTo>
                <a:lnTo>
                  <a:pt x="164374" y="843000"/>
                </a:lnTo>
                <a:lnTo>
                  <a:pt x="165925" y="855753"/>
                </a:lnTo>
                <a:lnTo>
                  <a:pt x="165925" y="866139"/>
                </a:lnTo>
                <a:lnTo>
                  <a:pt x="166704" y="874921"/>
                </a:lnTo>
                <a:lnTo>
                  <a:pt x="166704" y="882175"/>
                </a:lnTo>
                <a:lnTo>
                  <a:pt x="166704" y="889354"/>
                </a:lnTo>
                <a:lnTo>
                  <a:pt x="167476" y="893325"/>
                </a:lnTo>
                <a:lnTo>
                  <a:pt x="167476" y="898136"/>
                </a:lnTo>
                <a:lnTo>
                  <a:pt x="168255" y="901343"/>
                </a:lnTo>
                <a:lnTo>
                  <a:pt x="168255" y="902183"/>
                </a:lnTo>
                <a:lnTo>
                  <a:pt x="169805" y="906154"/>
                </a:lnTo>
                <a:lnTo>
                  <a:pt x="169805" y="907758"/>
                </a:lnTo>
                <a:lnTo>
                  <a:pt x="169805" y="909362"/>
                </a:lnTo>
                <a:lnTo>
                  <a:pt x="170577" y="910965"/>
                </a:lnTo>
                <a:lnTo>
                  <a:pt x="170577" y="913333"/>
                </a:lnTo>
                <a:lnTo>
                  <a:pt x="171356" y="913333"/>
                </a:lnTo>
                <a:lnTo>
                  <a:pt x="171356" y="914936"/>
                </a:lnTo>
                <a:lnTo>
                  <a:pt x="172128" y="914936"/>
                </a:lnTo>
                <a:lnTo>
                  <a:pt x="172128" y="915776"/>
                </a:lnTo>
                <a:lnTo>
                  <a:pt x="173678" y="917304"/>
                </a:lnTo>
                <a:lnTo>
                  <a:pt x="173678" y="915776"/>
                </a:lnTo>
                <a:lnTo>
                  <a:pt x="174457" y="917304"/>
                </a:lnTo>
                <a:lnTo>
                  <a:pt x="174457" y="918144"/>
                </a:lnTo>
                <a:lnTo>
                  <a:pt x="175229" y="917304"/>
                </a:lnTo>
                <a:lnTo>
                  <a:pt x="175229" y="918144"/>
                </a:lnTo>
                <a:lnTo>
                  <a:pt x="176779" y="918907"/>
                </a:lnTo>
                <a:lnTo>
                  <a:pt x="176779" y="918144"/>
                </a:lnTo>
                <a:lnTo>
                  <a:pt x="177559" y="918907"/>
                </a:lnTo>
                <a:lnTo>
                  <a:pt x="177559" y="917304"/>
                </a:lnTo>
                <a:lnTo>
                  <a:pt x="178330" y="917304"/>
                </a:lnTo>
                <a:lnTo>
                  <a:pt x="178330" y="918144"/>
                </a:lnTo>
                <a:lnTo>
                  <a:pt x="179109" y="917304"/>
                </a:lnTo>
                <a:lnTo>
                  <a:pt x="179109" y="918907"/>
                </a:lnTo>
                <a:lnTo>
                  <a:pt x="180660" y="917304"/>
                </a:lnTo>
                <a:lnTo>
                  <a:pt x="180660" y="915776"/>
                </a:lnTo>
                <a:lnTo>
                  <a:pt x="181431" y="918144"/>
                </a:lnTo>
                <a:lnTo>
                  <a:pt x="181431" y="915776"/>
                </a:lnTo>
                <a:lnTo>
                  <a:pt x="182211" y="917304"/>
                </a:lnTo>
                <a:lnTo>
                  <a:pt x="182211" y="918144"/>
                </a:lnTo>
                <a:lnTo>
                  <a:pt x="182982" y="918144"/>
                </a:lnTo>
                <a:lnTo>
                  <a:pt x="182982" y="918907"/>
                </a:lnTo>
                <a:lnTo>
                  <a:pt x="182982" y="899740"/>
                </a:lnTo>
                <a:lnTo>
                  <a:pt x="184533" y="766176"/>
                </a:lnTo>
                <a:lnTo>
                  <a:pt x="184533" y="579004"/>
                </a:lnTo>
                <a:lnTo>
                  <a:pt x="185312" y="398323"/>
                </a:lnTo>
                <a:lnTo>
                  <a:pt x="185312" y="306302"/>
                </a:lnTo>
                <a:lnTo>
                  <a:pt x="186083" y="340667"/>
                </a:lnTo>
                <a:lnTo>
                  <a:pt x="186083" y="417490"/>
                </a:lnTo>
                <a:lnTo>
                  <a:pt x="186083" y="499889"/>
                </a:lnTo>
                <a:lnTo>
                  <a:pt x="186862" y="573429"/>
                </a:lnTo>
                <a:lnTo>
                  <a:pt x="186862" y="637424"/>
                </a:lnTo>
                <a:lnTo>
                  <a:pt x="188413" y="688589"/>
                </a:lnTo>
                <a:lnTo>
                  <a:pt x="188413" y="730208"/>
                </a:lnTo>
                <a:lnTo>
                  <a:pt x="189185" y="764572"/>
                </a:lnTo>
                <a:lnTo>
                  <a:pt x="189185" y="791759"/>
                </a:lnTo>
                <a:lnTo>
                  <a:pt x="189185" y="814134"/>
                </a:lnTo>
                <a:lnTo>
                  <a:pt x="189964" y="832538"/>
                </a:lnTo>
                <a:lnTo>
                  <a:pt x="189964" y="846971"/>
                </a:lnTo>
                <a:lnTo>
                  <a:pt x="190735" y="858120"/>
                </a:lnTo>
                <a:lnTo>
                  <a:pt x="190735" y="869346"/>
                </a:lnTo>
                <a:lnTo>
                  <a:pt x="192286" y="875761"/>
                </a:lnTo>
                <a:lnTo>
                  <a:pt x="192286" y="883779"/>
                </a:lnTo>
                <a:lnTo>
                  <a:pt x="193065" y="890957"/>
                </a:lnTo>
                <a:lnTo>
                  <a:pt x="193065" y="894165"/>
                </a:lnTo>
                <a:lnTo>
                  <a:pt x="193065" y="898136"/>
                </a:lnTo>
                <a:lnTo>
                  <a:pt x="193844" y="902947"/>
                </a:lnTo>
                <a:lnTo>
                  <a:pt x="193844" y="903711"/>
                </a:lnTo>
                <a:lnTo>
                  <a:pt x="194616" y="906918"/>
                </a:lnTo>
                <a:lnTo>
                  <a:pt x="194616" y="909362"/>
                </a:lnTo>
                <a:lnTo>
                  <a:pt x="196166" y="909362"/>
                </a:lnTo>
                <a:lnTo>
                  <a:pt x="196166" y="910125"/>
                </a:lnTo>
                <a:lnTo>
                  <a:pt x="196166" y="910965"/>
                </a:lnTo>
                <a:lnTo>
                  <a:pt x="196945" y="910965"/>
                </a:lnTo>
                <a:lnTo>
                  <a:pt x="196945" y="913333"/>
                </a:lnTo>
                <a:lnTo>
                  <a:pt x="197717" y="914936"/>
                </a:lnTo>
                <a:lnTo>
                  <a:pt x="198488" y="917304"/>
                </a:lnTo>
                <a:lnTo>
                  <a:pt x="198488" y="918144"/>
                </a:lnTo>
                <a:lnTo>
                  <a:pt x="198488" y="917304"/>
                </a:lnTo>
                <a:lnTo>
                  <a:pt x="200016" y="917304"/>
                </a:lnTo>
                <a:lnTo>
                  <a:pt x="200856" y="915776"/>
                </a:lnTo>
                <a:lnTo>
                  <a:pt x="200856" y="918144"/>
                </a:lnTo>
                <a:lnTo>
                  <a:pt x="201620" y="918144"/>
                </a:lnTo>
                <a:lnTo>
                  <a:pt x="201620" y="917304"/>
                </a:lnTo>
                <a:lnTo>
                  <a:pt x="202384" y="918907"/>
                </a:lnTo>
                <a:lnTo>
                  <a:pt x="202384" y="918144"/>
                </a:lnTo>
                <a:lnTo>
                  <a:pt x="203912" y="919747"/>
                </a:lnTo>
                <a:lnTo>
                  <a:pt x="203912" y="918907"/>
                </a:lnTo>
                <a:lnTo>
                  <a:pt x="204676" y="917304"/>
                </a:lnTo>
                <a:lnTo>
                  <a:pt x="204676" y="918144"/>
                </a:lnTo>
                <a:lnTo>
                  <a:pt x="205440" y="918144"/>
                </a:lnTo>
                <a:lnTo>
                  <a:pt x="205440" y="917304"/>
                </a:lnTo>
                <a:lnTo>
                  <a:pt x="205440" y="918907"/>
                </a:lnTo>
                <a:lnTo>
                  <a:pt x="206280" y="917304"/>
                </a:lnTo>
                <a:lnTo>
                  <a:pt x="206280" y="915776"/>
                </a:lnTo>
                <a:lnTo>
                  <a:pt x="207807" y="917304"/>
                </a:lnTo>
                <a:lnTo>
                  <a:pt x="208571" y="917304"/>
                </a:lnTo>
                <a:lnTo>
                  <a:pt x="208571" y="918907"/>
                </a:lnTo>
                <a:lnTo>
                  <a:pt x="209335" y="902183"/>
                </a:lnTo>
                <a:lnTo>
                  <a:pt x="209335" y="782976"/>
                </a:lnTo>
                <a:lnTo>
                  <a:pt x="209335" y="604663"/>
                </a:lnTo>
                <a:lnTo>
                  <a:pt x="210099" y="423905"/>
                </a:lnTo>
                <a:lnTo>
                  <a:pt x="210099" y="328677"/>
                </a:lnTo>
                <a:lnTo>
                  <a:pt x="211703" y="352732"/>
                </a:lnTo>
                <a:lnTo>
                  <a:pt x="211703" y="424669"/>
                </a:lnTo>
                <a:lnTo>
                  <a:pt x="212467" y="503860"/>
                </a:lnTo>
                <a:lnTo>
                  <a:pt x="212467" y="575873"/>
                </a:lnTo>
                <a:lnTo>
                  <a:pt x="212467" y="637424"/>
                </a:lnTo>
                <a:lnTo>
                  <a:pt x="213231" y="690192"/>
                </a:lnTo>
                <a:lnTo>
                  <a:pt x="213231" y="732575"/>
                </a:lnTo>
                <a:lnTo>
                  <a:pt x="213995" y="764572"/>
                </a:lnTo>
                <a:lnTo>
                  <a:pt x="213995" y="794966"/>
                </a:lnTo>
                <a:lnTo>
                  <a:pt x="215522" y="814974"/>
                </a:lnTo>
                <a:lnTo>
                  <a:pt x="215522" y="831774"/>
                </a:lnTo>
                <a:lnTo>
                  <a:pt x="215522" y="847735"/>
                </a:lnTo>
                <a:lnTo>
                  <a:pt x="216363" y="858960"/>
                </a:lnTo>
                <a:lnTo>
                  <a:pt x="216363" y="869346"/>
                </a:lnTo>
                <a:lnTo>
                  <a:pt x="217127" y="878128"/>
                </a:lnTo>
                <a:lnTo>
                  <a:pt x="217127" y="883779"/>
                </a:lnTo>
                <a:lnTo>
                  <a:pt x="217890" y="887750"/>
                </a:lnTo>
                <a:lnTo>
                  <a:pt x="217890" y="894165"/>
                </a:lnTo>
                <a:lnTo>
                  <a:pt x="219418" y="894928"/>
                </a:lnTo>
                <a:lnTo>
                  <a:pt x="219418" y="899740"/>
                </a:lnTo>
                <a:lnTo>
                  <a:pt x="219418" y="902183"/>
                </a:lnTo>
                <a:lnTo>
                  <a:pt x="220182" y="903711"/>
                </a:lnTo>
                <a:lnTo>
                  <a:pt x="220182" y="906918"/>
                </a:lnTo>
                <a:lnTo>
                  <a:pt x="220946" y="907758"/>
                </a:lnTo>
                <a:lnTo>
                  <a:pt x="220946" y="906918"/>
                </a:lnTo>
                <a:lnTo>
                  <a:pt x="221786" y="910125"/>
                </a:lnTo>
                <a:lnTo>
                  <a:pt x="223314" y="910965"/>
                </a:lnTo>
                <a:lnTo>
                  <a:pt x="223314" y="910125"/>
                </a:lnTo>
                <a:lnTo>
                  <a:pt x="224078" y="910965"/>
                </a:lnTo>
                <a:lnTo>
                  <a:pt x="224078" y="911729"/>
                </a:lnTo>
                <a:lnTo>
                  <a:pt x="224842" y="911729"/>
                </a:lnTo>
                <a:lnTo>
                  <a:pt x="224842" y="913333"/>
                </a:lnTo>
                <a:lnTo>
                  <a:pt x="225605" y="913333"/>
                </a:lnTo>
                <a:lnTo>
                  <a:pt x="225605" y="914936"/>
                </a:lnTo>
                <a:lnTo>
                  <a:pt x="227210" y="914173"/>
                </a:lnTo>
                <a:lnTo>
                  <a:pt x="227973" y="917304"/>
                </a:lnTo>
                <a:lnTo>
                  <a:pt x="227973" y="915776"/>
                </a:lnTo>
                <a:lnTo>
                  <a:pt x="228737" y="917304"/>
                </a:lnTo>
                <a:lnTo>
                  <a:pt x="228737" y="918144"/>
                </a:lnTo>
                <a:lnTo>
                  <a:pt x="228737" y="917304"/>
                </a:lnTo>
                <a:lnTo>
                  <a:pt x="229501" y="918907"/>
                </a:lnTo>
                <a:lnTo>
                  <a:pt x="231029" y="918144"/>
                </a:lnTo>
                <a:lnTo>
                  <a:pt x="231029" y="918907"/>
                </a:lnTo>
                <a:lnTo>
                  <a:pt x="231869" y="918144"/>
                </a:lnTo>
                <a:lnTo>
                  <a:pt x="231869" y="917304"/>
                </a:lnTo>
                <a:lnTo>
                  <a:pt x="231869" y="918144"/>
                </a:lnTo>
                <a:lnTo>
                  <a:pt x="232633" y="917304"/>
                </a:lnTo>
                <a:lnTo>
                  <a:pt x="233397" y="918144"/>
                </a:lnTo>
                <a:lnTo>
                  <a:pt x="233397" y="915776"/>
                </a:lnTo>
                <a:lnTo>
                  <a:pt x="234924" y="903711"/>
                </a:lnTo>
                <a:lnTo>
                  <a:pt x="234924" y="791759"/>
                </a:lnTo>
                <a:lnTo>
                  <a:pt x="235688" y="615812"/>
                </a:lnTo>
                <a:lnTo>
                  <a:pt x="235688" y="441469"/>
                </a:lnTo>
                <a:lnTo>
                  <a:pt x="235688" y="344714"/>
                </a:lnTo>
                <a:lnTo>
                  <a:pt x="236452" y="364722"/>
                </a:lnTo>
                <a:lnTo>
                  <a:pt x="236452" y="436658"/>
                </a:lnTo>
                <a:lnTo>
                  <a:pt x="237292" y="516689"/>
                </a:lnTo>
                <a:lnTo>
                  <a:pt x="237292" y="587022"/>
                </a:lnTo>
                <a:lnTo>
                  <a:pt x="238820" y="648649"/>
                </a:lnTo>
                <a:lnTo>
                  <a:pt x="238820" y="698974"/>
                </a:lnTo>
                <a:lnTo>
                  <a:pt x="238820" y="738226"/>
                </a:lnTo>
                <a:lnTo>
                  <a:pt x="239584" y="770987"/>
                </a:lnTo>
                <a:lnTo>
                  <a:pt x="239584" y="798173"/>
                </a:lnTo>
                <a:lnTo>
                  <a:pt x="240348" y="816577"/>
                </a:lnTo>
                <a:lnTo>
                  <a:pt x="240348" y="835745"/>
                </a:lnTo>
                <a:lnTo>
                  <a:pt x="241112" y="847735"/>
                </a:lnTo>
                <a:lnTo>
                  <a:pt x="241112" y="856593"/>
                </a:lnTo>
                <a:lnTo>
                  <a:pt x="241112" y="867742"/>
                </a:lnTo>
                <a:lnTo>
                  <a:pt x="242716" y="874921"/>
                </a:lnTo>
                <a:lnTo>
                  <a:pt x="242716" y="882175"/>
                </a:lnTo>
                <a:lnTo>
                  <a:pt x="243480" y="887750"/>
                </a:lnTo>
                <a:lnTo>
                  <a:pt x="243480" y="890957"/>
                </a:lnTo>
                <a:lnTo>
                  <a:pt x="244244" y="895769"/>
                </a:lnTo>
                <a:lnTo>
                  <a:pt x="244244" y="898976"/>
                </a:lnTo>
                <a:lnTo>
                  <a:pt x="245007" y="899740"/>
                </a:lnTo>
                <a:lnTo>
                  <a:pt x="245007" y="902947"/>
                </a:lnTo>
                <a:lnTo>
                  <a:pt x="246535" y="905314"/>
                </a:lnTo>
                <a:lnTo>
                  <a:pt x="246535" y="907758"/>
                </a:lnTo>
                <a:lnTo>
                  <a:pt x="247375" y="910125"/>
                </a:lnTo>
                <a:lnTo>
                  <a:pt x="247375" y="910965"/>
                </a:lnTo>
                <a:lnTo>
                  <a:pt x="248139" y="911729"/>
                </a:lnTo>
                <a:lnTo>
                  <a:pt x="248903" y="913333"/>
                </a:lnTo>
                <a:lnTo>
                  <a:pt x="248903" y="911729"/>
                </a:lnTo>
                <a:lnTo>
                  <a:pt x="250431" y="914173"/>
                </a:lnTo>
                <a:lnTo>
                  <a:pt x="251195" y="913333"/>
                </a:lnTo>
                <a:lnTo>
                  <a:pt x="251195" y="914173"/>
                </a:lnTo>
                <a:lnTo>
                  <a:pt x="251195" y="914936"/>
                </a:lnTo>
                <a:lnTo>
                  <a:pt x="251959" y="914173"/>
                </a:lnTo>
                <a:lnTo>
                  <a:pt x="251959" y="914936"/>
                </a:lnTo>
                <a:lnTo>
                  <a:pt x="252799" y="913333"/>
                </a:lnTo>
                <a:lnTo>
                  <a:pt x="254327" y="913333"/>
                </a:lnTo>
                <a:lnTo>
                  <a:pt x="254327" y="911729"/>
                </a:lnTo>
                <a:lnTo>
                  <a:pt x="255090" y="913333"/>
                </a:lnTo>
                <a:lnTo>
                  <a:pt x="255090" y="914173"/>
                </a:lnTo>
                <a:lnTo>
                  <a:pt x="255854" y="915776"/>
                </a:lnTo>
                <a:lnTo>
                  <a:pt x="256618" y="915776"/>
                </a:lnTo>
                <a:lnTo>
                  <a:pt x="256618" y="918144"/>
                </a:lnTo>
                <a:lnTo>
                  <a:pt x="258222" y="917304"/>
                </a:lnTo>
                <a:lnTo>
                  <a:pt x="258986" y="915776"/>
                </a:lnTo>
                <a:lnTo>
                  <a:pt x="258986" y="917304"/>
                </a:lnTo>
                <a:lnTo>
                  <a:pt x="259750" y="902947"/>
                </a:lnTo>
                <a:lnTo>
                  <a:pt x="259750" y="786184"/>
                </a:lnTo>
                <a:lnTo>
                  <a:pt x="260514" y="617416"/>
                </a:lnTo>
                <a:lnTo>
                  <a:pt x="260514" y="451855"/>
                </a:lnTo>
                <a:lnTo>
                  <a:pt x="262041" y="361514"/>
                </a:lnTo>
                <a:lnTo>
                  <a:pt x="262041" y="389464"/>
                </a:lnTo>
                <a:lnTo>
                  <a:pt x="262041" y="458270"/>
                </a:lnTo>
                <a:lnTo>
                  <a:pt x="262882" y="535017"/>
                </a:lnTo>
                <a:lnTo>
                  <a:pt x="262882" y="603823"/>
                </a:lnTo>
                <a:lnTo>
                  <a:pt x="263646" y="660639"/>
                </a:lnTo>
                <a:lnTo>
                  <a:pt x="263646" y="708596"/>
                </a:lnTo>
                <a:lnTo>
                  <a:pt x="264409" y="747772"/>
                </a:lnTo>
                <a:lnTo>
                  <a:pt x="264409" y="776562"/>
                </a:lnTo>
                <a:lnTo>
                  <a:pt x="264409" y="802984"/>
                </a:lnTo>
                <a:lnTo>
                  <a:pt x="265937" y="822992"/>
                </a:lnTo>
                <a:lnTo>
                  <a:pt x="265937" y="839793"/>
                </a:lnTo>
                <a:lnTo>
                  <a:pt x="266701" y="852546"/>
                </a:lnTo>
                <a:lnTo>
                  <a:pt x="266701" y="862931"/>
                </a:lnTo>
                <a:lnTo>
                  <a:pt x="267465" y="870950"/>
                </a:lnTo>
                <a:lnTo>
                  <a:pt x="267465" y="878128"/>
                </a:lnTo>
                <a:lnTo>
                  <a:pt x="267465" y="882939"/>
                </a:lnTo>
                <a:lnTo>
                  <a:pt x="268305" y="890117"/>
                </a:lnTo>
                <a:lnTo>
                  <a:pt x="268305" y="894165"/>
                </a:lnTo>
                <a:lnTo>
                  <a:pt x="269833" y="897372"/>
                </a:lnTo>
                <a:lnTo>
                  <a:pt x="269833" y="901343"/>
                </a:lnTo>
                <a:lnTo>
                  <a:pt x="270597" y="902183"/>
                </a:lnTo>
                <a:lnTo>
                  <a:pt x="270597" y="902947"/>
                </a:lnTo>
                <a:lnTo>
                  <a:pt x="271361" y="906154"/>
                </a:lnTo>
                <a:lnTo>
                  <a:pt x="271361" y="907758"/>
                </a:lnTo>
                <a:lnTo>
                  <a:pt x="272124" y="910125"/>
                </a:lnTo>
                <a:lnTo>
                  <a:pt x="273729" y="911729"/>
                </a:lnTo>
                <a:lnTo>
                  <a:pt x="273729" y="913333"/>
                </a:lnTo>
                <a:lnTo>
                  <a:pt x="275256" y="915776"/>
                </a:lnTo>
                <a:lnTo>
                  <a:pt x="276020" y="914936"/>
                </a:lnTo>
                <a:lnTo>
                  <a:pt x="277548" y="914936"/>
                </a:lnTo>
                <a:lnTo>
                  <a:pt x="277548" y="914173"/>
                </a:lnTo>
                <a:lnTo>
                  <a:pt x="277548" y="914936"/>
                </a:lnTo>
                <a:lnTo>
                  <a:pt x="278388" y="914936"/>
                </a:lnTo>
                <a:lnTo>
                  <a:pt x="278388" y="915776"/>
                </a:lnTo>
                <a:lnTo>
                  <a:pt x="279152" y="917304"/>
                </a:lnTo>
                <a:lnTo>
                  <a:pt x="279152" y="914936"/>
                </a:lnTo>
                <a:lnTo>
                  <a:pt x="279916" y="915776"/>
                </a:lnTo>
                <a:lnTo>
                  <a:pt x="281444" y="914173"/>
                </a:lnTo>
                <a:lnTo>
                  <a:pt x="281444" y="915776"/>
                </a:lnTo>
                <a:lnTo>
                  <a:pt x="282207" y="915776"/>
                </a:lnTo>
                <a:lnTo>
                  <a:pt x="282207" y="918144"/>
                </a:lnTo>
                <a:lnTo>
                  <a:pt x="282971" y="917304"/>
                </a:lnTo>
                <a:lnTo>
                  <a:pt x="282971" y="918144"/>
                </a:lnTo>
                <a:lnTo>
                  <a:pt x="283811" y="918144"/>
                </a:lnTo>
                <a:lnTo>
                  <a:pt x="283811" y="915776"/>
                </a:lnTo>
                <a:lnTo>
                  <a:pt x="283811" y="917304"/>
                </a:lnTo>
                <a:lnTo>
                  <a:pt x="285339" y="907758"/>
                </a:lnTo>
                <a:lnTo>
                  <a:pt x="285339" y="803748"/>
                </a:lnTo>
                <a:lnTo>
                  <a:pt x="286103" y="643838"/>
                </a:lnTo>
                <a:lnTo>
                  <a:pt x="286103" y="476674"/>
                </a:lnTo>
                <a:lnTo>
                  <a:pt x="286867" y="382286"/>
                </a:lnTo>
                <a:lnTo>
                  <a:pt x="286867" y="405501"/>
                </a:lnTo>
                <a:lnTo>
                  <a:pt x="287631" y="471863"/>
                </a:lnTo>
                <a:lnTo>
                  <a:pt x="287631" y="543036"/>
                </a:lnTo>
                <a:lnTo>
                  <a:pt x="287631" y="609397"/>
                </a:lnTo>
                <a:lnTo>
                  <a:pt x="289235" y="664610"/>
                </a:lnTo>
                <a:lnTo>
                  <a:pt x="289235" y="711804"/>
                </a:lnTo>
                <a:lnTo>
                  <a:pt x="289999" y="750979"/>
                </a:lnTo>
                <a:lnTo>
                  <a:pt x="289999" y="780609"/>
                </a:lnTo>
                <a:lnTo>
                  <a:pt x="290763" y="804588"/>
                </a:lnTo>
                <a:lnTo>
                  <a:pt x="290763" y="826199"/>
                </a:lnTo>
                <a:lnTo>
                  <a:pt x="290763" y="839793"/>
                </a:lnTo>
                <a:lnTo>
                  <a:pt x="291526" y="852546"/>
                </a:lnTo>
                <a:lnTo>
                  <a:pt x="291526" y="862931"/>
                </a:lnTo>
                <a:lnTo>
                  <a:pt x="293054" y="871790"/>
                </a:lnTo>
                <a:lnTo>
                  <a:pt x="293054" y="879732"/>
                </a:lnTo>
                <a:lnTo>
                  <a:pt x="293894" y="885383"/>
                </a:lnTo>
                <a:lnTo>
                  <a:pt x="293894" y="890957"/>
                </a:lnTo>
                <a:lnTo>
                  <a:pt x="293894" y="894928"/>
                </a:lnTo>
                <a:lnTo>
                  <a:pt x="294658" y="894928"/>
                </a:lnTo>
                <a:lnTo>
                  <a:pt x="294658" y="901343"/>
                </a:lnTo>
                <a:lnTo>
                  <a:pt x="295422" y="902183"/>
                </a:lnTo>
                <a:lnTo>
                  <a:pt x="295422" y="903711"/>
                </a:lnTo>
                <a:lnTo>
                  <a:pt x="296950" y="906918"/>
                </a:lnTo>
                <a:lnTo>
                  <a:pt x="296950" y="906154"/>
                </a:lnTo>
                <a:lnTo>
                  <a:pt x="297714" y="909362"/>
                </a:lnTo>
                <a:lnTo>
                  <a:pt x="297714" y="907758"/>
                </a:lnTo>
                <a:lnTo>
                  <a:pt x="297714" y="910125"/>
                </a:lnTo>
                <a:lnTo>
                  <a:pt x="298478" y="914173"/>
                </a:lnTo>
                <a:lnTo>
                  <a:pt x="298478" y="913333"/>
                </a:lnTo>
                <a:lnTo>
                  <a:pt x="300082" y="914936"/>
                </a:lnTo>
                <a:lnTo>
                  <a:pt x="300846" y="914173"/>
                </a:lnTo>
                <a:lnTo>
                  <a:pt x="300846" y="914936"/>
                </a:lnTo>
                <a:lnTo>
                  <a:pt x="300846" y="913333"/>
                </a:lnTo>
                <a:lnTo>
                  <a:pt x="301609" y="914173"/>
                </a:lnTo>
                <a:lnTo>
                  <a:pt x="301609" y="914936"/>
                </a:lnTo>
                <a:lnTo>
                  <a:pt x="302373" y="914173"/>
                </a:lnTo>
                <a:lnTo>
                  <a:pt x="302373" y="915776"/>
                </a:lnTo>
                <a:lnTo>
                  <a:pt x="303977" y="914936"/>
                </a:lnTo>
                <a:lnTo>
                  <a:pt x="303977" y="915776"/>
                </a:lnTo>
                <a:lnTo>
                  <a:pt x="304741" y="915776"/>
                </a:lnTo>
                <a:lnTo>
                  <a:pt x="304741" y="917304"/>
                </a:lnTo>
                <a:lnTo>
                  <a:pt x="305505" y="918144"/>
                </a:lnTo>
                <a:lnTo>
                  <a:pt x="305505" y="917304"/>
                </a:lnTo>
                <a:lnTo>
                  <a:pt x="306269" y="918144"/>
                </a:lnTo>
                <a:lnTo>
                  <a:pt x="307797" y="917304"/>
                </a:lnTo>
                <a:lnTo>
                  <a:pt x="307797" y="915776"/>
                </a:lnTo>
                <a:lnTo>
                  <a:pt x="308561" y="918907"/>
                </a:lnTo>
                <a:lnTo>
                  <a:pt x="309401" y="918144"/>
                </a:lnTo>
                <a:lnTo>
                  <a:pt x="309401" y="918907"/>
                </a:lnTo>
                <a:lnTo>
                  <a:pt x="310165" y="918144"/>
                </a:lnTo>
                <a:lnTo>
                  <a:pt x="310165" y="909362"/>
                </a:lnTo>
                <a:lnTo>
                  <a:pt x="310165" y="811766"/>
                </a:lnTo>
                <a:lnTo>
                  <a:pt x="311692" y="654988"/>
                </a:lnTo>
                <a:lnTo>
                  <a:pt x="311692" y="498285"/>
                </a:lnTo>
                <a:lnTo>
                  <a:pt x="312456" y="401454"/>
                </a:lnTo>
                <a:lnTo>
                  <a:pt x="312456" y="417490"/>
                </a:lnTo>
                <a:lnTo>
                  <a:pt x="313220" y="482249"/>
                </a:lnTo>
                <a:lnTo>
                  <a:pt x="313220" y="551054"/>
                </a:lnTo>
                <a:lnTo>
                  <a:pt x="313984" y="613445"/>
                </a:lnTo>
                <a:lnTo>
                  <a:pt x="313984" y="669421"/>
                </a:lnTo>
                <a:lnTo>
                  <a:pt x="313984" y="712567"/>
                </a:lnTo>
                <a:lnTo>
                  <a:pt x="315588" y="750216"/>
                </a:lnTo>
                <a:lnTo>
                  <a:pt x="315588" y="779769"/>
                </a:lnTo>
                <a:lnTo>
                  <a:pt x="316352" y="802984"/>
                </a:lnTo>
                <a:lnTo>
                  <a:pt x="316352" y="824596"/>
                </a:lnTo>
                <a:lnTo>
                  <a:pt x="317116" y="839793"/>
                </a:lnTo>
                <a:lnTo>
                  <a:pt x="317116" y="851782"/>
                </a:lnTo>
                <a:lnTo>
                  <a:pt x="317116" y="862931"/>
                </a:lnTo>
                <a:lnTo>
                  <a:pt x="317880" y="869346"/>
                </a:lnTo>
                <a:lnTo>
                  <a:pt x="317880" y="878128"/>
                </a:lnTo>
                <a:lnTo>
                  <a:pt x="319484" y="883779"/>
                </a:lnTo>
                <a:lnTo>
                  <a:pt x="319484" y="889354"/>
                </a:lnTo>
                <a:lnTo>
                  <a:pt x="320248" y="894928"/>
                </a:lnTo>
                <a:lnTo>
                  <a:pt x="320248" y="897372"/>
                </a:lnTo>
                <a:lnTo>
                  <a:pt x="320248" y="898136"/>
                </a:lnTo>
                <a:lnTo>
                  <a:pt x="321011" y="901343"/>
                </a:lnTo>
                <a:lnTo>
                  <a:pt x="321011" y="902183"/>
                </a:lnTo>
                <a:lnTo>
                  <a:pt x="321775" y="905314"/>
                </a:lnTo>
                <a:lnTo>
                  <a:pt x="321775" y="906918"/>
                </a:lnTo>
              </a:path>
            </a:pathLst>
          </a:custGeom>
          <a:ln w="3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878389" y="3366605"/>
            <a:ext cx="320040" cy="496570"/>
          </a:xfrm>
          <a:custGeom>
            <a:avLst/>
            <a:gdLst/>
            <a:ahLst/>
            <a:cxnLst/>
            <a:rect l="l" t="t" r="r" b="b"/>
            <a:pathLst>
              <a:path w="320039" h="496570">
                <a:moveTo>
                  <a:pt x="0" y="481179"/>
                </a:moveTo>
                <a:lnTo>
                  <a:pt x="1527" y="481179"/>
                </a:lnTo>
                <a:lnTo>
                  <a:pt x="1527" y="485150"/>
                </a:lnTo>
                <a:lnTo>
                  <a:pt x="2291" y="485990"/>
                </a:lnTo>
                <a:lnTo>
                  <a:pt x="2291" y="488358"/>
                </a:lnTo>
                <a:lnTo>
                  <a:pt x="2291" y="489961"/>
                </a:lnTo>
                <a:lnTo>
                  <a:pt x="3131" y="489198"/>
                </a:lnTo>
                <a:lnTo>
                  <a:pt x="3131" y="491565"/>
                </a:lnTo>
                <a:lnTo>
                  <a:pt x="3895" y="489961"/>
                </a:lnTo>
                <a:lnTo>
                  <a:pt x="5423" y="492405"/>
                </a:lnTo>
                <a:lnTo>
                  <a:pt x="5423" y="489961"/>
                </a:lnTo>
                <a:lnTo>
                  <a:pt x="5423" y="493169"/>
                </a:lnTo>
                <a:lnTo>
                  <a:pt x="6187" y="493169"/>
                </a:lnTo>
                <a:lnTo>
                  <a:pt x="6951" y="495613"/>
                </a:lnTo>
                <a:lnTo>
                  <a:pt x="6951" y="492405"/>
                </a:lnTo>
                <a:lnTo>
                  <a:pt x="7714" y="493169"/>
                </a:lnTo>
                <a:lnTo>
                  <a:pt x="7714" y="492405"/>
                </a:lnTo>
                <a:lnTo>
                  <a:pt x="9319" y="492405"/>
                </a:lnTo>
                <a:lnTo>
                  <a:pt x="9319" y="489961"/>
                </a:lnTo>
                <a:lnTo>
                  <a:pt x="10082" y="492405"/>
                </a:lnTo>
                <a:lnTo>
                  <a:pt x="10846" y="492405"/>
                </a:lnTo>
                <a:lnTo>
                  <a:pt x="10846" y="491565"/>
                </a:lnTo>
                <a:lnTo>
                  <a:pt x="11610" y="489961"/>
                </a:lnTo>
                <a:lnTo>
                  <a:pt x="11610" y="492405"/>
                </a:lnTo>
                <a:lnTo>
                  <a:pt x="11610" y="493169"/>
                </a:lnTo>
                <a:lnTo>
                  <a:pt x="13138" y="491565"/>
                </a:lnTo>
                <a:lnTo>
                  <a:pt x="13138" y="494009"/>
                </a:lnTo>
                <a:lnTo>
                  <a:pt x="13978" y="491565"/>
                </a:lnTo>
                <a:lnTo>
                  <a:pt x="13978" y="485990"/>
                </a:lnTo>
                <a:lnTo>
                  <a:pt x="14742" y="392443"/>
                </a:lnTo>
                <a:lnTo>
                  <a:pt x="14742" y="242155"/>
                </a:lnTo>
                <a:lnTo>
                  <a:pt x="14742" y="91944"/>
                </a:lnTo>
                <a:lnTo>
                  <a:pt x="15506" y="0"/>
                </a:lnTo>
                <a:lnTo>
                  <a:pt x="15506" y="15960"/>
                </a:lnTo>
                <a:lnTo>
                  <a:pt x="17034" y="75907"/>
                </a:lnTo>
                <a:lnTo>
                  <a:pt x="17034" y="141505"/>
                </a:lnTo>
                <a:lnTo>
                  <a:pt x="17797" y="205423"/>
                </a:lnTo>
                <a:lnTo>
                  <a:pt x="17797" y="257352"/>
                </a:lnTo>
                <a:lnTo>
                  <a:pt x="18561" y="298971"/>
                </a:lnTo>
                <a:lnTo>
                  <a:pt x="18561" y="336543"/>
                </a:lnTo>
                <a:lnTo>
                  <a:pt x="18561" y="362889"/>
                </a:lnTo>
                <a:lnTo>
                  <a:pt x="19325" y="386104"/>
                </a:lnTo>
                <a:lnTo>
                  <a:pt x="19325" y="405272"/>
                </a:lnTo>
                <a:lnTo>
                  <a:pt x="20929" y="418865"/>
                </a:lnTo>
                <a:lnTo>
                  <a:pt x="20929" y="430854"/>
                </a:lnTo>
                <a:lnTo>
                  <a:pt x="21693" y="439637"/>
                </a:lnTo>
                <a:lnTo>
                  <a:pt x="21693" y="447655"/>
                </a:lnTo>
                <a:lnTo>
                  <a:pt x="21693" y="455597"/>
                </a:lnTo>
                <a:lnTo>
                  <a:pt x="22457" y="459644"/>
                </a:lnTo>
                <a:lnTo>
                  <a:pt x="22457" y="465219"/>
                </a:lnTo>
                <a:lnTo>
                  <a:pt x="23221" y="469190"/>
                </a:lnTo>
                <a:lnTo>
                  <a:pt x="23221" y="472397"/>
                </a:lnTo>
                <a:lnTo>
                  <a:pt x="24749" y="477972"/>
                </a:lnTo>
                <a:lnTo>
                  <a:pt x="24749" y="482019"/>
                </a:lnTo>
                <a:lnTo>
                  <a:pt x="25589" y="484387"/>
                </a:lnTo>
                <a:lnTo>
                  <a:pt x="26353" y="485990"/>
                </a:lnTo>
                <a:lnTo>
                  <a:pt x="26353" y="485150"/>
                </a:lnTo>
                <a:lnTo>
                  <a:pt x="27117" y="487594"/>
                </a:lnTo>
                <a:lnTo>
                  <a:pt x="28644" y="488358"/>
                </a:lnTo>
                <a:lnTo>
                  <a:pt x="28644" y="489198"/>
                </a:lnTo>
                <a:lnTo>
                  <a:pt x="28644" y="487594"/>
                </a:lnTo>
                <a:lnTo>
                  <a:pt x="29408" y="489961"/>
                </a:lnTo>
                <a:lnTo>
                  <a:pt x="30172" y="489961"/>
                </a:lnTo>
                <a:lnTo>
                  <a:pt x="30172" y="492405"/>
                </a:lnTo>
                <a:lnTo>
                  <a:pt x="31012" y="491565"/>
                </a:lnTo>
                <a:lnTo>
                  <a:pt x="31012" y="492405"/>
                </a:lnTo>
                <a:lnTo>
                  <a:pt x="31012" y="491565"/>
                </a:lnTo>
                <a:lnTo>
                  <a:pt x="32540" y="489961"/>
                </a:lnTo>
                <a:lnTo>
                  <a:pt x="32540" y="491565"/>
                </a:lnTo>
                <a:lnTo>
                  <a:pt x="33304" y="489198"/>
                </a:lnTo>
                <a:lnTo>
                  <a:pt x="33304" y="489961"/>
                </a:lnTo>
                <a:lnTo>
                  <a:pt x="34068" y="489198"/>
                </a:lnTo>
                <a:lnTo>
                  <a:pt x="34068" y="491565"/>
                </a:lnTo>
                <a:lnTo>
                  <a:pt x="34831" y="489961"/>
                </a:lnTo>
                <a:lnTo>
                  <a:pt x="34831" y="492405"/>
                </a:lnTo>
                <a:lnTo>
                  <a:pt x="36436" y="491565"/>
                </a:lnTo>
                <a:lnTo>
                  <a:pt x="36436" y="492405"/>
                </a:lnTo>
                <a:lnTo>
                  <a:pt x="37199" y="493169"/>
                </a:lnTo>
                <a:lnTo>
                  <a:pt x="37199" y="491565"/>
                </a:lnTo>
                <a:lnTo>
                  <a:pt x="37963" y="492405"/>
                </a:lnTo>
                <a:lnTo>
                  <a:pt x="37963" y="491565"/>
                </a:lnTo>
                <a:lnTo>
                  <a:pt x="37963" y="492405"/>
                </a:lnTo>
                <a:lnTo>
                  <a:pt x="38727" y="493169"/>
                </a:lnTo>
                <a:lnTo>
                  <a:pt x="38727" y="485150"/>
                </a:lnTo>
                <a:lnTo>
                  <a:pt x="40255" y="394886"/>
                </a:lnTo>
                <a:lnTo>
                  <a:pt x="40255" y="247806"/>
                </a:lnTo>
                <a:lnTo>
                  <a:pt x="41019" y="103933"/>
                </a:lnTo>
                <a:lnTo>
                  <a:pt x="41019" y="18404"/>
                </a:lnTo>
                <a:lnTo>
                  <a:pt x="41019" y="34364"/>
                </a:lnTo>
                <a:lnTo>
                  <a:pt x="41859" y="91944"/>
                </a:lnTo>
                <a:lnTo>
                  <a:pt x="41859" y="155098"/>
                </a:lnTo>
                <a:lnTo>
                  <a:pt x="42623" y="214205"/>
                </a:lnTo>
                <a:lnTo>
                  <a:pt x="42623" y="265370"/>
                </a:lnTo>
                <a:lnTo>
                  <a:pt x="44151" y="305309"/>
                </a:lnTo>
                <a:lnTo>
                  <a:pt x="44151" y="341278"/>
                </a:lnTo>
                <a:lnTo>
                  <a:pt x="44914" y="366860"/>
                </a:lnTo>
                <a:lnTo>
                  <a:pt x="44914" y="388472"/>
                </a:lnTo>
                <a:lnTo>
                  <a:pt x="44914" y="409243"/>
                </a:lnTo>
                <a:lnTo>
                  <a:pt x="45678" y="422072"/>
                </a:lnTo>
                <a:lnTo>
                  <a:pt x="45678" y="435666"/>
                </a:lnTo>
                <a:lnTo>
                  <a:pt x="46442" y="443608"/>
                </a:lnTo>
                <a:lnTo>
                  <a:pt x="46442" y="450022"/>
                </a:lnTo>
                <a:lnTo>
                  <a:pt x="48046" y="456437"/>
                </a:lnTo>
                <a:lnTo>
                  <a:pt x="48046" y="460408"/>
                </a:lnTo>
                <a:lnTo>
                  <a:pt x="48046" y="465983"/>
                </a:lnTo>
                <a:lnTo>
                  <a:pt x="48810" y="469190"/>
                </a:lnTo>
                <a:lnTo>
                  <a:pt x="48810" y="473161"/>
                </a:lnTo>
                <a:lnTo>
                  <a:pt x="49574" y="475605"/>
                </a:lnTo>
                <a:lnTo>
                  <a:pt x="49574" y="476368"/>
                </a:lnTo>
                <a:lnTo>
                  <a:pt x="50338" y="480416"/>
                </a:lnTo>
                <a:lnTo>
                  <a:pt x="50338" y="482019"/>
                </a:lnTo>
                <a:lnTo>
                  <a:pt x="50338" y="485150"/>
                </a:lnTo>
                <a:lnTo>
                  <a:pt x="51866" y="485150"/>
                </a:lnTo>
                <a:lnTo>
                  <a:pt x="52629" y="488358"/>
                </a:lnTo>
                <a:lnTo>
                  <a:pt x="53470" y="489198"/>
                </a:lnTo>
                <a:lnTo>
                  <a:pt x="53470" y="487594"/>
                </a:lnTo>
                <a:lnTo>
                  <a:pt x="54234" y="488358"/>
                </a:lnTo>
                <a:lnTo>
                  <a:pt x="54234" y="489198"/>
                </a:lnTo>
                <a:lnTo>
                  <a:pt x="55761" y="492405"/>
                </a:lnTo>
                <a:lnTo>
                  <a:pt x="55761" y="489961"/>
                </a:lnTo>
                <a:lnTo>
                  <a:pt x="56525" y="492405"/>
                </a:lnTo>
                <a:lnTo>
                  <a:pt x="57289" y="491565"/>
                </a:lnTo>
                <a:lnTo>
                  <a:pt x="57289" y="493169"/>
                </a:lnTo>
                <a:lnTo>
                  <a:pt x="57289" y="491565"/>
                </a:lnTo>
                <a:lnTo>
                  <a:pt x="58053" y="493169"/>
                </a:lnTo>
                <a:lnTo>
                  <a:pt x="58053" y="492405"/>
                </a:lnTo>
                <a:lnTo>
                  <a:pt x="59657" y="491565"/>
                </a:lnTo>
                <a:lnTo>
                  <a:pt x="60421" y="489198"/>
                </a:lnTo>
                <a:lnTo>
                  <a:pt x="60421" y="492405"/>
                </a:lnTo>
                <a:lnTo>
                  <a:pt x="60421" y="489961"/>
                </a:lnTo>
                <a:lnTo>
                  <a:pt x="61185" y="491565"/>
                </a:lnTo>
                <a:lnTo>
                  <a:pt x="61185" y="493169"/>
                </a:lnTo>
                <a:lnTo>
                  <a:pt x="61949" y="489961"/>
                </a:lnTo>
                <a:lnTo>
                  <a:pt x="61949" y="492405"/>
                </a:lnTo>
                <a:lnTo>
                  <a:pt x="63476" y="491565"/>
                </a:lnTo>
                <a:lnTo>
                  <a:pt x="63476" y="492405"/>
                </a:lnTo>
                <a:lnTo>
                  <a:pt x="64316" y="491565"/>
                </a:lnTo>
                <a:lnTo>
                  <a:pt x="64316" y="489198"/>
                </a:lnTo>
                <a:lnTo>
                  <a:pt x="65080" y="405272"/>
                </a:lnTo>
                <a:lnTo>
                  <a:pt x="65080" y="266210"/>
                </a:lnTo>
                <a:lnTo>
                  <a:pt x="65844" y="123101"/>
                </a:lnTo>
                <a:lnTo>
                  <a:pt x="65844" y="35968"/>
                </a:lnTo>
                <a:lnTo>
                  <a:pt x="67372" y="48721"/>
                </a:lnTo>
                <a:lnTo>
                  <a:pt x="67372" y="103093"/>
                </a:lnTo>
                <a:lnTo>
                  <a:pt x="67372" y="166248"/>
                </a:lnTo>
                <a:lnTo>
                  <a:pt x="68136" y="221384"/>
                </a:lnTo>
                <a:lnTo>
                  <a:pt x="68136" y="270945"/>
                </a:lnTo>
                <a:lnTo>
                  <a:pt x="68900" y="312564"/>
                </a:lnTo>
                <a:lnTo>
                  <a:pt x="68900" y="344485"/>
                </a:lnTo>
                <a:lnTo>
                  <a:pt x="69740" y="370907"/>
                </a:lnTo>
                <a:lnTo>
                  <a:pt x="69740" y="392443"/>
                </a:lnTo>
                <a:lnTo>
                  <a:pt x="71268" y="410083"/>
                </a:lnTo>
                <a:lnTo>
                  <a:pt x="71268" y="424440"/>
                </a:lnTo>
                <a:lnTo>
                  <a:pt x="71268" y="435666"/>
                </a:lnTo>
                <a:lnTo>
                  <a:pt x="72031" y="446051"/>
                </a:lnTo>
                <a:lnTo>
                  <a:pt x="72031" y="453230"/>
                </a:lnTo>
                <a:lnTo>
                  <a:pt x="72795" y="460408"/>
                </a:lnTo>
                <a:lnTo>
                  <a:pt x="72795" y="463615"/>
                </a:lnTo>
                <a:lnTo>
                  <a:pt x="73559" y="469190"/>
                </a:lnTo>
                <a:lnTo>
                  <a:pt x="73559" y="472397"/>
                </a:lnTo>
                <a:lnTo>
                  <a:pt x="73559" y="474001"/>
                </a:lnTo>
                <a:lnTo>
                  <a:pt x="75163" y="477208"/>
                </a:lnTo>
                <a:lnTo>
                  <a:pt x="75163" y="479576"/>
                </a:lnTo>
                <a:lnTo>
                  <a:pt x="75927" y="482019"/>
                </a:lnTo>
                <a:lnTo>
                  <a:pt x="76691" y="485150"/>
                </a:lnTo>
                <a:lnTo>
                  <a:pt x="76691" y="484387"/>
                </a:lnTo>
                <a:lnTo>
                  <a:pt x="76691" y="485150"/>
                </a:lnTo>
                <a:lnTo>
                  <a:pt x="77455" y="484387"/>
                </a:lnTo>
                <a:lnTo>
                  <a:pt x="77455" y="485990"/>
                </a:lnTo>
                <a:lnTo>
                  <a:pt x="78983" y="488358"/>
                </a:lnTo>
                <a:lnTo>
                  <a:pt x="79746" y="492405"/>
                </a:lnTo>
                <a:lnTo>
                  <a:pt x="79746" y="491565"/>
                </a:lnTo>
                <a:lnTo>
                  <a:pt x="80510" y="492405"/>
                </a:lnTo>
                <a:lnTo>
                  <a:pt x="80510" y="491565"/>
                </a:lnTo>
                <a:lnTo>
                  <a:pt x="81351" y="492405"/>
                </a:lnTo>
                <a:lnTo>
                  <a:pt x="81351" y="491565"/>
                </a:lnTo>
                <a:lnTo>
                  <a:pt x="82878" y="493169"/>
                </a:lnTo>
                <a:lnTo>
                  <a:pt x="82878" y="489961"/>
                </a:lnTo>
                <a:lnTo>
                  <a:pt x="83642" y="491565"/>
                </a:lnTo>
                <a:lnTo>
                  <a:pt x="83642" y="489961"/>
                </a:lnTo>
                <a:lnTo>
                  <a:pt x="84406" y="491565"/>
                </a:lnTo>
                <a:lnTo>
                  <a:pt x="85170" y="493169"/>
                </a:lnTo>
                <a:lnTo>
                  <a:pt x="85170" y="492405"/>
                </a:lnTo>
                <a:lnTo>
                  <a:pt x="86774" y="494009"/>
                </a:lnTo>
                <a:lnTo>
                  <a:pt x="86774" y="492405"/>
                </a:lnTo>
                <a:lnTo>
                  <a:pt x="87538" y="491565"/>
                </a:lnTo>
                <a:lnTo>
                  <a:pt x="88302" y="492405"/>
                </a:lnTo>
                <a:lnTo>
                  <a:pt x="88302" y="491565"/>
                </a:lnTo>
                <a:lnTo>
                  <a:pt x="89066" y="492405"/>
                </a:lnTo>
                <a:lnTo>
                  <a:pt x="89066" y="491565"/>
                </a:lnTo>
                <a:lnTo>
                  <a:pt x="90593" y="488358"/>
                </a:lnTo>
                <a:lnTo>
                  <a:pt x="90593" y="409243"/>
                </a:lnTo>
                <a:lnTo>
                  <a:pt x="90593" y="277360"/>
                </a:lnTo>
                <a:lnTo>
                  <a:pt x="91357" y="139901"/>
                </a:lnTo>
                <a:lnTo>
                  <a:pt x="91357" y="52768"/>
                </a:lnTo>
                <a:lnTo>
                  <a:pt x="92197" y="63918"/>
                </a:lnTo>
                <a:lnTo>
                  <a:pt x="92197" y="114319"/>
                </a:lnTo>
                <a:lnTo>
                  <a:pt x="92961" y="175870"/>
                </a:lnTo>
                <a:lnTo>
                  <a:pt x="92961" y="230166"/>
                </a:lnTo>
                <a:lnTo>
                  <a:pt x="92961" y="281331"/>
                </a:lnTo>
                <a:lnTo>
                  <a:pt x="94489" y="318902"/>
                </a:lnTo>
                <a:lnTo>
                  <a:pt x="94489" y="350136"/>
                </a:lnTo>
                <a:lnTo>
                  <a:pt x="95253" y="374878"/>
                </a:lnTo>
                <a:lnTo>
                  <a:pt x="95253" y="390839"/>
                </a:lnTo>
                <a:lnTo>
                  <a:pt x="96017" y="410083"/>
                </a:lnTo>
                <a:lnTo>
                  <a:pt x="96017" y="422836"/>
                </a:lnTo>
                <a:lnTo>
                  <a:pt x="96780" y="434062"/>
                </a:lnTo>
                <a:lnTo>
                  <a:pt x="96780" y="441240"/>
                </a:lnTo>
                <a:lnTo>
                  <a:pt x="96780" y="451626"/>
                </a:lnTo>
                <a:lnTo>
                  <a:pt x="98385" y="458041"/>
                </a:lnTo>
                <a:lnTo>
                  <a:pt x="98385" y="464379"/>
                </a:lnTo>
                <a:lnTo>
                  <a:pt x="99148" y="470030"/>
                </a:lnTo>
                <a:lnTo>
                  <a:pt x="99148" y="473161"/>
                </a:lnTo>
                <a:lnTo>
                  <a:pt x="99912" y="476368"/>
                </a:lnTo>
                <a:lnTo>
                  <a:pt x="99912" y="481179"/>
                </a:lnTo>
                <a:lnTo>
                  <a:pt x="100676" y="481179"/>
                </a:lnTo>
                <a:lnTo>
                  <a:pt x="100676" y="484387"/>
                </a:lnTo>
                <a:lnTo>
                  <a:pt x="102204" y="484387"/>
                </a:lnTo>
                <a:lnTo>
                  <a:pt x="102204" y="485990"/>
                </a:lnTo>
                <a:lnTo>
                  <a:pt x="103044" y="487594"/>
                </a:lnTo>
                <a:lnTo>
                  <a:pt x="103808" y="487594"/>
                </a:lnTo>
                <a:lnTo>
                  <a:pt x="103808" y="489198"/>
                </a:lnTo>
                <a:lnTo>
                  <a:pt x="105336" y="488358"/>
                </a:lnTo>
                <a:lnTo>
                  <a:pt x="105336" y="489961"/>
                </a:lnTo>
                <a:lnTo>
                  <a:pt x="106100" y="489198"/>
                </a:lnTo>
                <a:lnTo>
                  <a:pt x="106100" y="489961"/>
                </a:lnTo>
                <a:lnTo>
                  <a:pt x="106863" y="489961"/>
                </a:lnTo>
                <a:lnTo>
                  <a:pt x="106863" y="491565"/>
                </a:lnTo>
                <a:lnTo>
                  <a:pt x="106863" y="489961"/>
                </a:lnTo>
                <a:lnTo>
                  <a:pt x="107627" y="489961"/>
                </a:lnTo>
                <a:lnTo>
                  <a:pt x="109231" y="489198"/>
                </a:lnTo>
                <a:lnTo>
                  <a:pt x="109231" y="492405"/>
                </a:lnTo>
                <a:lnTo>
                  <a:pt x="109995" y="489961"/>
                </a:lnTo>
                <a:lnTo>
                  <a:pt x="109995" y="493169"/>
                </a:lnTo>
                <a:lnTo>
                  <a:pt x="109995" y="492405"/>
                </a:lnTo>
                <a:lnTo>
                  <a:pt x="110759" y="494009"/>
                </a:lnTo>
                <a:lnTo>
                  <a:pt x="110759" y="493169"/>
                </a:lnTo>
                <a:lnTo>
                  <a:pt x="111523" y="493169"/>
                </a:lnTo>
                <a:lnTo>
                  <a:pt x="111523" y="492405"/>
                </a:lnTo>
                <a:lnTo>
                  <a:pt x="113051" y="491565"/>
                </a:lnTo>
                <a:lnTo>
                  <a:pt x="113051" y="492405"/>
                </a:lnTo>
                <a:lnTo>
                  <a:pt x="113051" y="491565"/>
                </a:lnTo>
                <a:lnTo>
                  <a:pt x="113815" y="492405"/>
                </a:lnTo>
                <a:lnTo>
                  <a:pt x="113815" y="489961"/>
                </a:lnTo>
                <a:lnTo>
                  <a:pt x="114655" y="492405"/>
                </a:lnTo>
                <a:lnTo>
                  <a:pt x="114655" y="489961"/>
                </a:lnTo>
                <a:lnTo>
                  <a:pt x="115419" y="488358"/>
                </a:lnTo>
                <a:lnTo>
                  <a:pt x="115419" y="417261"/>
                </a:lnTo>
                <a:lnTo>
                  <a:pt x="116946" y="289349"/>
                </a:lnTo>
                <a:lnTo>
                  <a:pt x="116946" y="157465"/>
                </a:lnTo>
                <a:lnTo>
                  <a:pt x="116946" y="68729"/>
                </a:lnTo>
                <a:lnTo>
                  <a:pt x="117710" y="78351"/>
                </a:lnTo>
                <a:lnTo>
                  <a:pt x="117710" y="126308"/>
                </a:lnTo>
                <a:lnTo>
                  <a:pt x="118474" y="185415"/>
                </a:lnTo>
                <a:lnTo>
                  <a:pt x="118474" y="237420"/>
                </a:lnTo>
                <a:lnTo>
                  <a:pt x="119238" y="282934"/>
                </a:lnTo>
                <a:lnTo>
                  <a:pt x="119238" y="321346"/>
                </a:lnTo>
                <a:lnTo>
                  <a:pt x="119238" y="350900"/>
                </a:lnTo>
                <a:lnTo>
                  <a:pt x="120842" y="377246"/>
                </a:lnTo>
                <a:lnTo>
                  <a:pt x="120842" y="394886"/>
                </a:lnTo>
                <a:lnTo>
                  <a:pt x="121606" y="414054"/>
                </a:lnTo>
                <a:lnTo>
                  <a:pt x="121606" y="425203"/>
                </a:lnTo>
                <a:lnTo>
                  <a:pt x="122370" y="437193"/>
                </a:lnTo>
                <a:lnTo>
                  <a:pt x="122370" y="445211"/>
                </a:lnTo>
                <a:lnTo>
                  <a:pt x="122370" y="453230"/>
                </a:lnTo>
                <a:lnTo>
                  <a:pt x="123134" y="460408"/>
                </a:lnTo>
                <a:lnTo>
                  <a:pt x="123134" y="463615"/>
                </a:lnTo>
                <a:lnTo>
                  <a:pt x="124661" y="469190"/>
                </a:lnTo>
                <a:lnTo>
                  <a:pt x="124661" y="471634"/>
                </a:lnTo>
                <a:lnTo>
                  <a:pt x="125502" y="476368"/>
                </a:lnTo>
                <a:lnTo>
                  <a:pt x="125502" y="477208"/>
                </a:lnTo>
                <a:lnTo>
                  <a:pt x="126265" y="481179"/>
                </a:lnTo>
                <a:lnTo>
                  <a:pt x="126265" y="483623"/>
                </a:lnTo>
                <a:lnTo>
                  <a:pt x="127029" y="484387"/>
                </a:lnTo>
                <a:lnTo>
                  <a:pt x="127029" y="485990"/>
                </a:lnTo>
                <a:lnTo>
                  <a:pt x="128557" y="488358"/>
                </a:lnTo>
                <a:lnTo>
                  <a:pt x="128557" y="487594"/>
                </a:lnTo>
                <a:lnTo>
                  <a:pt x="129321" y="487594"/>
                </a:lnTo>
                <a:lnTo>
                  <a:pt x="129321" y="485990"/>
                </a:lnTo>
                <a:lnTo>
                  <a:pt x="129321" y="487594"/>
                </a:lnTo>
                <a:lnTo>
                  <a:pt x="130085" y="485990"/>
                </a:lnTo>
                <a:lnTo>
                  <a:pt x="130085" y="489198"/>
                </a:lnTo>
                <a:lnTo>
                  <a:pt x="130925" y="487594"/>
                </a:lnTo>
                <a:lnTo>
                  <a:pt x="130925" y="489198"/>
                </a:lnTo>
                <a:lnTo>
                  <a:pt x="132453" y="488358"/>
                </a:lnTo>
                <a:lnTo>
                  <a:pt x="132453" y="489961"/>
                </a:lnTo>
                <a:lnTo>
                  <a:pt x="133217" y="488358"/>
                </a:lnTo>
                <a:lnTo>
                  <a:pt x="133217" y="487594"/>
                </a:lnTo>
                <a:lnTo>
                  <a:pt x="133980" y="485990"/>
                </a:lnTo>
                <a:lnTo>
                  <a:pt x="133980" y="483623"/>
                </a:lnTo>
                <a:lnTo>
                  <a:pt x="134744" y="482019"/>
                </a:lnTo>
                <a:lnTo>
                  <a:pt x="134744" y="483623"/>
                </a:lnTo>
                <a:lnTo>
                  <a:pt x="136348" y="484387"/>
                </a:lnTo>
                <a:lnTo>
                  <a:pt x="136348" y="487594"/>
                </a:lnTo>
                <a:lnTo>
                  <a:pt x="136348" y="488358"/>
                </a:lnTo>
                <a:lnTo>
                  <a:pt x="137112" y="491565"/>
                </a:lnTo>
                <a:lnTo>
                  <a:pt x="137112" y="489961"/>
                </a:lnTo>
                <a:lnTo>
                  <a:pt x="137876" y="492405"/>
                </a:lnTo>
                <a:lnTo>
                  <a:pt x="137876" y="491565"/>
                </a:lnTo>
                <a:lnTo>
                  <a:pt x="138640" y="493169"/>
                </a:lnTo>
                <a:lnTo>
                  <a:pt x="138640" y="491565"/>
                </a:lnTo>
                <a:lnTo>
                  <a:pt x="138640" y="489961"/>
                </a:lnTo>
                <a:lnTo>
                  <a:pt x="140168" y="488358"/>
                </a:lnTo>
                <a:lnTo>
                  <a:pt x="140168" y="491565"/>
                </a:lnTo>
                <a:lnTo>
                  <a:pt x="140932" y="488358"/>
                </a:lnTo>
                <a:lnTo>
                  <a:pt x="140932" y="421232"/>
                </a:lnTo>
                <a:lnTo>
                  <a:pt x="141695" y="297367"/>
                </a:lnTo>
                <a:lnTo>
                  <a:pt x="141695" y="167851"/>
                </a:lnTo>
                <a:lnTo>
                  <a:pt x="142536" y="79114"/>
                </a:lnTo>
                <a:lnTo>
                  <a:pt x="142536" y="87133"/>
                </a:lnTo>
                <a:lnTo>
                  <a:pt x="142536" y="134250"/>
                </a:lnTo>
                <a:lnTo>
                  <a:pt x="144063" y="191066"/>
                </a:lnTo>
                <a:lnTo>
                  <a:pt x="144063" y="243759"/>
                </a:lnTo>
                <a:lnTo>
                  <a:pt x="144827" y="289349"/>
                </a:lnTo>
                <a:lnTo>
                  <a:pt x="144827" y="328525"/>
                </a:lnTo>
                <a:lnTo>
                  <a:pt x="145591" y="357314"/>
                </a:lnTo>
                <a:lnTo>
                  <a:pt x="145591" y="385264"/>
                </a:lnTo>
                <a:lnTo>
                  <a:pt x="145591" y="402828"/>
                </a:lnTo>
                <a:lnTo>
                  <a:pt x="146355" y="420469"/>
                </a:lnTo>
                <a:lnTo>
                  <a:pt x="146355" y="432458"/>
                </a:lnTo>
                <a:lnTo>
                  <a:pt x="147959" y="442004"/>
                </a:lnTo>
                <a:lnTo>
                  <a:pt x="147959" y="448419"/>
                </a:lnTo>
                <a:lnTo>
                  <a:pt x="148723" y="458041"/>
                </a:lnTo>
                <a:lnTo>
                  <a:pt x="148723" y="463615"/>
                </a:lnTo>
                <a:lnTo>
                  <a:pt x="148723" y="469190"/>
                </a:lnTo>
                <a:lnTo>
                  <a:pt x="149487" y="472397"/>
                </a:lnTo>
                <a:lnTo>
                  <a:pt x="149487" y="474001"/>
                </a:lnTo>
                <a:lnTo>
                  <a:pt x="150251" y="477208"/>
                </a:lnTo>
                <a:lnTo>
                  <a:pt x="150251" y="479576"/>
                </a:lnTo>
                <a:lnTo>
                  <a:pt x="151778" y="482019"/>
                </a:lnTo>
                <a:lnTo>
                  <a:pt x="151778" y="483623"/>
                </a:lnTo>
                <a:lnTo>
                  <a:pt x="152542" y="484387"/>
                </a:lnTo>
                <a:lnTo>
                  <a:pt x="152542" y="485990"/>
                </a:lnTo>
                <a:lnTo>
                  <a:pt x="153382" y="485150"/>
                </a:lnTo>
                <a:lnTo>
                  <a:pt x="153382" y="487594"/>
                </a:lnTo>
                <a:lnTo>
                  <a:pt x="154146" y="485150"/>
                </a:lnTo>
                <a:lnTo>
                  <a:pt x="154146" y="489198"/>
                </a:lnTo>
                <a:lnTo>
                  <a:pt x="155674" y="489961"/>
                </a:lnTo>
                <a:lnTo>
                  <a:pt x="155674" y="492405"/>
                </a:lnTo>
                <a:lnTo>
                  <a:pt x="155674" y="489961"/>
                </a:lnTo>
                <a:lnTo>
                  <a:pt x="156438" y="493169"/>
                </a:lnTo>
                <a:lnTo>
                  <a:pt x="156438" y="491565"/>
                </a:lnTo>
                <a:lnTo>
                  <a:pt x="157202" y="492405"/>
                </a:lnTo>
                <a:lnTo>
                  <a:pt x="157202" y="489961"/>
                </a:lnTo>
                <a:lnTo>
                  <a:pt x="157966" y="492405"/>
                </a:lnTo>
                <a:lnTo>
                  <a:pt x="157966" y="491565"/>
                </a:lnTo>
                <a:lnTo>
                  <a:pt x="159570" y="491565"/>
                </a:lnTo>
                <a:lnTo>
                  <a:pt x="159570" y="489961"/>
                </a:lnTo>
                <a:lnTo>
                  <a:pt x="159570" y="493169"/>
                </a:lnTo>
                <a:lnTo>
                  <a:pt x="160334" y="493169"/>
                </a:lnTo>
                <a:lnTo>
                  <a:pt x="161097" y="491565"/>
                </a:lnTo>
                <a:lnTo>
                  <a:pt x="161861" y="489961"/>
                </a:lnTo>
                <a:lnTo>
                  <a:pt x="163389" y="492405"/>
                </a:lnTo>
                <a:lnTo>
                  <a:pt x="163389" y="493169"/>
                </a:lnTo>
                <a:lnTo>
                  <a:pt x="164229" y="492405"/>
                </a:lnTo>
                <a:lnTo>
                  <a:pt x="164229" y="493169"/>
                </a:lnTo>
                <a:lnTo>
                  <a:pt x="164993" y="491565"/>
                </a:lnTo>
                <a:lnTo>
                  <a:pt x="164993" y="493169"/>
                </a:lnTo>
                <a:lnTo>
                  <a:pt x="164993" y="492405"/>
                </a:lnTo>
                <a:lnTo>
                  <a:pt x="165757" y="492405"/>
                </a:lnTo>
                <a:lnTo>
                  <a:pt x="165757" y="429251"/>
                </a:lnTo>
                <a:lnTo>
                  <a:pt x="167285" y="313328"/>
                </a:lnTo>
                <a:lnTo>
                  <a:pt x="167285" y="183812"/>
                </a:lnTo>
                <a:lnTo>
                  <a:pt x="168049" y="94311"/>
                </a:lnTo>
                <a:lnTo>
                  <a:pt x="168049" y="93547"/>
                </a:lnTo>
                <a:lnTo>
                  <a:pt x="168812" y="139061"/>
                </a:lnTo>
                <a:lnTo>
                  <a:pt x="168812" y="191066"/>
                </a:lnTo>
                <a:lnTo>
                  <a:pt x="168812" y="242995"/>
                </a:lnTo>
                <a:lnTo>
                  <a:pt x="169576" y="286982"/>
                </a:lnTo>
                <a:lnTo>
                  <a:pt x="169576" y="326157"/>
                </a:lnTo>
                <a:lnTo>
                  <a:pt x="171180" y="356474"/>
                </a:lnTo>
                <a:lnTo>
                  <a:pt x="171180" y="382057"/>
                </a:lnTo>
                <a:lnTo>
                  <a:pt x="171944" y="400461"/>
                </a:lnTo>
                <a:lnTo>
                  <a:pt x="171944" y="418865"/>
                </a:lnTo>
                <a:lnTo>
                  <a:pt x="171944" y="430014"/>
                </a:lnTo>
                <a:lnTo>
                  <a:pt x="172708" y="443608"/>
                </a:lnTo>
                <a:lnTo>
                  <a:pt x="172708" y="450022"/>
                </a:lnTo>
                <a:lnTo>
                  <a:pt x="173472" y="457201"/>
                </a:lnTo>
                <a:lnTo>
                  <a:pt x="173472" y="463615"/>
                </a:lnTo>
                <a:lnTo>
                  <a:pt x="175000" y="469190"/>
                </a:lnTo>
                <a:lnTo>
                  <a:pt x="175000" y="474001"/>
                </a:lnTo>
                <a:lnTo>
                  <a:pt x="175000" y="476368"/>
                </a:lnTo>
                <a:lnTo>
                  <a:pt x="175840" y="479576"/>
                </a:lnTo>
                <a:lnTo>
                  <a:pt x="175840" y="481179"/>
                </a:lnTo>
                <a:lnTo>
                  <a:pt x="176604" y="484387"/>
                </a:lnTo>
                <a:lnTo>
                  <a:pt x="177368" y="487594"/>
                </a:lnTo>
                <a:lnTo>
                  <a:pt x="177368" y="485990"/>
                </a:lnTo>
                <a:lnTo>
                  <a:pt x="178895" y="487594"/>
                </a:lnTo>
                <a:lnTo>
                  <a:pt x="178895" y="489198"/>
                </a:lnTo>
                <a:lnTo>
                  <a:pt x="179659" y="489961"/>
                </a:lnTo>
                <a:lnTo>
                  <a:pt x="180423" y="491565"/>
                </a:lnTo>
                <a:lnTo>
                  <a:pt x="181263" y="491565"/>
                </a:lnTo>
                <a:lnTo>
                  <a:pt x="181263" y="489198"/>
                </a:lnTo>
                <a:lnTo>
                  <a:pt x="182791" y="488358"/>
                </a:lnTo>
                <a:lnTo>
                  <a:pt x="182791" y="489198"/>
                </a:lnTo>
                <a:lnTo>
                  <a:pt x="183555" y="489961"/>
                </a:lnTo>
                <a:lnTo>
                  <a:pt x="183555" y="492405"/>
                </a:lnTo>
                <a:lnTo>
                  <a:pt x="184319" y="489961"/>
                </a:lnTo>
                <a:lnTo>
                  <a:pt x="184319" y="491565"/>
                </a:lnTo>
                <a:lnTo>
                  <a:pt x="185083" y="489961"/>
                </a:lnTo>
                <a:lnTo>
                  <a:pt x="186687" y="489961"/>
                </a:lnTo>
                <a:lnTo>
                  <a:pt x="186687" y="492405"/>
                </a:lnTo>
                <a:lnTo>
                  <a:pt x="187451" y="491565"/>
                </a:lnTo>
                <a:lnTo>
                  <a:pt x="187451" y="492405"/>
                </a:lnTo>
                <a:lnTo>
                  <a:pt x="188214" y="489961"/>
                </a:lnTo>
                <a:lnTo>
                  <a:pt x="188214" y="492405"/>
                </a:lnTo>
                <a:lnTo>
                  <a:pt x="188214" y="491565"/>
                </a:lnTo>
                <a:lnTo>
                  <a:pt x="188978" y="492405"/>
                </a:lnTo>
                <a:lnTo>
                  <a:pt x="188978" y="491565"/>
                </a:lnTo>
                <a:lnTo>
                  <a:pt x="190506" y="493169"/>
                </a:lnTo>
                <a:lnTo>
                  <a:pt x="190506" y="489961"/>
                </a:lnTo>
                <a:lnTo>
                  <a:pt x="191270" y="489961"/>
                </a:lnTo>
                <a:lnTo>
                  <a:pt x="191270" y="488358"/>
                </a:lnTo>
                <a:lnTo>
                  <a:pt x="191270" y="429251"/>
                </a:lnTo>
                <a:lnTo>
                  <a:pt x="192110" y="314168"/>
                </a:lnTo>
                <a:lnTo>
                  <a:pt x="192110" y="187019"/>
                </a:lnTo>
                <a:lnTo>
                  <a:pt x="192874" y="102329"/>
                </a:lnTo>
                <a:lnTo>
                  <a:pt x="192874" y="103933"/>
                </a:lnTo>
                <a:lnTo>
                  <a:pt x="194402" y="153494"/>
                </a:lnTo>
                <a:lnTo>
                  <a:pt x="194402" y="207027"/>
                </a:lnTo>
                <a:lnTo>
                  <a:pt x="195166" y="257352"/>
                </a:lnTo>
                <a:lnTo>
                  <a:pt x="195166" y="298971"/>
                </a:lnTo>
                <a:lnTo>
                  <a:pt x="195166" y="336543"/>
                </a:lnTo>
                <a:lnTo>
                  <a:pt x="195929" y="364493"/>
                </a:lnTo>
                <a:lnTo>
                  <a:pt x="195929" y="388472"/>
                </a:lnTo>
                <a:lnTo>
                  <a:pt x="196693" y="408479"/>
                </a:lnTo>
                <a:lnTo>
                  <a:pt x="196693" y="422836"/>
                </a:lnTo>
                <a:lnTo>
                  <a:pt x="198297" y="437193"/>
                </a:lnTo>
                <a:lnTo>
                  <a:pt x="198297" y="445211"/>
                </a:lnTo>
                <a:lnTo>
                  <a:pt x="198297" y="455597"/>
                </a:lnTo>
                <a:lnTo>
                  <a:pt x="199061" y="460408"/>
                </a:lnTo>
                <a:lnTo>
                  <a:pt x="199061" y="467586"/>
                </a:lnTo>
                <a:lnTo>
                  <a:pt x="199825" y="469190"/>
                </a:lnTo>
                <a:lnTo>
                  <a:pt x="199825" y="474001"/>
                </a:lnTo>
                <a:lnTo>
                  <a:pt x="200589" y="475605"/>
                </a:lnTo>
                <a:lnTo>
                  <a:pt x="200589" y="479576"/>
                </a:lnTo>
                <a:lnTo>
                  <a:pt x="202117" y="483623"/>
                </a:lnTo>
                <a:lnTo>
                  <a:pt x="202881" y="485150"/>
                </a:lnTo>
                <a:lnTo>
                  <a:pt x="203721" y="485150"/>
                </a:lnTo>
                <a:lnTo>
                  <a:pt x="203721" y="488358"/>
                </a:lnTo>
                <a:lnTo>
                  <a:pt x="204485" y="487594"/>
                </a:lnTo>
                <a:lnTo>
                  <a:pt x="204485" y="489961"/>
                </a:lnTo>
                <a:lnTo>
                  <a:pt x="204485" y="488358"/>
                </a:lnTo>
                <a:lnTo>
                  <a:pt x="206012" y="491565"/>
                </a:lnTo>
                <a:lnTo>
                  <a:pt x="206776" y="492405"/>
                </a:lnTo>
                <a:lnTo>
                  <a:pt x="206776" y="491565"/>
                </a:lnTo>
                <a:lnTo>
                  <a:pt x="207540" y="491565"/>
                </a:lnTo>
                <a:lnTo>
                  <a:pt x="207540" y="493169"/>
                </a:lnTo>
                <a:lnTo>
                  <a:pt x="207540" y="491565"/>
                </a:lnTo>
                <a:lnTo>
                  <a:pt x="208304" y="493169"/>
                </a:lnTo>
                <a:lnTo>
                  <a:pt x="208304" y="492405"/>
                </a:lnTo>
                <a:lnTo>
                  <a:pt x="209908" y="494009"/>
                </a:lnTo>
                <a:lnTo>
                  <a:pt x="209908" y="491565"/>
                </a:lnTo>
                <a:lnTo>
                  <a:pt x="210672" y="494009"/>
                </a:lnTo>
                <a:lnTo>
                  <a:pt x="210672" y="492405"/>
                </a:lnTo>
                <a:lnTo>
                  <a:pt x="211436" y="492405"/>
                </a:lnTo>
                <a:lnTo>
                  <a:pt x="211436" y="491565"/>
                </a:lnTo>
                <a:lnTo>
                  <a:pt x="211436" y="492405"/>
                </a:lnTo>
                <a:lnTo>
                  <a:pt x="212200" y="492405"/>
                </a:lnTo>
                <a:lnTo>
                  <a:pt x="213727" y="492405"/>
                </a:lnTo>
                <a:lnTo>
                  <a:pt x="213727" y="491565"/>
                </a:lnTo>
                <a:lnTo>
                  <a:pt x="214568" y="492405"/>
                </a:lnTo>
                <a:lnTo>
                  <a:pt x="214568" y="491565"/>
                </a:lnTo>
                <a:lnTo>
                  <a:pt x="214568" y="494009"/>
                </a:lnTo>
                <a:lnTo>
                  <a:pt x="215331" y="492405"/>
                </a:lnTo>
                <a:lnTo>
                  <a:pt x="216095" y="493169"/>
                </a:lnTo>
                <a:lnTo>
                  <a:pt x="216095" y="492405"/>
                </a:lnTo>
                <a:lnTo>
                  <a:pt x="217623" y="435666"/>
                </a:lnTo>
                <a:lnTo>
                  <a:pt x="217623" y="320506"/>
                </a:lnTo>
                <a:lnTo>
                  <a:pt x="217623" y="203819"/>
                </a:lnTo>
                <a:lnTo>
                  <a:pt x="218387" y="118290"/>
                </a:lnTo>
                <a:lnTo>
                  <a:pt x="218387" y="123101"/>
                </a:lnTo>
                <a:lnTo>
                  <a:pt x="219151" y="163040"/>
                </a:lnTo>
                <a:lnTo>
                  <a:pt x="219151" y="214205"/>
                </a:lnTo>
                <a:lnTo>
                  <a:pt x="219991" y="262163"/>
                </a:lnTo>
                <a:lnTo>
                  <a:pt x="219991" y="305309"/>
                </a:lnTo>
                <a:lnTo>
                  <a:pt x="221519" y="338147"/>
                </a:lnTo>
                <a:lnTo>
                  <a:pt x="221519" y="368464"/>
                </a:lnTo>
                <a:lnTo>
                  <a:pt x="221519" y="389235"/>
                </a:lnTo>
                <a:lnTo>
                  <a:pt x="222283" y="409243"/>
                </a:lnTo>
                <a:lnTo>
                  <a:pt x="222283" y="424440"/>
                </a:lnTo>
                <a:lnTo>
                  <a:pt x="223046" y="436429"/>
                </a:lnTo>
                <a:lnTo>
                  <a:pt x="223046" y="447655"/>
                </a:lnTo>
                <a:lnTo>
                  <a:pt x="223810" y="453230"/>
                </a:lnTo>
                <a:lnTo>
                  <a:pt x="223810" y="459644"/>
                </a:lnTo>
                <a:lnTo>
                  <a:pt x="223810" y="462012"/>
                </a:lnTo>
                <a:lnTo>
                  <a:pt x="225414" y="465983"/>
                </a:lnTo>
                <a:lnTo>
                  <a:pt x="225414" y="465219"/>
                </a:lnTo>
                <a:lnTo>
                  <a:pt x="226178" y="471634"/>
                </a:lnTo>
                <a:lnTo>
                  <a:pt x="226178" y="476368"/>
                </a:lnTo>
                <a:lnTo>
                  <a:pt x="226942" y="477972"/>
                </a:lnTo>
                <a:lnTo>
                  <a:pt x="226942" y="483623"/>
                </a:lnTo>
                <a:lnTo>
                  <a:pt x="226942" y="481179"/>
                </a:lnTo>
                <a:lnTo>
                  <a:pt x="228470" y="484387"/>
                </a:lnTo>
                <a:lnTo>
                  <a:pt x="228470" y="485150"/>
                </a:lnTo>
                <a:lnTo>
                  <a:pt x="229234" y="485150"/>
                </a:lnTo>
                <a:lnTo>
                  <a:pt x="229234" y="489961"/>
                </a:lnTo>
                <a:lnTo>
                  <a:pt x="229998" y="488358"/>
                </a:lnTo>
                <a:lnTo>
                  <a:pt x="229998" y="489961"/>
                </a:lnTo>
                <a:lnTo>
                  <a:pt x="230761" y="492405"/>
                </a:lnTo>
                <a:lnTo>
                  <a:pt x="230761" y="489961"/>
                </a:lnTo>
                <a:lnTo>
                  <a:pt x="230761" y="494009"/>
                </a:lnTo>
                <a:lnTo>
                  <a:pt x="232366" y="491565"/>
                </a:lnTo>
                <a:lnTo>
                  <a:pt x="232366" y="492405"/>
                </a:lnTo>
                <a:lnTo>
                  <a:pt x="233129" y="493169"/>
                </a:lnTo>
                <a:lnTo>
                  <a:pt x="233129" y="489961"/>
                </a:lnTo>
                <a:lnTo>
                  <a:pt x="233893" y="494009"/>
                </a:lnTo>
                <a:lnTo>
                  <a:pt x="233893" y="491565"/>
                </a:lnTo>
                <a:lnTo>
                  <a:pt x="233893" y="493169"/>
                </a:lnTo>
                <a:lnTo>
                  <a:pt x="234657" y="492405"/>
                </a:lnTo>
                <a:lnTo>
                  <a:pt x="234657" y="489198"/>
                </a:lnTo>
                <a:lnTo>
                  <a:pt x="236185" y="491565"/>
                </a:lnTo>
                <a:lnTo>
                  <a:pt x="236185" y="488358"/>
                </a:lnTo>
                <a:lnTo>
                  <a:pt x="237025" y="489198"/>
                </a:lnTo>
                <a:lnTo>
                  <a:pt x="237789" y="489198"/>
                </a:lnTo>
                <a:lnTo>
                  <a:pt x="237789" y="491565"/>
                </a:lnTo>
                <a:lnTo>
                  <a:pt x="237789" y="489961"/>
                </a:lnTo>
                <a:lnTo>
                  <a:pt x="238553" y="492405"/>
                </a:lnTo>
                <a:lnTo>
                  <a:pt x="238553" y="491565"/>
                </a:lnTo>
                <a:lnTo>
                  <a:pt x="240081" y="493169"/>
                </a:lnTo>
                <a:lnTo>
                  <a:pt x="240081" y="491565"/>
                </a:lnTo>
                <a:lnTo>
                  <a:pt x="240844" y="491565"/>
                </a:lnTo>
                <a:lnTo>
                  <a:pt x="240844" y="489961"/>
                </a:lnTo>
                <a:lnTo>
                  <a:pt x="241608" y="491565"/>
                </a:lnTo>
                <a:lnTo>
                  <a:pt x="241608" y="489198"/>
                </a:lnTo>
                <a:lnTo>
                  <a:pt x="242448" y="441240"/>
                </a:lnTo>
                <a:lnTo>
                  <a:pt x="242448" y="341278"/>
                </a:lnTo>
                <a:lnTo>
                  <a:pt x="243976" y="238184"/>
                </a:lnTo>
                <a:lnTo>
                  <a:pt x="243976" y="155098"/>
                </a:lnTo>
                <a:lnTo>
                  <a:pt x="243976" y="139901"/>
                </a:lnTo>
                <a:lnTo>
                  <a:pt x="244740" y="178237"/>
                </a:lnTo>
                <a:lnTo>
                  <a:pt x="244740" y="222987"/>
                </a:lnTo>
                <a:lnTo>
                  <a:pt x="245504" y="270945"/>
                </a:lnTo>
                <a:lnTo>
                  <a:pt x="245504" y="310960"/>
                </a:lnTo>
                <a:lnTo>
                  <a:pt x="246268" y="346929"/>
                </a:lnTo>
                <a:lnTo>
                  <a:pt x="246268" y="373275"/>
                </a:lnTo>
                <a:lnTo>
                  <a:pt x="247872" y="394886"/>
                </a:lnTo>
                <a:lnTo>
                  <a:pt x="247872" y="414054"/>
                </a:lnTo>
                <a:lnTo>
                  <a:pt x="247872" y="428411"/>
                </a:lnTo>
                <a:lnTo>
                  <a:pt x="248636" y="442004"/>
                </a:lnTo>
                <a:lnTo>
                  <a:pt x="248636" y="449182"/>
                </a:lnTo>
                <a:lnTo>
                  <a:pt x="249400" y="458041"/>
                </a:lnTo>
                <a:lnTo>
                  <a:pt x="249400" y="462012"/>
                </a:lnTo>
                <a:lnTo>
                  <a:pt x="250163" y="468426"/>
                </a:lnTo>
                <a:lnTo>
                  <a:pt x="250163" y="472397"/>
                </a:lnTo>
                <a:lnTo>
                  <a:pt x="250163" y="474001"/>
                </a:lnTo>
                <a:lnTo>
                  <a:pt x="251691" y="479576"/>
                </a:lnTo>
                <a:lnTo>
                  <a:pt x="252455" y="484387"/>
                </a:lnTo>
                <a:lnTo>
                  <a:pt x="252455" y="483623"/>
                </a:lnTo>
                <a:lnTo>
                  <a:pt x="253295" y="485990"/>
                </a:lnTo>
                <a:lnTo>
                  <a:pt x="254059" y="489198"/>
                </a:lnTo>
                <a:lnTo>
                  <a:pt x="254059" y="487594"/>
                </a:lnTo>
                <a:lnTo>
                  <a:pt x="255587" y="488358"/>
                </a:lnTo>
                <a:lnTo>
                  <a:pt x="255587" y="485990"/>
                </a:lnTo>
                <a:lnTo>
                  <a:pt x="256351" y="487594"/>
                </a:lnTo>
                <a:lnTo>
                  <a:pt x="256351" y="491565"/>
                </a:lnTo>
                <a:lnTo>
                  <a:pt x="257115" y="488358"/>
                </a:lnTo>
                <a:lnTo>
                  <a:pt x="257115" y="491565"/>
                </a:lnTo>
                <a:lnTo>
                  <a:pt x="257115" y="489961"/>
                </a:lnTo>
                <a:lnTo>
                  <a:pt x="257878" y="491565"/>
                </a:lnTo>
                <a:lnTo>
                  <a:pt x="259483" y="491565"/>
                </a:lnTo>
                <a:lnTo>
                  <a:pt x="259483" y="493169"/>
                </a:lnTo>
                <a:lnTo>
                  <a:pt x="260246" y="491565"/>
                </a:lnTo>
                <a:lnTo>
                  <a:pt x="260246" y="493169"/>
                </a:lnTo>
                <a:lnTo>
                  <a:pt x="260246" y="492405"/>
                </a:lnTo>
                <a:lnTo>
                  <a:pt x="261010" y="492405"/>
                </a:lnTo>
                <a:lnTo>
                  <a:pt x="261010" y="494009"/>
                </a:lnTo>
                <a:lnTo>
                  <a:pt x="261774" y="491565"/>
                </a:lnTo>
                <a:lnTo>
                  <a:pt x="261774" y="495613"/>
                </a:lnTo>
                <a:lnTo>
                  <a:pt x="263302" y="492405"/>
                </a:lnTo>
                <a:lnTo>
                  <a:pt x="263302" y="494009"/>
                </a:lnTo>
                <a:lnTo>
                  <a:pt x="264066" y="494009"/>
                </a:lnTo>
                <a:lnTo>
                  <a:pt x="264066" y="491565"/>
                </a:lnTo>
                <a:lnTo>
                  <a:pt x="264066" y="495613"/>
                </a:lnTo>
                <a:lnTo>
                  <a:pt x="264906" y="493169"/>
                </a:lnTo>
                <a:lnTo>
                  <a:pt x="264906" y="492405"/>
                </a:lnTo>
                <a:lnTo>
                  <a:pt x="265670" y="493169"/>
                </a:lnTo>
                <a:lnTo>
                  <a:pt x="265670" y="489198"/>
                </a:lnTo>
                <a:lnTo>
                  <a:pt x="267198" y="492405"/>
                </a:lnTo>
                <a:lnTo>
                  <a:pt x="267198" y="494009"/>
                </a:lnTo>
                <a:lnTo>
                  <a:pt x="267198" y="488358"/>
                </a:lnTo>
                <a:lnTo>
                  <a:pt x="267961" y="436429"/>
                </a:lnTo>
                <a:lnTo>
                  <a:pt x="267961" y="326157"/>
                </a:lnTo>
                <a:lnTo>
                  <a:pt x="268725" y="210234"/>
                </a:lnTo>
                <a:lnTo>
                  <a:pt x="268725" y="133487"/>
                </a:lnTo>
                <a:lnTo>
                  <a:pt x="269489" y="134250"/>
                </a:lnTo>
                <a:lnTo>
                  <a:pt x="269489" y="178237"/>
                </a:lnTo>
                <a:lnTo>
                  <a:pt x="269489" y="229402"/>
                </a:lnTo>
                <a:lnTo>
                  <a:pt x="271093" y="273389"/>
                </a:lnTo>
                <a:lnTo>
                  <a:pt x="271093" y="317299"/>
                </a:lnTo>
                <a:lnTo>
                  <a:pt x="271857" y="346929"/>
                </a:lnTo>
                <a:lnTo>
                  <a:pt x="271857" y="376482"/>
                </a:lnTo>
                <a:lnTo>
                  <a:pt x="272621" y="398094"/>
                </a:lnTo>
                <a:lnTo>
                  <a:pt x="272621" y="414054"/>
                </a:lnTo>
                <a:lnTo>
                  <a:pt x="273385" y="432458"/>
                </a:lnTo>
                <a:lnTo>
                  <a:pt x="273385" y="440400"/>
                </a:lnTo>
                <a:lnTo>
                  <a:pt x="273385" y="451626"/>
                </a:lnTo>
                <a:lnTo>
                  <a:pt x="274913" y="459644"/>
                </a:lnTo>
                <a:lnTo>
                  <a:pt x="274913" y="463615"/>
                </a:lnTo>
                <a:lnTo>
                  <a:pt x="275753" y="471634"/>
                </a:lnTo>
                <a:lnTo>
                  <a:pt x="275753" y="470030"/>
                </a:lnTo>
                <a:lnTo>
                  <a:pt x="276517" y="476368"/>
                </a:lnTo>
                <a:lnTo>
                  <a:pt x="276517" y="481179"/>
                </a:lnTo>
                <a:lnTo>
                  <a:pt x="276517" y="476368"/>
                </a:lnTo>
                <a:lnTo>
                  <a:pt x="277280" y="481179"/>
                </a:lnTo>
                <a:lnTo>
                  <a:pt x="277280" y="485990"/>
                </a:lnTo>
                <a:lnTo>
                  <a:pt x="278808" y="483623"/>
                </a:lnTo>
                <a:lnTo>
                  <a:pt x="278808" y="489961"/>
                </a:lnTo>
                <a:lnTo>
                  <a:pt x="279572" y="495613"/>
                </a:lnTo>
                <a:lnTo>
                  <a:pt x="279572" y="491565"/>
                </a:lnTo>
                <a:lnTo>
                  <a:pt x="279572" y="492405"/>
                </a:lnTo>
                <a:lnTo>
                  <a:pt x="280336" y="492405"/>
                </a:lnTo>
                <a:lnTo>
                  <a:pt x="281176" y="496376"/>
                </a:lnTo>
                <a:lnTo>
                  <a:pt x="281176" y="489961"/>
                </a:lnTo>
                <a:lnTo>
                  <a:pt x="282704" y="491565"/>
                </a:lnTo>
                <a:lnTo>
                  <a:pt x="282704" y="493169"/>
                </a:lnTo>
                <a:lnTo>
                  <a:pt x="283468" y="493169"/>
                </a:lnTo>
                <a:lnTo>
                  <a:pt x="283468" y="494009"/>
                </a:lnTo>
                <a:lnTo>
                  <a:pt x="283468" y="488358"/>
                </a:lnTo>
                <a:lnTo>
                  <a:pt x="284232" y="488358"/>
                </a:lnTo>
                <a:lnTo>
                  <a:pt x="284232" y="489198"/>
                </a:lnTo>
                <a:lnTo>
                  <a:pt x="284995" y="484387"/>
                </a:lnTo>
                <a:lnTo>
                  <a:pt x="284995" y="489198"/>
                </a:lnTo>
                <a:lnTo>
                  <a:pt x="286600" y="487594"/>
                </a:lnTo>
                <a:lnTo>
                  <a:pt x="286600" y="492405"/>
                </a:lnTo>
                <a:lnTo>
                  <a:pt x="287363" y="489198"/>
                </a:lnTo>
                <a:lnTo>
                  <a:pt x="287363" y="491565"/>
                </a:lnTo>
                <a:lnTo>
                  <a:pt x="288127" y="495613"/>
                </a:lnTo>
                <a:lnTo>
                  <a:pt x="288127" y="492405"/>
                </a:lnTo>
                <a:lnTo>
                  <a:pt x="288891" y="494009"/>
                </a:lnTo>
                <a:lnTo>
                  <a:pt x="288891" y="493169"/>
                </a:lnTo>
                <a:lnTo>
                  <a:pt x="290419" y="489961"/>
                </a:lnTo>
                <a:lnTo>
                  <a:pt x="290419" y="493169"/>
                </a:lnTo>
                <a:lnTo>
                  <a:pt x="290419" y="489961"/>
                </a:lnTo>
                <a:lnTo>
                  <a:pt x="291183" y="492405"/>
                </a:lnTo>
                <a:lnTo>
                  <a:pt x="291183" y="494009"/>
                </a:lnTo>
                <a:lnTo>
                  <a:pt x="291947" y="489961"/>
                </a:lnTo>
                <a:lnTo>
                  <a:pt x="291947" y="493169"/>
                </a:lnTo>
                <a:lnTo>
                  <a:pt x="292787" y="489961"/>
                </a:lnTo>
                <a:lnTo>
                  <a:pt x="292787" y="439637"/>
                </a:lnTo>
                <a:lnTo>
                  <a:pt x="292787" y="340514"/>
                </a:lnTo>
                <a:lnTo>
                  <a:pt x="294315" y="223827"/>
                </a:lnTo>
                <a:lnTo>
                  <a:pt x="294315" y="143872"/>
                </a:lnTo>
                <a:lnTo>
                  <a:pt x="295078" y="145476"/>
                </a:lnTo>
                <a:lnTo>
                  <a:pt x="295078" y="183812"/>
                </a:lnTo>
                <a:lnTo>
                  <a:pt x="295842" y="234213"/>
                </a:lnTo>
                <a:lnTo>
                  <a:pt x="295842" y="278200"/>
                </a:lnTo>
                <a:lnTo>
                  <a:pt x="295842" y="318902"/>
                </a:lnTo>
                <a:lnTo>
                  <a:pt x="296606" y="349296"/>
                </a:lnTo>
                <a:lnTo>
                  <a:pt x="296606" y="377246"/>
                </a:lnTo>
                <a:lnTo>
                  <a:pt x="298210" y="398094"/>
                </a:lnTo>
                <a:lnTo>
                  <a:pt x="298210" y="416421"/>
                </a:lnTo>
                <a:lnTo>
                  <a:pt x="298974" y="432458"/>
                </a:lnTo>
                <a:lnTo>
                  <a:pt x="298974" y="441240"/>
                </a:lnTo>
                <a:lnTo>
                  <a:pt x="299738" y="453230"/>
                </a:lnTo>
                <a:lnTo>
                  <a:pt x="299738" y="458041"/>
                </a:lnTo>
                <a:lnTo>
                  <a:pt x="299738" y="464379"/>
                </a:lnTo>
                <a:lnTo>
                  <a:pt x="300502" y="469190"/>
                </a:lnTo>
                <a:lnTo>
                  <a:pt x="302030" y="475605"/>
                </a:lnTo>
                <a:lnTo>
                  <a:pt x="302030" y="474001"/>
                </a:lnTo>
                <a:lnTo>
                  <a:pt x="302793" y="479576"/>
                </a:lnTo>
                <a:lnTo>
                  <a:pt x="302793" y="483623"/>
                </a:lnTo>
                <a:lnTo>
                  <a:pt x="302793" y="481179"/>
                </a:lnTo>
                <a:lnTo>
                  <a:pt x="303634" y="485150"/>
                </a:lnTo>
                <a:lnTo>
                  <a:pt x="303634" y="484387"/>
                </a:lnTo>
                <a:lnTo>
                  <a:pt x="304398" y="485150"/>
                </a:lnTo>
                <a:lnTo>
                  <a:pt x="304398" y="487594"/>
                </a:lnTo>
                <a:lnTo>
                  <a:pt x="305925" y="485150"/>
                </a:lnTo>
                <a:lnTo>
                  <a:pt x="305925" y="489961"/>
                </a:lnTo>
                <a:lnTo>
                  <a:pt x="305925" y="488358"/>
                </a:lnTo>
                <a:lnTo>
                  <a:pt x="306689" y="488358"/>
                </a:lnTo>
                <a:lnTo>
                  <a:pt x="306689" y="491565"/>
                </a:lnTo>
                <a:lnTo>
                  <a:pt x="307453" y="488358"/>
                </a:lnTo>
                <a:lnTo>
                  <a:pt x="307453" y="491565"/>
                </a:lnTo>
                <a:lnTo>
                  <a:pt x="308217" y="489961"/>
                </a:lnTo>
                <a:lnTo>
                  <a:pt x="309821" y="493169"/>
                </a:lnTo>
                <a:lnTo>
                  <a:pt x="309821" y="491565"/>
                </a:lnTo>
                <a:lnTo>
                  <a:pt x="310585" y="491565"/>
                </a:lnTo>
                <a:lnTo>
                  <a:pt x="310585" y="489961"/>
                </a:lnTo>
                <a:lnTo>
                  <a:pt x="311349" y="493169"/>
                </a:lnTo>
                <a:lnTo>
                  <a:pt x="311349" y="489961"/>
                </a:lnTo>
                <a:lnTo>
                  <a:pt x="312112" y="493169"/>
                </a:lnTo>
                <a:lnTo>
                  <a:pt x="312112" y="492405"/>
                </a:lnTo>
                <a:lnTo>
                  <a:pt x="313640" y="494009"/>
                </a:lnTo>
                <a:lnTo>
                  <a:pt x="313640" y="489961"/>
                </a:lnTo>
                <a:lnTo>
                  <a:pt x="314480" y="493169"/>
                </a:lnTo>
                <a:lnTo>
                  <a:pt x="314480" y="492405"/>
                </a:lnTo>
                <a:lnTo>
                  <a:pt x="315244" y="489961"/>
                </a:lnTo>
                <a:lnTo>
                  <a:pt x="315244" y="493169"/>
                </a:lnTo>
                <a:lnTo>
                  <a:pt x="316008" y="489961"/>
                </a:lnTo>
                <a:lnTo>
                  <a:pt x="316008" y="492405"/>
                </a:lnTo>
                <a:lnTo>
                  <a:pt x="317536" y="489961"/>
                </a:lnTo>
                <a:lnTo>
                  <a:pt x="317536" y="494009"/>
                </a:lnTo>
                <a:lnTo>
                  <a:pt x="318300" y="489961"/>
                </a:lnTo>
                <a:lnTo>
                  <a:pt x="318300" y="441240"/>
                </a:lnTo>
                <a:lnTo>
                  <a:pt x="319064" y="342881"/>
                </a:lnTo>
                <a:lnTo>
                  <a:pt x="319064" y="229402"/>
                </a:lnTo>
                <a:lnTo>
                  <a:pt x="319064" y="149447"/>
                </a:lnTo>
                <a:lnTo>
                  <a:pt x="319827" y="149447"/>
                </a:lnTo>
                <a:lnTo>
                  <a:pt x="319827" y="187019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2198217" y="3522162"/>
            <a:ext cx="337185" cy="340995"/>
          </a:xfrm>
          <a:custGeom>
            <a:avLst/>
            <a:gdLst/>
            <a:ahLst/>
            <a:cxnLst/>
            <a:rect l="l" t="t" r="r" b="b"/>
            <a:pathLst>
              <a:path w="337185" h="340995">
                <a:moveTo>
                  <a:pt x="0" y="31233"/>
                </a:moveTo>
                <a:lnTo>
                  <a:pt x="1604" y="82398"/>
                </a:lnTo>
                <a:lnTo>
                  <a:pt x="1604" y="124857"/>
                </a:lnTo>
                <a:lnTo>
                  <a:pt x="2367" y="164797"/>
                </a:lnTo>
                <a:lnTo>
                  <a:pt x="2367" y="196794"/>
                </a:lnTo>
                <a:lnTo>
                  <a:pt x="2367" y="222453"/>
                </a:lnTo>
                <a:lnTo>
                  <a:pt x="3131" y="248799"/>
                </a:lnTo>
                <a:lnTo>
                  <a:pt x="3131" y="260788"/>
                </a:lnTo>
                <a:lnTo>
                  <a:pt x="3895" y="275221"/>
                </a:lnTo>
                <a:lnTo>
                  <a:pt x="3895" y="288051"/>
                </a:lnTo>
                <a:lnTo>
                  <a:pt x="5423" y="293625"/>
                </a:lnTo>
                <a:lnTo>
                  <a:pt x="5423" y="304851"/>
                </a:lnTo>
                <a:lnTo>
                  <a:pt x="6187" y="309586"/>
                </a:lnTo>
                <a:lnTo>
                  <a:pt x="6187" y="313633"/>
                </a:lnTo>
                <a:lnTo>
                  <a:pt x="6187" y="320812"/>
                </a:lnTo>
                <a:lnTo>
                  <a:pt x="7027" y="321652"/>
                </a:lnTo>
                <a:lnTo>
                  <a:pt x="7027" y="324019"/>
                </a:lnTo>
                <a:lnTo>
                  <a:pt x="7791" y="329594"/>
                </a:lnTo>
                <a:lnTo>
                  <a:pt x="7791" y="327990"/>
                </a:lnTo>
                <a:lnTo>
                  <a:pt x="9319" y="328830"/>
                </a:lnTo>
                <a:lnTo>
                  <a:pt x="9319" y="334405"/>
                </a:lnTo>
                <a:lnTo>
                  <a:pt x="9319" y="332037"/>
                </a:lnTo>
                <a:lnTo>
                  <a:pt x="10082" y="332801"/>
                </a:lnTo>
                <a:lnTo>
                  <a:pt x="10082" y="336848"/>
                </a:lnTo>
                <a:lnTo>
                  <a:pt x="10846" y="332801"/>
                </a:lnTo>
                <a:lnTo>
                  <a:pt x="13214" y="337612"/>
                </a:lnTo>
                <a:lnTo>
                  <a:pt x="13214" y="333641"/>
                </a:lnTo>
                <a:lnTo>
                  <a:pt x="13978" y="336008"/>
                </a:lnTo>
                <a:lnTo>
                  <a:pt x="14742" y="333641"/>
                </a:lnTo>
                <a:lnTo>
                  <a:pt x="14742" y="337612"/>
                </a:lnTo>
                <a:lnTo>
                  <a:pt x="15506" y="334405"/>
                </a:lnTo>
                <a:lnTo>
                  <a:pt x="15506" y="338452"/>
                </a:lnTo>
                <a:lnTo>
                  <a:pt x="17034" y="336008"/>
                </a:lnTo>
                <a:lnTo>
                  <a:pt x="17034" y="334405"/>
                </a:lnTo>
                <a:lnTo>
                  <a:pt x="17797" y="338452"/>
                </a:lnTo>
                <a:lnTo>
                  <a:pt x="17797" y="334405"/>
                </a:lnTo>
                <a:lnTo>
                  <a:pt x="18561" y="334405"/>
                </a:lnTo>
                <a:lnTo>
                  <a:pt x="18561" y="338452"/>
                </a:lnTo>
                <a:lnTo>
                  <a:pt x="18561" y="336008"/>
                </a:lnTo>
                <a:lnTo>
                  <a:pt x="19402" y="334405"/>
                </a:lnTo>
                <a:lnTo>
                  <a:pt x="19402" y="338452"/>
                </a:lnTo>
                <a:lnTo>
                  <a:pt x="20929" y="334405"/>
                </a:lnTo>
                <a:lnTo>
                  <a:pt x="20929" y="333641"/>
                </a:lnTo>
                <a:lnTo>
                  <a:pt x="21693" y="338452"/>
                </a:lnTo>
                <a:lnTo>
                  <a:pt x="21693" y="334405"/>
                </a:lnTo>
                <a:lnTo>
                  <a:pt x="22457" y="333641"/>
                </a:lnTo>
                <a:lnTo>
                  <a:pt x="22457" y="340056"/>
                </a:lnTo>
                <a:lnTo>
                  <a:pt x="22457" y="336008"/>
                </a:lnTo>
                <a:lnTo>
                  <a:pt x="23221" y="332801"/>
                </a:lnTo>
                <a:lnTo>
                  <a:pt x="23221" y="285607"/>
                </a:lnTo>
                <a:lnTo>
                  <a:pt x="24749" y="182437"/>
                </a:lnTo>
                <a:lnTo>
                  <a:pt x="24749" y="75220"/>
                </a:lnTo>
                <a:lnTo>
                  <a:pt x="25512" y="0"/>
                </a:lnTo>
                <a:lnTo>
                  <a:pt x="25512" y="1603"/>
                </a:lnTo>
                <a:lnTo>
                  <a:pt x="25512" y="37648"/>
                </a:lnTo>
                <a:lnTo>
                  <a:pt x="26353" y="87209"/>
                </a:lnTo>
                <a:lnTo>
                  <a:pt x="26353" y="127225"/>
                </a:lnTo>
                <a:lnTo>
                  <a:pt x="27117" y="167240"/>
                </a:lnTo>
                <a:lnTo>
                  <a:pt x="27117" y="200841"/>
                </a:lnTo>
                <a:lnTo>
                  <a:pt x="28644" y="222453"/>
                </a:lnTo>
                <a:lnTo>
                  <a:pt x="28644" y="247195"/>
                </a:lnTo>
                <a:lnTo>
                  <a:pt x="28644" y="262392"/>
                </a:lnTo>
                <a:lnTo>
                  <a:pt x="29408" y="273618"/>
                </a:lnTo>
                <a:lnTo>
                  <a:pt x="29408" y="290418"/>
                </a:lnTo>
                <a:lnTo>
                  <a:pt x="30172" y="294389"/>
                </a:lnTo>
                <a:lnTo>
                  <a:pt x="30172" y="304851"/>
                </a:lnTo>
                <a:lnTo>
                  <a:pt x="30936" y="314397"/>
                </a:lnTo>
                <a:lnTo>
                  <a:pt x="30936" y="312793"/>
                </a:lnTo>
                <a:lnTo>
                  <a:pt x="32540" y="320048"/>
                </a:lnTo>
                <a:lnTo>
                  <a:pt x="32540" y="326386"/>
                </a:lnTo>
                <a:lnTo>
                  <a:pt x="32540" y="321652"/>
                </a:lnTo>
                <a:lnTo>
                  <a:pt x="33304" y="325623"/>
                </a:lnTo>
                <a:lnTo>
                  <a:pt x="33304" y="329594"/>
                </a:lnTo>
                <a:lnTo>
                  <a:pt x="34068" y="325623"/>
                </a:lnTo>
                <a:lnTo>
                  <a:pt x="34068" y="329594"/>
                </a:lnTo>
                <a:lnTo>
                  <a:pt x="35595" y="333641"/>
                </a:lnTo>
                <a:lnTo>
                  <a:pt x="35595" y="329594"/>
                </a:lnTo>
                <a:lnTo>
                  <a:pt x="35595" y="333641"/>
                </a:lnTo>
                <a:lnTo>
                  <a:pt x="36359" y="336008"/>
                </a:lnTo>
                <a:lnTo>
                  <a:pt x="36359" y="332037"/>
                </a:lnTo>
                <a:lnTo>
                  <a:pt x="37123" y="336008"/>
                </a:lnTo>
                <a:lnTo>
                  <a:pt x="37123" y="336848"/>
                </a:lnTo>
                <a:lnTo>
                  <a:pt x="37887" y="332801"/>
                </a:lnTo>
                <a:lnTo>
                  <a:pt x="37887" y="337612"/>
                </a:lnTo>
                <a:lnTo>
                  <a:pt x="37887" y="336008"/>
                </a:lnTo>
                <a:lnTo>
                  <a:pt x="39491" y="334405"/>
                </a:lnTo>
                <a:lnTo>
                  <a:pt x="39491" y="338452"/>
                </a:lnTo>
                <a:lnTo>
                  <a:pt x="40255" y="336008"/>
                </a:lnTo>
                <a:lnTo>
                  <a:pt x="40255" y="333641"/>
                </a:lnTo>
                <a:lnTo>
                  <a:pt x="41019" y="338452"/>
                </a:lnTo>
                <a:lnTo>
                  <a:pt x="41019" y="336008"/>
                </a:lnTo>
                <a:lnTo>
                  <a:pt x="41783" y="332801"/>
                </a:lnTo>
                <a:lnTo>
                  <a:pt x="41783" y="338452"/>
                </a:lnTo>
                <a:lnTo>
                  <a:pt x="41783" y="340056"/>
                </a:lnTo>
                <a:lnTo>
                  <a:pt x="43310" y="333641"/>
                </a:lnTo>
                <a:lnTo>
                  <a:pt x="43310" y="338452"/>
                </a:lnTo>
                <a:lnTo>
                  <a:pt x="44074" y="340056"/>
                </a:lnTo>
                <a:lnTo>
                  <a:pt x="44074" y="332801"/>
                </a:lnTo>
                <a:lnTo>
                  <a:pt x="44838" y="336848"/>
                </a:lnTo>
                <a:lnTo>
                  <a:pt x="44838" y="340056"/>
                </a:lnTo>
                <a:lnTo>
                  <a:pt x="44838" y="332801"/>
                </a:lnTo>
                <a:lnTo>
                  <a:pt x="45678" y="336848"/>
                </a:lnTo>
                <a:lnTo>
                  <a:pt x="45678" y="340819"/>
                </a:lnTo>
                <a:lnTo>
                  <a:pt x="47206" y="333641"/>
                </a:lnTo>
                <a:lnTo>
                  <a:pt x="47206" y="336848"/>
                </a:lnTo>
                <a:lnTo>
                  <a:pt x="47970" y="340819"/>
                </a:lnTo>
                <a:lnTo>
                  <a:pt x="47970" y="334405"/>
                </a:lnTo>
                <a:lnTo>
                  <a:pt x="48734" y="333641"/>
                </a:lnTo>
                <a:lnTo>
                  <a:pt x="48734" y="337612"/>
                </a:lnTo>
                <a:lnTo>
                  <a:pt x="48734" y="285607"/>
                </a:lnTo>
                <a:lnTo>
                  <a:pt x="49498" y="187248"/>
                </a:lnTo>
                <a:lnTo>
                  <a:pt x="49498" y="89653"/>
                </a:lnTo>
                <a:lnTo>
                  <a:pt x="51025" y="5651"/>
                </a:lnTo>
                <a:lnTo>
                  <a:pt x="51025" y="3207"/>
                </a:lnTo>
                <a:lnTo>
                  <a:pt x="51866" y="44062"/>
                </a:lnTo>
                <a:lnTo>
                  <a:pt x="51866" y="86445"/>
                </a:lnTo>
                <a:lnTo>
                  <a:pt x="51866" y="130432"/>
                </a:lnTo>
                <a:lnTo>
                  <a:pt x="52629" y="169608"/>
                </a:lnTo>
                <a:lnTo>
                  <a:pt x="52629" y="195190"/>
                </a:lnTo>
                <a:lnTo>
                  <a:pt x="53393" y="224820"/>
                </a:lnTo>
                <a:lnTo>
                  <a:pt x="53393" y="247195"/>
                </a:lnTo>
                <a:lnTo>
                  <a:pt x="54921" y="257657"/>
                </a:lnTo>
                <a:lnTo>
                  <a:pt x="54921" y="275221"/>
                </a:lnTo>
                <a:lnTo>
                  <a:pt x="54921" y="292022"/>
                </a:lnTo>
                <a:lnTo>
                  <a:pt x="55685" y="294389"/>
                </a:lnTo>
                <a:lnTo>
                  <a:pt x="55685" y="301644"/>
                </a:lnTo>
                <a:lnTo>
                  <a:pt x="56449" y="312793"/>
                </a:lnTo>
                <a:lnTo>
                  <a:pt x="56449" y="314397"/>
                </a:lnTo>
                <a:lnTo>
                  <a:pt x="57213" y="313633"/>
                </a:lnTo>
                <a:lnTo>
                  <a:pt x="57213" y="322415"/>
                </a:lnTo>
                <a:lnTo>
                  <a:pt x="58817" y="325623"/>
                </a:lnTo>
                <a:lnTo>
                  <a:pt x="58817" y="320812"/>
                </a:lnTo>
                <a:lnTo>
                  <a:pt x="58817" y="326386"/>
                </a:lnTo>
                <a:lnTo>
                  <a:pt x="59581" y="330434"/>
                </a:lnTo>
                <a:lnTo>
                  <a:pt x="59581" y="324783"/>
                </a:lnTo>
                <a:lnTo>
                  <a:pt x="60344" y="327990"/>
                </a:lnTo>
                <a:lnTo>
                  <a:pt x="60344" y="332801"/>
                </a:lnTo>
                <a:lnTo>
                  <a:pt x="61108" y="327990"/>
                </a:lnTo>
                <a:lnTo>
                  <a:pt x="61108" y="325623"/>
                </a:lnTo>
                <a:lnTo>
                  <a:pt x="61108" y="332037"/>
                </a:lnTo>
                <a:lnTo>
                  <a:pt x="62636" y="332801"/>
                </a:lnTo>
                <a:lnTo>
                  <a:pt x="62636" y="324783"/>
                </a:lnTo>
                <a:lnTo>
                  <a:pt x="63400" y="330434"/>
                </a:lnTo>
                <a:lnTo>
                  <a:pt x="63400" y="334405"/>
                </a:lnTo>
                <a:lnTo>
                  <a:pt x="64164" y="328830"/>
                </a:lnTo>
                <a:lnTo>
                  <a:pt x="64164" y="325623"/>
                </a:lnTo>
                <a:lnTo>
                  <a:pt x="64164" y="334405"/>
                </a:lnTo>
                <a:lnTo>
                  <a:pt x="65004" y="334405"/>
                </a:lnTo>
                <a:lnTo>
                  <a:pt x="65004" y="328830"/>
                </a:lnTo>
                <a:lnTo>
                  <a:pt x="66532" y="325623"/>
                </a:lnTo>
                <a:lnTo>
                  <a:pt x="66532" y="332801"/>
                </a:lnTo>
                <a:lnTo>
                  <a:pt x="67296" y="333641"/>
                </a:lnTo>
                <a:lnTo>
                  <a:pt x="67296" y="324783"/>
                </a:lnTo>
                <a:lnTo>
                  <a:pt x="68059" y="325623"/>
                </a:lnTo>
                <a:lnTo>
                  <a:pt x="68059" y="332037"/>
                </a:lnTo>
                <a:lnTo>
                  <a:pt x="68059" y="332801"/>
                </a:lnTo>
                <a:lnTo>
                  <a:pt x="68823" y="324019"/>
                </a:lnTo>
                <a:lnTo>
                  <a:pt x="68823" y="326386"/>
                </a:lnTo>
                <a:lnTo>
                  <a:pt x="70351" y="332801"/>
                </a:lnTo>
                <a:lnTo>
                  <a:pt x="70351" y="330434"/>
                </a:lnTo>
                <a:lnTo>
                  <a:pt x="71191" y="322415"/>
                </a:lnTo>
                <a:lnTo>
                  <a:pt x="71191" y="325623"/>
                </a:lnTo>
                <a:lnTo>
                  <a:pt x="71191" y="332037"/>
                </a:lnTo>
                <a:lnTo>
                  <a:pt x="71955" y="334405"/>
                </a:lnTo>
                <a:lnTo>
                  <a:pt x="71955" y="337612"/>
                </a:lnTo>
                <a:lnTo>
                  <a:pt x="72719" y="333641"/>
                </a:lnTo>
                <a:lnTo>
                  <a:pt x="72719" y="327990"/>
                </a:lnTo>
                <a:lnTo>
                  <a:pt x="74247" y="322415"/>
                </a:lnTo>
                <a:lnTo>
                  <a:pt x="75011" y="278429"/>
                </a:lnTo>
                <a:lnTo>
                  <a:pt x="75011" y="183201"/>
                </a:lnTo>
                <a:lnTo>
                  <a:pt x="75011" y="86445"/>
                </a:lnTo>
                <a:lnTo>
                  <a:pt x="75774" y="11225"/>
                </a:lnTo>
                <a:lnTo>
                  <a:pt x="75774" y="10462"/>
                </a:lnTo>
                <a:lnTo>
                  <a:pt x="76538" y="48033"/>
                </a:lnTo>
                <a:lnTo>
                  <a:pt x="76538" y="93624"/>
                </a:lnTo>
                <a:lnTo>
                  <a:pt x="78142" y="135243"/>
                </a:lnTo>
                <a:lnTo>
                  <a:pt x="78142" y="172815"/>
                </a:lnTo>
                <a:lnTo>
                  <a:pt x="78142" y="203208"/>
                </a:lnTo>
                <a:lnTo>
                  <a:pt x="78906" y="228791"/>
                </a:lnTo>
                <a:lnTo>
                  <a:pt x="78906" y="249639"/>
                </a:lnTo>
                <a:lnTo>
                  <a:pt x="79670" y="265599"/>
                </a:lnTo>
                <a:lnTo>
                  <a:pt x="79670" y="280032"/>
                </a:lnTo>
                <a:lnTo>
                  <a:pt x="80434" y="290418"/>
                </a:lnTo>
                <a:lnTo>
                  <a:pt x="80434" y="300040"/>
                </a:lnTo>
                <a:lnTo>
                  <a:pt x="80434" y="306455"/>
                </a:lnTo>
                <a:lnTo>
                  <a:pt x="81962" y="312793"/>
                </a:lnTo>
                <a:lnTo>
                  <a:pt x="81962" y="316841"/>
                </a:lnTo>
                <a:lnTo>
                  <a:pt x="82725" y="321652"/>
                </a:lnTo>
                <a:lnTo>
                  <a:pt x="82725" y="324783"/>
                </a:lnTo>
                <a:lnTo>
                  <a:pt x="83566" y="326386"/>
                </a:lnTo>
                <a:lnTo>
                  <a:pt x="83566" y="328830"/>
                </a:lnTo>
                <a:lnTo>
                  <a:pt x="84330" y="330434"/>
                </a:lnTo>
                <a:lnTo>
                  <a:pt x="84330" y="332801"/>
                </a:lnTo>
                <a:lnTo>
                  <a:pt x="84330" y="333641"/>
                </a:lnTo>
                <a:lnTo>
                  <a:pt x="85857" y="334405"/>
                </a:lnTo>
                <a:lnTo>
                  <a:pt x="86621" y="334405"/>
                </a:lnTo>
                <a:lnTo>
                  <a:pt x="86621" y="336008"/>
                </a:lnTo>
                <a:lnTo>
                  <a:pt x="87385" y="336848"/>
                </a:lnTo>
                <a:lnTo>
                  <a:pt x="87385" y="337612"/>
                </a:lnTo>
                <a:lnTo>
                  <a:pt x="87385" y="336848"/>
                </a:lnTo>
                <a:lnTo>
                  <a:pt x="88149" y="337612"/>
                </a:lnTo>
                <a:lnTo>
                  <a:pt x="89677" y="337612"/>
                </a:lnTo>
                <a:lnTo>
                  <a:pt x="90517" y="338452"/>
                </a:lnTo>
                <a:lnTo>
                  <a:pt x="90517" y="337612"/>
                </a:lnTo>
                <a:lnTo>
                  <a:pt x="91281" y="337612"/>
                </a:lnTo>
                <a:lnTo>
                  <a:pt x="92045" y="337612"/>
                </a:lnTo>
                <a:lnTo>
                  <a:pt x="92045" y="338452"/>
                </a:lnTo>
                <a:lnTo>
                  <a:pt x="93572" y="337612"/>
                </a:lnTo>
                <a:lnTo>
                  <a:pt x="93572" y="338452"/>
                </a:lnTo>
                <a:lnTo>
                  <a:pt x="94336" y="338452"/>
                </a:lnTo>
                <a:lnTo>
                  <a:pt x="94336" y="337612"/>
                </a:lnTo>
                <a:lnTo>
                  <a:pt x="94336" y="336848"/>
                </a:lnTo>
                <a:lnTo>
                  <a:pt x="95100" y="337612"/>
                </a:lnTo>
                <a:lnTo>
                  <a:pt x="95100" y="336848"/>
                </a:lnTo>
                <a:lnTo>
                  <a:pt x="95864" y="336848"/>
                </a:lnTo>
                <a:lnTo>
                  <a:pt x="97468" y="336848"/>
                </a:lnTo>
                <a:lnTo>
                  <a:pt x="98232" y="336848"/>
                </a:lnTo>
                <a:lnTo>
                  <a:pt x="98996" y="336848"/>
                </a:lnTo>
                <a:lnTo>
                  <a:pt x="99760" y="294389"/>
                </a:lnTo>
                <a:lnTo>
                  <a:pt x="99760" y="202445"/>
                </a:lnTo>
                <a:lnTo>
                  <a:pt x="101287" y="105613"/>
                </a:lnTo>
                <a:lnTo>
                  <a:pt x="101287" y="27262"/>
                </a:lnTo>
                <a:lnTo>
                  <a:pt x="101287" y="23215"/>
                </a:lnTo>
                <a:lnTo>
                  <a:pt x="102051" y="58419"/>
                </a:lnTo>
                <a:lnTo>
                  <a:pt x="102051" y="102406"/>
                </a:lnTo>
                <a:lnTo>
                  <a:pt x="102891" y="142421"/>
                </a:lnTo>
                <a:lnTo>
                  <a:pt x="102891" y="177626"/>
                </a:lnTo>
                <a:lnTo>
                  <a:pt x="103655" y="206416"/>
                </a:lnTo>
                <a:lnTo>
                  <a:pt x="103655" y="230395"/>
                </a:lnTo>
                <a:lnTo>
                  <a:pt x="103655" y="249639"/>
                </a:lnTo>
                <a:lnTo>
                  <a:pt x="105183" y="265599"/>
                </a:lnTo>
                <a:lnTo>
                  <a:pt x="105183" y="280032"/>
                </a:lnTo>
                <a:lnTo>
                  <a:pt x="105947" y="289654"/>
                </a:lnTo>
                <a:lnTo>
                  <a:pt x="105947" y="298436"/>
                </a:lnTo>
                <a:lnTo>
                  <a:pt x="106711" y="304851"/>
                </a:lnTo>
                <a:lnTo>
                  <a:pt x="106711" y="310426"/>
                </a:lnTo>
                <a:lnTo>
                  <a:pt x="106711" y="316001"/>
                </a:lnTo>
                <a:lnTo>
                  <a:pt x="107475" y="320048"/>
                </a:lnTo>
                <a:lnTo>
                  <a:pt x="107475" y="322415"/>
                </a:lnTo>
                <a:lnTo>
                  <a:pt x="109002" y="324783"/>
                </a:lnTo>
                <a:lnTo>
                  <a:pt x="109002" y="327990"/>
                </a:lnTo>
                <a:lnTo>
                  <a:pt x="109842" y="328830"/>
                </a:lnTo>
                <a:lnTo>
                  <a:pt x="109842" y="329594"/>
                </a:lnTo>
                <a:lnTo>
                  <a:pt x="110606" y="330434"/>
                </a:lnTo>
                <a:lnTo>
                  <a:pt x="110606" y="332037"/>
                </a:lnTo>
                <a:lnTo>
                  <a:pt x="110606" y="333641"/>
                </a:lnTo>
                <a:lnTo>
                  <a:pt x="111370" y="334405"/>
                </a:lnTo>
                <a:lnTo>
                  <a:pt x="111370" y="333641"/>
                </a:lnTo>
                <a:lnTo>
                  <a:pt x="112898" y="333641"/>
                </a:lnTo>
                <a:lnTo>
                  <a:pt x="113662" y="334405"/>
                </a:lnTo>
                <a:lnTo>
                  <a:pt x="114426" y="336008"/>
                </a:lnTo>
                <a:lnTo>
                  <a:pt x="114426" y="334405"/>
                </a:lnTo>
                <a:lnTo>
                  <a:pt x="115190" y="334405"/>
                </a:lnTo>
                <a:lnTo>
                  <a:pt x="116794" y="336008"/>
                </a:lnTo>
                <a:lnTo>
                  <a:pt x="117557" y="336008"/>
                </a:lnTo>
                <a:lnTo>
                  <a:pt x="117557" y="336848"/>
                </a:lnTo>
                <a:lnTo>
                  <a:pt x="118321" y="336008"/>
                </a:lnTo>
                <a:lnTo>
                  <a:pt x="118321" y="336848"/>
                </a:lnTo>
                <a:lnTo>
                  <a:pt x="119085" y="336848"/>
                </a:lnTo>
                <a:lnTo>
                  <a:pt x="119085" y="336008"/>
                </a:lnTo>
                <a:lnTo>
                  <a:pt x="120613" y="336848"/>
                </a:lnTo>
                <a:lnTo>
                  <a:pt x="120613" y="336008"/>
                </a:lnTo>
                <a:lnTo>
                  <a:pt x="121377" y="336848"/>
                </a:lnTo>
                <a:lnTo>
                  <a:pt x="122217" y="336848"/>
                </a:lnTo>
                <a:lnTo>
                  <a:pt x="122981" y="336848"/>
                </a:lnTo>
                <a:lnTo>
                  <a:pt x="124509" y="336848"/>
                </a:lnTo>
                <a:lnTo>
                  <a:pt x="125272" y="294389"/>
                </a:lnTo>
                <a:lnTo>
                  <a:pt x="125272" y="205652"/>
                </a:lnTo>
                <a:lnTo>
                  <a:pt x="126036" y="109661"/>
                </a:lnTo>
                <a:lnTo>
                  <a:pt x="126036" y="32073"/>
                </a:lnTo>
                <a:lnTo>
                  <a:pt x="126800" y="30469"/>
                </a:lnTo>
                <a:lnTo>
                  <a:pt x="126800" y="65598"/>
                </a:lnTo>
                <a:lnTo>
                  <a:pt x="126800" y="108821"/>
                </a:lnTo>
                <a:lnTo>
                  <a:pt x="128328" y="147232"/>
                </a:lnTo>
                <a:lnTo>
                  <a:pt x="128328" y="181597"/>
                </a:lnTo>
                <a:lnTo>
                  <a:pt x="129168" y="209623"/>
                </a:lnTo>
                <a:lnTo>
                  <a:pt x="129168" y="232838"/>
                </a:lnTo>
                <a:lnTo>
                  <a:pt x="129932" y="252846"/>
                </a:lnTo>
                <a:lnTo>
                  <a:pt x="129932" y="267203"/>
                </a:lnTo>
                <a:lnTo>
                  <a:pt x="129932" y="280796"/>
                </a:lnTo>
                <a:lnTo>
                  <a:pt x="130696" y="292022"/>
                </a:lnTo>
                <a:lnTo>
                  <a:pt x="130696" y="300040"/>
                </a:lnTo>
                <a:lnTo>
                  <a:pt x="132224" y="305615"/>
                </a:lnTo>
                <a:lnTo>
                  <a:pt x="132224" y="310426"/>
                </a:lnTo>
                <a:lnTo>
                  <a:pt x="132987" y="316001"/>
                </a:lnTo>
                <a:lnTo>
                  <a:pt x="132987" y="318444"/>
                </a:lnTo>
                <a:lnTo>
                  <a:pt x="132987" y="322415"/>
                </a:lnTo>
                <a:lnTo>
                  <a:pt x="133751" y="325623"/>
                </a:lnTo>
                <a:lnTo>
                  <a:pt x="133751" y="327990"/>
                </a:lnTo>
                <a:lnTo>
                  <a:pt x="134515" y="328830"/>
                </a:lnTo>
                <a:lnTo>
                  <a:pt x="134515" y="329594"/>
                </a:lnTo>
                <a:lnTo>
                  <a:pt x="136119" y="330434"/>
                </a:lnTo>
                <a:lnTo>
                  <a:pt x="136119" y="332037"/>
                </a:lnTo>
                <a:lnTo>
                  <a:pt x="136883" y="332037"/>
                </a:lnTo>
                <a:lnTo>
                  <a:pt x="136883" y="333641"/>
                </a:lnTo>
                <a:lnTo>
                  <a:pt x="137647" y="334405"/>
                </a:lnTo>
                <a:lnTo>
                  <a:pt x="138411" y="334405"/>
                </a:lnTo>
                <a:lnTo>
                  <a:pt x="138411" y="336008"/>
                </a:lnTo>
                <a:lnTo>
                  <a:pt x="139939" y="336008"/>
                </a:lnTo>
                <a:lnTo>
                  <a:pt x="140702" y="336008"/>
                </a:lnTo>
                <a:lnTo>
                  <a:pt x="140702" y="336848"/>
                </a:lnTo>
                <a:lnTo>
                  <a:pt x="141543" y="336008"/>
                </a:lnTo>
                <a:lnTo>
                  <a:pt x="141543" y="336848"/>
                </a:lnTo>
                <a:lnTo>
                  <a:pt x="142307" y="336008"/>
                </a:lnTo>
                <a:lnTo>
                  <a:pt x="143834" y="336848"/>
                </a:lnTo>
                <a:lnTo>
                  <a:pt x="144598" y="336008"/>
                </a:lnTo>
                <a:lnTo>
                  <a:pt x="145362" y="336008"/>
                </a:lnTo>
                <a:lnTo>
                  <a:pt x="146126" y="336008"/>
                </a:lnTo>
                <a:lnTo>
                  <a:pt x="146126" y="336848"/>
                </a:lnTo>
                <a:lnTo>
                  <a:pt x="147654" y="336848"/>
                </a:lnTo>
                <a:lnTo>
                  <a:pt x="148494" y="336848"/>
                </a:lnTo>
                <a:lnTo>
                  <a:pt x="148494" y="336008"/>
                </a:lnTo>
                <a:lnTo>
                  <a:pt x="149258" y="336848"/>
                </a:lnTo>
                <a:lnTo>
                  <a:pt x="149258" y="336008"/>
                </a:lnTo>
                <a:lnTo>
                  <a:pt x="149258" y="336848"/>
                </a:lnTo>
                <a:lnTo>
                  <a:pt x="150022" y="298436"/>
                </a:lnTo>
                <a:lnTo>
                  <a:pt x="150022" y="211227"/>
                </a:lnTo>
                <a:lnTo>
                  <a:pt x="151549" y="119206"/>
                </a:lnTo>
                <a:lnTo>
                  <a:pt x="151549" y="43222"/>
                </a:lnTo>
                <a:lnTo>
                  <a:pt x="152313" y="37648"/>
                </a:lnTo>
                <a:lnTo>
                  <a:pt x="152313" y="71249"/>
                </a:lnTo>
                <a:lnTo>
                  <a:pt x="153077" y="111264"/>
                </a:lnTo>
                <a:lnTo>
                  <a:pt x="153077" y="150440"/>
                </a:lnTo>
                <a:lnTo>
                  <a:pt x="153077" y="184804"/>
                </a:lnTo>
                <a:lnTo>
                  <a:pt x="153841" y="212831"/>
                </a:lnTo>
                <a:lnTo>
                  <a:pt x="153841" y="236809"/>
                </a:lnTo>
                <a:lnTo>
                  <a:pt x="155445" y="255213"/>
                </a:lnTo>
                <a:lnTo>
                  <a:pt x="155445" y="270410"/>
                </a:lnTo>
                <a:lnTo>
                  <a:pt x="156209" y="282400"/>
                </a:lnTo>
                <a:lnTo>
                  <a:pt x="156209" y="292022"/>
                </a:lnTo>
                <a:lnTo>
                  <a:pt x="156209" y="300804"/>
                </a:lnTo>
                <a:lnTo>
                  <a:pt x="156973" y="308059"/>
                </a:lnTo>
                <a:lnTo>
                  <a:pt x="156973" y="312793"/>
                </a:lnTo>
                <a:lnTo>
                  <a:pt x="158500" y="317604"/>
                </a:lnTo>
                <a:lnTo>
                  <a:pt x="158500" y="320048"/>
                </a:lnTo>
                <a:lnTo>
                  <a:pt x="159264" y="322415"/>
                </a:lnTo>
                <a:lnTo>
                  <a:pt x="159264" y="325623"/>
                </a:lnTo>
                <a:lnTo>
                  <a:pt x="159264" y="327990"/>
                </a:lnTo>
                <a:lnTo>
                  <a:pt x="160028" y="328830"/>
                </a:lnTo>
                <a:lnTo>
                  <a:pt x="160028" y="330434"/>
                </a:lnTo>
                <a:lnTo>
                  <a:pt x="160868" y="330434"/>
                </a:lnTo>
                <a:lnTo>
                  <a:pt x="160868" y="332037"/>
                </a:lnTo>
                <a:lnTo>
                  <a:pt x="162396" y="330434"/>
                </a:lnTo>
                <a:lnTo>
                  <a:pt x="162396" y="332037"/>
                </a:lnTo>
                <a:lnTo>
                  <a:pt x="163160" y="332801"/>
                </a:lnTo>
                <a:lnTo>
                  <a:pt x="163160" y="333641"/>
                </a:lnTo>
                <a:lnTo>
                  <a:pt x="163160" y="334405"/>
                </a:lnTo>
                <a:lnTo>
                  <a:pt x="163924" y="336008"/>
                </a:lnTo>
                <a:lnTo>
                  <a:pt x="164688" y="336848"/>
                </a:lnTo>
                <a:lnTo>
                  <a:pt x="164688" y="336008"/>
                </a:lnTo>
                <a:lnTo>
                  <a:pt x="166215" y="336848"/>
                </a:lnTo>
                <a:lnTo>
                  <a:pt x="166215" y="336008"/>
                </a:lnTo>
                <a:lnTo>
                  <a:pt x="167056" y="336008"/>
                </a:lnTo>
                <a:lnTo>
                  <a:pt x="167056" y="336848"/>
                </a:lnTo>
                <a:lnTo>
                  <a:pt x="167819" y="336848"/>
                </a:lnTo>
                <a:lnTo>
                  <a:pt x="168583" y="336848"/>
                </a:lnTo>
                <a:lnTo>
                  <a:pt x="168583" y="336008"/>
                </a:lnTo>
                <a:lnTo>
                  <a:pt x="170111" y="334405"/>
                </a:lnTo>
                <a:lnTo>
                  <a:pt x="170111" y="336008"/>
                </a:lnTo>
                <a:lnTo>
                  <a:pt x="170875" y="334405"/>
                </a:lnTo>
                <a:lnTo>
                  <a:pt x="170875" y="336008"/>
                </a:lnTo>
                <a:lnTo>
                  <a:pt x="171639" y="336008"/>
                </a:lnTo>
                <a:lnTo>
                  <a:pt x="172403" y="336848"/>
                </a:lnTo>
                <a:lnTo>
                  <a:pt x="172403" y="336008"/>
                </a:lnTo>
                <a:lnTo>
                  <a:pt x="174007" y="336848"/>
                </a:lnTo>
                <a:lnTo>
                  <a:pt x="174007" y="336008"/>
                </a:lnTo>
                <a:lnTo>
                  <a:pt x="174771" y="336848"/>
                </a:lnTo>
                <a:lnTo>
                  <a:pt x="174771" y="337612"/>
                </a:lnTo>
                <a:lnTo>
                  <a:pt x="175534" y="337612"/>
                </a:lnTo>
                <a:lnTo>
                  <a:pt x="175534" y="304011"/>
                </a:lnTo>
                <a:lnTo>
                  <a:pt x="175534" y="219245"/>
                </a:lnTo>
                <a:lnTo>
                  <a:pt x="176298" y="129668"/>
                </a:lnTo>
                <a:lnTo>
                  <a:pt x="176298" y="54448"/>
                </a:lnTo>
                <a:lnTo>
                  <a:pt x="177826" y="46430"/>
                </a:lnTo>
                <a:lnTo>
                  <a:pt x="177826" y="77663"/>
                </a:lnTo>
                <a:lnTo>
                  <a:pt x="178590" y="116839"/>
                </a:lnTo>
                <a:lnTo>
                  <a:pt x="178590" y="154411"/>
                </a:lnTo>
                <a:lnTo>
                  <a:pt x="179354" y="186408"/>
                </a:lnTo>
                <a:lnTo>
                  <a:pt x="179354" y="213594"/>
                </a:lnTo>
                <a:lnTo>
                  <a:pt x="179354" y="235206"/>
                </a:lnTo>
                <a:lnTo>
                  <a:pt x="180194" y="254450"/>
                </a:lnTo>
                <a:lnTo>
                  <a:pt x="180194" y="269647"/>
                </a:lnTo>
                <a:lnTo>
                  <a:pt x="181722" y="284003"/>
                </a:lnTo>
                <a:lnTo>
                  <a:pt x="181722" y="293625"/>
                </a:lnTo>
                <a:lnTo>
                  <a:pt x="182486" y="301644"/>
                </a:lnTo>
                <a:lnTo>
                  <a:pt x="182486" y="308059"/>
                </a:lnTo>
                <a:lnTo>
                  <a:pt x="182486" y="312793"/>
                </a:lnTo>
                <a:lnTo>
                  <a:pt x="183249" y="316841"/>
                </a:lnTo>
                <a:lnTo>
                  <a:pt x="183249" y="320812"/>
                </a:lnTo>
                <a:lnTo>
                  <a:pt x="184013" y="322415"/>
                </a:lnTo>
                <a:lnTo>
                  <a:pt x="184013" y="325623"/>
                </a:lnTo>
                <a:lnTo>
                  <a:pt x="185541" y="327990"/>
                </a:lnTo>
                <a:lnTo>
                  <a:pt x="185541" y="330434"/>
                </a:lnTo>
                <a:lnTo>
                  <a:pt x="185541" y="332037"/>
                </a:lnTo>
                <a:lnTo>
                  <a:pt x="186381" y="332037"/>
                </a:lnTo>
                <a:lnTo>
                  <a:pt x="186381" y="332801"/>
                </a:lnTo>
                <a:lnTo>
                  <a:pt x="187145" y="333641"/>
                </a:lnTo>
                <a:lnTo>
                  <a:pt x="187145" y="334405"/>
                </a:lnTo>
                <a:lnTo>
                  <a:pt x="187909" y="334405"/>
                </a:lnTo>
                <a:lnTo>
                  <a:pt x="187909" y="336008"/>
                </a:lnTo>
                <a:lnTo>
                  <a:pt x="189437" y="336008"/>
                </a:lnTo>
                <a:lnTo>
                  <a:pt x="189437" y="334405"/>
                </a:lnTo>
                <a:lnTo>
                  <a:pt x="190201" y="334405"/>
                </a:lnTo>
                <a:lnTo>
                  <a:pt x="190201" y="336008"/>
                </a:lnTo>
                <a:lnTo>
                  <a:pt x="190964" y="334405"/>
                </a:lnTo>
                <a:lnTo>
                  <a:pt x="190964" y="333641"/>
                </a:lnTo>
                <a:lnTo>
                  <a:pt x="191728" y="334405"/>
                </a:lnTo>
                <a:lnTo>
                  <a:pt x="191728" y="336008"/>
                </a:lnTo>
                <a:lnTo>
                  <a:pt x="191728" y="336848"/>
                </a:lnTo>
                <a:lnTo>
                  <a:pt x="193332" y="336008"/>
                </a:lnTo>
                <a:lnTo>
                  <a:pt x="193332" y="336848"/>
                </a:lnTo>
                <a:lnTo>
                  <a:pt x="194096" y="337612"/>
                </a:lnTo>
                <a:lnTo>
                  <a:pt x="194860" y="337612"/>
                </a:lnTo>
                <a:lnTo>
                  <a:pt x="194860" y="338452"/>
                </a:lnTo>
                <a:lnTo>
                  <a:pt x="194860" y="340056"/>
                </a:lnTo>
                <a:lnTo>
                  <a:pt x="195624" y="337612"/>
                </a:lnTo>
                <a:lnTo>
                  <a:pt x="195624" y="338452"/>
                </a:lnTo>
                <a:lnTo>
                  <a:pt x="197152" y="338452"/>
                </a:lnTo>
                <a:lnTo>
                  <a:pt x="197152" y="337612"/>
                </a:lnTo>
                <a:lnTo>
                  <a:pt x="197915" y="336848"/>
                </a:lnTo>
                <a:lnTo>
                  <a:pt x="198679" y="336848"/>
                </a:lnTo>
                <a:lnTo>
                  <a:pt x="198679" y="336008"/>
                </a:lnTo>
                <a:lnTo>
                  <a:pt x="198679" y="336848"/>
                </a:lnTo>
                <a:lnTo>
                  <a:pt x="199520" y="336008"/>
                </a:lnTo>
                <a:lnTo>
                  <a:pt x="201047" y="337612"/>
                </a:lnTo>
                <a:lnTo>
                  <a:pt x="201047" y="304011"/>
                </a:lnTo>
                <a:lnTo>
                  <a:pt x="201811" y="223216"/>
                </a:lnTo>
                <a:lnTo>
                  <a:pt x="201811" y="134403"/>
                </a:lnTo>
                <a:lnTo>
                  <a:pt x="201811" y="59259"/>
                </a:lnTo>
                <a:lnTo>
                  <a:pt x="202575" y="51241"/>
                </a:lnTo>
                <a:lnTo>
                  <a:pt x="202575" y="83238"/>
                </a:lnTo>
                <a:lnTo>
                  <a:pt x="203339" y="121650"/>
                </a:lnTo>
                <a:lnTo>
                  <a:pt x="203339" y="159222"/>
                </a:lnTo>
                <a:lnTo>
                  <a:pt x="204867" y="190455"/>
                </a:lnTo>
                <a:lnTo>
                  <a:pt x="204867" y="218405"/>
                </a:lnTo>
                <a:lnTo>
                  <a:pt x="204867" y="238413"/>
                </a:lnTo>
                <a:lnTo>
                  <a:pt x="205707" y="257657"/>
                </a:lnTo>
                <a:lnTo>
                  <a:pt x="205707" y="272854"/>
                </a:lnTo>
                <a:lnTo>
                  <a:pt x="206471" y="284843"/>
                </a:lnTo>
                <a:lnTo>
                  <a:pt x="206471" y="294389"/>
                </a:lnTo>
                <a:lnTo>
                  <a:pt x="207235" y="301644"/>
                </a:lnTo>
                <a:lnTo>
                  <a:pt x="207235" y="308059"/>
                </a:lnTo>
                <a:lnTo>
                  <a:pt x="208762" y="312793"/>
                </a:lnTo>
                <a:lnTo>
                  <a:pt x="208762" y="317604"/>
                </a:lnTo>
                <a:lnTo>
                  <a:pt x="208762" y="320812"/>
                </a:lnTo>
                <a:lnTo>
                  <a:pt x="209526" y="324019"/>
                </a:lnTo>
                <a:lnTo>
                  <a:pt x="209526" y="326386"/>
                </a:lnTo>
                <a:lnTo>
                  <a:pt x="210290" y="328830"/>
                </a:lnTo>
                <a:lnTo>
                  <a:pt x="210290" y="329594"/>
                </a:lnTo>
                <a:lnTo>
                  <a:pt x="211054" y="330434"/>
                </a:lnTo>
                <a:lnTo>
                  <a:pt x="211054" y="332037"/>
                </a:lnTo>
                <a:lnTo>
                  <a:pt x="211054" y="332801"/>
                </a:lnTo>
                <a:lnTo>
                  <a:pt x="212658" y="333641"/>
                </a:lnTo>
                <a:lnTo>
                  <a:pt x="213422" y="333641"/>
                </a:lnTo>
                <a:lnTo>
                  <a:pt x="213422" y="334405"/>
                </a:lnTo>
                <a:lnTo>
                  <a:pt x="214186" y="334405"/>
                </a:lnTo>
                <a:lnTo>
                  <a:pt x="214186" y="336008"/>
                </a:lnTo>
                <a:lnTo>
                  <a:pt x="214950" y="336008"/>
                </a:lnTo>
                <a:lnTo>
                  <a:pt x="216477" y="336008"/>
                </a:lnTo>
                <a:lnTo>
                  <a:pt x="216477" y="334405"/>
                </a:lnTo>
                <a:lnTo>
                  <a:pt x="217241" y="336008"/>
                </a:lnTo>
                <a:lnTo>
                  <a:pt x="218005" y="334405"/>
                </a:lnTo>
                <a:lnTo>
                  <a:pt x="218005" y="336008"/>
                </a:lnTo>
                <a:lnTo>
                  <a:pt x="218005" y="334405"/>
                </a:lnTo>
                <a:lnTo>
                  <a:pt x="218845" y="334405"/>
                </a:lnTo>
                <a:lnTo>
                  <a:pt x="218845" y="336008"/>
                </a:lnTo>
                <a:lnTo>
                  <a:pt x="220373" y="336008"/>
                </a:lnTo>
                <a:lnTo>
                  <a:pt x="220373" y="334405"/>
                </a:lnTo>
                <a:lnTo>
                  <a:pt x="221137" y="334405"/>
                </a:lnTo>
                <a:lnTo>
                  <a:pt x="221901" y="336008"/>
                </a:lnTo>
                <a:lnTo>
                  <a:pt x="221901" y="334405"/>
                </a:lnTo>
                <a:lnTo>
                  <a:pt x="222665" y="336008"/>
                </a:lnTo>
                <a:lnTo>
                  <a:pt x="224192" y="336008"/>
                </a:lnTo>
                <a:lnTo>
                  <a:pt x="224192" y="336848"/>
                </a:lnTo>
                <a:lnTo>
                  <a:pt x="225033" y="336008"/>
                </a:lnTo>
                <a:lnTo>
                  <a:pt x="225033" y="336848"/>
                </a:lnTo>
                <a:lnTo>
                  <a:pt x="225796" y="336848"/>
                </a:lnTo>
                <a:lnTo>
                  <a:pt x="225796" y="306455"/>
                </a:lnTo>
                <a:lnTo>
                  <a:pt x="226560" y="228791"/>
                </a:lnTo>
                <a:lnTo>
                  <a:pt x="226560" y="142421"/>
                </a:lnTo>
                <a:lnTo>
                  <a:pt x="228088" y="70409"/>
                </a:lnTo>
                <a:lnTo>
                  <a:pt x="228088" y="60023"/>
                </a:lnTo>
                <a:lnTo>
                  <a:pt x="228088" y="91256"/>
                </a:lnTo>
                <a:lnTo>
                  <a:pt x="228852" y="129668"/>
                </a:lnTo>
                <a:lnTo>
                  <a:pt x="228852" y="165637"/>
                </a:lnTo>
                <a:lnTo>
                  <a:pt x="229616" y="197634"/>
                </a:lnTo>
                <a:lnTo>
                  <a:pt x="229616" y="223216"/>
                </a:lnTo>
                <a:lnTo>
                  <a:pt x="230380" y="244828"/>
                </a:lnTo>
                <a:lnTo>
                  <a:pt x="230380" y="261628"/>
                </a:lnTo>
                <a:lnTo>
                  <a:pt x="230380" y="275221"/>
                </a:lnTo>
                <a:lnTo>
                  <a:pt x="231984" y="288814"/>
                </a:lnTo>
                <a:lnTo>
                  <a:pt x="231984" y="297596"/>
                </a:lnTo>
                <a:lnTo>
                  <a:pt x="232747" y="304851"/>
                </a:lnTo>
                <a:lnTo>
                  <a:pt x="232747" y="310426"/>
                </a:lnTo>
                <a:lnTo>
                  <a:pt x="233511" y="316001"/>
                </a:lnTo>
                <a:lnTo>
                  <a:pt x="233511" y="320048"/>
                </a:lnTo>
                <a:lnTo>
                  <a:pt x="234275" y="324019"/>
                </a:lnTo>
                <a:lnTo>
                  <a:pt x="234275" y="325623"/>
                </a:lnTo>
                <a:lnTo>
                  <a:pt x="234275" y="327990"/>
                </a:lnTo>
                <a:lnTo>
                  <a:pt x="235803" y="329594"/>
                </a:lnTo>
                <a:lnTo>
                  <a:pt x="235803" y="332037"/>
                </a:lnTo>
                <a:lnTo>
                  <a:pt x="236567" y="333641"/>
                </a:lnTo>
                <a:lnTo>
                  <a:pt x="237331" y="333641"/>
                </a:lnTo>
                <a:lnTo>
                  <a:pt x="237331" y="334405"/>
                </a:lnTo>
                <a:lnTo>
                  <a:pt x="237331" y="336008"/>
                </a:lnTo>
                <a:lnTo>
                  <a:pt x="238171" y="334405"/>
                </a:lnTo>
                <a:lnTo>
                  <a:pt x="238171" y="333641"/>
                </a:lnTo>
                <a:lnTo>
                  <a:pt x="239699" y="334405"/>
                </a:lnTo>
                <a:lnTo>
                  <a:pt x="239699" y="336008"/>
                </a:lnTo>
                <a:lnTo>
                  <a:pt x="240462" y="336008"/>
                </a:lnTo>
                <a:lnTo>
                  <a:pt x="240462" y="336848"/>
                </a:lnTo>
                <a:lnTo>
                  <a:pt x="241226" y="336848"/>
                </a:lnTo>
                <a:lnTo>
                  <a:pt x="241990" y="336848"/>
                </a:lnTo>
                <a:lnTo>
                  <a:pt x="243518" y="336848"/>
                </a:lnTo>
                <a:lnTo>
                  <a:pt x="243518" y="336008"/>
                </a:lnTo>
                <a:lnTo>
                  <a:pt x="244358" y="336848"/>
                </a:lnTo>
                <a:lnTo>
                  <a:pt x="245122" y="336008"/>
                </a:lnTo>
                <a:lnTo>
                  <a:pt x="245122" y="336848"/>
                </a:lnTo>
                <a:lnTo>
                  <a:pt x="245886" y="336848"/>
                </a:lnTo>
                <a:lnTo>
                  <a:pt x="245886" y="336008"/>
                </a:lnTo>
                <a:lnTo>
                  <a:pt x="247414" y="336848"/>
                </a:lnTo>
                <a:lnTo>
                  <a:pt x="247414" y="336008"/>
                </a:lnTo>
                <a:lnTo>
                  <a:pt x="248177" y="336008"/>
                </a:lnTo>
                <a:lnTo>
                  <a:pt x="248941" y="336848"/>
                </a:lnTo>
                <a:lnTo>
                  <a:pt x="249705" y="336848"/>
                </a:lnTo>
                <a:lnTo>
                  <a:pt x="251309" y="336848"/>
                </a:lnTo>
                <a:lnTo>
                  <a:pt x="251309" y="308822"/>
                </a:lnTo>
                <a:lnTo>
                  <a:pt x="252073" y="230395"/>
                </a:lnTo>
                <a:lnTo>
                  <a:pt x="252073" y="146392"/>
                </a:lnTo>
                <a:lnTo>
                  <a:pt x="252837" y="75220"/>
                </a:lnTo>
                <a:lnTo>
                  <a:pt x="252837" y="64070"/>
                </a:lnTo>
                <a:lnTo>
                  <a:pt x="253601" y="93624"/>
                </a:lnTo>
                <a:lnTo>
                  <a:pt x="253601" y="131196"/>
                </a:lnTo>
                <a:lnTo>
                  <a:pt x="253601" y="167240"/>
                </a:lnTo>
                <a:lnTo>
                  <a:pt x="255129" y="198397"/>
                </a:lnTo>
                <a:lnTo>
                  <a:pt x="255129" y="224820"/>
                </a:lnTo>
                <a:lnTo>
                  <a:pt x="255892" y="245591"/>
                </a:lnTo>
                <a:lnTo>
                  <a:pt x="255892" y="262392"/>
                </a:lnTo>
                <a:lnTo>
                  <a:pt x="256656" y="276825"/>
                </a:lnTo>
                <a:lnTo>
                  <a:pt x="256656" y="288051"/>
                </a:lnTo>
                <a:lnTo>
                  <a:pt x="256656" y="295993"/>
                </a:lnTo>
                <a:lnTo>
                  <a:pt x="257497" y="304011"/>
                </a:lnTo>
                <a:lnTo>
                  <a:pt x="257497" y="309586"/>
                </a:lnTo>
                <a:lnTo>
                  <a:pt x="259024" y="313633"/>
                </a:lnTo>
                <a:lnTo>
                  <a:pt x="259024" y="318444"/>
                </a:lnTo>
                <a:lnTo>
                  <a:pt x="259788" y="320812"/>
                </a:lnTo>
                <a:lnTo>
                  <a:pt x="259788" y="324019"/>
                </a:lnTo>
                <a:lnTo>
                  <a:pt x="260552" y="326386"/>
                </a:lnTo>
                <a:lnTo>
                  <a:pt x="260552" y="328830"/>
                </a:lnTo>
                <a:lnTo>
                  <a:pt x="260552" y="330434"/>
                </a:lnTo>
                <a:lnTo>
                  <a:pt x="261316" y="332037"/>
                </a:lnTo>
                <a:lnTo>
                  <a:pt x="261316" y="332801"/>
                </a:lnTo>
                <a:lnTo>
                  <a:pt x="262844" y="332801"/>
                </a:lnTo>
                <a:lnTo>
                  <a:pt x="262844" y="333641"/>
                </a:lnTo>
                <a:lnTo>
                  <a:pt x="263684" y="333641"/>
                </a:lnTo>
                <a:lnTo>
                  <a:pt x="264448" y="333641"/>
                </a:lnTo>
                <a:lnTo>
                  <a:pt x="265212" y="333641"/>
                </a:lnTo>
                <a:lnTo>
                  <a:pt x="265212" y="334405"/>
                </a:lnTo>
                <a:lnTo>
                  <a:pt x="266739" y="334405"/>
                </a:lnTo>
                <a:lnTo>
                  <a:pt x="267503" y="334405"/>
                </a:lnTo>
                <a:lnTo>
                  <a:pt x="268267" y="336008"/>
                </a:lnTo>
                <a:lnTo>
                  <a:pt x="268267" y="336848"/>
                </a:lnTo>
                <a:lnTo>
                  <a:pt x="269031" y="336848"/>
                </a:lnTo>
                <a:lnTo>
                  <a:pt x="270635" y="334405"/>
                </a:lnTo>
                <a:lnTo>
                  <a:pt x="270635" y="336008"/>
                </a:lnTo>
                <a:lnTo>
                  <a:pt x="271399" y="336008"/>
                </a:lnTo>
                <a:lnTo>
                  <a:pt x="271399" y="336848"/>
                </a:lnTo>
                <a:lnTo>
                  <a:pt x="272163" y="336008"/>
                </a:lnTo>
                <a:lnTo>
                  <a:pt x="272926" y="336008"/>
                </a:lnTo>
                <a:lnTo>
                  <a:pt x="272926" y="336848"/>
                </a:lnTo>
                <a:lnTo>
                  <a:pt x="274454" y="336848"/>
                </a:lnTo>
                <a:lnTo>
                  <a:pt x="275218" y="336008"/>
                </a:lnTo>
                <a:lnTo>
                  <a:pt x="275218" y="336848"/>
                </a:lnTo>
                <a:lnTo>
                  <a:pt x="275982" y="336848"/>
                </a:lnTo>
                <a:lnTo>
                  <a:pt x="276822" y="310426"/>
                </a:lnTo>
                <a:lnTo>
                  <a:pt x="276822" y="236809"/>
                </a:lnTo>
                <a:lnTo>
                  <a:pt x="276822" y="152807"/>
                </a:lnTo>
                <a:lnTo>
                  <a:pt x="278350" y="80031"/>
                </a:lnTo>
                <a:lnTo>
                  <a:pt x="278350" y="69645"/>
                </a:lnTo>
                <a:lnTo>
                  <a:pt x="279114" y="96067"/>
                </a:lnTo>
                <a:lnTo>
                  <a:pt x="279114" y="133639"/>
                </a:lnTo>
                <a:lnTo>
                  <a:pt x="279878" y="167240"/>
                </a:lnTo>
                <a:lnTo>
                  <a:pt x="279878" y="198397"/>
                </a:lnTo>
                <a:lnTo>
                  <a:pt x="279878" y="223216"/>
                </a:lnTo>
                <a:lnTo>
                  <a:pt x="280641" y="244828"/>
                </a:lnTo>
                <a:lnTo>
                  <a:pt x="280641" y="261628"/>
                </a:lnTo>
                <a:lnTo>
                  <a:pt x="282169" y="275221"/>
                </a:lnTo>
                <a:lnTo>
                  <a:pt x="282169" y="286447"/>
                </a:lnTo>
                <a:lnTo>
                  <a:pt x="283009" y="294389"/>
                </a:lnTo>
                <a:lnTo>
                  <a:pt x="283009" y="301644"/>
                </a:lnTo>
                <a:lnTo>
                  <a:pt x="283009" y="308822"/>
                </a:lnTo>
                <a:lnTo>
                  <a:pt x="283773" y="313633"/>
                </a:lnTo>
                <a:lnTo>
                  <a:pt x="283773" y="318444"/>
                </a:lnTo>
                <a:lnTo>
                  <a:pt x="285301" y="321652"/>
                </a:lnTo>
                <a:lnTo>
                  <a:pt x="285301" y="324019"/>
                </a:lnTo>
                <a:lnTo>
                  <a:pt x="286065" y="325623"/>
                </a:lnTo>
                <a:lnTo>
                  <a:pt x="286065" y="328830"/>
                </a:lnTo>
                <a:lnTo>
                  <a:pt x="286829" y="330434"/>
                </a:lnTo>
                <a:lnTo>
                  <a:pt x="286829" y="332801"/>
                </a:lnTo>
                <a:lnTo>
                  <a:pt x="287593" y="333641"/>
                </a:lnTo>
                <a:lnTo>
                  <a:pt x="289197" y="333641"/>
                </a:lnTo>
                <a:lnTo>
                  <a:pt x="289197" y="336008"/>
                </a:lnTo>
                <a:lnTo>
                  <a:pt x="289961" y="334405"/>
                </a:lnTo>
                <a:lnTo>
                  <a:pt x="289961" y="336008"/>
                </a:lnTo>
                <a:lnTo>
                  <a:pt x="290724" y="336008"/>
                </a:lnTo>
                <a:lnTo>
                  <a:pt x="291488" y="336008"/>
                </a:lnTo>
                <a:lnTo>
                  <a:pt x="293016" y="334405"/>
                </a:lnTo>
                <a:lnTo>
                  <a:pt x="293016" y="336008"/>
                </a:lnTo>
                <a:lnTo>
                  <a:pt x="293780" y="334405"/>
                </a:lnTo>
                <a:lnTo>
                  <a:pt x="294544" y="334405"/>
                </a:lnTo>
                <a:lnTo>
                  <a:pt x="295308" y="336848"/>
                </a:lnTo>
                <a:lnTo>
                  <a:pt x="295308" y="336008"/>
                </a:lnTo>
                <a:lnTo>
                  <a:pt x="296912" y="336008"/>
                </a:lnTo>
                <a:lnTo>
                  <a:pt x="296912" y="336848"/>
                </a:lnTo>
                <a:lnTo>
                  <a:pt x="297676" y="336848"/>
                </a:lnTo>
                <a:lnTo>
                  <a:pt x="297676" y="336008"/>
                </a:lnTo>
                <a:lnTo>
                  <a:pt x="298439" y="336008"/>
                </a:lnTo>
                <a:lnTo>
                  <a:pt x="299203" y="336008"/>
                </a:lnTo>
                <a:lnTo>
                  <a:pt x="299203" y="336848"/>
                </a:lnTo>
                <a:lnTo>
                  <a:pt x="300731" y="336008"/>
                </a:lnTo>
                <a:lnTo>
                  <a:pt x="301495" y="336008"/>
                </a:lnTo>
                <a:lnTo>
                  <a:pt x="301495" y="336848"/>
                </a:lnTo>
                <a:lnTo>
                  <a:pt x="302335" y="312030"/>
                </a:lnTo>
                <a:lnTo>
                  <a:pt x="302335" y="239253"/>
                </a:lnTo>
                <a:lnTo>
                  <a:pt x="303099" y="159222"/>
                </a:lnTo>
                <a:lnTo>
                  <a:pt x="303099" y="90416"/>
                </a:lnTo>
                <a:lnTo>
                  <a:pt x="303099" y="77663"/>
                </a:lnTo>
                <a:lnTo>
                  <a:pt x="304627" y="103246"/>
                </a:lnTo>
                <a:lnTo>
                  <a:pt x="304627" y="138450"/>
                </a:lnTo>
                <a:lnTo>
                  <a:pt x="305391" y="173655"/>
                </a:lnTo>
                <a:lnTo>
                  <a:pt x="305391" y="202445"/>
                </a:lnTo>
                <a:lnTo>
                  <a:pt x="306154" y="227187"/>
                </a:lnTo>
                <a:lnTo>
                  <a:pt x="306154" y="249639"/>
                </a:lnTo>
                <a:lnTo>
                  <a:pt x="306154" y="264836"/>
                </a:lnTo>
                <a:lnTo>
                  <a:pt x="306918" y="277589"/>
                </a:lnTo>
                <a:lnTo>
                  <a:pt x="306918" y="288814"/>
                </a:lnTo>
                <a:lnTo>
                  <a:pt x="308522" y="296833"/>
                </a:lnTo>
                <a:lnTo>
                  <a:pt x="308522" y="304011"/>
                </a:lnTo>
                <a:lnTo>
                  <a:pt x="309286" y="309586"/>
                </a:lnTo>
                <a:lnTo>
                  <a:pt x="309286" y="314397"/>
                </a:lnTo>
                <a:lnTo>
                  <a:pt x="309286" y="317604"/>
                </a:lnTo>
                <a:lnTo>
                  <a:pt x="310050" y="320812"/>
                </a:lnTo>
                <a:lnTo>
                  <a:pt x="310050" y="324019"/>
                </a:lnTo>
                <a:lnTo>
                  <a:pt x="310814" y="326386"/>
                </a:lnTo>
                <a:lnTo>
                  <a:pt x="310814" y="328830"/>
                </a:lnTo>
                <a:lnTo>
                  <a:pt x="312342" y="329594"/>
                </a:lnTo>
                <a:lnTo>
                  <a:pt x="312342" y="330434"/>
                </a:lnTo>
                <a:lnTo>
                  <a:pt x="313105" y="332801"/>
                </a:lnTo>
                <a:lnTo>
                  <a:pt x="313105" y="333641"/>
                </a:lnTo>
                <a:lnTo>
                  <a:pt x="313869" y="333641"/>
                </a:lnTo>
                <a:lnTo>
                  <a:pt x="313869" y="334405"/>
                </a:lnTo>
                <a:lnTo>
                  <a:pt x="314710" y="333641"/>
                </a:lnTo>
                <a:lnTo>
                  <a:pt x="314710" y="334405"/>
                </a:lnTo>
                <a:lnTo>
                  <a:pt x="316237" y="334405"/>
                </a:lnTo>
                <a:lnTo>
                  <a:pt x="316237" y="333641"/>
                </a:lnTo>
                <a:lnTo>
                  <a:pt x="317001" y="334405"/>
                </a:lnTo>
                <a:lnTo>
                  <a:pt x="317001" y="336008"/>
                </a:lnTo>
                <a:lnTo>
                  <a:pt x="317765" y="336008"/>
                </a:lnTo>
                <a:lnTo>
                  <a:pt x="318529" y="336008"/>
                </a:lnTo>
                <a:lnTo>
                  <a:pt x="318529" y="334405"/>
                </a:lnTo>
                <a:lnTo>
                  <a:pt x="320057" y="336008"/>
                </a:lnTo>
                <a:lnTo>
                  <a:pt x="320820" y="336848"/>
                </a:lnTo>
                <a:lnTo>
                  <a:pt x="321661" y="336848"/>
                </a:lnTo>
                <a:lnTo>
                  <a:pt x="321661" y="336008"/>
                </a:lnTo>
                <a:lnTo>
                  <a:pt x="322425" y="336008"/>
                </a:lnTo>
                <a:lnTo>
                  <a:pt x="323952" y="336848"/>
                </a:lnTo>
                <a:lnTo>
                  <a:pt x="323952" y="334405"/>
                </a:lnTo>
                <a:lnTo>
                  <a:pt x="324716" y="336008"/>
                </a:lnTo>
                <a:lnTo>
                  <a:pt x="324716" y="336848"/>
                </a:lnTo>
                <a:lnTo>
                  <a:pt x="325480" y="336848"/>
                </a:lnTo>
                <a:lnTo>
                  <a:pt x="325480" y="336008"/>
                </a:lnTo>
                <a:lnTo>
                  <a:pt x="326244" y="336848"/>
                </a:lnTo>
                <a:lnTo>
                  <a:pt x="327848" y="313633"/>
                </a:lnTo>
                <a:lnTo>
                  <a:pt x="327848" y="244828"/>
                </a:lnTo>
                <a:lnTo>
                  <a:pt x="328612" y="166400"/>
                </a:lnTo>
                <a:lnTo>
                  <a:pt x="328612" y="97595"/>
                </a:lnTo>
                <a:lnTo>
                  <a:pt x="329376" y="83238"/>
                </a:lnTo>
                <a:lnTo>
                  <a:pt x="329376" y="109661"/>
                </a:lnTo>
                <a:lnTo>
                  <a:pt x="329376" y="144865"/>
                </a:lnTo>
                <a:lnTo>
                  <a:pt x="330140" y="177626"/>
                </a:lnTo>
                <a:lnTo>
                  <a:pt x="330140" y="206416"/>
                </a:lnTo>
                <a:lnTo>
                  <a:pt x="331667" y="231235"/>
                </a:lnTo>
                <a:lnTo>
                  <a:pt x="331667" y="251242"/>
                </a:lnTo>
                <a:lnTo>
                  <a:pt x="332431" y="267203"/>
                </a:lnTo>
                <a:lnTo>
                  <a:pt x="332431" y="280796"/>
                </a:lnTo>
                <a:lnTo>
                  <a:pt x="332431" y="292022"/>
                </a:lnTo>
                <a:lnTo>
                  <a:pt x="333195" y="300804"/>
                </a:lnTo>
                <a:lnTo>
                  <a:pt x="333195" y="308059"/>
                </a:lnTo>
                <a:lnTo>
                  <a:pt x="334035" y="313633"/>
                </a:lnTo>
                <a:lnTo>
                  <a:pt x="334035" y="317604"/>
                </a:lnTo>
                <a:lnTo>
                  <a:pt x="335563" y="321652"/>
                </a:lnTo>
                <a:lnTo>
                  <a:pt x="335563" y="324019"/>
                </a:lnTo>
                <a:lnTo>
                  <a:pt x="335563" y="325623"/>
                </a:lnTo>
                <a:lnTo>
                  <a:pt x="336327" y="326386"/>
                </a:lnTo>
                <a:lnTo>
                  <a:pt x="336327" y="329594"/>
                </a:lnTo>
                <a:lnTo>
                  <a:pt x="337091" y="332801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2535308" y="3609982"/>
            <a:ext cx="242570" cy="255270"/>
          </a:xfrm>
          <a:custGeom>
            <a:avLst/>
            <a:gdLst/>
            <a:ahLst/>
            <a:cxnLst/>
            <a:rect l="l" t="t" r="r" b="b"/>
            <a:pathLst>
              <a:path w="242569" h="255270">
                <a:moveTo>
                  <a:pt x="0" y="245286"/>
                </a:moveTo>
                <a:lnTo>
                  <a:pt x="0" y="244522"/>
                </a:lnTo>
                <a:lnTo>
                  <a:pt x="763" y="245286"/>
                </a:lnTo>
                <a:lnTo>
                  <a:pt x="763" y="246126"/>
                </a:lnTo>
                <a:lnTo>
                  <a:pt x="2291" y="246126"/>
                </a:lnTo>
                <a:lnTo>
                  <a:pt x="2291" y="246890"/>
                </a:lnTo>
                <a:lnTo>
                  <a:pt x="2291" y="248493"/>
                </a:lnTo>
                <a:lnTo>
                  <a:pt x="3131" y="249333"/>
                </a:lnTo>
                <a:lnTo>
                  <a:pt x="3131" y="248493"/>
                </a:lnTo>
                <a:lnTo>
                  <a:pt x="3895" y="248493"/>
                </a:lnTo>
                <a:lnTo>
                  <a:pt x="3895" y="249333"/>
                </a:lnTo>
                <a:lnTo>
                  <a:pt x="4659" y="249333"/>
                </a:lnTo>
                <a:lnTo>
                  <a:pt x="6187" y="248493"/>
                </a:lnTo>
                <a:lnTo>
                  <a:pt x="6951" y="248493"/>
                </a:lnTo>
                <a:lnTo>
                  <a:pt x="7714" y="246890"/>
                </a:lnTo>
                <a:lnTo>
                  <a:pt x="8555" y="249333"/>
                </a:lnTo>
                <a:lnTo>
                  <a:pt x="8555" y="248493"/>
                </a:lnTo>
                <a:lnTo>
                  <a:pt x="10082" y="248493"/>
                </a:lnTo>
                <a:lnTo>
                  <a:pt x="10846" y="248493"/>
                </a:lnTo>
                <a:lnTo>
                  <a:pt x="10846" y="249333"/>
                </a:lnTo>
                <a:lnTo>
                  <a:pt x="11610" y="248493"/>
                </a:lnTo>
                <a:lnTo>
                  <a:pt x="11610" y="249333"/>
                </a:lnTo>
                <a:lnTo>
                  <a:pt x="12374" y="249333"/>
                </a:lnTo>
                <a:lnTo>
                  <a:pt x="13978" y="248493"/>
                </a:lnTo>
                <a:lnTo>
                  <a:pt x="13978" y="249333"/>
                </a:lnTo>
                <a:lnTo>
                  <a:pt x="14742" y="248493"/>
                </a:lnTo>
                <a:lnTo>
                  <a:pt x="15506" y="226882"/>
                </a:lnTo>
                <a:lnTo>
                  <a:pt x="15506" y="159527"/>
                </a:lnTo>
                <a:lnTo>
                  <a:pt x="16270" y="83391"/>
                </a:lnTo>
                <a:lnTo>
                  <a:pt x="16270" y="15273"/>
                </a:lnTo>
                <a:lnTo>
                  <a:pt x="17797" y="0"/>
                </a:lnTo>
                <a:lnTo>
                  <a:pt x="17797" y="23291"/>
                </a:lnTo>
                <a:lnTo>
                  <a:pt x="18561" y="58572"/>
                </a:lnTo>
                <a:lnTo>
                  <a:pt x="18561" y="91409"/>
                </a:lnTo>
                <a:lnTo>
                  <a:pt x="18561" y="121039"/>
                </a:lnTo>
                <a:lnTo>
                  <a:pt x="19402" y="143491"/>
                </a:lnTo>
                <a:lnTo>
                  <a:pt x="19402" y="163575"/>
                </a:lnTo>
                <a:lnTo>
                  <a:pt x="20165" y="179535"/>
                </a:lnTo>
                <a:lnTo>
                  <a:pt x="20165" y="193968"/>
                </a:lnTo>
                <a:lnTo>
                  <a:pt x="21693" y="205194"/>
                </a:lnTo>
                <a:lnTo>
                  <a:pt x="21693" y="213212"/>
                </a:lnTo>
                <a:lnTo>
                  <a:pt x="21693" y="220467"/>
                </a:lnTo>
                <a:lnTo>
                  <a:pt x="22457" y="226042"/>
                </a:lnTo>
                <a:lnTo>
                  <a:pt x="22457" y="230089"/>
                </a:lnTo>
                <a:lnTo>
                  <a:pt x="23221" y="233297"/>
                </a:lnTo>
                <a:lnTo>
                  <a:pt x="23221" y="234900"/>
                </a:lnTo>
                <a:lnTo>
                  <a:pt x="23985" y="237268"/>
                </a:lnTo>
                <a:lnTo>
                  <a:pt x="23985" y="238108"/>
                </a:lnTo>
                <a:lnTo>
                  <a:pt x="23985" y="240475"/>
                </a:lnTo>
                <a:lnTo>
                  <a:pt x="25589" y="241315"/>
                </a:lnTo>
                <a:lnTo>
                  <a:pt x="25589" y="244522"/>
                </a:lnTo>
                <a:lnTo>
                  <a:pt x="26353" y="245286"/>
                </a:lnTo>
                <a:lnTo>
                  <a:pt x="26353" y="246890"/>
                </a:lnTo>
                <a:lnTo>
                  <a:pt x="27117" y="246890"/>
                </a:lnTo>
                <a:lnTo>
                  <a:pt x="27880" y="248493"/>
                </a:lnTo>
                <a:lnTo>
                  <a:pt x="27880" y="249333"/>
                </a:lnTo>
                <a:lnTo>
                  <a:pt x="29408" y="248493"/>
                </a:lnTo>
                <a:lnTo>
                  <a:pt x="29408" y="249333"/>
                </a:lnTo>
                <a:lnTo>
                  <a:pt x="30248" y="250097"/>
                </a:lnTo>
                <a:lnTo>
                  <a:pt x="31012" y="250097"/>
                </a:lnTo>
                <a:lnTo>
                  <a:pt x="31012" y="249333"/>
                </a:lnTo>
                <a:lnTo>
                  <a:pt x="31776" y="249333"/>
                </a:lnTo>
                <a:lnTo>
                  <a:pt x="33304" y="248493"/>
                </a:lnTo>
                <a:lnTo>
                  <a:pt x="34068" y="249333"/>
                </a:lnTo>
                <a:lnTo>
                  <a:pt x="34831" y="248493"/>
                </a:lnTo>
                <a:lnTo>
                  <a:pt x="34831" y="249333"/>
                </a:lnTo>
                <a:lnTo>
                  <a:pt x="34831" y="250097"/>
                </a:lnTo>
                <a:lnTo>
                  <a:pt x="35672" y="250097"/>
                </a:lnTo>
                <a:lnTo>
                  <a:pt x="37199" y="249333"/>
                </a:lnTo>
                <a:lnTo>
                  <a:pt x="37963" y="250097"/>
                </a:lnTo>
                <a:lnTo>
                  <a:pt x="37963" y="249333"/>
                </a:lnTo>
                <a:lnTo>
                  <a:pt x="38727" y="248493"/>
                </a:lnTo>
                <a:lnTo>
                  <a:pt x="39491" y="249333"/>
                </a:lnTo>
                <a:lnTo>
                  <a:pt x="41095" y="250097"/>
                </a:lnTo>
                <a:lnTo>
                  <a:pt x="41095" y="230089"/>
                </a:lnTo>
                <a:lnTo>
                  <a:pt x="41095" y="165178"/>
                </a:lnTo>
                <a:lnTo>
                  <a:pt x="41859" y="88965"/>
                </a:lnTo>
                <a:lnTo>
                  <a:pt x="41859" y="22451"/>
                </a:lnTo>
                <a:lnTo>
                  <a:pt x="42623" y="5651"/>
                </a:lnTo>
                <a:lnTo>
                  <a:pt x="42623" y="28866"/>
                </a:lnTo>
                <a:lnTo>
                  <a:pt x="43387" y="60939"/>
                </a:lnTo>
                <a:lnTo>
                  <a:pt x="43387" y="93777"/>
                </a:lnTo>
                <a:lnTo>
                  <a:pt x="44914" y="122643"/>
                </a:lnTo>
                <a:lnTo>
                  <a:pt x="44914" y="146698"/>
                </a:lnTo>
                <a:lnTo>
                  <a:pt x="44914" y="166782"/>
                </a:lnTo>
                <a:lnTo>
                  <a:pt x="45678" y="181979"/>
                </a:lnTo>
                <a:lnTo>
                  <a:pt x="45678" y="193968"/>
                </a:lnTo>
                <a:lnTo>
                  <a:pt x="46519" y="205194"/>
                </a:lnTo>
                <a:lnTo>
                  <a:pt x="46519" y="214052"/>
                </a:lnTo>
                <a:lnTo>
                  <a:pt x="47282" y="218863"/>
                </a:lnTo>
                <a:lnTo>
                  <a:pt x="47282" y="225278"/>
                </a:lnTo>
                <a:lnTo>
                  <a:pt x="47282" y="230089"/>
                </a:lnTo>
                <a:lnTo>
                  <a:pt x="48810" y="234900"/>
                </a:lnTo>
                <a:lnTo>
                  <a:pt x="48810" y="237268"/>
                </a:lnTo>
                <a:lnTo>
                  <a:pt x="49574" y="238871"/>
                </a:lnTo>
                <a:lnTo>
                  <a:pt x="49574" y="241315"/>
                </a:lnTo>
                <a:lnTo>
                  <a:pt x="50338" y="242919"/>
                </a:lnTo>
                <a:lnTo>
                  <a:pt x="50338" y="245286"/>
                </a:lnTo>
                <a:lnTo>
                  <a:pt x="51102" y="245286"/>
                </a:lnTo>
                <a:lnTo>
                  <a:pt x="51102" y="246890"/>
                </a:lnTo>
                <a:lnTo>
                  <a:pt x="52706" y="246890"/>
                </a:lnTo>
                <a:lnTo>
                  <a:pt x="52706" y="249333"/>
                </a:lnTo>
                <a:lnTo>
                  <a:pt x="53470" y="249333"/>
                </a:lnTo>
                <a:lnTo>
                  <a:pt x="54234" y="250097"/>
                </a:lnTo>
                <a:lnTo>
                  <a:pt x="54234" y="249333"/>
                </a:lnTo>
                <a:lnTo>
                  <a:pt x="54997" y="250097"/>
                </a:lnTo>
                <a:lnTo>
                  <a:pt x="54997" y="250937"/>
                </a:lnTo>
                <a:lnTo>
                  <a:pt x="56525" y="250097"/>
                </a:lnTo>
                <a:lnTo>
                  <a:pt x="56525" y="249333"/>
                </a:lnTo>
                <a:lnTo>
                  <a:pt x="57365" y="250097"/>
                </a:lnTo>
                <a:lnTo>
                  <a:pt x="57365" y="250937"/>
                </a:lnTo>
                <a:lnTo>
                  <a:pt x="58129" y="250937"/>
                </a:lnTo>
                <a:lnTo>
                  <a:pt x="58893" y="250937"/>
                </a:lnTo>
                <a:lnTo>
                  <a:pt x="60421" y="250937"/>
                </a:lnTo>
                <a:lnTo>
                  <a:pt x="60421" y="252541"/>
                </a:lnTo>
                <a:lnTo>
                  <a:pt x="61185" y="250937"/>
                </a:lnTo>
                <a:lnTo>
                  <a:pt x="62025" y="250937"/>
                </a:lnTo>
                <a:lnTo>
                  <a:pt x="62789" y="249333"/>
                </a:lnTo>
                <a:lnTo>
                  <a:pt x="64316" y="248493"/>
                </a:lnTo>
                <a:lnTo>
                  <a:pt x="64316" y="249333"/>
                </a:lnTo>
                <a:lnTo>
                  <a:pt x="65080" y="249333"/>
                </a:lnTo>
                <a:lnTo>
                  <a:pt x="65080" y="252541"/>
                </a:lnTo>
                <a:lnTo>
                  <a:pt x="65844" y="254908"/>
                </a:lnTo>
                <a:lnTo>
                  <a:pt x="65844" y="238108"/>
                </a:lnTo>
                <a:lnTo>
                  <a:pt x="66608" y="173960"/>
                </a:lnTo>
                <a:lnTo>
                  <a:pt x="66608" y="99428"/>
                </a:lnTo>
                <a:lnTo>
                  <a:pt x="66608" y="32913"/>
                </a:lnTo>
                <a:lnTo>
                  <a:pt x="68212" y="14433"/>
                </a:lnTo>
                <a:lnTo>
                  <a:pt x="68212" y="36884"/>
                </a:lnTo>
                <a:lnTo>
                  <a:pt x="68976" y="67354"/>
                </a:lnTo>
                <a:lnTo>
                  <a:pt x="68976" y="98588"/>
                </a:lnTo>
                <a:lnTo>
                  <a:pt x="69740" y="126690"/>
                </a:lnTo>
                <a:lnTo>
                  <a:pt x="69740" y="149905"/>
                </a:lnTo>
                <a:lnTo>
                  <a:pt x="71268" y="169149"/>
                </a:lnTo>
                <a:lnTo>
                  <a:pt x="71268" y="182742"/>
                </a:lnTo>
                <a:lnTo>
                  <a:pt x="71268" y="196412"/>
                </a:lnTo>
                <a:lnTo>
                  <a:pt x="72031" y="205194"/>
                </a:lnTo>
                <a:lnTo>
                  <a:pt x="72031" y="212449"/>
                </a:lnTo>
                <a:lnTo>
                  <a:pt x="72872" y="218863"/>
                </a:lnTo>
                <a:lnTo>
                  <a:pt x="72872" y="225278"/>
                </a:lnTo>
                <a:lnTo>
                  <a:pt x="73636" y="230089"/>
                </a:lnTo>
                <a:lnTo>
                  <a:pt x="73636" y="233297"/>
                </a:lnTo>
                <a:lnTo>
                  <a:pt x="73636" y="236504"/>
                </a:lnTo>
                <a:lnTo>
                  <a:pt x="75163" y="238108"/>
                </a:lnTo>
                <a:lnTo>
                  <a:pt x="75163" y="241315"/>
                </a:lnTo>
                <a:lnTo>
                  <a:pt x="75927" y="242919"/>
                </a:lnTo>
                <a:lnTo>
                  <a:pt x="75927" y="244522"/>
                </a:lnTo>
                <a:lnTo>
                  <a:pt x="76691" y="244522"/>
                </a:lnTo>
                <a:lnTo>
                  <a:pt x="76691" y="245286"/>
                </a:lnTo>
                <a:lnTo>
                  <a:pt x="77455" y="246126"/>
                </a:lnTo>
                <a:lnTo>
                  <a:pt x="79059" y="246126"/>
                </a:lnTo>
                <a:lnTo>
                  <a:pt x="79823" y="246890"/>
                </a:lnTo>
                <a:lnTo>
                  <a:pt x="80587" y="248493"/>
                </a:lnTo>
                <a:lnTo>
                  <a:pt x="80587" y="249333"/>
                </a:lnTo>
                <a:lnTo>
                  <a:pt x="81351" y="248493"/>
                </a:lnTo>
                <a:lnTo>
                  <a:pt x="82878" y="249333"/>
                </a:lnTo>
                <a:lnTo>
                  <a:pt x="82878" y="248493"/>
                </a:lnTo>
                <a:lnTo>
                  <a:pt x="83718" y="249333"/>
                </a:lnTo>
                <a:lnTo>
                  <a:pt x="83718" y="248493"/>
                </a:lnTo>
                <a:lnTo>
                  <a:pt x="84482" y="249333"/>
                </a:lnTo>
                <a:lnTo>
                  <a:pt x="85246" y="249333"/>
                </a:lnTo>
                <a:lnTo>
                  <a:pt x="86774" y="249333"/>
                </a:lnTo>
                <a:lnTo>
                  <a:pt x="86774" y="248493"/>
                </a:lnTo>
                <a:lnTo>
                  <a:pt x="87538" y="248493"/>
                </a:lnTo>
                <a:lnTo>
                  <a:pt x="88302" y="248493"/>
                </a:lnTo>
                <a:lnTo>
                  <a:pt x="88302" y="249333"/>
                </a:lnTo>
                <a:lnTo>
                  <a:pt x="89142" y="248493"/>
                </a:lnTo>
                <a:lnTo>
                  <a:pt x="89142" y="249333"/>
                </a:lnTo>
                <a:lnTo>
                  <a:pt x="90670" y="249333"/>
                </a:lnTo>
                <a:lnTo>
                  <a:pt x="91433" y="249333"/>
                </a:lnTo>
                <a:lnTo>
                  <a:pt x="91433" y="230853"/>
                </a:lnTo>
                <a:lnTo>
                  <a:pt x="92197" y="169913"/>
                </a:lnTo>
                <a:lnTo>
                  <a:pt x="92197" y="98588"/>
                </a:lnTo>
                <a:lnTo>
                  <a:pt x="92961" y="33677"/>
                </a:lnTo>
                <a:lnTo>
                  <a:pt x="92961" y="15273"/>
                </a:lnTo>
                <a:lnTo>
                  <a:pt x="92961" y="38488"/>
                </a:lnTo>
                <a:lnTo>
                  <a:pt x="94565" y="70561"/>
                </a:lnTo>
                <a:lnTo>
                  <a:pt x="94565" y="101031"/>
                </a:lnTo>
                <a:lnTo>
                  <a:pt x="95329" y="127454"/>
                </a:lnTo>
                <a:lnTo>
                  <a:pt x="95329" y="149905"/>
                </a:lnTo>
                <a:lnTo>
                  <a:pt x="96093" y="167546"/>
                </a:lnTo>
                <a:lnTo>
                  <a:pt x="96093" y="182742"/>
                </a:lnTo>
                <a:lnTo>
                  <a:pt x="96857" y="194808"/>
                </a:lnTo>
                <a:lnTo>
                  <a:pt x="96857" y="206034"/>
                </a:lnTo>
                <a:lnTo>
                  <a:pt x="96857" y="214052"/>
                </a:lnTo>
                <a:lnTo>
                  <a:pt x="98385" y="220467"/>
                </a:lnTo>
                <a:lnTo>
                  <a:pt x="98385" y="225278"/>
                </a:lnTo>
                <a:lnTo>
                  <a:pt x="99148" y="229249"/>
                </a:lnTo>
                <a:lnTo>
                  <a:pt x="99148" y="233297"/>
                </a:lnTo>
                <a:lnTo>
                  <a:pt x="99989" y="237268"/>
                </a:lnTo>
                <a:lnTo>
                  <a:pt x="99989" y="238108"/>
                </a:lnTo>
                <a:lnTo>
                  <a:pt x="99989" y="240475"/>
                </a:lnTo>
                <a:lnTo>
                  <a:pt x="100753" y="241315"/>
                </a:lnTo>
                <a:lnTo>
                  <a:pt x="100753" y="242079"/>
                </a:lnTo>
                <a:lnTo>
                  <a:pt x="102280" y="244522"/>
                </a:lnTo>
                <a:lnTo>
                  <a:pt x="102280" y="245286"/>
                </a:lnTo>
                <a:lnTo>
                  <a:pt x="103044" y="245286"/>
                </a:lnTo>
                <a:lnTo>
                  <a:pt x="103044" y="246126"/>
                </a:lnTo>
                <a:lnTo>
                  <a:pt x="103808" y="246126"/>
                </a:lnTo>
                <a:lnTo>
                  <a:pt x="104572" y="246890"/>
                </a:lnTo>
                <a:lnTo>
                  <a:pt x="106176" y="246890"/>
                </a:lnTo>
                <a:lnTo>
                  <a:pt x="106940" y="246890"/>
                </a:lnTo>
                <a:lnTo>
                  <a:pt x="106940" y="248493"/>
                </a:lnTo>
                <a:lnTo>
                  <a:pt x="107704" y="246890"/>
                </a:lnTo>
                <a:lnTo>
                  <a:pt x="108468" y="248493"/>
                </a:lnTo>
                <a:lnTo>
                  <a:pt x="108468" y="249333"/>
                </a:lnTo>
                <a:lnTo>
                  <a:pt x="109995" y="248493"/>
                </a:lnTo>
                <a:lnTo>
                  <a:pt x="109995" y="249333"/>
                </a:lnTo>
                <a:lnTo>
                  <a:pt x="110836" y="248493"/>
                </a:lnTo>
                <a:lnTo>
                  <a:pt x="110836" y="246890"/>
                </a:lnTo>
                <a:lnTo>
                  <a:pt x="111599" y="248493"/>
                </a:lnTo>
                <a:lnTo>
                  <a:pt x="112363" y="248493"/>
                </a:lnTo>
                <a:lnTo>
                  <a:pt x="113891" y="248493"/>
                </a:lnTo>
                <a:lnTo>
                  <a:pt x="114655" y="248493"/>
                </a:lnTo>
                <a:lnTo>
                  <a:pt x="114655" y="249333"/>
                </a:lnTo>
                <a:lnTo>
                  <a:pt x="115419" y="248493"/>
                </a:lnTo>
                <a:lnTo>
                  <a:pt x="116259" y="249333"/>
                </a:lnTo>
                <a:lnTo>
                  <a:pt x="116259" y="233297"/>
                </a:lnTo>
                <a:lnTo>
                  <a:pt x="117787" y="170753"/>
                </a:lnTo>
                <a:lnTo>
                  <a:pt x="117787" y="99428"/>
                </a:lnTo>
                <a:lnTo>
                  <a:pt x="118550" y="36884"/>
                </a:lnTo>
                <a:lnTo>
                  <a:pt x="118550" y="18480"/>
                </a:lnTo>
                <a:lnTo>
                  <a:pt x="119314" y="40931"/>
                </a:lnTo>
                <a:lnTo>
                  <a:pt x="119314" y="73005"/>
                </a:lnTo>
                <a:lnTo>
                  <a:pt x="119314" y="103399"/>
                </a:lnTo>
                <a:lnTo>
                  <a:pt x="120078" y="131501"/>
                </a:lnTo>
                <a:lnTo>
                  <a:pt x="120078" y="154716"/>
                </a:lnTo>
                <a:lnTo>
                  <a:pt x="121682" y="173120"/>
                </a:lnTo>
                <a:lnTo>
                  <a:pt x="121682" y="189157"/>
                </a:lnTo>
                <a:lnTo>
                  <a:pt x="122446" y="200383"/>
                </a:lnTo>
                <a:lnTo>
                  <a:pt x="122446" y="210005"/>
                </a:lnTo>
                <a:lnTo>
                  <a:pt x="123210" y="217260"/>
                </a:lnTo>
                <a:lnTo>
                  <a:pt x="123210" y="222071"/>
                </a:lnTo>
                <a:lnTo>
                  <a:pt x="123210" y="226042"/>
                </a:lnTo>
                <a:lnTo>
                  <a:pt x="123974" y="229249"/>
                </a:lnTo>
                <a:lnTo>
                  <a:pt x="123974" y="233297"/>
                </a:lnTo>
                <a:lnTo>
                  <a:pt x="125502" y="236504"/>
                </a:lnTo>
                <a:lnTo>
                  <a:pt x="125502" y="238108"/>
                </a:lnTo>
                <a:lnTo>
                  <a:pt x="126265" y="240475"/>
                </a:lnTo>
                <a:lnTo>
                  <a:pt x="126265" y="241315"/>
                </a:lnTo>
                <a:lnTo>
                  <a:pt x="126265" y="242919"/>
                </a:lnTo>
                <a:lnTo>
                  <a:pt x="127106" y="244522"/>
                </a:lnTo>
                <a:lnTo>
                  <a:pt x="127106" y="245286"/>
                </a:lnTo>
                <a:lnTo>
                  <a:pt x="127870" y="246890"/>
                </a:lnTo>
                <a:lnTo>
                  <a:pt x="129397" y="246890"/>
                </a:lnTo>
                <a:lnTo>
                  <a:pt x="129397" y="248493"/>
                </a:lnTo>
                <a:lnTo>
                  <a:pt x="130161" y="248493"/>
                </a:lnTo>
                <a:lnTo>
                  <a:pt x="130161" y="246890"/>
                </a:lnTo>
                <a:lnTo>
                  <a:pt x="130925" y="246890"/>
                </a:lnTo>
                <a:lnTo>
                  <a:pt x="130925" y="248493"/>
                </a:lnTo>
                <a:lnTo>
                  <a:pt x="131689" y="248493"/>
                </a:lnTo>
                <a:lnTo>
                  <a:pt x="133293" y="249333"/>
                </a:lnTo>
                <a:lnTo>
                  <a:pt x="134057" y="249333"/>
                </a:lnTo>
                <a:lnTo>
                  <a:pt x="134821" y="249333"/>
                </a:lnTo>
                <a:lnTo>
                  <a:pt x="135585" y="248493"/>
                </a:lnTo>
                <a:lnTo>
                  <a:pt x="135585" y="249333"/>
                </a:lnTo>
                <a:lnTo>
                  <a:pt x="137112" y="249333"/>
                </a:lnTo>
                <a:lnTo>
                  <a:pt x="137112" y="248493"/>
                </a:lnTo>
                <a:lnTo>
                  <a:pt x="137953" y="249333"/>
                </a:lnTo>
                <a:lnTo>
                  <a:pt x="138716" y="249333"/>
                </a:lnTo>
                <a:lnTo>
                  <a:pt x="139480" y="250097"/>
                </a:lnTo>
                <a:lnTo>
                  <a:pt x="139480" y="249333"/>
                </a:lnTo>
                <a:lnTo>
                  <a:pt x="141008" y="249333"/>
                </a:lnTo>
                <a:lnTo>
                  <a:pt x="141772" y="249333"/>
                </a:lnTo>
                <a:lnTo>
                  <a:pt x="141772" y="250097"/>
                </a:lnTo>
                <a:lnTo>
                  <a:pt x="142536" y="236504"/>
                </a:lnTo>
                <a:lnTo>
                  <a:pt x="142536" y="177931"/>
                </a:lnTo>
                <a:lnTo>
                  <a:pt x="142536" y="109050"/>
                </a:lnTo>
                <a:lnTo>
                  <a:pt x="143376" y="43299"/>
                </a:lnTo>
                <a:lnTo>
                  <a:pt x="143376" y="24895"/>
                </a:lnTo>
                <a:lnTo>
                  <a:pt x="144904" y="43299"/>
                </a:lnTo>
                <a:lnTo>
                  <a:pt x="144904" y="74609"/>
                </a:lnTo>
                <a:lnTo>
                  <a:pt x="145668" y="105002"/>
                </a:lnTo>
                <a:lnTo>
                  <a:pt x="145668" y="130661"/>
                </a:lnTo>
                <a:lnTo>
                  <a:pt x="145668" y="153113"/>
                </a:lnTo>
                <a:lnTo>
                  <a:pt x="146431" y="170753"/>
                </a:lnTo>
                <a:lnTo>
                  <a:pt x="146431" y="185950"/>
                </a:lnTo>
                <a:lnTo>
                  <a:pt x="147195" y="197176"/>
                </a:lnTo>
                <a:lnTo>
                  <a:pt x="147195" y="206798"/>
                </a:lnTo>
                <a:lnTo>
                  <a:pt x="148799" y="214816"/>
                </a:lnTo>
                <a:lnTo>
                  <a:pt x="148799" y="222071"/>
                </a:lnTo>
                <a:lnTo>
                  <a:pt x="149563" y="226882"/>
                </a:lnTo>
                <a:lnTo>
                  <a:pt x="149563" y="232457"/>
                </a:lnTo>
                <a:lnTo>
                  <a:pt x="149563" y="234900"/>
                </a:lnTo>
                <a:lnTo>
                  <a:pt x="150327" y="238108"/>
                </a:lnTo>
                <a:lnTo>
                  <a:pt x="150327" y="240475"/>
                </a:lnTo>
                <a:lnTo>
                  <a:pt x="151091" y="242079"/>
                </a:lnTo>
                <a:lnTo>
                  <a:pt x="151091" y="244522"/>
                </a:lnTo>
                <a:lnTo>
                  <a:pt x="152619" y="244522"/>
                </a:lnTo>
                <a:lnTo>
                  <a:pt x="152619" y="245286"/>
                </a:lnTo>
                <a:lnTo>
                  <a:pt x="153382" y="246126"/>
                </a:lnTo>
                <a:lnTo>
                  <a:pt x="153382" y="248493"/>
                </a:lnTo>
                <a:lnTo>
                  <a:pt x="154223" y="248493"/>
                </a:lnTo>
                <a:lnTo>
                  <a:pt x="154987" y="249333"/>
                </a:lnTo>
                <a:lnTo>
                  <a:pt x="154987" y="248493"/>
                </a:lnTo>
                <a:lnTo>
                  <a:pt x="156514" y="249333"/>
                </a:lnTo>
                <a:lnTo>
                  <a:pt x="157278" y="248493"/>
                </a:lnTo>
                <a:lnTo>
                  <a:pt x="158042" y="248493"/>
                </a:lnTo>
                <a:lnTo>
                  <a:pt x="158806" y="249333"/>
                </a:lnTo>
                <a:lnTo>
                  <a:pt x="160410" y="248493"/>
                </a:lnTo>
                <a:lnTo>
                  <a:pt x="161174" y="248493"/>
                </a:lnTo>
                <a:lnTo>
                  <a:pt x="161938" y="248493"/>
                </a:lnTo>
                <a:lnTo>
                  <a:pt x="162702" y="249333"/>
                </a:lnTo>
                <a:lnTo>
                  <a:pt x="164229" y="250097"/>
                </a:lnTo>
                <a:lnTo>
                  <a:pt x="165070" y="249333"/>
                </a:lnTo>
                <a:lnTo>
                  <a:pt x="165833" y="249333"/>
                </a:lnTo>
                <a:lnTo>
                  <a:pt x="165833" y="250097"/>
                </a:lnTo>
                <a:lnTo>
                  <a:pt x="165833" y="249333"/>
                </a:lnTo>
                <a:lnTo>
                  <a:pt x="166597" y="249333"/>
                </a:lnTo>
                <a:lnTo>
                  <a:pt x="168125" y="236504"/>
                </a:lnTo>
                <a:lnTo>
                  <a:pt x="168125" y="181979"/>
                </a:lnTo>
                <a:lnTo>
                  <a:pt x="168889" y="114624"/>
                </a:lnTo>
                <a:lnTo>
                  <a:pt x="168889" y="49714"/>
                </a:lnTo>
                <a:lnTo>
                  <a:pt x="168889" y="27262"/>
                </a:lnTo>
                <a:lnTo>
                  <a:pt x="169653" y="46506"/>
                </a:lnTo>
                <a:lnTo>
                  <a:pt x="169653" y="76976"/>
                </a:lnTo>
                <a:lnTo>
                  <a:pt x="170493" y="107446"/>
                </a:lnTo>
                <a:lnTo>
                  <a:pt x="170493" y="133105"/>
                </a:lnTo>
                <a:lnTo>
                  <a:pt x="172021" y="154716"/>
                </a:lnTo>
                <a:lnTo>
                  <a:pt x="172021" y="171517"/>
                </a:lnTo>
                <a:lnTo>
                  <a:pt x="172021" y="186790"/>
                </a:lnTo>
                <a:lnTo>
                  <a:pt x="172785" y="198779"/>
                </a:lnTo>
                <a:lnTo>
                  <a:pt x="172785" y="209241"/>
                </a:lnTo>
                <a:lnTo>
                  <a:pt x="173548" y="216420"/>
                </a:lnTo>
                <a:lnTo>
                  <a:pt x="173548" y="221231"/>
                </a:lnTo>
                <a:lnTo>
                  <a:pt x="174312" y="226042"/>
                </a:lnTo>
                <a:lnTo>
                  <a:pt x="174312" y="229249"/>
                </a:lnTo>
                <a:lnTo>
                  <a:pt x="175916" y="233297"/>
                </a:lnTo>
                <a:lnTo>
                  <a:pt x="175916" y="237268"/>
                </a:lnTo>
                <a:lnTo>
                  <a:pt x="175916" y="238871"/>
                </a:lnTo>
                <a:lnTo>
                  <a:pt x="176680" y="240475"/>
                </a:lnTo>
                <a:lnTo>
                  <a:pt x="176680" y="242079"/>
                </a:lnTo>
                <a:lnTo>
                  <a:pt x="177444" y="242919"/>
                </a:lnTo>
                <a:lnTo>
                  <a:pt x="177444" y="245286"/>
                </a:lnTo>
                <a:lnTo>
                  <a:pt x="178208" y="245286"/>
                </a:lnTo>
                <a:lnTo>
                  <a:pt x="178208" y="246126"/>
                </a:lnTo>
                <a:lnTo>
                  <a:pt x="179736" y="246890"/>
                </a:lnTo>
                <a:lnTo>
                  <a:pt x="180499" y="246126"/>
                </a:lnTo>
                <a:lnTo>
                  <a:pt x="181340" y="246890"/>
                </a:lnTo>
                <a:lnTo>
                  <a:pt x="181340" y="246126"/>
                </a:lnTo>
                <a:lnTo>
                  <a:pt x="181340" y="246890"/>
                </a:lnTo>
                <a:lnTo>
                  <a:pt x="182104" y="248493"/>
                </a:lnTo>
                <a:lnTo>
                  <a:pt x="182104" y="246890"/>
                </a:lnTo>
                <a:lnTo>
                  <a:pt x="183631" y="246890"/>
                </a:lnTo>
                <a:lnTo>
                  <a:pt x="183631" y="248493"/>
                </a:lnTo>
                <a:lnTo>
                  <a:pt x="184395" y="248493"/>
                </a:lnTo>
                <a:lnTo>
                  <a:pt x="185159" y="249333"/>
                </a:lnTo>
                <a:lnTo>
                  <a:pt x="185159" y="248493"/>
                </a:lnTo>
                <a:lnTo>
                  <a:pt x="185999" y="249333"/>
                </a:lnTo>
                <a:lnTo>
                  <a:pt x="187527" y="249333"/>
                </a:lnTo>
                <a:lnTo>
                  <a:pt x="188291" y="249333"/>
                </a:lnTo>
                <a:lnTo>
                  <a:pt x="189055" y="249333"/>
                </a:lnTo>
                <a:lnTo>
                  <a:pt x="189819" y="249333"/>
                </a:lnTo>
                <a:lnTo>
                  <a:pt x="191423" y="249333"/>
                </a:lnTo>
                <a:lnTo>
                  <a:pt x="191423" y="250097"/>
                </a:lnTo>
                <a:lnTo>
                  <a:pt x="192187" y="249333"/>
                </a:lnTo>
                <a:lnTo>
                  <a:pt x="192950" y="237268"/>
                </a:lnTo>
                <a:lnTo>
                  <a:pt x="192950" y="181979"/>
                </a:lnTo>
                <a:lnTo>
                  <a:pt x="193714" y="115464"/>
                </a:lnTo>
                <a:lnTo>
                  <a:pt x="193714" y="54525"/>
                </a:lnTo>
                <a:lnTo>
                  <a:pt x="195242" y="33677"/>
                </a:lnTo>
                <a:lnTo>
                  <a:pt x="195242" y="51317"/>
                </a:lnTo>
                <a:lnTo>
                  <a:pt x="195242" y="79420"/>
                </a:lnTo>
                <a:lnTo>
                  <a:pt x="196006" y="109813"/>
                </a:lnTo>
                <a:lnTo>
                  <a:pt x="196006" y="134708"/>
                </a:lnTo>
                <a:lnTo>
                  <a:pt x="196846" y="154716"/>
                </a:lnTo>
                <a:lnTo>
                  <a:pt x="196846" y="173960"/>
                </a:lnTo>
                <a:lnTo>
                  <a:pt x="198374" y="187554"/>
                </a:lnTo>
                <a:lnTo>
                  <a:pt x="198374" y="200383"/>
                </a:lnTo>
                <a:lnTo>
                  <a:pt x="198374" y="210005"/>
                </a:lnTo>
                <a:lnTo>
                  <a:pt x="199138" y="216420"/>
                </a:lnTo>
                <a:lnTo>
                  <a:pt x="199138" y="224438"/>
                </a:lnTo>
                <a:lnTo>
                  <a:pt x="199902" y="229249"/>
                </a:lnTo>
                <a:lnTo>
                  <a:pt x="199902" y="232457"/>
                </a:lnTo>
                <a:lnTo>
                  <a:pt x="200665" y="234900"/>
                </a:lnTo>
                <a:lnTo>
                  <a:pt x="200665" y="238871"/>
                </a:lnTo>
                <a:lnTo>
                  <a:pt x="202269" y="241315"/>
                </a:lnTo>
                <a:lnTo>
                  <a:pt x="202269" y="242919"/>
                </a:lnTo>
                <a:lnTo>
                  <a:pt x="203033" y="244522"/>
                </a:lnTo>
                <a:lnTo>
                  <a:pt x="203033" y="246126"/>
                </a:lnTo>
                <a:lnTo>
                  <a:pt x="203797" y="246126"/>
                </a:lnTo>
                <a:lnTo>
                  <a:pt x="204561" y="246126"/>
                </a:lnTo>
                <a:lnTo>
                  <a:pt x="204561" y="246890"/>
                </a:lnTo>
                <a:lnTo>
                  <a:pt x="204561" y="248493"/>
                </a:lnTo>
                <a:lnTo>
                  <a:pt x="206089" y="248493"/>
                </a:lnTo>
                <a:lnTo>
                  <a:pt x="206853" y="248493"/>
                </a:lnTo>
                <a:lnTo>
                  <a:pt x="206853" y="250097"/>
                </a:lnTo>
                <a:lnTo>
                  <a:pt x="207693" y="250097"/>
                </a:lnTo>
                <a:lnTo>
                  <a:pt x="207693" y="249333"/>
                </a:lnTo>
                <a:lnTo>
                  <a:pt x="207693" y="250097"/>
                </a:lnTo>
                <a:lnTo>
                  <a:pt x="208457" y="250097"/>
                </a:lnTo>
                <a:lnTo>
                  <a:pt x="209984" y="250097"/>
                </a:lnTo>
                <a:lnTo>
                  <a:pt x="209984" y="249333"/>
                </a:lnTo>
                <a:lnTo>
                  <a:pt x="210748" y="250097"/>
                </a:lnTo>
                <a:lnTo>
                  <a:pt x="210748" y="249333"/>
                </a:lnTo>
                <a:lnTo>
                  <a:pt x="211512" y="249333"/>
                </a:lnTo>
                <a:lnTo>
                  <a:pt x="211512" y="248493"/>
                </a:lnTo>
                <a:lnTo>
                  <a:pt x="212276" y="248493"/>
                </a:lnTo>
                <a:lnTo>
                  <a:pt x="212276" y="249333"/>
                </a:lnTo>
                <a:lnTo>
                  <a:pt x="213880" y="249333"/>
                </a:lnTo>
                <a:lnTo>
                  <a:pt x="214644" y="248493"/>
                </a:lnTo>
                <a:lnTo>
                  <a:pt x="214644" y="249333"/>
                </a:lnTo>
                <a:lnTo>
                  <a:pt x="214644" y="250097"/>
                </a:lnTo>
                <a:lnTo>
                  <a:pt x="215408" y="249333"/>
                </a:lnTo>
                <a:lnTo>
                  <a:pt x="216172" y="249333"/>
                </a:lnTo>
                <a:lnTo>
                  <a:pt x="217699" y="249333"/>
                </a:lnTo>
                <a:lnTo>
                  <a:pt x="218540" y="249333"/>
                </a:lnTo>
                <a:lnTo>
                  <a:pt x="218540" y="238871"/>
                </a:lnTo>
                <a:lnTo>
                  <a:pt x="218540" y="185950"/>
                </a:lnTo>
                <a:lnTo>
                  <a:pt x="219304" y="121879"/>
                </a:lnTo>
                <a:lnTo>
                  <a:pt x="219304" y="59336"/>
                </a:lnTo>
                <a:lnTo>
                  <a:pt x="220067" y="36884"/>
                </a:lnTo>
                <a:lnTo>
                  <a:pt x="220067" y="53761"/>
                </a:lnTo>
                <a:lnTo>
                  <a:pt x="221595" y="81787"/>
                </a:lnTo>
                <a:lnTo>
                  <a:pt x="221595" y="111417"/>
                </a:lnTo>
                <a:lnTo>
                  <a:pt x="221595" y="137076"/>
                </a:lnTo>
                <a:lnTo>
                  <a:pt x="222359" y="157160"/>
                </a:lnTo>
                <a:lnTo>
                  <a:pt x="222359" y="174724"/>
                </a:lnTo>
                <a:lnTo>
                  <a:pt x="223123" y="187554"/>
                </a:lnTo>
                <a:lnTo>
                  <a:pt x="223123" y="200383"/>
                </a:lnTo>
                <a:lnTo>
                  <a:pt x="223963" y="209241"/>
                </a:lnTo>
                <a:lnTo>
                  <a:pt x="223963" y="214816"/>
                </a:lnTo>
                <a:lnTo>
                  <a:pt x="223963" y="220467"/>
                </a:lnTo>
                <a:lnTo>
                  <a:pt x="225491" y="226042"/>
                </a:lnTo>
                <a:lnTo>
                  <a:pt x="225491" y="230089"/>
                </a:lnTo>
                <a:lnTo>
                  <a:pt x="226255" y="233297"/>
                </a:lnTo>
                <a:lnTo>
                  <a:pt x="226255" y="236504"/>
                </a:lnTo>
                <a:lnTo>
                  <a:pt x="227019" y="238108"/>
                </a:lnTo>
                <a:lnTo>
                  <a:pt x="227019" y="238871"/>
                </a:lnTo>
                <a:lnTo>
                  <a:pt x="227782" y="242079"/>
                </a:lnTo>
                <a:lnTo>
                  <a:pt x="227782" y="242919"/>
                </a:lnTo>
                <a:lnTo>
                  <a:pt x="229386" y="245286"/>
                </a:lnTo>
                <a:lnTo>
                  <a:pt x="229386" y="246126"/>
                </a:lnTo>
                <a:lnTo>
                  <a:pt x="230150" y="246126"/>
                </a:lnTo>
                <a:lnTo>
                  <a:pt x="230150" y="246890"/>
                </a:lnTo>
                <a:lnTo>
                  <a:pt x="230914" y="246890"/>
                </a:lnTo>
                <a:lnTo>
                  <a:pt x="231678" y="246890"/>
                </a:lnTo>
                <a:lnTo>
                  <a:pt x="233206" y="246890"/>
                </a:lnTo>
                <a:lnTo>
                  <a:pt x="233970" y="248493"/>
                </a:lnTo>
                <a:lnTo>
                  <a:pt x="234810" y="248493"/>
                </a:lnTo>
                <a:lnTo>
                  <a:pt x="234810" y="246890"/>
                </a:lnTo>
                <a:lnTo>
                  <a:pt x="235574" y="249333"/>
                </a:lnTo>
                <a:lnTo>
                  <a:pt x="235574" y="250097"/>
                </a:lnTo>
                <a:lnTo>
                  <a:pt x="237101" y="248493"/>
                </a:lnTo>
                <a:lnTo>
                  <a:pt x="237865" y="248493"/>
                </a:lnTo>
                <a:lnTo>
                  <a:pt x="237865" y="250097"/>
                </a:lnTo>
                <a:lnTo>
                  <a:pt x="237865" y="250937"/>
                </a:lnTo>
                <a:lnTo>
                  <a:pt x="238629" y="250097"/>
                </a:lnTo>
                <a:lnTo>
                  <a:pt x="238629" y="249333"/>
                </a:lnTo>
                <a:lnTo>
                  <a:pt x="239393" y="250097"/>
                </a:lnTo>
                <a:lnTo>
                  <a:pt x="239393" y="248493"/>
                </a:lnTo>
                <a:lnTo>
                  <a:pt x="240997" y="248493"/>
                </a:lnTo>
                <a:lnTo>
                  <a:pt x="240997" y="249333"/>
                </a:lnTo>
                <a:lnTo>
                  <a:pt x="241761" y="248493"/>
                </a:lnTo>
                <a:lnTo>
                  <a:pt x="242525" y="249333"/>
                </a:lnTo>
                <a:lnTo>
                  <a:pt x="242525" y="248493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556613" y="3858171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2322" y="0"/>
                </a:lnTo>
                <a:lnTo>
                  <a:pt x="5423" y="0"/>
                </a:lnTo>
                <a:lnTo>
                  <a:pt x="8517" y="0"/>
                </a:lnTo>
                <a:lnTo>
                  <a:pt x="11618" y="0"/>
                </a:lnTo>
                <a:lnTo>
                  <a:pt x="13940" y="0"/>
                </a:lnTo>
                <a:lnTo>
                  <a:pt x="17813" y="0"/>
                </a:lnTo>
                <a:lnTo>
                  <a:pt x="20906" y="0"/>
                </a:lnTo>
                <a:lnTo>
                  <a:pt x="24008" y="0"/>
                </a:lnTo>
                <a:lnTo>
                  <a:pt x="27101" y="0"/>
                </a:lnTo>
                <a:lnTo>
                  <a:pt x="29423" y="0"/>
                </a:lnTo>
                <a:lnTo>
                  <a:pt x="32525" y="0"/>
                </a:lnTo>
                <a:lnTo>
                  <a:pt x="36397" y="0"/>
                </a:lnTo>
                <a:lnTo>
                  <a:pt x="39491" y="0"/>
                </a:lnTo>
                <a:lnTo>
                  <a:pt x="42592" y="0"/>
                </a:lnTo>
                <a:lnTo>
                  <a:pt x="44914" y="0"/>
                </a:lnTo>
                <a:lnTo>
                  <a:pt x="48008" y="0"/>
                </a:lnTo>
                <a:lnTo>
                  <a:pt x="51109" y="0"/>
                </a:lnTo>
                <a:lnTo>
                  <a:pt x="54982" y="0"/>
                </a:lnTo>
                <a:lnTo>
                  <a:pt x="58076" y="0"/>
                </a:lnTo>
                <a:lnTo>
                  <a:pt x="61177" y="0"/>
                </a:lnTo>
                <a:lnTo>
                  <a:pt x="63499" y="0"/>
                </a:lnTo>
                <a:lnTo>
                  <a:pt x="66593" y="0"/>
                </a:lnTo>
                <a:lnTo>
                  <a:pt x="69694" y="0"/>
                </a:lnTo>
                <a:lnTo>
                  <a:pt x="73567" y="0"/>
                </a:lnTo>
                <a:lnTo>
                  <a:pt x="76660" y="0"/>
                </a:lnTo>
                <a:lnTo>
                  <a:pt x="78983" y="0"/>
                </a:lnTo>
                <a:lnTo>
                  <a:pt x="82084" y="0"/>
                </a:lnTo>
                <a:lnTo>
                  <a:pt x="85177" y="0"/>
                </a:lnTo>
                <a:lnTo>
                  <a:pt x="88279" y="0"/>
                </a:lnTo>
                <a:lnTo>
                  <a:pt x="92152" y="0"/>
                </a:lnTo>
                <a:lnTo>
                  <a:pt x="94474" y="0"/>
                </a:lnTo>
                <a:lnTo>
                  <a:pt x="97567" y="0"/>
                </a:lnTo>
                <a:lnTo>
                  <a:pt x="100669" y="0"/>
                </a:lnTo>
                <a:lnTo>
                  <a:pt x="103762" y="0"/>
                </a:lnTo>
                <a:lnTo>
                  <a:pt x="106084" y="0"/>
                </a:lnTo>
                <a:lnTo>
                  <a:pt x="109957" y="0"/>
                </a:lnTo>
                <a:lnTo>
                  <a:pt x="113058" y="0"/>
                </a:lnTo>
                <a:lnTo>
                  <a:pt x="116152" y="0"/>
                </a:lnTo>
                <a:lnTo>
                  <a:pt x="119253" y="0"/>
                </a:lnTo>
                <a:lnTo>
                  <a:pt x="121575" y="0"/>
                </a:lnTo>
                <a:lnTo>
                  <a:pt x="124669" y="0"/>
                </a:lnTo>
                <a:lnTo>
                  <a:pt x="128542" y="0"/>
                </a:lnTo>
                <a:lnTo>
                  <a:pt x="131643" y="0"/>
                </a:lnTo>
                <a:lnTo>
                  <a:pt x="134737" y="0"/>
                </a:lnTo>
                <a:lnTo>
                  <a:pt x="137059" y="0"/>
                </a:lnTo>
                <a:lnTo>
                  <a:pt x="140160" y="0"/>
                </a:lnTo>
                <a:lnTo>
                  <a:pt x="143254" y="0"/>
                </a:lnTo>
                <a:lnTo>
                  <a:pt x="147126" y="0"/>
                </a:lnTo>
                <a:lnTo>
                  <a:pt x="150228" y="0"/>
                </a:lnTo>
                <a:lnTo>
                  <a:pt x="152550" y="0"/>
                </a:lnTo>
                <a:lnTo>
                  <a:pt x="155644" y="0"/>
                </a:lnTo>
                <a:lnTo>
                  <a:pt x="158745" y="0"/>
                </a:lnTo>
                <a:lnTo>
                  <a:pt x="161838" y="0"/>
                </a:lnTo>
                <a:lnTo>
                  <a:pt x="165711" y="0"/>
                </a:lnTo>
                <a:lnTo>
                  <a:pt x="168033" y="0"/>
                </a:lnTo>
                <a:lnTo>
                  <a:pt x="171135" y="0"/>
                </a:lnTo>
                <a:lnTo>
                  <a:pt x="174228" y="0"/>
                </a:lnTo>
                <a:lnTo>
                  <a:pt x="177329" y="0"/>
                </a:lnTo>
                <a:lnTo>
                  <a:pt x="180423" y="0"/>
                </a:lnTo>
                <a:lnTo>
                  <a:pt x="184296" y="0"/>
                </a:lnTo>
                <a:lnTo>
                  <a:pt x="186618" y="0"/>
                </a:lnTo>
                <a:lnTo>
                  <a:pt x="189719" y="0"/>
                </a:lnTo>
                <a:lnTo>
                  <a:pt x="192813" y="0"/>
                </a:lnTo>
                <a:lnTo>
                  <a:pt x="195914" y="0"/>
                </a:lnTo>
                <a:lnTo>
                  <a:pt x="198259" y="0"/>
                </a:lnTo>
                <a:lnTo>
                  <a:pt x="202079" y="0"/>
                </a:lnTo>
                <a:lnTo>
                  <a:pt x="205210" y="0"/>
                </a:lnTo>
                <a:lnTo>
                  <a:pt x="208266" y="0"/>
                </a:lnTo>
                <a:lnTo>
                  <a:pt x="211398" y="0"/>
                </a:lnTo>
                <a:lnTo>
                  <a:pt x="213689" y="0"/>
                </a:lnTo>
                <a:lnTo>
                  <a:pt x="216821" y="0"/>
                </a:lnTo>
                <a:lnTo>
                  <a:pt x="220717" y="0"/>
                </a:lnTo>
                <a:lnTo>
                  <a:pt x="223772" y="0"/>
                </a:lnTo>
                <a:lnTo>
                  <a:pt x="226904" y="0"/>
                </a:lnTo>
                <a:lnTo>
                  <a:pt x="229196" y="0"/>
                </a:lnTo>
                <a:lnTo>
                  <a:pt x="232327" y="0"/>
                </a:lnTo>
                <a:lnTo>
                  <a:pt x="235383" y="0"/>
                </a:lnTo>
                <a:lnTo>
                  <a:pt x="239278" y="0"/>
                </a:lnTo>
                <a:lnTo>
                  <a:pt x="242410" y="0"/>
                </a:lnTo>
                <a:lnTo>
                  <a:pt x="244702" y="0"/>
                </a:lnTo>
                <a:lnTo>
                  <a:pt x="247757" y="0"/>
                </a:lnTo>
                <a:lnTo>
                  <a:pt x="250889" y="0"/>
                </a:lnTo>
                <a:lnTo>
                  <a:pt x="254021" y="0"/>
                </a:lnTo>
                <a:lnTo>
                  <a:pt x="257840" y="0"/>
                </a:lnTo>
                <a:lnTo>
                  <a:pt x="260208" y="0"/>
                </a:lnTo>
                <a:lnTo>
                  <a:pt x="263264" y="0"/>
                </a:lnTo>
                <a:lnTo>
                  <a:pt x="266395" y="0"/>
                </a:lnTo>
                <a:lnTo>
                  <a:pt x="269451" y="0"/>
                </a:lnTo>
                <a:lnTo>
                  <a:pt x="271819" y="0"/>
                </a:lnTo>
                <a:lnTo>
                  <a:pt x="275638" y="0"/>
                </a:lnTo>
                <a:lnTo>
                  <a:pt x="278770" y="0"/>
                </a:lnTo>
                <a:lnTo>
                  <a:pt x="281902" y="0"/>
                </a:lnTo>
                <a:lnTo>
                  <a:pt x="284957" y="0"/>
                </a:lnTo>
                <a:lnTo>
                  <a:pt x="287325" y="0"/>
                </a:lnTo>
                <a:lnTo>
                  <a:pt x="290381" y="0"/>
                </a:lnTo>
                <a:lnTo>
                  <a:pt x="294276" y="0"/>
                </a:lnTo>
                <a:lnTo>
                  <a:pt x="297332" y="0"/>
                </a:lnTo>
                <a:lnTo>
                  <a:pt x="300464" y="0"/>
                </a:lnTo>
                <a:lnTo>
                  <a:pt x="303519" y="0"/>
                </a:lnTo>
                <a:lnTo>
                  <a:pt x="305887" y="0"/>
                </a:lnTo>
                <a:lnTo>
                  <a:pt x="308942" y="0"/>
                </a:lnTo>
                <a:lnTo>
                  <a:pt x="312838" y="0"/>
                </a:lnTo>
                <a:lnTo>
                  <a:pt x="315970" y="0"/>
                </a:lnTo>
                <a:lnTo>
                  <a:pt x="319025" y="0"/>
                </a:lnTo>
                <a:lnTo>
                  <a:pt x="321393" y="0"/>
                </a:lnTo>
                <a:lnTo>
                  <a:pt x="324449" y="0"/>
                </a:lnTo>
                <a:lnTo>
                  <a:pt x="328344" y="0"/>
                </a:lnTo>
                <a:lnTo>
                  <a:pt x="331400" y="0"/>
                </a:lnTo>
                <a:lnTo>
                  <a:pt x="334532" y="0"/>
                </a:lnTo>
                <a:lnTo>
                  <a:pt x="336823" y="0"/>
                </a:lnTo>
                <a:lnTo>
                  <a:pt x="339955" y="0"/>
                </a:lnTo>
                <a:lnTo>
                  <a:pt x="343011" y="0"/>
                </a:lnTo>
                <a:lnTo>
                  <a:pt x="346906" y="0"/>
                </a:lnTo>
                <a:lnTo>
                  <a:pt x="350038" y="0"/>
                </a:lnTo>
                <a:lnTo>
                  <a:pt x="352330" y="0"/>
                </a:lnTo>
                <a:lnTo>
                  <a:pt x="355462" y="0"/>
                </a:lnTo>
                <a:lnTo>
                  <a:pt x="358517" y="0"/>
                </a:lnTo>
                <a:lnTo>
                  <a:pt x="361649" y="0"/>
                </a:lnTo>
                <a:lnTo>
                  <a:pt x="365468" y="0"/>
                </a:lnTo>
                <a:lnTo>
                  <a:pt x="367836" y="0"/>
                </a:lnTo>
                <a:lnTo>
                  <a:pt x="370891" y="0"/>
                </a:lnTo>
                <a:lnTo>
                  <a:pt x="374023" y="0"/>
                </a:lnTo>
                <a:lnTo>
                  <a:pt x="377079" y="0"/>
                </a:lnTo>
                <a:lnTo>
                  <a:pt x="379447" y="0"/>
                </a:lnTo>
                <a:lnTo>
                  <a:pt x="383342" y="0"/>
                </a:lnTo>
                <a:lnTo>
                  <a:pt x="386398" y="0"/>
                </a:lnTo>
                <a:lnTo>
                  <a:pt x="389530" y="0"/>
                </a:lnTo>
                <a:lnTo>
                  <a:pt x="392585" y="0"/>
                </a:lnTo>
                <a:lnTo>
                  <a:pt x="394953" y="0"/>
                </a:lnTo>
                <a:lnTo>
                  <a:pt x="398008" y="0"/>
                </a:lnTo>
                <a:lnTo>
                  <a:pt x="401904" y="0"/>
                </a:lnTo>
                <a:lnTo>
                  <a:pt x="404960" y="0"/>
                </a:lnTo>
                <a:lnTo>
                  <a:pt x="408091" y="0"/>
                </a:lnTo>
                <a:lnTo>
                  <a:pt x="410383" y="0"/>
                </a:lnTo>
                <a:lnTo>
                  <a:pt x="413515" y="0"/>
                </a:lnTo>
                <a:lnTo>
                  <a:pt x="416570" y="0"/>
                </a:lnTo>
                <a:lnTo>
                  <a:pt x="420466" y="0"/>
                </a:lnTo>
                <a:lnTo>
                  <a:pt x="423598" y="0"/>
                </a:lnTo>
                <a:lnTo>
                  <a:pt x="426653" y="0"/>
                </a:lnTo>
                <a:lnTo>
                  <a:pt x="429021" y="0"/>
                </a:lnTo>
                <a:lnTo>
                  <a:pt x="432077" y="0"/>
                </a:lnTo>
                <a:lnTo>
                  <a:pt x="435208" y="0"/>
                </a:lnTo>
                <a:lnTo>
                  <a:pt x="439028" y="0"/>
                </a:lnTo>
                <a:lnTo>
                  <a:pt x="442160" y="0"/>
                </a:lnTo>
                <a:lnTo>
                  <a:pt x="444451" y="0"/>
                </a:lnTo>
                <a:lnTo>
                  <a:pt x="447583" y="0"/>
                </a:lnTo>
                <a:lnTo>
                  <a:pt x="450715" y="0"/>
                </a:lnTo>
                <a:lnTo>
                  <a:pt x="453770" y="0"/>
                </a:lnTo>
                <a:lnTo>
                  <a:pt x="457666" y="0"/>
                </a:lnTo>
                <a:lnTo>
                  <a:pt x="459957" y="0"/>
                </a:lnTo>
                <a:lnTo>
                  <a:pt x="463089" y="0"/>
                </a:lnTo>
                <a:lnTo>
                  <a:pt x="466145" y="0"/>
                </a:lnTo>
                <a:lnTo>
                  <a:pt x="469277" y="0"/>
                </a:lnTo>
                <a:lnTo>
                  <a:pt x="471568" y="0"/>
                </a:lnTo>
                <a:lnTo>
                  <a:pt x="475464" y="0"/>
                </a:lnTo>
                <a:lnTo>
                  <a:pt x="478519" y="0"/>
                </a:lnTo>
                <a:lnTo>
                  <a:pt x="481651" y="0"/>
                </a:lnTo>
                <a:lnTo>
                  <a:pt x="484783" y="0"/>
                </a:lnTo>
                <a:lnTo>
                  <a:pt x="487074" y="0"/>
                </a:lnTo>
                <a:lnTo>
                  <a:pt x="490206" y="0"/>
                </a:lnTo>
                <a:lnTo>
                  <a:pt x="494026" y="0"/>
                </a:lnTo>
                <a:lnTo>
                  <a:pt x="497157" y="0"/>
                </a:lnTo>
                <a:lnTo>
                  <a:pt x="500213" y="0"/>
                </a:lnTo>
                <a:lnTo>
                  <a:pt x="502581" y="0"/>
                </a:lnTo>
                <a:lnTo>
                  <a:pt x="505636" y="0"/>
                </a:lnTo>
                <a:lnTo>
                  <a:pt x="508768" y="0"/>
                </a:lnTo>
                <a:lnTo>
                  <a:pt x="512664" y="0"/>
                </a:lnTo>
                <a:lnTo>
                  <a:pt x="515719" y="0"/>
                </a:lnTo>
                <a:lnTo>
                  <a:pt x="518011" y="0"/>
                </a:lnTo>
                <a:lnTo>
                  <a:pt x="521143" y="0"/>
                </a:lnTo>
                <a:lnTo>
                  <a:pt x="524274" y="0"/>
                </a:lnTo>
                <a:lnTo>
                  <a:pt x="527330" y="0"/>
                </a:lnTo>
                <a:lnTo>
                  <a:pt x="531226" y="0"/>
                </a:lnTo>
                <a:lnTo>
                  <a:pt x="533517" y="0"/>
                </a:lnTo>
                <a:lnTo>
                  <a:pt x="536649" y="0"/>
                </a:lnTo>
                <a:lnTo>
                  <a:pt x="539704" y="0"/>
                </a:lnTo>
                <a:lnTo>
                  <a:pt x="542836" y="0"/>
                </a:lnTo>
                <a:lnTo>
                  <a:pt x="545128" y="0"/>
                </a:lnTo>
                <a:lnTo>
                  <a:pt x="549787" y="0"/>
                </a:lnTo>
                <a:lnTo>
                  <a:pt x="552155" y="0"/>
                </a:lnTo>
                <a:lnTo>
                  <a:pt x="555211" y="0"/>
                </a:lnTo>
                <a:lnTo>
                  <a:pt x="558343" y="0"/>
                </a:lnTo>
                <a:lnTo>
                  <a:pt x="561398" y="0"/>
                </a:lnTo>
                <a:lnTo>
                  <a:pt x="563766" y="0"/>
                </a:lnTo>
                <a:lnTo>
                  <a:pt x="567585" y="0"/>
                </a:lnTo>
                <a:lnTo>
                  <a:pt x="570717" y="0"/>
                </a:lnTo>
                <a:lnTo>
                  <a:pt x="573773" y="0"/>
                </a:lnTo>
                <a:lnTo>
                  <a:pt x="576904" y="0"/>
                </a:lnTo>
                <a:lnTo>
                  <a:pt x="579196" y="0"/>
                </a:lnTo>
                <a:lnTo>
                  <a:pt x="582328" y="0"/>
                </a:lnTo>
                <a:lnTo>
                  <a:pt x="586223" y="0"/>
                </a:lnTo>
                <a:lnTo>
                  <a:pt x="589279" y="0"/>
                </a:lnTo>
                <a:lnTo>
                  <a:pt x="592411" y="0"/>
                </a:lnTo>
                <a:lnTo>
                  <a:pt x="594702" y="0"/>
                </a:lnTo>
                <a:lnTo>
                  <a:pt x="597834" y="0"/>
                </a:lnTo>
                <a:lnTo>
                  <a:pt x="600890" y="0"/>
                </a:lnTo>
                <a:lnTo>
                  <a:pt x="604785" y="0"/>
                </a:lnTo>
                <a:lnTo>
                  <a:pt x="607841" y="0"/>
                </a:lnTo>
                <a:lnTo>
                  <a:pt x="610209" y="0"/>
                </a:lnTo>
                <a:lnTo>
                  <a:pt x="613264" y="0"/>
                </a:lnTo>
                <a:lnTo>
                  <a:pt x="616396" y="0"/>
                </a:lnTo>
                <a:lnTo>
                  <a:pt x="619451" y="0"/>
                </a:lnTo>
                <a:lnTo>
                  <a:pt x="623347" y="0"/>
                </a:lnTo>
                <a:lnTo>
                  <a:pt x="625715" y="0"/>
                </a:lnTo>
                <a:lnTo>
                  <a:pt x="628770" y="0"/>
                </a:lnTo>
                <a:lnTo>
                  <a:pt x="631902" y="0"/>
                </a:lnTo>
                <a:lnTo>
                  <a:pt x="634958" y="0"/>
                </a:lnTo>
                <a:lnTo>
                  <a:pt x="637326" y="0"/>
                </a:lnTo>
                <a:lnTo>
                  <a:pt x="641145" y="0"/>
                </a:lnTo>
                <a:lnTo>
                  <a:pt x="644277" y="0"/>
                </a:lnTo>
                <a:lnTo>
                  <a:pt x="647332" y="0"/>
                </a:lnTo>
                <a:lnTo>
                  <a:pt x="650464" y="0"/>
                </a:lnTo>
                <a:lnTo>
                  <a:pt x="652756" y="0"/>
                </a:lnTo>
                <a:lnTo>
                  <a:pt x="655887" y="0"/>
                </a:lnTo>
                <a:lnTo>
                  <a:pt x="659783" y="0"/>
                </a:lnTo>
                <a:lnTo>
                  <a:pt x="662839" y="0"/>
                </a:lnTo>
                <a:lnTo>
                  <a:pt x="665970" y="0"/>
                </a:lnTo>
                <a:lnTo>
                  <a:pt x="668262" y="0"/>
                </a:lnTo>
                <a:lnTo>
                  <a:pt x="671394" y="0"/>
                </a:lnTo>
                <a:lnTo>
                  <a:pt x="674449" y="0"/>
                </a:lnTo>
                <a:lnTo>
                  <a:pt x="678345" y="0"/>
                </a:lnTo>
                <a:lnTo>
                  <a:pt x="681400" y="0"/>
                </a:lnTo>
                <a:lnTo>
                  <a:pt x="684532" y="0"/>
                </a:lnTo>
                <a:lnTo>
                  <a:pt x="686824" y="0"/>
                </a:lnTo>
                <a:lnTo>
                  <a:pt x="689956" y="0"/>
                </a:lnTo>
                <a:lnTo>
                  <a:pt x="693851" y="0"/>
                </a:lnTo>
                <a:lnTo>
                  <a:pt x="696907" y="0"/>
                </a:lnTo>
                <a:lnTo>
                  <a:pt x="700039" y="0"/>
                </a:lnTo>
                <a:lnTo>
                  <a:pt x="702330" y="0"/>
                </a:lnTo>
                <a:lnTo>
                  <a:pt x="705462" y="0"/>
                </a:lnTo>
                <a:lnTo>
                  <a:pt x="708517" y="0"/>
                </a:lnTo>
                <a:lnTo>
                  <a:pt x="712413" y="0"/>
                </a:lnTo>
                <a:lnTo>
                  <a:pt x="715545" y="0"/>
                </a:lnTo>
                <a:lnTo>
                  <a:pt x="717836" y="0"/>
                </a:lnTo>
                <a:lnTo>
                  <a:pt x="720892" y="0"/>
                </a:lnTo>
                <a:lnTo>
                  <a:pt x="724024" y="0"/>
                </a:lnTo>
                <a:lnTo>
                  <a:pt x="727156" y="0"/>
                </a:lnTo>
                <a:lnTo>
                  <a:pt x="730975" y="0"/>
                </a:lnTo>
                <a:lnTo>
                  <a:pt x="733343" y="0"/>
                </a:lnTo>
                <a:lnTo>
                  <a:pt x="736398" y="0"/>
                </a:lnTo>
                <a:lnTo>
                  <a:pt x="739530" y="0"/>
                </a:lnTo>
                <a:lnTo>
                  <a:pt x="742585" y="0"/>
                </a:lnTo>
                <a:lnTo>
                  <a:pt x="744953" y="0"/>
                </a:lnTo>
                <a:lnTo>
                  <a:pt x="748773" y="0"/>
                </a:lnTo>
                <a:lnTo>
                  <a:pt x="751905" y="0"/>
                </a:lnTo>
                <a:lnTo>
                  <a:pt x="755036" y="0"/>
                </a:lnTo>
                <a:lnTo>
                  <a:pt x="758092" y="0"/>
                </a:lnTo>
                <a:lnTo>
                  <a:pt x="760460" y="0"/>
                </a:lnTo>
                <a:lnTo>
                  <a:pt x="763515" y="0"/>
                </a:lnTo>
                <a:lnTo>
                  <a:pt x="767411" y="0"/>
                </a:lnTo>
                <a:lnTo>
                  <a:pt x="770466" y="0"/>
                </a:lnTo>
                <a:lnTo>
                  <a:pt x="773598" y="0"/>
                </a:lnTo>
                <a:lnTo>
                  <a:pt x="775890" y="0"/>
                </a:lnTo>
                <a:lnTo>
                  <a:pt x="779022" y="0"/>
                </a:lnTo>
                <a:lnTo>
                  <a:pt x="782077" y="0"/>
                </a:lnTo>
                <a:lnTo>
                  <a:pt x="785973" y="0"/>
                </a:lnTo>
                <a:lnTo>
                  <a:pt x="789105" y="0"/>
                </a:lnTo>
                <a:lnTo>
                  <a:pt x="791396" y="0"/>
                </a:lnTo>
                <a:lnTo>
                  <a:pt x="794528" y="0"/>
                </a:lnTo>
                <a:lnTo>
                  <a:pt x="797583" y="0"/>
                </a:lnTo>
                <a:lnTo>
                  <a:pt x="800715" y="0"/>
                </a:lnTo>
                <a:lnTo>
                  <a:pt x="804534" y="0"/>
                </a:lnTo>
                <a:lnTo>
                  <a:pt x="807666" y="0"/>
                </a:lnTo>
                <a:lnTo>
                  <a:pt x="809958" y="0"/>
                </a:lnTo>
                <a:lnTo>
                  <a:pt x="813090" y="0"/>
                </a:lnTo>
                <a:lnTo>
                  <a:pt x="816145" y="0"/>
                </a:lnTo>
                <a:lnTo>
                  <a:pt x="819277" y="0"/>
                </a:lnTo>
                <a:lnTo>
                  <a:pt x="823173" y="0"/>
                </a:lnTo>
                <a:lnTo>
                  <a:pt x="825464" y="0"/>
                </a:lnTo>
                <a:lnTo>
                  <a:pt x="828596" y="0"/>
                </a:lnTo>
                <a:lnTo>
                  <a:pt x="831652" y="0"/>
                </a:lnTo>
                <a:lnTo>
                  <a:pt x="834783" y="0"/>
                </a:lnTo>
                <a:lnTo>
                  <a:pt x="837075" y="0"/>
                </a:lnTo>
                <a:lnTo>
                  <a:pt x="840971" y="0"/>
                </a:lnTo>
                <a:lnTo>
                  <a:pt x="844026" y="0"/>
                </a:lnTo>
                <a:lnTo>
                  <a:pt x="847158" y="0"/>
                </a:lnTo>
                <a:lnTo>
                  <a:pt x="850213" y="0"/>
                </a:lnTo>
                <a:lnTo>
                  <a:pt x="852581" y="0"/>
                </a:lnTo>
                <a:lnTo>
                  <a:pt x="855637" y="0"/>
                </a:lnTo>
                <a:lnTo>
                  <a:pt x="859532" y="0"/>
                </a:lnTo>
                <a:lnTo>
                  <a:pt x="862664" y="0"/>
                </a:lnTo>
                <a:lnTo>
                  <a:pt x="865720" y="0"/>
                </a:lnTo>
                <a:lnTo>
                  <a:pt x="868088" y="0"/>
                </a:lnTo>
                <a:lnTo>
                  <a:pt x="871143" y="0"/>
                </a:lnTo>
                <a:lnTo>
                  <a:pt x="874275" y="0"/>
                </a:lnTo>
                <a:lnTo>
                  <a:pt x="878094" y="0"/>
                </a:lnTo>
                <a:lnTo>
                  <a:pt x="881226" y="0"/>
                </a:lnTo>
                <a:lnTo>
                  <a:pt x="883518" y="0"/>
                </a:lnTo>
                <a:lnTo>
                  <a:pt x="886649" y="0"/>
                </a:lnTo>
                <a:lnTo>
                  <a:pt x="889705" y="0"/>
                </a:lnTo>
                <a:lnTo>
                  <a:pt x="892837" y="0"/>
                </a:lnTo>
                <a:lnTo>
                  <a:pt x="896732" y="0"/>
                </a:lnTo>
                <a:lnTo>
                  <a:pt x="899024" y="0"/>
                </a:lnTo>
                <a:lnTo>
                  <a:pt x="902156" y="0"/>
                </a:lnTo>
                <a:lnTo>
                  <a:pt x="905211" y="0"/>
                </a:lnTo>
                <a:lnTo>
                  <a:pt x="908343" y="0"/>
                </a:lnTo>
                <a:lnTo>
                  <a:pt x="910635" y="0"/>
                </a:lnTo>
                <a:lnTo>
                  <a:pt x="914530" y="0"/>
                </a:lnTo>
                <a:lnTo>
                  <a:pt x="917586" y="0"/>
                </a:lnTo>
                <a:lnTo>
                  <a:pt x="920718" y="0"/>
                </a:lnTo>
                <a:lnTo>
                  <a:pt x="923849" y="0"/>
                </a:lnTo>
                <a:lnTo>
                  <a:pt x="926905" y="0"/>
                </a:lnTo>
                <a:lnTo>
                  <a:pt x="929196" y="0"/>
                </a:lnTo>
                <a:lnTo>
                  <a:pt x="933092" y="0"/>
                </a:lnTo>
                <a:lnTo>
                  <a:pt x="936224" y="0"/>
                </a:lnTo>
                <a:lnTo>
                  <a:pt x="939279" y="0"/>
                </a:lnTo>
                <a:lnTo>
                  <a:pt x="942411" y="0"/>
                </a:lnTo>
                <a:lnTo>
                  <a:pt x="944703" y="0"/>
                </a:lnTo>
                <a:lnTo>
                  <a:pt x="947835" y="0"/>
                </a:lnTo>
                <a:lnTo>
                  <a:pt x="951654" y="0"/>
                </a:lnTo>
                <a:lnTo>
                  <a:pt x="954786" y="0"/>
                </a:lnTo>
                <a:lnTo>
                  <a:pt x="957917" y="0"/>
                </a:lnTo>
                <a:lnTo>
                  <a:pt x="960209" y="0"/>
                </a:lnTo>
                <a:lnTo>
                  <a:pt x="963341" y="0"/>
                </a:lnTo>
                <a:lnTo>
                  <a:pt x="966396" y="0"/>
                </a:lnTo>
                <a:lnTo>
                  <a:pt x="970292" y="0"/>
                </a:lnTo>
                <a:lnTo>
                  <a:pt x="973347" y="0"/>
                </a:lnTo>
                <a:lnTo>
                  <a:pt x="975715" y="0"/>
                </a:lnTo>
                <a:lnTo>
                  <a:pt x="978771" y="0"/>
                </a:lnTo>
                <a:lnTo>
                  <a:pt x="981903" y="0"/>
                </a:lnTo>
                <a:lnTo>
                  <a:pt x="984958" y="0"/>
                </a:lnTo>
                <a:lnTo>
                  <a:pt x="988854" y="0"/>
                </a:lnTo>
                <a:lnTo>
                  <a:pt x="991145" y="0"/>
                </a:lnTo>
                <a:lnTo>
                  <a:pt x="994277" y="0"/>
                </a:lnTo>
                <a:lnTo>
                  <a:pt x="997409" y="0"/>
                </a:lnTo>
                <a:lnTo>
                  <a:pt x="1000464" y="0"/>
                </a:lnTo>
                <a:lnTo>
                  <a:pt x="1002832" y="0"/>
                </a:lnTo>
                <a:lnTo>
                  <a:pt x="1006652" y="0"/>
                </a:lnTo>
                <a:lnTo>
                  <a:pt x="1009784" y="0"/>
                </a:lnTo>
                <a:lnTo>
                  <a:pt x="1012839" y="0"/>
                </a:lnTo>
                <a:lnTo>
                  <a:pt x="1015971" y="0"/>
                </a:lnTo>
                <a:lnTo>
                  <a:pt x="1018262" y="0"/>
                </a:lnTo>
                <a:lnTo>
                  <a:pt x="1021394" y="0"/>
                </a:lnTo>
                <a:lnTo>
                  <a:pt x="1025290" y="0"/>
                </a:lnTo>
                <a:lnTo>
                  <a:pt x="1028345" y="0"/>
                </a:lnTo>
                <a:lnTo>
                  <a:pt x="1031477" y="0"/>
                </a:lnTo>
                <a:lnTo>
                  <a:pt x="1033769" y="0"/>
                </a:lnTo>
                <a:lnTo>
                  <a:pt x="1036901" y="0"/>
                </a:lnTo>
                <a:lnTo>
                  <a:pt x="1039956" y="0"/>
                </a:lnTo>
                <a:lnTo>
                  <a:pt x="1043852" y="0"/>
                </a:lnTo>
                <a:lnTo>
                  <a:pt x="1046907" y="0"/>
                </a:lnTo>
                <a:lnTo>
                  <a:pt x="1050039" y="0"/>
                </a:lnTo>
                <a:lnTo>
                  <a:pt x="1052331" y="0"/>
                </a:lnTo>
                <a:lnTo>
                  <a:pt x="1055462" y="0"/>
                </a:lnTo>
                <a:lnTo>
                  <a:pt x="1059358" y="0"/>
                </a:lnTo>
                <a:lnTo>
                  <a:pt x="1062413" y="0"/>
                </a:lnTo>
                <a:lnTo>
                  <a:pt x="1065545" y="0"/>
                </a:lnTo>
                <a:lnTo>
                  <a:pt x="1067837" y="0"/>
                </a:lnTo>
                <a:lnTo>
                  <a:pt x="1070969" y="0"/>
                </a:lnTo>
                <a:lnTo>
                  <a:pt x="1074024" y="0"/>
                </a:lnTo>
                <a:lnTo>
                  <a:pt x="1077920" y="0"/>
                </a:lnTo>
                <a:lnTo>
                  <a:pt x="1080975" y="0"/>
                </a:lnTo>
                <a:lnTo>
                  <a:pt x="1083343" y="0"/>
                </a:lnTo>
                <a:lnTo>
                  <a:pt x="1086399" y="0"/>
                </a:lnTo>
                <a:lnTo>
                  <a:pt x="1089530" y="0"/>
                </a:lnTo>
                <a:lnTo>
                  <a:pt x="1092586" y="0"/>
                </a:lnTo>
                <a:lnTo>
                  <a:pt x="1096482" y="0"/>
                </a:lnTo>
                <a:lnTo>
                  <a:pt x="1098850" y="0"/>
                </a:lnTo>
                <a:lnTo>
                  <a:pt x="1101905" y="0"/>
                </a:lnTo>
                <a:lnTo>
                  <a:pt x="1105037" y="0"/>
                </a:lnTo>
                <a:lnTo>
                  <a:pt x="1108092" y="0"/>
                </a:lnTo>
                <a:lnTo>
                  <a:pt x="1110460" y="0"/>
                </a:lnTo>
                <a:lnTo>
                  <a:pt x="1114280" y="0"/>
                </a:lnTo>
                <a:lnTo>
                  <a:pt x="1117411" y="0"/>
                </a:lnTo>
                <a:lnTo>
                  <a:pt x="1120467" y="0"/>
                </a:lnTo>
                <a:lnTo>
                  <a:pt x="1123599" y="0"/>
                </a:lnTo>
                <a:lnTo>
                  <a:pt x="1125890" y="0"/>
                </a:lnTo>
                <a:lnTo>
                  <a:pt x="1129022" y="0"/>
                </a:lnTo>
                <a:lnTo>
                  <a:pt x="1132918" y="0"/>
                </a:lnTo>
                <a:lnTo>
                  <a:pt x="1135973" y="0"/>
                </a:lnTo>
                <a:lnTo>
                  <a:pt x="1139105" y="0"/>
                </a:lnTo>
                <a:lnTo>
                  <a:pt x="1141397" y="0"/>
                </a:lnTo>
                <a:lnTo>
                  <a:pt x="1144528" y="0"/>
                </a:lnTo>
                <a:lnTo>
                  <a:pt x="1147584" y="0"/>
                </a:lnTo>
                <a:lnTo>
                  <a:pt x="1151479" y="0"/>
                </a:lnTo>
                <a:lnTo>
                  <a:pt x="1154535" y="0"/>
                </a:lnTo>
                <a:lnTo>
                  <a:pt x="1156903" y="0"/>
                </a:lnTo>
                <a:lnTo>
                  <a:pt x="1159958" y="0"/>
                </a:lnTo>
                <a:lnTo>
                  <a:pt x="1163090" y="0"/>
                </a:lnTo>
                <a:lnTo>
                  <a:pt x="1166222" y="0"/>
                </a:lnTo>
                <a:lnTo>
                  <a:pt x="1170041" y="0"/>
                </a:lnTo>
                <a:lnTo>
                  <a:pt x="1172409" y="0"/>
                </a:lnTo>
                <a:lnTo>
                  <a:pt x="1175465" y="0"/>
                </a:lnTo>
                <a:lnTo>
                  <a:pt x="1178596" y="0"/>
                </a:lnTo>
                <a:lnTo>
                  <a:pt x="1181652" y="0"/>
                </a:lnTo>
                <a:lnTo>
                  <a:pt x="1184784" y="0"/>
                </a:lnTo>
                <a:lnTo>
                  <a:pt x="1188679" y="0"/>
                </a:lnTo>
                <a:lnTo>
                  <a:pt x="1190971" y="0"/>
                </a:lnTo>
                <a:lnTo>
                  <a:pt x="1194026" y="0"/>
                </a:lnTo>
                <a:lnTo>
                  <a:pt x="1197158" y="0"/>
                </a:lnTo>
                <a:lnTo>
                  <a:pt x="1200290" y="0"/>
                </a:lnTo>
                <a:lnTo>
                  <a:pt x="1202582" y="0"/>
                </a:lnTo>
                <a:lnTo>
                  <a:pt x="1206477" y="0"/>
                </a:lnTo>
                <a:lnTo>
                  <a:pt x="1209533" y="0"/>
                </a:lnTo>
                <a:lnTo>
                  <a:pt x="1212665" y="0"/>
                </a:lnTo>
                <a:lnTo>
                  <a:pt x="1215720" y="0"/>
                </a:lnTo>
                <a:lnTo>
                  <a:pt x="1218088" y="0"/>
                </a:lnTo>
                <a:lnTo>
                  <a:pt x="1221143" y="0"/>
                </a:lnTo>
                <a:lnTo>
                  <a:pt x="1225039" y="0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711295" y="416077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711295" y="41426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756171" y="422285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756171" y="42047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780004" y="426625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1780004" y="424859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1802919" y="433024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1802919" y="431258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824919" y="437367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824919" y="435554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847834" y="438322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1847834" y="436508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1871667" y="440323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1871667" y="4385094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1895576" y="444380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1895576" y="442614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1918492" y="447868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1918492" y="446054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1942324" y="4503938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72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1942324" y="4485324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4">
                <a:moveTo>
                  <a:pt x="0" y="37228"/>
                </a:moveTo>
                <a:lnTo>
                  <a:pt x="35328" y="37228"/>
                </a:lnTo>
                <a:lnTo>
                  <a:pt x="35328" y="0"/>
                </a:lnTo>
                <a:lnTo>
                  <a:pt x="0" y="0"/>
                </a:lnTo>
                <a:lnTo>
                  <a:pt x="0" y="37228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1965240" y="454832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1965240" y="453018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1989148" y="457743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1989148" y="455978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2013057" y="461041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2013057" y="45922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2035973" y="463089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2035973" y="461323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2060722" y="464044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2060722" y="46227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2084631" y="468435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084631" y="46666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108540" y="469962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108540" y="468196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2133365" y="472587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2133365" y="470773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2157197" y="474023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2157197" y="4722095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2182023" y="478987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182023" y="477173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205932" y="478127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205932" y="4763142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2230757" y="478987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2230757" y="47717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2255506" y="480752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2255506" y="478987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2280408" y="481373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280408" y="479559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329982" y="483712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329982" y="48194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354884" y="485239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354884" y="483473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380626" y="486432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380626" y="4846189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405452" y="487864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405452" y="486050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431270" y="489630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431270" y="487864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457012" y="490155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457012" y="48834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481838" y="492828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481838" y="491014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08573" y="492541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08573" y="4907282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533398" y="493162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533398" y="491396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559140" y="494451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559140" y="492637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585952" y="496551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585952" y="49473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611694" y="497219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611694" y="495405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637512" y="499128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637512" y="497314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664248" y="499653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2664248" y="497887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2689990" y="499080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2689990" y="49731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2716725" y="500512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2716725" y="49874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2742467" y="501467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2742467" y="499701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2770195" y="501562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770195" y="49979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796013" y="503089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796013" y="501323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823665" y="502755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2823665" y="5009421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1683605" y="4059623"/>
            <a:ext cx="1156335" cy="1008380"/>
          </a:xfrm>
          <a:custGeom>
            <a:avLst/>
            <a:gdLst/>
            <a:ahLst/>
            <a:cxnLst/>
            <a:rect l="l" t="t" r="r" b="b"/>
            <a:pathLst>
              <a:path w="1156335" h="1008379">
                <a:moveTo>
                  <a:pt x="0" y="0"/>
                </a:moveTo>
                <a:lnTo>
                  <a:pt x="21670" y="43146"/>
                </a:lnTo>
                <a:lnTo>
                  <a:pt x="44892" y="85529"/>
                </a:lnTo>
                <a:lnTo>
                  <a:pt x="67334" y="125468"/>
                </a:lnTo>
                <a:lnTo>
                  <a:pt x="89753" y="165484"/>
                </a:lnTo>
                <a:lnTo>
                  <a:pt x="112974" y="203056"/>
                </a:lnTo>
                <a:lnTo>
                  <a:pt x="136196" y="239024"/>
                </a:lnTo>
                <a:lnTo>
                  <a:pt x="158653" y="275756"/>
                </a:lnTo>
                <a:lnTo>
                  <a:pt x="181874" y="309357"/>
                </a:lnTo>
                <a:lnTo>
                  <a:pt x="205096" y="342118"/>
                </a:lnTo>
                <a:lnTo>
                  <a:pt x="228317" y="374115"/>
                </a:lnTo>
                <a:lnTo>
                  <a:pt x="251538" y="405272"/>
                </a:lnTo>
                <a:lnTo>
                  <a:pt x="275524" y="435666"/>
                </a:lnTo>
                <a:lnTo>
                  <a:pt x="299509" y="463615"/>
                </a:lnTo>
                <a:lnTo>
                  <a:pt x="322730" y="491642"/>
                </a:lnTo>
                <a:lnTo>
                  <a:pt x="346715" y="517224"/>
                </a:lnTo>
                <a:lnTo>
                  <a:pt x="369937" y="543570"/>
                </a:lnTo>
                <a:lnTo>
                  <a:pt x="393922" y="568389"/>
                </a:lnTo>
                <a:lnTo>
                  <a:pt x="417907" y="591528"/>
                </a:lnTo>
                <a:lnTo>
                  <a:pt x="442732" y="614743"/>
                </a:lnTo>
                <a:lnTo>
                  <a:pt x="466718" y="636278"/>
                </a:lnTo>
                <a:lnTo>
                  <a:pt x="490703" y="658730"/>
                </a:lnTo>
                <a:lnTo>
                  <a:pt x="515452" y="678661"/>
                </a:lnTo>
                <a:lnTo>
                  <a:pt x="539437" y="698669"/>
                </a:lnTo>
                <a:lnTo>
                  <a:pt x="565026" y="717852"/>
                </a:lnTo>
                <a:lnTo>
                  <a:pt x="589012" y="735431"/>
                </a:lnTo>
                <a:lnTo>
                  <a:pt x="613761" y="753820"/>
                </a:lnTo>
                <a:lnTo>
                  <a:pt x="639273" y="770605"/>
                </a:lnTo>
                <a:lnTo>
                  <a:pt x="688848" y="802587"/>
                </a:lnTo>
                <a:lnTo>
                  <a:pt x="739110" y="832958"/>
                </a:lnTo>
                <a:lnTo>
                  <a:pt x="765463" y="846551"/>
                </a:lnTo>
                <a:lnTo>
                  <a:pt x="790212" y="859342"/>
                </a:lnTo>
                <a:lnTo>
                  <a:pt x="842078" y="885719"/>
                </a:lnTo>
                <a:lnTo>
                  <a:pt x="893180" y="909698"/>
                </a:lnTo>
                <a:lnTo>
                  <a:pt x="945810" y="931286"/>
                </a:lnTo>
                <a:lnTo>
                  <a:pt x="970559" y="942474"/>
                </a:lnTo>
                <a:lnTo>
                  <a:pt x="997600" y="952867"/>
                </a:lnTo>
                <a:lnTo>
                  <a:pt x="1023953" y="962459"/>
                </a:lnTo>
                <a:lnTo>
                  <a:pt x="1050230" y="972852"/>
                </a:lnTo>
                <a:lnTo>
                  <a:pt x="1076583" y="981649"/>
                </a:lnTo>
                <a:lnTo>
                  <a:pt x="1103700" y="990439"/>
                </a:lnTo>
                <a:lnTo>
                  <a:pt x="1129213" y="998434"/>
                </a:lnTo>
                <a:lnTo>
                  <a:pt x="1156254" y="1008026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1380925" y="3975621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1364693" y="385817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1380925" y="374079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1364693" y="362243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1380925" y="350498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364693" y="338661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380925" y="326923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364693" y="3151789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380925" y="303441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364693" y="2916964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380925" y="279959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397157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54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397157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555658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54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71511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1872660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16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03024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16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189662" y="2799590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347169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504754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66325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822672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980256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397157" y="2799590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69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963069" y="3975621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946875" y="385817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963069" y="374079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946875" y="362243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963069" y="350498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946875" y="338661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963069" y="3269239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946875" y="3151789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963069" y="303441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946875" y="2916964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963069" y="279959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2980256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93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1515556" y="2928457"/>
            <a:ext cx="109855" cy="167640"/>
          </a:xfrm>
          <a:custGeom>
            <a:avLst/>
            <a:gdLst/>
            <a:ahLst/>
            <a:cxnLst/>
            <a:rect l="l" t="t" r="r" b="b"/>
            <a:pathLst>
              <a:path w="109855" h="167639">
                <a:moveTo>
                  <a:pt x="0" y="167049"/>
                </a:moveTo>
                <a:lnTo>
                  <a:pt x="109804" y="167049"/>
                </a:lnTo>
                <a:lnTo>
                  <a:pt x="109804" y="0"/>
                </a:lnTo>
                <a:lnTo>
                  <a:pt x="0" y="0"/>
                </a:lnTo>
                <a:lnTo>
                  <a:pt x="0" y="167049"/>
                </a:lnTo>
                <a:close/>
              </a:path>
            </a:pathLst>
          </a:custGeom>
          <a:ln w="5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990402" y="2444490"/>
            <a:ext cx="2165985" cy="3081655"/>
          </a:xfrm>
          <a:custGeom>
            <a:avLst/>
            <a:gdLst/>
            <a:ahLst/>
            <a:cxnLst/>
            <a:rect l="l" t="t" r="r" b="b"/>
            <a:pathLst>
              <a:path w="2165985" h="3081654">
                <a:moveTo>
                  <a:pt x="2165541" y="0"/>
                </a:moveTo>
                <a:lnTo>
                  <a:pt x="0" y="0"/>
                </a:lnTo>
                <a:lnTo>
                  <a:pt x="0" y="3081353"/>
                </a:lnTo>
                <a:lnTo>
                  <a:pt x="2165541" y="3081353"/>
                </a:lnTo>
                <a:lnTo>
                  <a:pt x="2165541" y="3075626"/>
                </a:lnTo>
                <a:lnTo>
                  <a:pt x="11457" y="3075626"/>
                </a:lnTo>
                <a:lnTo>
                  <a:pt x="5728" y="3069898"/>
                </a:lnTo>
                <a:lnTo>
                  <a:pt x="11457" y="3069898"/>
                </a:lnTo>
                <a:lnTo>
                  <a:pt x="11457" y="11454"/>
                </a:lnTo>
                <a:lnTo>
                  <a:pt x="5728" y="11454"/>
                </a:lnTo>
                <a:lnTo>
                  <a:pt x="11457" y="5727"/>
                </a:lnTo>
                <a:lnTo>
                  <a:pt x="2165541" y="5727"/>
                </a:lnTo>
                <a:lnTo>
                  <a:pt x="2165541" y="0"/>
                </a:lnTo>
                <a:close/>
              </a:path>
              <a:path w="2165985" h="3081654">
                <a:moveTo>
                  <a:pt x="11457" y="3069898"/>
                </a:moveTo>
                <a:lnTo>
                  <a:pt x="5728" y="3069898"/>
                </a:lnTo>
                <a:lnTo>
                  <a:pt x="11457" y="3075626"/>
                </a:lnTo>
                <a:lnTo>
                  <a:pt x="11457" y="3069898"/>
                </a:lnTo>
                <a:close/>
              </a:path>
              <a:path w="2165985" h="3081654">
                <a:moveTo>
                  <a:pt x="2154083" y="3069898"/>
                </a:moveTo>
                <a:lnTo>
                  <a:pt x="11457" y="3069898"/>
                </a:lnTo>
                <a:lnTo>
                  <a:pt x="11457" y="3075626"/>
                </a:lnTo>
                <a:lnTo>
                  <a:pt x="2154083" y="3075626"/>
                </a:lnTo>
                <a:lnTo>
                  <a:pt x="2154083" y="3069898"/>
                </a:lnTo>
                <a:close/>
              </a:path>
              <a:path w="2165985" h="3081654">
                <a:moveTo>
                  <a:pt x="2154083" y="5727"/>
                </a:moveTo>
                <a:lnTo>
                  <a:pt x="2154083" y="3075626"/>
                </a:lnTo>
                <a:lnTo>
                  <a:pt x="2159812" y="3069898"/>
                </a:lnTo>
                <a:lnTo>
                  <a:pt x="2165541" y="3069898"/>
                </a:lnTo>
                <a:lnTo>
                  <a:pt x="2165541" y="11454"/>
                </a:lnTo>
                <a:lnTo>
                  <a:pt x="2159812" y="11454"/>
                </a:lnTo>
                <a:lnTo>
                  <a:pt x="2154083" y="5727"/>
                </a:lnTo>
                <a:close/>
              </a:path>
              <a:path w="2165985" h="3081654">
                <a:moveTo>
                  <a:pt x="2165541" y="3069898"/>
                </a:moveTo>
                <a:lnTo>
                  <a:pt x="2159812" y="3069898"/>
                </a:lnTo>
                <a:lnTo>
                  <a:pt x="2154083" y="3075626"/>
                </a:lnTo>
                <a:lnTo>
                  <a:pt x="2165541" y="3075626"/>
                </a:lnTo>
                <a:lnTo>
                  <a:pt x="2165541" y="3069898"/>
                </a:lnTo>
                <a:close/>
              </a:path>
              <a:path w="2165985" h="3081654">
                <a:moveTo>
                  <a:pt x="11457" y="5727"/>
                </a:moveTo>
                <a:lnTo>
                  <a:pt x="5728" y="11454"/>
                </a:lnTo>
                <a:lnTo>
                  <a:pt x="11457" y="11454"/>
                </a:lnTo>
                <a:lnTo>
                  <a:pt x="11457" y="5727"/>
                </a:lnTo>
                <a:close/>
              </a:path>
              <a:path w="2165985" h="3081654">
                <a:moveTo>
                  <a:pt x="2154083" y="5727"/>
                </a:moveTo>
                <a:lnTo>
                  <a:pt x="11457" y="5727"/>
                </a:lnTo>
                <a:lnTo>
                  <a:pt x="11457" y="11454"/>
                </a:lnTo>
                <a:lnTo>
                  <a:pt x="2154083" y="11454"/>
                </a:lnTo>
                <a:lnTo>
                  <a:pt x="2154083" y="5727"/>
                </a:lnTo>
                <a:close/>
              </a:path>
              <a:path w="2165985" h="3081654">
                <a:moveTo>
                  <a:pt x="2165541" y="5727"/>
                </a:moveTo>
                <a:lnTo>
                  <a:pt x="2154083" y="5727"/>
                </a:lnTo>
                <a:lnTo>
                  <a:pt x="2159812" y="11454"/>
                </a:lnTo>
                <a:lnTo>
                  <a:pt x="2165541" y="11454"/>
                </a:lnTo>
                <a:lnTo>
                  <a:pt x="2165541" y="5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397157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661644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924220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16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2189662" y="5152607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09"/>
                </a:moveTo>
                <a:lnTo>
                  <a:pt x="0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2453193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2716725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2980256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397157" y="5152607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380925" y="515260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364693" y="508387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380925" y="501419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364693" y="494451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380925" y="487482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364693" y="480609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380925" y="473736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364693" y="4667647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380925" y="459891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364693" y="4529272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380925" y="4460543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1364693" y="439181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64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1380925" y="4322092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1364693" y="425336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1380925" y="418463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1364693" y="4113996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1380925" y="404526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1364693" y="397562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1397157" y="3975621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1176985"/>
                </a:moveTo>
                <a:lnTo>
                  <a:pt x="0" y="0"/>
                </a:lnTo>
                <a:lnTo>
                  <a:pt x="0" y="17029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1661644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54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1924220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16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189662" y="397562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453193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716725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93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980256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1397157" y="3975621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963069" y="515260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946875" y="508387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963069" y="501419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946875" y="494451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963069" y="487482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946875" y="480609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963069" y="473736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946875" y="4667647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963069" y="459891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946875" y="4529272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963069" y="446054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946875" y="4391814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380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963069" y="4322092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2946875" y="425336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2963069" y="4184634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2946875" y="4113996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2963069" y="404526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2946875" y="397562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2980256" y="3975621"/>
            <a:ext cx="1270" cy="1177290"/>
          </a:xfrm>
          <a:custGeom>
            <a:avLst/>
            <a:gdLst/>
            <a:ahLst/>
            <a:cxnLst/>
            <a:rect l="l" t="t" r="r" b="b"/>
            <a:pathLst>
              <a:path w="1269" h="1177289">
                <a:moveTo>
                  <a:pt x="0" y="1176985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1556613" y="2940867"/>
            <a:ext cx="321945" cy="947419"/>
          </a:xfrm>
          <a:custGeom>
            <a:avLst/>
            <a:gdLst/>
            <a:ahLst/>
            <a:cxnLst/>
            <a:rect l="l" t="t" r="r" b="b"/>
            <a:pathLst>
              <a:path w="321944" h="947420">
                <a:moveTo>
                  <a:pt x="0" y="918144"/>
                </a:moveTo>
                <a:lnTo>
                  <a:pt x="0" y="918907"/>
                </a:lnTo>
                <a:lnTo>
                  <a:pt x="0" y="918144"/>
                </a:lnTo>
                <a:lnTo>
                  <a:pt x="779" y="918144"/>
                </a:lnTo>
                <a:lnTo>
                  <a:pt x="1550" y="917304"/>
                </a:lnTo>
                <a:lnTo>
                  <a:pt x="1550" y="918144"/>
                </a:lnTo>
                <a:lnTo>
                  <a:pt x="2329" y="918907"/>
                </a:lnTo>
                <a:lnTo>
                  <a:pt x="2329" y="918144"/>
                </a:lnTo>
                <a:lnTo>
                  <a:pt x="2329" y="917304"/>
                </a:lnTo>
                <a:lnTo>
                  <a:pt x="3880" y="918144"/>
                </a:lnTo>
                <a:lnTo>
                  <a:pt x="4651" y="917304"/>
                </a:lnTo>
                <a:lnTo>
                  <a:pt x="4651" y="918144"/>
                </a:lnTo>
                <a:lnTo>
                  <a:pt x="5431" y="917304"/>
                </a:lnTo>
                <a:lnTo>
                  <a:pt x="5431" y="914936"/>
                </a:lnTo>
                <a:lnTo>
                  <a:pt x="6202" y="795806"/>
                </a:lnTo>
                <a:lnTo>
                  <a:pt x="6202" y="567014"/>
                </a:lnTo>
                <a:lnTo>
                  <a:pt x="7753" y="333488"/>
                </a:lnTo>
                <a:lnTo>
                  <a:pt x="7753" y="243148"/>
                </a:lnTo>
                <a:lnTo>
                  <a:pt x="8532" y="289502"/>
                </a:lnTo>
                <a:lnTo>
                  <a:pt x="8532" y="378315"/>
                </a:lnTo>
                <a:lnTo>
                  <a:pt x="9303" y="469495"/>
                </a:lnTo>
                <a:lnTo>
                  <a:pt x="9303" y="548610"/>
                </a:lnTo>
                <a:lnTo>
                  <a:pt x="9303" y="615048"/>
                </a:lnTo>
                <a:lnTo>
                  <a:pt x="10082" y="671024"/>
                </a:lnTo>
                <a:lnTo>
                  <a:pt x="10082" y="715011"/>
                </a:lnTo>
                <a:lnTo>
                  <a:pt x="11633" y="750216"/>
                </a:lnTo>
                <a:lnTo>
                  <a:pt x="11633" y="779769"/>
                </a:lnTo>
                <a:lnTo>
                  <a:pt x="12405" y="803748"/>
                </a:lnTo>
                <a:lnTo>
                  <a:pt x="12405" y="822992"/>
                </a:lnTo>
                <a:lnTo>
                  <a:pt x="12405" y="838952"/>
                </a:lnTo>
                <a:lnTo>
                  <a:pt x="13184" y="850942"/>
                </a:lnTo>
                <a:lnTo>
                  <a:pt x="13184" y="861328"/>
                </a:lnTo>
                <a:lnTo>
                  <a:pt x="13955" y="870186"/>
                </a:lnTo>
                <a:lnTo>
                  <a:pt x="13955" y="878128"/>
                </a:lnTo>
                <a:lnTo>
                  <a:pt x="15506" y="882939"/>
                </a:lnTo>
                <a:lnTo>
                  <a:pt x="15506" y="889354"/>
                </a:lnTo>
                <a:lnTo>
                  <a:pt x="16285" y="894165"/>
                </a:lnTo>
                <a:lnTo>
                  <a:pt x="16285" y="897372"/>
                </a:lnTo>
                <a:lnTo>
                  <a:pt x="16285" y="899740"/>
                </a:lnTo>
                <a:lnTo>
                  <a:pt x="17056" y="902947"/>
                </a:lnTo>
                <a:lnTo>
                  <a:pt x="17056" y="905314"/>
                </a:lnTo>
                <a:lnTo>
                  <a:pt x="17836" y="906918"/>
                </a:lnTo>
                <a:lnTo>
                  <a:pt x="17836" y="909362"/>
                </a:lnTo>
                <a:lnTo>
                  <a:pt x="19386" y="909362"/>
                </a:lnTo>
                <a:lnTo>
                  <a:pt x="19386" y="911729"/>
                </a:lnTo>
                <a:lnTo>
                  <a:pt x="19386" y="913333"/>
                </a:lnTo>
                <a:lnTo>
                  <a:pt x="20158" y="911729"/>
                </a:lnTo>
                <a:lnTo>
                  <a:pt x="20937" y="914173"/>
                </a:lnTo>
                <a:lnTo>
                  <a:pt x="21708" y="914936"/>
                </a:lnTo>
                <a:lnTo>
                  <a:pt x="21708" y="915776"/>
                </a:lnTo>
                <a:lnTo>
                  <a:pt x="23259" y="915776"/>
                </a:lnTo>
                <a:lnTo>
                  <a:pt x="23259" y="918144"/>
                </a:lnTo>
                <a:lnTo>
                  <a:pt x="24038" y="917304"/>
                </a:lnTo>
                <a:lnTo>
                  <a:pt x="24810" y="918144"/>
                </a:lnTo>
                <a:lnTo>
                  <a:pt x="24810" y="917304"/>
                </a:lnTo>
                <a:lnTo>
                  <a:pt x="25589" y="915776"/>
                </a:lnTo>
                <a:lnTo>
                  <a:pt x="25589" y="918144"/>
                </a:lnTo>
                <a:lnTo>
                  <a:pt x="27139" y="915776"/>
                </a:lnTo>
                <a:lnTo>
                  <a:pt x="27139" y="917304"/>
                </a:lnTo>
                <a:lnTo>
                  <a:pt x="27911" y="917304"/>
                </a:lnTo>
                <a:lnTo>
                  <a:pt x="28690" y="918144"/>
                </a:lnTo>
                <a:lnTo>
                  <a:pt x="28690" y="915776"/>
                </a:lnTo>
                <a:lnTo>
                  <a:pt x="29462" y="917304"/>
                </a:lnTo>
                <a:lnTo>
                  <a:pt x="29462" y="918144"/>
                </a:lnTo>
                <a:lnTo>
                  <a:pt x="31012" y="915776"/>
                </a:lnTo>
                <a:lnTo>
                  <a:pt x="31012" y="917304"/>
                </a:lnTo>
                <a:lnTo>
                  <a:pt x="31791" y="867742"/>
                </a:lnTo>
                <a:lnTo>
                  <a:pt x="31791" y="666977"/>
                </a:lnTo>
                <a:lnTo>
                  <a:pt x="31791" y="391908"/>
                </a:lnTo>
                <a:lnTo>
                  <a:pt x="32563" y="91944"/>
                </a:lnTo>
                <a:lnTo>
                  <a:pt x="32563" y="0"/>
                </a:lnTo>
                <a:lnTo>
                  <a:pt x="33342" y="66361"/>
                </a:lnTo>
                <a:lnTo>
                  <a:pt x="33342" y="184728"/>
                </a:lnTo>
                <a:lnTo>
                  <a:pt x="34893" y="302331"/>
                </a:lnTo>
                <a:lnTo>
                  <a:pt x="34893" y="411916"/>
                </a:lnTo>
                <a:lnTo>
                  <a:pt x="35664" y="503860"/>
                </a:lnTo>
                <a:lnTo>
                  <a:pt x="35664" y="575033"/>
                </a:lnTo>
                <a:lnTo>
                  <a:pt x="35664" y="631849"/>
                </a:lnTo>
                <a:lnTo>
                  <a:pt x="36443" y="681410"/>
                </a:lnTo>
                <a:lnTo>
                  <a:pt x="36443" y="722189"/>
                </a:lnTo>
                <a:lnTo>
                  <a:pt x="37215" y="758158"/>
                </a:lnTo>
                <a:lnTo>
                  <a:pt x="37215" y="786184"/>
                </a:lnTo>
                <a:lnTo>
                  <a:pt x="38765" y="811766"/>
                </a:lnTo>
                <a:lnTo>
                  <a:pt x="38765" y="843000"/>
                </a:lnTo>
                <a:lnTo>
                  <a:pt x="38765" y="869346"/>
                </a:lnTo>
                <a:lnTo>
                  <a:pt x="39545" y="879732"/>
                </a:lnTo>
                <a:lnTo>
                  <a:pt x="39545" y="886986"/>
                </a:lnTo>
                <a:lnTo>
                  <a:pt x="40316" y="893325"/>
                </a:lnTo>
                <a:lnTo>
                  <a:pt x="40316" y="894165"/>
                </a:lnTo>
                <a:lnTo>
                  <a:pt x="41095" y="897372"/>
                </a:lnTo>
                <a:lnTo>
                  <a:pt x="41095" y="898976"/>
                </a:lnTo>
                <a:lnTo>
                  <a:pt x="41095" y="899740"/>
                </a:lnTo>
                <a:lnTo>
                  <a:pt x="42646" y="902947"/>
                </a:lnTo>
                <a:lnTo>
                  <a:pt x="42646" y="906154"/>
                </a:lnTo>
                <a:lnTo>
                  <a:pt x="43417" y="906918"/>
                </a:lnTo>
                <a:lnTo>
                  <a:pt x="43417" y="909362"/>
                </a:lnTo>
                <a:lnTo>
                  <a:pt x="44196" y="910965"/>
                </a:lnTo>
                <a:lnTo>
                  <a:pt x="44968" y="914173"/>
                </a:lnTo>
                <a:lnTo>
                  <a:pt x="44968" y="915776"/>
                </a:lnTo>
                <a:lnTo>
                  <a:pt x="46519" y="918144"/>
                </a:lnTo>
                <a:lnTo>
                  <a:pt x="46519" y="918907"/>
                </a:lnTo>
                <a:lnTo>
                  <a:pt x="47298" y="918907"/>
                </a:lnTo>
                <a:lnTo>
                  <a:pt x="48069" y="918907"/>
                </a:lnTo>
                <a:lnTo>
                  <a:pt x="48069" y="917304"/>
                </a:lnTo>
                <a:lnTo>
                  <a:pt x="48069" y="919747"/>
                </a:lnTo>
                <a:lnTo>
                  <a:pt x="49620" y="921351"/>
                </a:lnTo>
                <a:lnTo>
                  <a:pt x="49620" y="919747"/>
                </a:lnTo>
                <a:lnTo>
                  <a:pt x="50399" y="919747"/>
                </a:lnTo>
                <a:lnTo>
                  <a:pt x="50399" y="918907"/>
                </a:lnTo>
                <a:lnTo>
                  <a:pt x="51170" y="918144"/>
                </a:lnTo>
                <a:lnTo>
                  <a:pt x="51170" y="918907"/>
                </a:lnTo>
                <a:lnTo>
                  <a:pt x="51950" y="918144"/>
                </a:lnTo>
                <a:lnTo>
                  <a:pt x="51950" y="917304"/>
                </a:lnTo>
                <a:lnTo>
                  <a:pt x="51950" y="918907"/>
                </a:lnTo>
                <a:lnTo>
                  <a:pt x="53500" y="918144"/>
                </a:lnTo>
                <a:lnTo>
                  <a:pt x="53500" y="918907"/>
                </a:lnTo>
                <a:lnTo>
                  <a:pt x="54272" y="918907"/>
                </a:lnTo>
                <a:lnTo>
                  <a:pt x="54272" y="917304"/>
                </a:lnTo>
                <a:lnTo>
                  <a:pt x="55051" y="917304"/>
                </a:lnTo>
                <a:lnTo>
                  <a:pt x="55051" y="915776"/>
                </a:lnTo>
                <a:lnTo>
                  <a:pt x="55822" y="915776"/>
                </a:lnTo>
                <a:lnTo>
                  <a:pt x="55822" y="917304"/>
                </a:lnTo>
                <a:lnTo>
                  <a:pt x="57373" y="878128"/>
                </a:lnTo>
                <a:lnTo>
                  <a:pt x="57373" y="703022"/>
                </a:lnTo>
                <a:lnTo>
                  <a:pt x="58152" y="479881"/>
                </a:lnTo>
                <a:lnTo>
                  <a:pt x="58152" y="266287"/>
                </a:lnTo>
                <a:lnTo>
                  <a:pt x="58152" y="171135"/>
                </a:lnTo>
                <a:lnTo>
                  <a:pt x="58924" y="204736"/>
                </a:lnTo>
                <a:lnTo>
                  <a:pt x="58924" y="295153"/>
                </a:lnTo>
                <a:lnTo>
                  <a:pt x="59703" y="403897"/>
                </a:lnTo>
                <a:lnTo>
                  <a:pt x="59703" y="507831"/>
                </a:lnTo>
                <a:lnTo>
                  <a:pt x="61253" y="589466"/>
                </a:lnTo>
                <a:lnTo>
                  <a:pt x="61253" y="649413"/>
                </a:lnTo>
                <a:lnTo>
                  <a:pt x="62025" y="698211"/>
                </a:lnTo>
                <a:lnTo>
                  <a:pt x="62025" y="735782"/>
                </a:lnTo>
                <a:lnTo>
                  <a:pt x="62025" y="767780"/>
                </a:lnTo>
                <a:lnTo>
                  <a:pt x="62804" y="794966"/>
                </a:lnTo>
                <a:lnTo>
                  <a:pt x="62804" y="814974"/>
                </a:lnTo>
                <a:lnTo>
                  <a:pt x="63576" y="832538"/>
                </a:lnTo>
                <a:lnTo>
                  <a:pt x="63576" y="848575"/>
                </a:lnTo>
                <a:lnTo>
                  <a:pt x="65126" y="859724"/>
                </a:lnTo>
                <a:lnTo>
                  <a:pt x="65126" y="870186"/>
                </a:lnTo>
                <a:lnTo>
                  <a:pt x="65126" y="878968"/>
                </a:lnTo>
                <a:lnTo>
                  <a:pt x="65905" y="883779"/>
                </a:lnTo>
                <a:lnTo>
                  <a:pt x="65905" y="891721"/>
                </a:lnTo>
                <a:lnTo>
                  <a:pt x="66684" y="897372"/>
                </a:lnTo>
                <a:lnTo>
                  <a:pt x="66684" y="901343"/>
                </a:lnTo>
                <a:lnTo>
                  <a:pt x="67456" y="905314"/>
                </a:lnTo>
                <a:lnTo>
                  <a:pt x="67456" y="906918"/>
                </a:lnTo>
                <a:lnTo>
                  <a:pt x="67456" y="909362"/>
                </a:lnTo>
                <a:lnTo>
                  <a:pt x="69007" y="911729"/>
                </a:lnTo>
                <a:lnTo>
                  <a:pt x="69007" y="914173"/>
                </a:lnTo>
                <a:lnTo>
                  <a:pt x="69786" y="914936"/>
                </a:lnTo>
                <a:lnTo>
                  <a:pt x="69786" y="917304"/>
                </a:lnTo>
                <a:lnTo>
                  <a:pt x="70557" y="918144"/>
                </a:lnTo>
                <a:lnTo>
                  <a:pt x="71336" y="918907"/>
                </a:lnTo>
                <a:lnTo>
                  <a:pt x="71336" y="918144"/>
                </a:lnTo>
                <a:lnTo>
                  <a:pt x="72887" y="919747"/>
                </a:lnTo>
                <a:lnTo>
                  <a:pt x="72887" y="918907"/>
                </a:lnTo>
                <a:lnTo>
                  <a:pt x="73658" y="918144"/>
                </a:lnTo>
                <a:lnTo>
                  <a:pt x="73658" y="919747"/>
                </a:lnTo>
                <a:lnTo>
                  <a:pt x="74438" y="919747"/>
                </a:lnTo>
                <a:lnTo>
                  <a:pt x="74438" y="921351"/>
                </a:lnTo>
                <a:lnTo>
                  <a:pt x="75209" y="921351"/>
                </a:lnTo>
                <a:lnTo>
                  <a:pt x="75209" y="918907"/>
                </a:lnTo>
                <a:lnTo>
                  <a:pt x="76760" y="921351"/>
                </a:lnTo>
                <a:lnTo>
                  <a:pt x="76760" y="919747"/>
                </a:lnTo>
                <a:lnTo>
                  <a:pt x="77539" y="917304"/>
                </a:lnTo>
                <a:lnTo>
                  <a:pt x="77539" y="919747"/>
                </a:lnTo>
                <a:lnTo>
                  <a:pt x="78310" y="918907"/>
                </a:lnTo>
                <a:lnTo>
                  <a:pt x="79090" y="918144"/>
                </a:lnTo>
                <a:lnTo>
                  <a:pt x="79090" y="917304"/>
                </a:lnTo>
                <a:lnTo>
                  <a:pt x="80640" y="918144"/>
                </a:lnTo>
                <a:lnTo>
                  <a:pt x="80640" y="917304"/>
                </a:lnTo>
                <a:lnTo>
                  <a:pt x="81412" y="917304"/>
                </a:lnTo>
                <a:lnTo>
                  <a:pt x="81412" y="918144"/>
                </a:lnTo>
                <a:lnTo>
                  <a:pt x="81412" y="919747"/>
                </a:lnTo>
                <a:lnTo>
                  <a:pt x="82191" y="946934"/>
                </a:lnTo>
                <a:lnTo>
                  <a:pt x="82191" y="933340"/>
                </a:lnTo>
                <a:lnTo>
                  <a:pt x="82962" y="747772"/>
                </a:lnTo>
                <a:lnTo>
                  <a:pt x="82962" y="523868"/>
                </a:lnTo>
                <a:lnTo>
                  <a:pt x="84513" y="413519"/>
                </a:lnTo>
                <a:lnTo>
                  <a:pt x="84513" y="430244"/>
                </a:lnTo>
                <a:lnTo>
                  <a:pt x="84513" y="491871"/>
                </a:lnTo>
                <a:lnTo>
                  <a:pt x="85292" y="560676"/>
                </a:lnTo>
                <a:lnTo>
                  <a:pt x="85292" y="622990"/>
                </a:lnTo>
                <a:lnTo>
                  <a:pt x="86064" y="673392"/>
                </a:lnTo>
                <a:lnTo>
                  <a:pt x="86064" y="718218"/>
                </a:lnTo>
                <a:lnTo>
                  <a:pt x="86843" y="754950"/>
                </a:lnTo>
                <a:lnTo>
                  <a:pt x="86843" y="782976"/>
                </a:lnTo>
                <a:lnTo>
                  <a:pt x="88393" y="806955"/>
                </a:lnTo>
                <a:lnTo>
                  <a:pt x="88393" y="826963"/>
                </a:lnTo>
                <a:lnTo>
                  <a:pt x="88393" y="840556"/>
                </a:lnTo>
                <a:lnTo>
                  <a:pt x="89165" y="854149"/>
                </a:lnTo>
                <a:lnTo>
                  <a:pt x="89165" y="865375"/>
                </a:lnTo>
                <a:lnTo>
                  <a:pt x="89944" y="873317"/>
                </a:lnTo>
                <a:lnTo>
                  <a:pt x="89944" y="879732"/>
                </a:lnTo>
                <a:lnTo>
                  <a:pt x="90715" y="886986"/>
                </a:lnTo>
                <a:lnTo>
                  <a:pt x="90715" y="890957"/>
                </a:lnTo>
                <a:lnTo>
                  <a:pt x="90715" y="894928"/>
                </a:lnTo>
                <a:lnTo>
                  <a:pt x="92266" y="898976"/>
                </a:lnTo>
                <a:lnTo>
                  <a:pt x="92266" y="902183"/>
                </a:lnTo>
                <a:lnTo>
                  <a:pt x="93045" y="903711"/>
                </a:lnTo>
                <a:lnTo>
                  <a:pt x="93045" y="907758"/>
                </a:lnTo>
                <a:lnTo>
                  <a:pt x="93817" y="907758"/>
                </a:lnTo>
                <a:lnTo>
                  <a:pt x="93817" y="910125"/>
                </a:lnTo>
                <a:lnTo>
                  <a:pt x="93817" y="911729"/>
                </a:lnTo>
                <a:lnTo>
                  <a:pt x="94596" y="911729"/>
                </a:lnTo>
                <a:lnTo>
                  <a:pt x="94596" y="913333"/>
                </a:lnTo>
                <a:lnTo>
                  <a:pt x="96146" y="914936"/>
                </a:lnTo>
                <a:lnTo>
                  <a:pt x="96146" y="914173"/>
                </a:lnTo>
                <a:lnTo>
                  <a:pt x="96918" y="914173"/>
                </a:lnTo>
                <a:lnTo>
                  <a:pt x="96918" y="914936"/>
                </a:lnTo>
                <a:lnTo>
                  <a:pt x="97697" y="914173"/>
                </a:lnTo>
                <a:lnTo>
                  <a:pt x="97697" y="914936"/>
                </a:lnTo>
                <a:lnTo>
                  <a:pt x="98469" y="914936"/>
                </a:lnTo>
                <a:lnTo>
                  <a:pt x="100019" y="915776"/>
                </a:lnTo>
                <a:lnTo>
                  <a:pt x="100019" y="914936"/>
                </a:lnTo>
                <a:lnTo>
                  <a:pt x="100798" y="914936"/>
                </a:lnTo>
                <a:lnTo>
                  <a:pt x="100798" y="915776"/>
                </a:lnTo>
                <a:lnTo>
                  <a:pt x="101570" y="914936"/>
                </a:lnTo>
                <a:lnTo>
                  <a:pt x="101570" y="917304"/>
                </a:lnTo>
                <a:lnTo>
                  <a:pt x="102349" y="917304"/>
                </a:lnTo>
                <a:lnTo>
                  <a:pt x="102349" y="915776"/>
                </a:lnTo>
                <a:lnTo>
                  <a:pt x="103900" y="918144"/>
                </a:lnTo>
                <a:lnTo>
                  <a:pt x="103900" y="915776"/>
                </a:lnTo>
                <a:lnTo>
                  <a:pt x="104671" y="915776"/>
                </a:lnTo>
                <a:lnTo>
                  <a:pt x="104671" y="917304"/>
                </a:lnTo>
                <a:lnTo>
                  <a:pt x="105450" y="917304"/>
                </a:lnTo>
                <a:lnTo>
                  <a:pt x="105450" y="918144"/>
                </a:lnTo>
                <a:lnTo>
                  <a:pt x="106222" y="918144"/>
                </a:lnTo>
                <a:lnTo>
                  <a:pt x="107772" y="919747"/>
                </a:lnTo>
                <a:lnTo>
                  <a:pt x="107772" y="890117"/>
                </a:lnTo>
                <a:lnTo>
                  <a:pt x="107772" y="732575"/>
                </a:lnTo>
                <a:lnTo>
                  <a:pt x="108552" y="520660"/>
                </a:lnTo>
                <a:lnTo>
                  <a:pt x="108552" y="317528"/>
                </a:lnTo>
                <a:lnTo>
                  <a:pt x="109323" y="228715"/>
                </a:lnTo>
                <a:lnTo>
                  <a:pt x="109323" y="274305"/>
                </a:lnTo>
                <a:lnTo>
                  <a:pt x="110102" y="363882"/>
                </a:lnTo>
                <a:lnTo>
                  <a:pt x="110102" y="453459"/>
                </a:lnTo>
                <a:lnTo>
                  <a:pt x="110102" y="536621"/>
                </a:lnTo>
                <a:lnTo>
                  <a:pt x="111653" y="607030"/>
                </a:lnTo>
                <a:lnTo>
                  <a:pt x="111653" y="661402"/>
                </a:lnTo>
                <a:lnTo>
                  <a:pt x="112424" y="710200"/>
                </a:lnTo>
                <a:lnTo>
                  <a:pt x="112424" y="747772"/>
                </a:lnTo>
                <a:lnTo>
                  <a:pt x="113203" y="778165"/>
                </a:lnTo>
                <a:lnTo>
                  <a:pt x="113203" y="802144"/>
                </a:lnTo>
                <a:lnTo>
                  <a:pt x="113975" y="819785"/>
                </a:lnTo>
                <a:lnTo>
                  <a:pt x="113975" y="834981"/>
                </a:lnTo>
                <a:lnTo>
                  <a:pt x="113975" y="850178"/>
                </a:lnTo>
                <a:lnTo>
                  <a:pt x="115526" y="862168"/>
                </a:lnTo>
                <a:lnTo>
                  <a:pt x="115526" y="869346"/>
                </a:lnTo>
                <a:lnTo>
                  <a:pt x="116305" y="878128"/>
                </a:lnTo>
                <a:lnTo>
                  <a:pt x="116305" y="886146"/>
                </a:lnTo>
                <a:lnTo>
                  <a:pt x="117076" y="890117"/>
                </a:lnTo>
                <a:lnTo>
                  <a:pt x="117076" y="891721"/>
                </a:lnTo>
                <a:lnTo>
                  <a:pt x="117076" y="895769"/>
                </a:lnTo>
                <a:lnTo>
                  <a:pt x="117855" y="897372"/>
                </a:lnTo>
                <a:lnTo>
                  <a:pt x="117855" y="899740"/>
                </a:lnTo>
                <a:lnTo>
                  <a:pt x="119406" y="902183"/>
                </a:lnTo>
                <a:lnTo>
                  <a:pt x="120178" y="903711"/>
                </a:lnTo>
                <a:lnTo>
                  <a:pt x="120178" y="906918"/>
                </a:lnTo>
                <a:lnTo>
                  <a:pt x="120957" y="910125"/>
                </a:lnTo>
                <a:lnTo>
                  <a:pt x="120957" y="911729"/>
                </a:lnTo>
                <a:lnTo>
                  <a:pt x="121728" y="911729"/>
                </a:lnTo>
                <a:lnTo>
                  <a:pt x="121728" y="913333"/>
                </a:lnTo>
                <a:lnTo>
                  <a:pt x="123279" y="914173"/>
                </a:lnTo>
                <a:lnTo>
                  <a:pt x="123279" y="911729"/>
                </a:lnTo>
                <a:lnTo>
                  <a:pt x="124058" y="914173"/>
                </a:lnTo>
                <a:lnTo>
                  <a:pt x="124058" y="915776"/>
                </a:lnTo>
                <a:lnTo>
                  <a:pt x="124829" y="915776"/>
                </a:lnTo>
                <a:lnTo>
                  <a:pt x="124829" y="914936"/>
                </a:lnTo>
                <a:lnTo>
                  <a:pt x="125609" y="913333"/>
                </a:lnTo>
                <a:lnTo>
                  <a:pt x="127159" y="913333"/>
                </a:lnTo>
                <a:lnTo>
                  <a:pt x="127159" y="914173"/>
                </a:lnTo>
                <a:lnTo>
                  <a:pt x="127931" y="915776"/>
                </a:lnTo>
                <a:lnTo>
                  <a:pt x="127931" y="914936"/>
                </a:lnTo>
                <a:lnTo>
                  <a:pt x="128710" y="914936"/>
                </a:lnTo>
                <a:lnTo>
                  <a:pt x="128710" y="917304"/>
                </a:lnTo>
                <a:lnTo>
                  <a:pt x="129481" y="917304"/>
                </a:lnTo>
                <a:lnTo>
                  <a:pt x="131040" y="918144"/>
                </a:lnTo>
                <a:lnTo>
                  <a:pt x="131040" y="917304"/>
                </a:lnTo>
                <a:lnTo>
                  <a:pt x="131811" y="918144"/>
                </a:lnTo>
                <a:lnTo>
                  <a:pt x="131811" y="917304"/>
                </a:lnTo>
                <a:lnTo>
                  <a:pt x="132590" y="915776"/>
                </a:lnTo>
                <a:lnTo>
                  <a:pt x="132590" y="893325"/>
                </a:lnTo>
                <a:lnTo>
                  <a:pt x="133362" y="744565"/>
                </a:lnTo>
                <a:lnTo>
                  <a:pt x="133362" y="539065"/>
                </a:lnTo>
                <a:lnTo>
                  <a:pt x="133362" y="346318"/>
                </a:lnTo>
                <a:lnTo>
                  <a:pt x="134912" y="259108"/>
                </a:lnTo>
                <a:lnTo>
                  <a:pt x="134912" y="299124"/>
                </a:lnTo>
                <a:lnTo>
                  <a:pt x="135691" y="383890"/>
                </a:lnTo>
                <a:lnTo>
                  <a:pt x="135691" y="470259"/>
                </a:lnTo>
                <a:lnTo>
                  <a:pt x="136463" y="547083"/>
                </a:lnTo>
                <a:lnTo>
                  <a:pt x="136463" y="613445"/>
                </a:lnTo>
                <a:lnTo>
                  <a:pt x="136463" y="669421"/>
                </a:lnTo>
                <a:lnTo>
                  <a:pt x="137242" y="715011"/>
                </a:lnTo>
                <a:lnTo>
                  <a:pt x="137242" y="750979"/>
                </a:lnTo>
                <a:lnTo>
                  <a:pt x="138793" y="779769"/>
                </a:lnTo>
                <a:lnTo>
                  <a:pt x="138793" y="800541"/>
                </a:lnTo>
                <a:lnTo>
                  <a:pt x="139564" y="820548"/>
                </a:lnTo>
                <a:lnTo>
                  <a:pt x="139564" y="838189"/>
                </a:lnTo>
                <a:lnTo>
                  <a:pt x="140343" y="850942"/>
                </a:lnTo>
                <a:lnTo>
                  <a:pt x="140343" y="861328"/>
                </a:lnTo>
                <a:lnTo>
                  <a:pt x="140343" y="870950"/>
                </a:lnTo>
                <a:lnTo>
                  <a:pt x="141115" y="878128"/>
                </a:lnTo>
                <a:lnTo>
                  <a:pt x="141115" y="883779"/>
                </a:lnTo>
                <a:lnTo>
                  <a:pt x="142666" y="889354"/>
                </a:lnTo>
                <a:lnTo>
                  <a:pt x="142666" y="890957"/>
                </a:lnTo>
                <a:lnTo>
                  <a:pt x="143445" y="894928"/>
                </a:lnTo>
                <a:lnTo>
                  <a:pt x="143445" y="899740"/>
                </a:lnTo>
                <a:lnTo>
                  <a:pt x="143445" y="902947"/>
                </a:lnTo>
                <a:lnTo>
                  <a:pt x="144216" y="905314"/>
                </a:lnTo>
                <a:lnTo>
                  <a:pt x="144216" y="907758"/>
                </a:lnTo>
                <a:lnTo>
                  <a:pt x="144995" y="907758"/>
                </a:lnTo>
                <a:lnTo>
                  <a:pt x="144995" y="909362"/>
                </a:lnTo>
                <a:lnTo>
                  <a:pt x="146546" y="911729"/>
                </a:lnTo>
                <a:lnTo>
                  <a:pt x="146546" y="910965"/>
                </a:lnTo>
                <a:lnTo>
                  <a:pt x="146546" y="911729"/>
                </a:lnTo>
                <a:lnTo>
                  <a:pt x="147317" y="913333"/>
                </a:lnTo>
                <a:lnTo>
                  <a:pt x="147317" y="911729"/>
                </a:lnTo>
                <a:lnTo>
                  <a:pt x="148097" y="910965"/>
                </a:lnTo>
                <a:lnTo>
                  <a:pt x="148097" y="914936"/>
                </a:lnTo>
                <a:lnTo>
                  <a:pt x="148868" y="914936"/>
                </a:lnTo>
                <a:lnTo>
                  <a:pt x="148868" y="914173"/>
                </a:lnTo>
                <a:lnTo>
                  <a:pt x="150419" y="917304"/>
                </a:lnTo>
                <a:lnTo>
                  <a:pt x="150419" y="914936"/>
                </a:lnTo>
                <a:lnTo>
                  <a:pt x="150419" y="915776"/>
                </a:lnTo>
                <a:lnTo>
                  <a:pt x="151198" y="918144"/>
                </a:lnTo>
                <a:lnTo>
                  <a:pt x="151198" y="915776"/>
                </a:lnTo>
                <a:lnTo>
                  <a:pt x="151969" y="914936"/>
                </a:lnTo>
                <a:lnTo>
                  <a:pt x="151969" y="915776"/>
                </a:lnTo>
                <a:lnTo>
                  <a:pt x="152748" y="915776"/>
                </a:lnTo>
                <a:lnTo>
                  <a:pt x="152748" y="914173"/>
                </a:lnTo>
                <a:lnTo>
                  <a:pt x="152748" y="915776"/>
                </a:lnTo>
                <a:lnTo>
                  <a:pt x="154299" y="914936"/>
                </a:lnTo>
                <a:lnTo>
                  <a:pt x="154299" y="915776"/>
                </a:lnTo>
                <a:lnTo>
                  <a:pt x="155071" y="917304"/>
                </a:lnTo>
                <a:lnTo>
                  <a:pt x="155850" y="917304"/>
                </a:lnTo>
                <a:lnTo>
                  <a:pt x="155850" y="918907"/>
                </a:lnTo>
                <a:lnTo>
                  <a:pt x="156621" y="918144"/>
                </a:lnTo>
                <a:lnTo>
                  <a:pt x="156621" y="917304"/>
                </a:lnTo>
                <a:lnTo>
                  <a:pt x="158172" y="917304"/>
                </a:lnTo>
                <a:lnTo>
                  <a:pt x="158172" y="894165"/>
                </a:lnTo>
                <a:lnTo>
                  <a:pt x="158951" y="755790"/>
                </a:lnTo>
                <a:lnTo>
                  <a:pt x="158951" y="559836"/>
                </a:lnTo>
                <a:lnTo>
                  <a:pt x="159723" y="370297"/>
                </a:lnTo>
                <a:lnTo>
                  <a:pt x="159723" y="282323"/>
                </a:lnTo>
                <a:lnTo>
                  <a:pt x="159723" y="318292"/>
                </a:lnTo>
                <a:lnTo>
                  <a:pt x="160502" y="399850"/>
                </a:lnTo>
                <a:lnTo>
                  <a:pt x="160502" y="485456"/>
                </a:lnTo>
                <a:lnTo>
                  <a:pt x="162052" y="563043"/>
                </a:lnTo>
                <a:lnTo>
                  <a:pt x="162052" y="625434"/>
                </a:lnTo>
                <a:lnTo>
                  <a:pt x="162824" y="679043"/>
                </a:lnTo>
                <a:lnTo>
                  <a:pt x="162824" y="723793"/>
                </a:lnTo>
                <a:lnTo>
                  <a:pt x="162824" y="758158"/>
                </a:lnTo>
                <a:lnTo>
                  <a:pt x="163603" y="786184"/>
                </a:lnTo>
                <a:lnTo>
                  <a:pt x="163603" y="811003"/>
                </a:lnTo>
                <a:lnTo>
                  <a:pt x="164374" y="828567"/>
                </a:lnTo>
                <a:lnTo>
                  <a:pt x="164374" y="843000"/>
                </a:lnTo>
                <a:lnTo>
                  <a:pt x="165925" y="855753"/>
                </a:lnTo>
                <a:lnTo>
                  <a:pt x="165925" y="866139"/>
                </a:lnTo>
                <a:lnTo>
                  <a:pt x="166704" y="874921"/>
                </a:lnTo>
                <a:lnTo>
                  <a:pt x="166704" y="882175"/>
                </a:lnTo>
                <a:lnTo>
                  <a:pt x="166704" y="889354"/>
                </a:lnTo>
                <a:lnTo>
                  <a:pt x="167476" y="893325"/>
                </a:lnTo>
                <a:lnTo>
                  <a:pt x="167476" y="898136"/>
                </a:lnTo>
                <a:lnTo>
                  <a:pt x="168255" y="901343"/>
                </a:lnTo>
                <a:lnTo>
                  <a:pt x="168255" y="902183"/>
                </a:lnTo>
                <a:lnTo>
                  <a:pt x="169805" y="906154"/>
                </a:lnTo>
                <a:lnTo>
                  <a:pt x="169805" y="907758"/>
                </a:lnTo>
                <a:lnTo>
                  <a:pt x="169805" y="909362"/>
                </a:lnTo>
                <a:lnTo>
                  <a:pt x="170577" y="910965"/>
                </a:lnTo>
                <a:lnTo>
                  <a:pt x="170577" y="913333"/>
                </a:lnTo>
                <a:lnTo>
                  <a:pt x="171356" y="913333"/>
                </a:lnTo>
                <a:lnTo>
                  <a:pt x="171356" y="914936"/>
                </a:lnTo>
                <a:lnTo>
                  <a:pt x="172128" y="914936"/>
                </a:lnTo>
                <a:lnTo>
                  <a:pt x="172128" y="915776"/>
                </a:lnTo>
                <a:lnTo>
                  <a:pt x="173678" y="917304"/>
                </a:lnTo>
                <a:lnTo>
                  <a:pt x="173678" y="915776"/>
                </a:lnTo>
                <a:lnTo>
                  <a:pt x="174457" y="917304"/>
                </a:lnTo>
                <a:lnTo>
                  <a:pt x="174457" y="918144"/>
                </a:lnTo>
                <a:lnTo>
                  <a:pt x="175229" y="917304"/>
                </a:lnTo>
                <a:lnTo>
                  <a:pt x="175229" y="918144"/>
                </a:lnTo>
                <a:lnTo>
                  <a:pt x="176779" y="918907"/>
                </a:lnTo>
                <a:lnTo>
                  <a:pt x="176779" y="918144"/>
                </a:lnTo>
                <a:lnTo>
                  <a:pt x="177559" y="918907"/>
                </a:lnTo>
                <a:lnTo>
                  <a:pt x="177559" y="917304"/>
                </a:lnTo>
                <a:lnTo>
                  <a:pt x="178330" y="917304"/>
                </a:lnTo>
                <a:lnTo>
                  <a:pt x="178330" y="918144"/>
                </a:lnTo>
                <a:lnTo>
                  <a:pt x="179109" y="917304"/>
                </a:lnTo>
                <a:lnTo>
                  <a:pt x="179109" y="918907"/>
                </a:lnTo>
                <a:lnTo>
                  <a:pt x="180660" y="917304"/>
                </a:lnTo>
                <a:lnTo>
                  <a:pt x="180660" y="915776"/>
                </a:lnTo>
                <a:lnTo>
                  <a:pt x="181431" y="918144"/>
                </a:lnTo>
                <a:lnTo>
                  <a:pt x="181431" y="915776"/>
                </a:lnTo>
                <a:lnTo>
                  <a:pt x="182211" y="917304"/>
                </a:lnTo>
                <a:lnTo>
                  <a:pt x="182211" y="918144"/>
                </a:lnTo>
                <a:lnTo>
                  <a:pt x="182982" y="918144"/>
                </a:lnTo>
                <a:lnTo>
                  <a:pt x="182982" y="918907"/>
                </a:lnTo>
                <a:lnTo>
                  <a:pt x="182982" y="899740"/>
                </a:lnTo>
                <a:lnTo>
                  <a:pt x="184533" y="766176"/>
                </a:lnTo>
                <a:lnTo>
                  <a:pt x="184533" y="579004"/>
                </a:lnTo>
                <a:lnTo>
                  <a:pt x="185312" y="398323"/>
                </a:lnTo>
                <a:lnTo>
                  <a:pt x="185312" y="306302"/>
                </a:lnTo>
                <a:lnTo>
                  <a:pt x="186083" y="340667"/>
                </a:lnTo>
                <a:lnTo>
                  <a:pt x="186083" y="417490"/>
                </a:lnTo>
                <a:lnTo>
                  <a:pt x="186083" y="499889"/>
                </a:lnTo>
                <a:lnTo>
                  <a:pt x="186862" y="573429"/>
                </a:lnTo>
                <a:lnTo>
                  <a:pt x="186862" y="637424"/>
                </a:lnTo>
                <a:lnTo>
                  <a:pt x="188413" y="688589"/>
                </a:lnTo>
                <a:lnTo>
                  <a:pt x="188413" y="730208"/>
                </a:lnTo>
                <a:lnTo>
                  <a:pt x="189185" y="764572"/>
                </a:lnTo>
                <a:lnTo>
                  <a:pt x="189185" y="791759"/>
                </a:lnTo>
                <a:lnTo>
                  <a:pt x="189185" y="814134"/>
                </a:lnTo>
                <a:lnTo>
                  <a:pt x="189964" y="832538"/>
                </a:lnTo>
                <a:lnTo>
                  <a:pt x="189964" y="846971"/>
                </a:lnTo>
                <a:lnTo>
                  <a:pt x="190735" y="858120"/>
                </a:lnTo>
                <a:lnTo>
                  <a:pt x="190735" y="869346"/>
                </a:lnTo>
                <a:lnTo>
                  <a:pt x="192286" y="875761"/>
                </a:lnTo>
                <a:lnTo>
                  <a:pt x="192286" y="883779"/>
                </a:lnTo>
                <a:lnTo>
                  <a:pt x="193065" y="890957"/>
                </a:lnTo>
                <a:lnTo>
                  <a:pt x="193065" y="894165"/>
                </a:lnTo>
                <a:lnTo>
                  <a:pt x="193065" y="898136"/>
                </a:lnTo>
                <a:lnTo>
                  <a:pt x="193844" y="902947"/>
                </a:lnTo>
                <a:lnTo>
                  <a:pt x="193844" y="903711"/>
                </a:lnTo>
                <a:lnTo>
                  <a:pt x="194616" y="906918"/>
                </a:lnTo>
                <a:lnTo>
                  <a:pt x="194616" y="909362"/>
                </a:lnTo>
                <a:lnTo>
                  <a:pt x="196166" y="909362"/>
                </a:lnTo>
                <a:lnTo>
                  <a:pt x="196166" y="910125"/>
                </a:lnTo>
                <a:lnTo>
                  <a:pt x="196166" y="910965"/>
                </a:lnTo>
                <a:lnTo>
                  <a:pt x="196945" y="910965"/>
                </a:lnTo>
                <a:lnTo>
                  <a:pt x="196945" y="913333"/>
                </a:lnTo>
                <a:lnTo>
                  <a:pt x="197717" y="914936"/>
                </a:lnTo>
                <a:lnTo>
                  <a:pt x="198488" y="917304"/>
                </a:lnTo>
                <a:lnTo>
                  <a:pt x="198488" y="918144"/>
                </a:lnTo>
                <a:lnTo>
                  <a:pt x="198488" y="917304"/>
                </a:lnTo>
                <a:lnTo>
                  <a:pt x="200016" y="917304"/>
                </a:lnTo>
                <a:lnTo>
                  <a:pt x="200856" y="915776"/>
                </a:lnTo>
                <a:lnTo>
                  <a:pt x="200856" y="918144"/>
                </a:lnTo>
                <a:lnTo>
                  <a:pt x="201620" y="918144"/>
                </a:lnTo>
                <a:lnTo>
                  <a:pt x="201620" y="917304"/>
                </a:lnTo>
                <a:lnTo>
                  <a:pt x="202384" y="918907"/>
                </a:lnTo>
                <a:lnTo>
                  <a:pt x="202384" y="918144"/>
                </a:lnTo>
                <a:lnTo>
                  <a:pt x="203912" y="919747"/>
                </a:lnTo>
                <a:lnTo>
                  <a:pt x="203912" y="918907"/>
                </a:lnTo>
                <a:lnTo>
                  <a:pt x="204676" y="917304"/>
                </a:lnTo>
                <a:lnTo>
                  <a:pt x="204676" y="918144"/>
                </a:lnTo>
                <a:lnTo>
                  <a:pt x="205440" y="918144"/>
                </a:lnTo>
                <a:lnTo>
                  <a:pt x="205440" y="917304"/>
                </a:lnTo>
                <a:lnTo>
                  <a:pt x="205440" y="918907"/>
                </a:lnTo>
                <a:lnTo>
                  <a:pt x="206280" y="917304"/>
                </a:lnTo>
                <a:lnTo>
                  <a:pt x="206280" y="915776"/>
                </a:lnTo>
                <a:lnTo>
                  <a:pt x="207807" y="917304"/>
                </a:lnTo>
                <a:lnTo>
                  <a:pt x="208571" y="917304"/>
                </a:lnTo>
                <a:lnTo>
                  <a:pt x="208571" y="918907"/>
                </a:lnTo>
                <a:lnTo>
                  <a:pt x="209335" y="902183"/>
                </a:lnTo>
                <a:lnTo>
                  <a:pt x="209335" y="782976"/>
                </a:lnTo>
                <a:lnTo>
                  <a:pt x="209335" y="604663"/>
                </a:lnTo>
                <a:lnTo>
                  <a:pt x="210099" y="423905"/>
                </a:lnTo>
                <a:lnTo>
                  <a:pt x="210099" y="328677"/>
                </a:lnTo>
                <a:lnTo>
                  <a:pt x="211703" y="352732"/>
                </a:lnTo>
                <a:lnTo>
                  <a:pt x="211703" y="424669"/>
                </a:lnTo>
                <a:lnTo>
                  <a:pt x="212467" y="503860"/>
                </a:lnTo>
                <a:lnTo>
                  <a:pt x="212467" y="575873"/>
                </a:lnTo>
                <a:lnTo>
                  <a:pt x="212467" y="637424"/>
                </a:lnTo>
                <a:lnTo>
                  <a:pt x="213231" y="690192"/>
                </a:lnTo>
                <a:lnTo>
                  <a:pt x="213231" y="732575"/>
                </a:lnTo>
                <a:lnTo>
                  <a:pt x="213995" y="764572"/>
                </a:lnTo>
                <a:lnTo>
                  <a:pt x="213995" y="794966"/>
                </a:lnTo>
                <a:lnTo>
                  <a:pt x="215522" y="814974"/>
                </a:lnTo>
                <a:lnTo>
                  <a:pt x="215522" y="831774"/>
                </a:lnTo>
                <a:lnTo>
                  <a:pt x="215522" y="847735"/>
                </a:lnTo>
                <a:lnTo>
                  <a:pt x="216363" y="858960"/>
                </a:lnTo>
                <a:lnTo>
                  <a:pt x="216363" y="869346"/>
                </a:lnTo>
                <a:lnTo>
                  <a:pt x="217127" y="878128"/>
                </a:lnTo>
                <a:lnTo>
                  <a:pt x="217127" y="883779"/>
                </a:lnTo>
                <a:lnTo>
                  <a:pt x="217890" y="887750"/>
                </a:lnTo>
                <a:lnTo>
                  <a:pt x="217890" y="894165"/>
                </a:lnTo>
                <a:lnTo>
                  <a:pt x="219418" y="894928"/>
                </a:lnTo>
                <a:lnTo>
                  <a:pt x="219418" y="899740"/>
                </a:lnTo>
                <a:lnTo>
                  <a:pt x="219418" y="902183"/>
                </a:lnTo>
                <a:lnTo>
                  <a:pt x="220182" y="903711"/>
                </a:lnTo>
                <a:lnTo>
                  <a:pt x="220182" y="906918"/>
                </a:lnTo>
                <a:lnTo>
                  <a:pt x="220946" y="907758"/>
                </a:lnTo>
                <a:lnTo>
                  <a:pt x="220946" y="906918"/>
                </a:lnTo>
                <a:lnTo>
                  <a:pt x="221786" y="910125"/>
                </a:lnTo>
                <a:lnTo>
                  <a:pt x="223314" y="910965"/>
                </a:lnTo>
                <a:lnTo>
                  <a:pt x="223314" y="910125"/>
                </a:lnTo>
                <a:lnTo>
                  <a:pt x="224078" y="910965"/>
                </a:lnTo>
                <a:lnTo>
                  <a:pt x="224078" y="911729"/>
                </a:lnTo>
                <a:lnTo>
                  <a:pt x="224842" y="911729"/>
                </a:lnTo>
                <a:lnTo>
                  <a:pt x="224842" y="913333"/>
                </a:lnTo>
                <a:lnTo>
                  <a:pt x="225605" y="913333"/>
                </a:lnTo>
                <a:lnTo>
                  <a:pt x="225605" y="914936"/>
                </a:lnTo>
                <a:lnTo>
                  <a:pt x="227210" y="914173"/>
                </a:lnTo>
                <a:lnTo>
                  <a:pt x="227973" y="917304"/>
                </a:lnTo>
                <a:lnTo>
                  <a:pt x="227973" y="915776"/>
                </a:lnTo>
                <a:lnTo>
                  <a:pt x="228737" y="917304"/>
                </a:lnTo>
                <a:lnTo>
                  <a:pt x="228737" y="918144"/>
                </a:lnTo>
                <a:lnTo>
                  <a:pt x="228737" y="917304"/>
                </a:lnTo>
                <a:lnTo>
                  <a:pt x="229501" y="918907"/>
                </a:lnTo>
                <a:lnTo>
                  <a:pt x="231029" y="918144"/>
                </a:lnTo>
                <a:lnTo>
                  <a:pt x="231029" y="918907"/>
                </a:lnTo>
                <a:lnTo>
                  <a:pt x="231869" y="918144"/>
                </a:lnTo>
                <a:lnTo>
                  <a:pt x="231869" y="917304"/>
                </a:lnTo>
                <a:lnTo>
                  <a:pt x="231869" y="918144"/>
                </a:lnTo>
                <a:lnTo>
                  <a:pt x="232633" y="917304"/>
                </a:lnTo>
                <a:lnTo>
                  <a:pt x="233397" y="918144"/>
                </a:lnTo>
                <a:lnTo>
                  <a:pt x="233397" y="915776"/>
                </a:lnTo>
                <a:lnTo>
                  <a:pt x="234924" y="903711"/>
                </a:lnTo>
                <a:lnTo>
                  <a:pt x="234924" y="791759"/>
                </a:lnTo>
                <a:lnTo>
                  <a:pt x="235688" y="615812"/>
                </a:lnTo>
                <a:lnTo>
                  <a:pt x="235688" y="441469"/>
                </a:lnTo>
                <a:lnTo>
                  <a:pt x="235688" y="344714"/>
                </a:lnTo>
                <a:lnTo>
                  <a:pt x="236452" y="364722"/>
                </a:lnTo>
                <a:lnTo>
                  <a:pt x="236452" y="436658"/>
                </a:lnTo>
                <a:lnTo>
                  <a:pt x="237292" y="516689"/>
                </a:lnTo>
                <a:lnTo>
                  <a:pt x="237292" y="587022"/>
                </a:lnTo>
                <a:lnTo>
                  <a:pt x="238820" y="648649"/>
                </a:lnTo>
                <a:lnTo>
                  <a:pt x="238820" y="698974"/>
                </a:lnTo>
                <a:lnTo>
                  <a:pt x="238820" y="738226"/>
                </a:lnTo>
                <a:lnTo>
                  <a:pt x="239584" y="770987"/>
                </a:lnTo>
                <a:lnTo>
                  <a:pt x="239584" y="798173"/>
                </a:lnTo>
                <a:lnTo>
                  <a:pt x="240348" y="816577"/>
                </a:lnTo>
                <a:lnTo>
                  <a:pt x="240348" y="835745"/>
                </a:lnTo>
                <a:lnTo>
                  <a:pt x="241112" y="847735"/>
                </a:lnTo>
                <a:lnTo>
                  <a:pt x="241112" y="856593"/>
                </a:lnTo>
                <a:lnTo>
                  <a:pt x="241112" y="867742"/>
                </a:lnTo>
                <a:lnTo>
                  <a:pt x="242716" y="874921"/>
                </a:lnTo>
                <a:lnTo>
                  <a:pt x="242716" y="882175"/>
                </a:lnTo>
                <a:lnTo>
                  <a:pt x="243480" y="887750"/>
                </a:lnTo>
                <a:lnTo>
                  <a:pt x="243480" y="890957"/>
                </a:lnTo>
                <a:lnTo>
                  <a:pt x="244244" y="895769"/>
                </a:lnTo>
                <a:lnTo>
                  <a:pt x="244244" y="898976"/>
                </a:lnTo>
                <a:lnTo>
                  <a:pt x="245007" y="899740"/>
                </a:lnTo>
                <a:lnTo>
                  <a:pt x="245007" y="902947"/>
                </a:lnTo>
                <a:lnTo>
                  <a:pt x="246535" y="905314"/>
                </a:lnTo>
                <a:lnTo>
                  <a:pt x="246535" y="907758"/>
                </a:lnTo>
                <a:lnTo>
                  <a:pt x="247375" y="910125"/>
                </a:lnTo>
                <a:lnTo>
                  <a:pt x="247375" y="910965"/>
                </a:lnTo>
                <a:lnTo>
                  <a:pt x="248139" y="911729"/>
                </a:lnTo>
                <a:lnTo>
                  <a:pt x="248903" y="913333"/>
                </a:lnTo>
                <a:lnTo>
                  <a:pt x="248903" y="911729"/>
                </a:lnTo>
                <a:lnTo>
                  <a:pt x="250431" y="914173"/>
                </a:lnTo>
                <a:lnTo>
                  <a:pt x="251195" y="913333"/>
                </a:lnTo>
                <a:lnTo>
                  <a:pt x="251195" y="914173"/>
                </a:lnTo>
                <a:lnTo>
                  <a:pt x="251195" y="914936"/>
                </a:lnTo>
                <a:lnTo>
                  <a:pt x="251959" y="914173"/>
                </a:lnTo>
                <a:lnTo>
                  <a:pt x="251959" y="914936"/>
                </a:lnTo>
                <a:lnTo>
                  <a:pt x="252799" y="913333"/>
                </a:lnTo>
                <a:lnTo>
                  <a:pt x="254327" y="913333"/>
                </a:lnTo>
                <a:lnTo>
                  <a:pt x="254327" y="911729"/>
                </a:lnTo>
                <a:lnTo>
                  <a:pt x="255090" y="913333"/>
                </a:lnTo>
                <a:lnTo>
                  <a:pt x="255090" y="914173"/>
                </a:lnTo>
                <a:lnTo>
                  <a:pt x="255854" y="915776"/>
                </a:lnTo>
                <a:lnTo>
                  <a:pt x="256618" y="915776"/>
                </a:lnTo>
                <a:lnTo>
                  <a:pt x="256618" y="918144"/>
                </a:lnTo>
                <a:lnTo>
                  <a:pt x="258222" y="917304"/>
                </a:lnTo>
                <a:lnTo>
                  <a:pt x="258986" y="915776"/>
                </a:lnTo>
                <a:lnTo>
                  <a:pt x="258986" y="917304"/>
                </a:lnTo>
                <a:lnTo>
                  <a:pt x="259750" y="902947"/>
                </a:lnTo>
                <a:lnTo>
                  <a:pt x="259750" y="786184"/>
                </a:lnTo>
                <a:lnTo>
                  <a:pt x="260514" y="617416"/>
                </a:lnTo>
                <a:lnTo>
                  <a:pt x="260514" y="451855"/>
                </a:lnTo>
                <a:lnTo>
                  <a:pt x="262041" y="361514"/>
                </a:lnTo>
                <a:lnTo>
                  <a:pt x="262041" y="389464"/>
                </a:lnTo>
                <a:lnTo>
                  <a:pt x="262041" y="458270"/>
                </a:lnTo>
                <a:lnTo>
                  <a:pt x="262882" y="535017"/>
                </a:lnTo>
                <a:lnTo>
                  <a:pt x="262882" y="603823"/>
                </a:lnTo>
                <a:lnTo>
                  <a:pt x="263646" y="660639"/>
                </a:lnTo>
                <a:lnTo>
                  <a:pt x="263646" y="708596"/>
                </a:lnTo>
                <a:lnTo>
                  <a:pt x="264409" y="747772"/>
                </a:lnTo>
                <a:lnTo>
                  <a:pt x="264409" y="776562"/>
                </a:lnTo>
                <a:lnTo>
                  <a:pt x="264409" y="802984"/>
                </a:lnTo>
                <a:lnTo>
                  <a:pt x="265937" y="822992"/>
                </a:lnTo>
                <a:lnTo>
                  <a:pt x="265937" y="839793"/>
                </a:lnTo>
                <a:lnTo>
                  <a:pt x="266701" y="852546"/>
                </a:lnTo>
                <a:lnTo>
                  <a:pt x="266701" y="862931"/>
                </a:lnTo>
                <a:lnTo>
                  <a:pt x="267465" y="870950"/>
                </a:lnTo>
                <a:lnTo>
                  <a:pt x="267465" y="878128"/>
                </a:lnTo>
                <a:lnTo>
                  <a:pt x="267465" y="882939"/>
                </a:lnTo>
                <a:lnTo>
                  <a:pt x="268305" y="890117"/>
                </a:lnTo>
                <a:lnTo>
                  <a:pt x="268305" y="894165"/>
                </a:lnTo>
                <a:lnTo>
                  <a:pt x="269833" y="897372"/>
                </a:lnTo>
                <a:lnTo>
                  <a:pt x="269833" y="901343"/>
                </a:lnTo>
                <a:lnTo>
                  <a:pt x="270597" y="902183"/>
                </a:lnTo>
                <a:lnTo>
                  <a:pt x="270597" y="902947"/>
                </a:lnTo>
                <a:lnTo>
                  <a:pt x="271361" y="906154"/>
                </a:lnTo>
                <a:lnTo>
                  <a:pt x="271361" y="907758"/>
                </a:lnTo>
                <a:lnTo>
                  <a:pt x="272124" y="910125"/>
                </a:lnTo>
                <a:lnTo>
                  <a:pt x="273729" y="911729"/>
                </a:lnTo>
                <a:lnTo>
                  <a:pt x="273729" y="913333"/>
                </a:lnTo>
                <a:lnTo>
                  <a:pt x="275256" y="915776"/>
                </a:lnTo>
                <a:lnTo>
                  <a:pt x="276020" y="914936"/>
                </a:lnTo>
                <a:lnTo>
                  <a:pt x="277548" y="914936"/>
                </a:lnTo>
                <a:lnTo>
                  <a:pt x="277548" y="914173"/>
                </a:lnTo>
                <a:lnTo>
                  <a:pt x="277548" y="914936"/>
                </a:lnTo>
                <a:lnTo>
                  <a:pt x="278388" y="914936"/>
                </a:lnTo>
                <a:lnTo>
                  <a:pt x="278388" y="915776"/>
                </a:lnTo>
                <a:lnTo>
                  <a:pt x="279152" y="917304"/>
                </a:lnTo>
                <a:lnTo>
                  <a:pt x="279152" y="914936"/>
                </a:lnTo>
                <a:lnTo>
                  <a:pt x="279916" y="915776"/>
                </a:lnTo>
                <a:lnTo>
                  <a:pt x="281444" y="914173"/>
                </a:lnTo>
                <a:lnTo>
                  <a:pt x="281444" y="915776"/>
                </a:lnTo>
                <a:lnTo>
                  <a:pt x="282207" y="915776"/>
                </a:lnTo>
                <a:lnTo>
                  <a:pt x="282207" y="918144"/>
                </a:lnTo>
                <a:lnTo>
                  <a:pt x="282971" y="917304"/>
                </a:lnTo>
                <a:lnTo>
                  <a:pt x="282971" y="918144"/>
                </a:lnTo>
                <a:lnTo>
                  <a:pt x="283811" y="918144"/>
                </a:lnTo>
                <a:lnTo>
                  <a:pt x="283811" y="915776"/>
                </a:lnTo>
                <a:lnTo>
                  <a:pt x="283811" y="917304"/>
                </a:lnTo>
                <a:lnTo>
                  <a:pt x="285339" y="907758"/>
                </a:lnTo>
                <a:lnTo>
                  <a:pt x="285339" y="803748"/>
                </a:lnTo>
                <a:lnTo>
                  <a:pt x="286103" y="643838"/>
                </a:lnTo>
                <a:lnTo>
                  <a:pt x="286103" y="476674"/>
                </a:lnTo>
                <a:lnTo>
                  <a:pt x="286867" y="382286"/>
                </a:lnTo>
                <a:lnTo>
                  <a:pt x="286867" y="405501"/>
                </a:lnTo>
                <a:lnTo>
                  <a:pt x="287631" y="471863"/>
                </a:lnTo>
                <a:lnTo>
                  <a:pt x="287631" y="543036"/>
                </a:lnTo>
                <a:lnTo>
                  <a:pt x="287631" y="609397"/>
                </a:lnTo>
                <a:lnTo>
                  <a:pt x="289235" y="664610"/>
                </a:lnTo>
                <a:lnTo>
                  <a:pt x="289235" y="711804"/>
                </a:lnTo>
                <a:lnTo>
                  <a:pt x="289999" y="750979"/>
                </a:lnTo>
                <a:lnTo>
                  <a:pt x="289999" y="780609"/>
                </a:lnTo>
                <a:lnTo>
                  <a:pt x="290763" y="804588"/>
                </a:lnTo>
                <a:lnTo>
                  <a:pt x="290763" y="826199"/>
                </a:lnTo>
                <a:lnTo>
                  <a:pt x="290763" y="839793"/>
                </a:lnTo>
                <a:lnTo>
                  <a:pt x="291526" y="852546"/>
                </a:lnTo>
                <a:lnTo>
                  <a:pt x="291526" y="862931"/>
                </a:lnTo>
                <a:lnTo>
                  <a:pt x="293054" y="871790"/>
                </a:lnTo>
                <a:lnTo>
                  <a:pt x="293054" y="879732"/>
                </a:lnTo>
                <a:lnTo>
                  <a:pt x="293894" y="885383"/>
                </a:lnTo>
                <a:lnTo>
                  <a:pt x="293894" y="890957"/>
                </a:lnTo>
                <a:lnTo>
                  <a:pt x="293894" y="894928"/>
                </a:lnTo>
                <a:lnTo>
                  <a:pt x="294658" y="894928"/>
                </a:lnTo>
                <a:lnTo>
                  <a:pt x="294658" y="901343"/>
                </a:lnTo>
                <a:lnTo>
                  <a:pt x="295422" y="902183"/>
                </a:lnTo>
                <a:lnTo>
                  <a:pt x="295422" y="903711"/>
                </a:lnTo>
                <a:lnTo>
                  <a:pt x="296950" y="906918"/>
                </a:lnTo>
                <a:lnTo>
                  <a:pt x="296950" y="906154"/>
                </a:lnTo>
                <a:lnTo>
                  <a:pt x="297714" y="909362"/>
                </a:lnTo>
                <a:lnTo>
                  <a:pt x="297714" y="907758"/>
                </a:lnTo>
                <a:lnTo>
                  <a:pt x="297714" y="910125"/>
                </a:lnTo>
                <a:lnTo>
                  <a:pt x="298478" y="914173"/>
                </a:lnTo>
                <a:lnTo>
                  <a:pt x="298478" y="913333"/>
                </a:lnTo>
                <a:lnTo>
                  <a:pt x="300082" y="914936"/>
                </a:lnTo>
                <a:lnTo>
                  <a:pt x="300846" y="914173"/>
                </a:lnTo>
                <a:lnTo>
                  <a:pt x="300846" y="914936"/>
                </a:lnTo>
                <a:lnTo>
                  <a:pt x="300846" y="913333"/>
                </a:lnTo>
                <a:lnTo>
                  <a:pt x="301609" y="914173"/>
                </a:lnTo>
                <a:lnTo>
                  <a:pt x="301609" y="914936"/>
                </a:lnTo>
                <a:lnTo>
                  <a:pt x="302373" y="914173"/>
                </a:lnTo>
                <a:lnTo>
                  <a:pt x="302373" y="915776"/>
                </a:lnTo>
                <a:lnTo>
                  <a:pt x="303977" y="914936"/>
                </a:lnTo>
                <a:lnTo>
                  <a:pt x="303977" y="915776"/>
                </a:lnTo>
                <a:lnTo>
                  <a:pt x="304741" y="915776"/>
                </a:lnTo>
                <a:lnTo>
                  <a:pt x="304741" y="917304"/>
                </a:lnTo>
                <a:lnTo>
                  <a:pt x="305505" y="918144"/>
                </a:lnTo>
                <a:lnTo>
                  <a:pt x="305505" y="917304"/>
                </a:lnTo>
                <a:lnTo>
                  <a:pt x="306269" y="918144"/>
                </a:lnTo>
                <a:lnTo>
                  <a:pt x="307797" y="917304"/>
                </a:lnTo>
                <a:lnTo>
                  <a:pt x="307797" y="915776"/>
                </a:lnTo>
                <a:lnTo>
                  <a:pt x="308561" y="918907"/>
                </a:lnTo>
                <a:lnTo>
                  <a:pt x="309401" y="918144"/>
                </a:lnTo>
                <a:lnTo>
                  <a:pt x="309401" y="918907"/>
                </a:lnTo>
                <a:lnTo>
                  <a:pt x="310165" y="918144"/>
                </a:lnTo>
                <a:lnTo>
                  <a:pt x="310165" y="909362"/>
                </a:lnTo>
                <a:lnTo>
                  <a:pt x="310165" y="811766"/>
                </a:lnTo>
                <a:lnTo>
                  <a:pt x="311692" y="654988"/>
                </a:lnTo>
                <a:lnTo>
                  <a:pt x="311692" y="498285"/>
                </a:lnTo>
                <a:lnTo>
                  <a:pt x="312456" y="401454"/>
                </a:lnTo>
                <a:lnTo>
                  <a:pt x="312456" y="417490"/>
                </a:lnTo>
                <a:lnTo>
                  <a:pt x="313220" y="482249"/>
                </a:lnTo>
                <a:lnTo>
                  <a:pt x="313220" y="551054"/>
                </a:lnTo>
                <a:lnTo>
                  <a:pt x="313984" y="613445"/>
                </a:lnTo>
                <a:lnTo>
                  <a:pt x="313984" y="669421"/>
                </a:lnTo>
                <a:lnTo>
                  <a:pt x="313984" y="712567"/>
                </a:lnTo>
                <a:lnTo>
                  <a:pt x="315588" y="750216"/>
                </a:lnTo>
                <a:lnTo>
                  <a:pt x="315588" y="779769"/>
                </a:lnTo>
                <a:lnTo>
                  <a:pt x="316352" y="802984"/>
                </a:lnTo>
                <a:lnTo>
                  <a:pt x="316352" y="824596"/>
                </a:lnTo>
                <a:lnTo>
                  <a:pt x="317116" y="839793"/>
                </a:lnTo>
                <a:lnTo>
                  <a:pt x="317116" y="851782"/>
                </a:lnTo>
                <a:lnTo>
                  <a:pt x="317116" y="862931"/>
                </a:lnTo>
                <a:lnTo>
                  <a:pt x="317880" y="869346"/>
                </a:lnTo>
                <a:lnTo>
                  <a:pt x="317880" y="878128"/>
                </a:lnTo>
                <a:lnTo>
                  <a:pt x="319484" y="883779"/>
                </a:lnTo>
                <a:lnTo>
                  <a:pt x="319484" y="889354"/>
                </a:lnTo>
                <a:lnTo>
                  <a:pt x="320248" y="894928"/>
                </a:lnTo>
                <a:lnTo>
                  <a:pt x="320248" y="897372"/>
                </a:lnTo>
                <a:lnTo>
                  <a:pt x="320248" y="898136"/>
                </a:lnTo>
                <a:lnTo>
                  <a:pt x="321011" y="901343"/>
                </a:lnTo>
                <a:lnTo>
                  <a:pt x="321011" y="902183"/>
                </a:lnTo>
                <a:lnTo>
                  <a:pt x="321775" y="905314"/>
                </a:lnTo>
                <a:lnTo>
                  <a:pt x="321775" y="906918"/>
                </a:lnTo>
              </a:path>
            </a:pathLst>
          </a:custGeom>
          <a:ln w="3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1878389" y="3366605"/>
            <a:ext cx="320040" cy="496570"/>
          </a:xfrm>
          <a:custGeom>
            <a:avLst/>
            <a:gdLst/>
            <a:ahLst/>
            <a:cxnLst/>
            <a:rect l="l" t="t" r="r" b="b"/>
            <a:pathLst>
              <a:path w="320039" h="496570">
                <a:moveTo>
                  <a:pt x="0" y="481179"/>
                </a:moveTo>
                <a:lnTo>
                  <a:pt x="1527" y="481179"/>
                </a:lnTo>
                <a:lnTo>
                  <a:pt x="1527" y="485150"/>
                </a:lnTo>
                <a:lnTo>
                  <a:pt x="2291" y="485990"/>
                </a:lnTo>
                <a:lnTo>
                  <a:pt x="2291" y="488358"/>
                </a:lnTo>
                <a:lnTo>
                  <a:pt x="2291" y="489961"/>
                </a:lnTo>
                <a:lnTo>
                  <a:pt x="3131" y="489198"/>
                </a:lnTo>
                <a:lnTo>
                  <a:pt x="3131" y="491565"/>
                </a:lnTo>
                <a:lnTo>
                  <a:pt x="3895" y="489961"/>
                </a:lnTo>
                <a:lnTo>
                  <a:pt x="5423" y="492405"/>
                </a:lnTo>
                <a:lnTo>
                  <a:pt x="5423" y="489961"/>
                </a:lnTo>
                <a:lnTo>
                  <a:pt x="5423" y="493169"/>
                </a:lnTo>
                <a:lnTo>
                  <a:pt x="6187" y="493169"/>
                </a:lnTo>
                <a:lnTo>
                  <a:pt x="6951" y="495613"/>
                </a:lnTo>
                <a:lnTo>
                  <a:pt x="6951" y="492405"/>
                </a:lnTo>
                <a:lnTo>
                  <a:pt x="7714" y="493169"/>
                </a:lnTo>
                <a:lnTo>
                  <a:pt x="7714" y="492405"/>
                </a:lnTo>
                <a:lnTo>
                  <a:pt x="9319" y="492405"/>
                </a:lnTo>
                <a:lnTo>
                  <a:pt x="9319" y="489961"/>
                </a:lnTo>
                <a:lnTo>
                  <a:pt x="10082" y="492405"/>
                </a:lnTo>
                <a:lnTo>
                  <a:pt x="10846" y="492405"/>
                </a:lnTo>
                <a:lnTo>
                  <a:pt x="10846" y="491565"/>
                </a:lnTo>
                <a:lnTo>
                  <a:pt x="11610" y="489961"/>
                </a:lnTo>
                <a:lnTo>
                  <a:pt x="11610" y="492405"/>
                </a:lnTo>
                <a:lnTo>
                  <a:pt x="11610" y="493169"/>
                </a:lnTo>
                <a:lnTo>
                  <a:pt x="13138" y="491565"/>
                </a:lnTo>
                <a:lnTo>
                  <a:pt x="13138" y="494009"/>
                </a:lnTo>
                <a:lnTo>
                  <a:pt x="13978" y="491565"/>
                </a:lnTo>
                <a:lnTo>
                  <a:pt x="13978" y="485990"/>
                </a:lnTo>
                <a:lnTo>
                  <a:pt x="14742" y="392443"/>
                </a:lnTo>
                <a:lnTo>
                  <a:pt x="14742" y="242155"/>
                </a:lnTo>
                <a:lnTo>
                  <a:pt x="14742" y="91944"/>
                </a:lnTo>
                <a:lnTo>
                  <a:pt x="15506" y="0"/>
                </a:lnTo>
                <a:lnTo>
                  <a:pt x="15506" y="15960"/>
                </a:lnTo>
                <a:lnTo>
                  <a:pt x="17034" y="75907"/>
                </a:lnTo>
                <a:lnTo>
                  <a:pt x="17034" y="141505"/>
                </a:lnTo>
                <a:lnTo>
                  <a:pt x="17797" y="205423"/>
                </a:lnTo>
                <a:lnTo>
                  <a:pt x="17797" y="257352"/>
                </a:lnTo>
                <a:lnTo>
                  <a:pt x="18561" y="298971"/>
                </a:lnTo>
                <a:lnTo>
                  <a:pt x="18561" y="336543"/>
                </a:lnTo>
                <a:lnTo>
                  <a:pt x="18561" y="362889"/>
                </a:lnTo>
                <a:lnTo>
                  <a:pt x="19325" y="386104"/>
                </a:lnTo>
                <a:lnTo>
                  <a:pt x="19325" y="405272"/>
                </a:lnTo>
                <a:lnTo>
                  <a:pt x="20929" y="418865"/>
                </a:lnTo>
                <a:lnTo>
                  <a:pt x="20929" y="430854"/>
                </a:lnTo>
                <a:lnTo>
                  <a:pt x="21693" y="439637"/>
                </a:lnTo>
                <a:lnTo>
                  <a:pt x="21693" y="447655"/>
                </a:lnTo>
                <a:lnTo>
                  <a:pt x="21693" y="455597"/>
                </a:lnTo>
                <a:lnTo>
                  <a:pt x="22457" y="459644"/>
                </a:lnTo>
                <a:lnTo>
                  <a:pt x="22457" y="465219"/>
                </a:lnTo>
                <a:lnTo>
                  <a:pt x="23221" y="469190"/>
                </a:lnTo>
                <a:lnTo>
                  <a:pt x="23221" y="472397"/>
                </a:lnTo>
                <a:lnTo>
                  <a:pt x="24749" y="477972"/>
                </a:lnTo>
                <a:lnTo>
                  <a:pt x="24749" y="482019"/>
                </a:lnTo>
                <a:lnTo>
                  <a:pt x="25589" y="484387"/>
                </a:lnTo>
                <a:lnTo>
                  <a:pt x="26353" y="485990"/>
                </a:lnTo>
                <a:lnTo>
                  <a:pt x="26353" y="485150"/>
                </a:lnTo>
                <a:lnTo>
                  <a:pt x="27117" y="487594"/>
                </a:lnTo>
                <a:lnTo>
                  <a:pt x="28644" y="488358"/>
                </a:lnTo>
                <a:lnTo>
                  <a:pt x="28644" y="489198"/>
                </a:lnTo>
                <a:lnTo>
                  <a:pt x="28644" y="487594"/>
                </a:lnTo>
                <a:lnTo>
                  <a:pt x="29408" y="489961"/>
                </a:lnTo>
                <a:lnTo>
                  <a:pt x="30172" y="489961"/>
                </a:lnTo>
                <a:lnTo>
                  <a:pt x="30172" y="492405"/>
                </a:lnTo>
                <a:lnTo>
                  <a:pt x="31012" y="491565"/>
                </a:lnTo>
                <a:lnTo>
                  <a:pt x="31012" y="492405"/>
                </a:lnTo>
                <a:lnTo>
                  <a:pt x="31012" y="491565"/>
                </a:lnTo>
                <a:lnTo>
                  <a:pt x="32540" y="489961"/>
                </a:lnTo>
                <a:lnTo>
                  <a:pt x="32540" y="491565"/>
                </a:lnTo>
                <a:lnTo>
                  <a:pt x="33304" y="489198"/>
                </a:lnTo>
                <a:lnTo>
                  <a:pt x="33304" y="489961"/>
                </a:lnTo>
                <a:lnTo>
                  <a:pt x="34068" y="489198"/>
                </a:lnTo>
                <a:lnTo>
                  <a:pt x="34068" y="491565"/>
                </a:lnTo>
                <a:lnTo>
                  <a:pt x="34831" y="489961"/>
                </a:lnTo>
                <a:lnTo>
                  <a:pt x="34831" y="492405"/>
                </a:lnTo>
                <a:lnTo>
                  <a:pt x="36436" y="491565"/>
                </a:lnTo>
                <a:lnTo>
                  <a:pt x="36436" y="492405"/>
                </a:lnTo>
                <a:lnTo>
                  <a:pt x="37199" y="493169"/>
                </a:lnTo>
                <a:lnTo>
                  <a:pt x="37199" y="491565"/>
                </a:lnTo>
                <a:lnTo>
                  <a:pt x="37963" y="492405"/>
                </a:lnTo>
                <a:lnTo>
                  <a:pt x="37963" y="491565"/>
                </a:lnTo>
                <a:lnTo>
                  <a:pt x="37963" y="492405"/>
                </a:lnTo>
                <a:lnTo>
                  <a:pt x="38727" y="493169"/>
                </a:lnTo>
                <a:lnTo>
                  <a:pt x="38727" y="485150"/>
                </a:lnTo>
                <a:lnTo>
                  <a:pt x="40255" y="394886"/>
                </a:lnTo>
                <a:lnTo>
                  <a:pt x="40255" y="247806"/>
                </a:lnTo>
                <a:lnTo>
                  <a:pt x="41019" y="103933"/>
                </a:lnTo>
                <a:lnTo>
                  <a:pt x="41019" y="18404"/>
                </a:lnTo>
                <a:lnTo>
                  <a:pt x="41019" y="34364"/>
                </a:lnTo>
                <a:lnTo>
                  <a:pt x="41859" y="91944"/>
                </a:lnTo>
                <a:lnTo>
                  <a:pt x="41859" y="155098"/>
                </a:lnTo>
                <a:lnTo>
                  <a:pt x="42623" y="214205"/>
                </a:lnTo>
                <a:lnTo>
                  <a:pt x="42623" y="265370"/>
                </a:lnTo>
                <a:lnTo>
                  <a:pt x="44151" y="305309"/>
                </a:lnTo>
                <a:lnTo>
                  <a:pt x="44151" y="341278"/>
                </a:lnTo>
                <a:lnTo>
                  <a:pt x="44914" y="366860"/>
                </a:lnTo>
                <a:lnTo>
                  <a:pt x="44914" y="388472"/>
                </a:lnTo>
                <a:lnTo>
                  <a:pt x="44914" y="409243"/>
                </a:lnTo>
                <a:lnTo>
                  <a:pt x="45678" y="422072"/>
                </a:lnTo>
                <a:lnTo>
                  <a:pt x="45678" y="435666"/>
                </a:lnTo>
                <a:lnTo>
                  <a:pt x="46442" y="443608"/>
                </a:lnTo>
                <a:lnTo>
                  <a:pt x="46442" y="450022"/>
                </a:lnTo>
                <a:lnTo>
                  <a:pt x="48046" y="456437"/>
                </a:lnTo>
                <a:lnTo>
                  <a:pt x="48046" y="460408"/>
                </a:lnTo>
                <a:lnTo>
                  <a:pt x="48046" y="465983"/>
                </a:lnTo>
                <a:lnTo>
                  <a:pt x="48810" y="469190"/>
                </a:lnTo>
                <a:lnTo>
                  <a:pt x="48810" y="473161"/>
                </a:lnTo>
                <a:lnTo>
                  <a:pt x="49574" y="475605"/>
                </a:lnTo>
                <a:lnTo>
                  <a:pt x="49574" y="476368"/>
                </a:lnTo>
                <a:lnTo>
                  <a:pt x="50338" y="480416"/>
                </a:lnTo>
                <a:lnTo>
                  <a:pt x="50338" y="482019"/>
                </a:lnTo>
                <a:lnTo>
                  <a:pt x="50338" y="485150"/>
                </a:lnTo>
                <a:lnTo>
                  <a:pt x="51866" y="485150"/>
                </a:lnTo>
                <a:lnTo>
                  <a:pt x="52629" y="488358"/>
                </a:lnTo>
                <a:lnTo>
                  <a:pt x="53470" y="489198"/>
                </a:lnTo>
                <a:lnTo>
                  <a:pt x="53470" y="487594"/>
                </a:lnTo>
                <a:lnTo>
                  <a:pt x="54234" y="488358"/>
                </a:lnTo>
                <a:lnTo>
                  <a:pt x="54234" y="489198"/>
                </a:lnTo>
                <a:lnTo>
                  <a:pt x="55761" y="492405"/>
                </a:lnTo>
                <a:lnTo>
                  <a:pt x="55761" y="489961"/>
                </a:lnTo>
                <a:lnTo>
                  <a:pt x="56525" y="492405"/>
                </a:lnTo>
                <a:lnTo>
                  <a:pt x="57289" y="491565"/>
                </a:lnTo>
                <a:lnTo>
                  <a:pt x="57289" y="493169"/>
                </a:lnTo>
                <a:lnTo>
                  <a:pt x="57289" y="491565"/>
                </a:lnTo>
                <a:lnTo>
                  <a:pt x="58053" y="493169"/>
                </a:lnTo>
                <a:lnTo>
                  <a:pt x="58053" y="492405"/>
                </a:lnTo>
                <a:lnTo>
                  <a:pt x="59657" y="491565"/>
                </a:lnTo>
                <a:lnTo>
                  <a:pt x="60421" y="489198"/>
                </a:lnTo>
                <a:lnTo>
                  <a:pt x="60421" y="492405"/>
                </a:lnTo>
                <a:lnTo>
                  <a:pt x="60421" y="489961"/>
                </a:lnTo>
                <a:lnTo>
                  <a:pt x="61185" y="491565"/>
                </a:lnTo>
                <a:lnTo>
                  <a:pt x="61185" y="493169"/>
                </a:lnTo>
                <a:lnTo>
                  <a:pt x="61949" y="489961"/>
                </a:lnTo>
                <a:lnTo>
                  <a:pt x="61949" y="492405"/>
                </a:lnTo>
                <a:lnTo>
                  <a:pt x="63476" y="491565"/>
                </a:lnTo>
                <a:lnTo>
                  <a:pt x="63476" y="492405"/>
                </a:lnTo>
                <a:lnTo>
                  <a:pt x="64316" y="491565"/>
                </a:lnTo>
                <a:lnTo>
                  <a:pt x="64316" y="489198"/>
                </a:lnTo>
                <a:lnTo>
                  <a:pt x="65080" y="405272"/>
                </a:lnTo>
                <a:lnTo>
                  <a:pt x="65080" y="266210"/>
                </a:lnTo>
                <a:lnTo>
                  <a:pt x="65844" y="123101"/>
                </a:lnTo>
                <a:lnTo>
                  <a:pt x="65844" y="35968"/>
                </a:lnTo>
                <a:lnTo>
                  <a:pt x="67372" y="48721"/>
                </a:lnTo>
                <a:lnTo>
                  <a:pt x="67372" y="103093"/>
                </a:lnTo>
                <a:lnTo>
                  <a:pt x="67372" y="166248"/>
                </a:lnTo>
                <a:lnTo>
                  <a:pt x="68136" y="221384"/>
                </a:lnTo>
                <a:lnTo>
                  <a:pt x="68136" y="270945"/>
                </a:lnTo>
                <a:lnTo>
                  <a:pt x="68900" y="312564"/>
                </a:lnTo>
                <a:lnTo>
                  <a:pt x="68900" y="344485"/>
                </a:lnTo>
                <a:lnTo>
                  <a:pt x="69740" y="370907"/>
                </a:lnTo>
                <a:lnTo>
                  <a:pt x="69740" y="392443"/>
                </a:lnTo>
                <a:lnTo>
                  <a:pt x="71268" y="410083"/>
                </a:lnTo>
                <a:lnTo>
                  <a:pt x="71268" y="424440"/>
                </a:lnTo>
                <a:lnTo>
                  <a:pt x="71268" y="435666"/>
                </a:lnTo>
                <a:lnTo>
                  <a:pt x="72031" y="446051"/>
                </a:lnTo>
                <a:lnTo>
                  <a:pt x="72031" y="453230"/>
                </a:lnTo>
                <a:lnTo>
                  <a:pt x="72795" y="460408"/>
                </a:lnTo>
                <a:lnTo>
                  <a:pt x="72795" y="463615"/>
                </a:lnTo>
                <a:lnTo>
                  <a:pt x="73559" y="469190"/>
                </a:lnTo>
                <a:lnTo>
                  <a:pt x="73559" y="472397"/>
                </a:lnTo>
                <a:lnTo>
                  <a:pt x="73559" y="474001"/>
                </a:lnTo>
                <a:lnTo>
                  <a:pt x="75163" y="477208"/>
                </a:lnTo>
                <a:lnTo>
                  <a:pt x="75163" y="479576"/>
                </a:lnTo>
                <a:lnTo>
                  <a:pt x="75927" y="482019"/>
                </a:lnTo>
                <a:lnTo>
                  <a:pt x="76691" y="485150"/>
                </a:lnTo>
                <a:lnTo>
                  <a:pt x="76691" y="484387"/>
                </a:lnTo>
                <a:lnTo>
                  <a:pt x="76691" y="485150"/>
                </a:lnTo>
                <a:lnTo>
                  <a:pt x="77455" y="484387"/>
                </a:lnTo>
                <a:lnTo>
                  <a:pt x="77455" y="485990"/>
                </a:lnTo>
                <a:lnTo>
                  <a:pt x="78983" y="488358"/>
                </a:lnTo>
                <a:lnTo>
                  <a:pt x="79746" y="492405"/>
                </a:lnTo>
                <a:lnTo>
                  <a:pt x="79746" y="491565"/>
                </a:lnTo>
                <a:lnTo>
                  <a:pt x="80510" y="492405"/>
                </a:lnTo>
                <a:lnTo>
                  <a:pt x="80510" y="491565"/>
                </a:lnTo>
                <a:lnTo>
                  <a:pt x="81351" y="492405"/>
                </a:lnTo>
                <a:lnTo>
                  <a:pt x="81351" y="491565"/>
                </a:lnTo>
                <a:lnTo>
                  <a:pt x="82878" y="493169"/>
                </a:lnTo>
                <a:lnTo>
                  <a:pt x="82878" y="489961"/>
                </a:lnTo>
                <a:lnTo>
                  <a:pt x="83642" y="491565"/>
                </a:lnTo>
                <a:lnTo>
                  <a:pt x="83642" y="489961"/>
                </a:lnTo>
                <a:lnTo>
                  <a:pt x="84406" y="491565"/>
                </a:lnTo>
                <a:lnTo>
                  <a:pt x="85170" y="493169"/>
                </a:lnTo>
                <a:lnTo>
                  <a:pt x="85170" y="492405"/>
                </a:lnTo>
                <a:lnTo>
                  <a:pt x="86774" y="494009"/>
                </a:lnTo>
                <a:lnTo>
                  <a:pt x="86774" y="492405"/>
                </a:lnTo>
                <a:lnTo>
                  <a:pt x="87538" y="491565"/>
                </a:lnTo>
                <a:lnTo>
                  <a:pt x="88302" y="492405"/>
                </a:lnTo>
                <a:lnTo>
                  <a:pt x="88302" y="491565"/>
                </a:lnTo>
                <a:lnTo>
                  <a:pt x="89066" y="492405"/>
                </a:lnTo>
                <a:lnTo>
                  <a:pt x="89066" y="491565"/>
                </a:lnTo>
                <a:lnTo>
                  <a:pt x="90593" y="488358"/>
                </a:lnTo>
                <a:lnTo>
                  <a:pt x="90593" y="409243"/>
                </a:lnTo>
                <a:lnTo>
                  <a:pt x="90593" y="277360"/>
                </a:lnTo>
                <a:lnTo>
                  <a:pt x="91357" y="139901"/>
                </a:lnTo>
                <a:lnTo>
                  <a:pt x="91357" y="52768"/>
                </a:lnTo>
                <a:lnTo>
                  <a:pt x="92197" y="63918"/>
                </a:lnTo>
                <a:lnTo>
                  <a:pt x="92197" y="114319"/>
                </a:lnTo>
                <a:lnTo>
                  <a:pt x="92961" y="175870"/>
                </a:lnTo>
                <a:lnTo>
                  <a:pt x="92961" y="230166"/>
                </a:lnTo>
                <a:lnTo>
                  <a:pt x="92961" y="281331"/>
                </a:lnTo>
                <a:lnTo>
                  <a:pt x="94489" y="318902"/>
                </a:lnTo>
                <a:lnTo>
                  <a:pt x="94489" y="350136"/>
                </a:lnTo>
                <a:lnTo>
                  <a:pt x="95253" y="374878"/>
                </a:lnTo>
                <a:lnTo>
                  <a:pt x="95253" y="390839"/>
                </a:lnTo>
                <a:lnTo>
                  <a:pt x="96017" y="410083"/>
                </a:lnTo>
                <a:lnTo>
                  <a:pt x="96017" y="422836"/>
                </a:lnTo>
                <a:lnTo>
                  <a:pt x="96780" y="434062"/>
                </a:lnTo>
                <a:lnTo>
                  <a:pt x="96780" y="441240"/>
                </a:lnTo>
                <a:lnTo>
                  <a:pt x="96780" y="451626"/>
                </a:lnTo>
                <a:lnTo>
                  <a:pt x="98385" y="458041"/>
                </a:lnTo>
                <a:lnTo>
                  <a:pt x="98385" y="464379"/>
                </a:lnTo>
                <a:lnTo>
                  <a:pt x="99148" y="470030"/>
                </a:lnTo>
                <a:lnTo>
                  <a:pt x="99148" y="473161"/>
                </a:lnTo>
                <a:lnTo>
                  <a:pt x="99912" y="476368"/>
                </a:lnTo>
                <a:lnTo>
                  <a:pt x="99912" y="481179"/>
                </a:lnTo>
                <a:lnTo>
                  <a:pt x="100676" y="481179"/>
                </a:lnTo>
                <a:lnTo>
                  <a:pt x="100676" y="484387"/>
                </a:lnTo>
                <a:lnTo>
                  <a:pt x="102204" y="484387"/>
                </a:lnTo>
                <a:lnTo>
                  <a:pt x="102204" y="485990"/>
                </a:lnTo>
                <a:lnTo>
                  <a:pt x="103044" y="487594"/>
                </a:lnTo>
                <a:lnTo>
                  <a:pt x="103808" y="487594"/>
                </a:lnTo>
                <a:lnTo>
                  <a:pt x="103808" y="489198"/>
                </a:lnTo>
                <a:lnTo>
                  <a:pt x="105336" y="488358"/>
                </a:lnTo>
                <a:lnTo>
                  <a:pt x="105336" y="489961"/>
                </a:lnTo>
                <a:lnTo>
                  <a:pt x="106100" y="489198"/>
                </a:lnTo>
                <a:lnTo>
                  <a:pt x="106100" y="489961"/>
                </a:lnTo>
                <a:lnTo>
                  <a:pt x="106863" y="489961"/>
                </a:lnTo>
                <a:lnTo>
                  <a:pt x="106863" y="491565"/>
                </a:lnTo>
                <a:lnTo>
                  <a:pt x="106863" y="489961"/>
                </a:lnTo>
                <a:lnTo>
                  <a:pt x="107627" y="489961"/>
                </a:lnTo>
                <a:lnTo>
                  <a:pt x="109231" y="489198"/>
                </a:lnTo>
                <a:lnTo>
                  <a:pt x="109231" y="492405"/>
                </a:lnTo>
                <a:lnTo>
                  <a:pt x="109995" y="489961"/>
                </a:lnTo>
                <a:lnTo>
                  <a:pt x="109995" y="493169"/>
                </a:lnTo>
                <a:lnTo>
                  <a:pt x="109995" y="492405"/>
                </a:lnTo>
                <a:lnTo>
                  <a:pt x="110759" y="494009"/>
                </a:lnTo>
                <a:lnTo>
                  <a:pt x="110759" y="493169"/>
                </a:lnTo>
                <a:lnTo>
                  <a:pt x="111523" y="493169"/>
                </a:lnTo>
                <a:lnTo>
                  <a:pt x="111523" y="492405"/>
                </a:lnTo>
                <a:lnTo>
                  <a:pt x="113051" y="491565"/>
                </a:lnTo>
                <a:lnTo>
                  <a:pt x="113051" y="492405"/>
                </a:lnTo>
                <a:lnTo>
                  <a:pt x="113051" y="491565"/>
                </a:lnTo>
                <a:lnTo>
                  <a:pt x="113815" y="492405"/>
                </a:lnTo>
                <a:lnTo>
                  <a:pt x="113815" y="489961"/>
                </a:lnTo>
                <a:lnTo>
                  <a:pt x="114655" y="492405"/>
                </a:lnTo>
                <a:lnTo>
                  <a:pt x="114655" y="489961"/>
                </a:lnTo>
                <a:lnTo>
                  <a:pt x="115419" y="488358"/>
                </a:lnTo>
                <a:lnTo>
                  <a:pt x="115419" y="417261"/>
                </a:lnTo>
                <a:lnTo>
                  <a:pt x="116946" y="289349"/>
                </a:lnTo>
                <a:lnTo>
                  <a:pt x="116946" y="157465"/>
                </a:lnTo>
                <a:lnTo>
                  <a:pt x="116946" y="68729"/>
                </a:lnTo>
                <a:lnTo>
                  <a:pt x="117710" y="78351"/>
                </a:lnTo>
                <a:lnTo>
                  <a:pt x="117710" y="126308"/>
                </a:lnTo>
                <a:lnTo>
                  <a:pt x="118474" y="185415"/>
                </a:lnTo>
                <a:lnTo>
                  <a:pt x="118474" y="237420"/>
                </a:lnTo>
                <a:lnTo>
                  <a:pt x="119238" y="282934"/>
                </a:lnTo>
                <a:lnTo>
                  <a:pt x="119238" y="321346"/>
                </a:lnTo>
                <a:lnTo>
                  <a:pt x="119238" y="350900"/>
                </a:lnTo>
                <a:lnTo>
                  <a:pt x="120842" y="377246"/>
                </a:lnTo>
                <a:lnTo>
                  <a:pt x="120842" y="394886"/>
                </a:lnTo>
                <a:lnTo>
                  <a:pt x="121606" y="414054"/>
                </a:lnTo>
                <a:lnTo>
                  <a:pt x="121606" y="425203"/>
                </a:lnTo>
                <a:lnTo>
                  <a:pt x="122370" y="437193"/>
                </a:lnTo>
                <a:lnTo>
                  <a:pt x="122370" y="445211"/>
                </a:lnTo>
                <a:lnTo>
                  <a:pt x="122370" y="453230"/>
                </a:lnTo>
                <a:lnTo>
                  <a:pt x="123134" y="460408"/>
                </a:lnTo>
                <a:lnTo>
                  <a:pt x="123134" y="463615"/>
                </a:lnTo>
                <a:lnTo>
                  <a:pt x="124661" y="469190"/>
                </a:lnTo>
                <a:lnTo>
                  <a:pt x="124661" y="471634"/>
                </a:lnTo>
                <a:lnTo>
                  <a:pt x="125502" y="476368"/>
                </a:lnTo>
                <a:lnTo>
                  <a:pt x="125502" y="477208"/>
                </a:lnTo>
                <a:lnTo>
                  <a:pt x="126265" y="481179"/>
                </a:lnTo>
                <a:lnTo>
                  <a:pt x="126265" y="483623"/>
                </a:lnTo>
                <a:lnTo>
                  <a:pt x="127029" y="484387"/>
                </a:lnTo>
                <a:lnTo>
                  <a:pt x="127029" y="485990"/>
                </a:lnTo>
                <a:lnTo>
                  <a:pt x="128557" y="488358"/>
                </a:lnTo>
                <a:lnTo>
                  <a:pt x="128557" y="487594"/>
                </a:lnTo>
                <a:lnTo>
                  <a:pt x="129321" y="487594"/>
                </a:lnTo>
                <a:lnTo>
                  <a:pt x="129321" y="485990"/>
                </a:lnTo>
                <a:lnTo>
                  <a:pt x="129321" y="487594"/>
                </a:lnTo>
                <a:lnTo>
                  <a:pt x="130085" y="485990"/>
                </a:lnTo>
                <a:lnTo>
                  <a:pt x="130085" y="489198"/>
                </a:lnTo>
                <a:lnTo>
                  <a:pt x="130925" y="487594"/>
                </a:lnTo>
                <a:lnTo>
                  <a:pt x="130925" y="489198"/>
                </a:lnTo>
                <a:lnTo>
                  <a:pt x="132453" y="488358"/>
                </a:lnTo>
                <a:lnTo>
                  <a:pt x="132453" y="489961"/>
                </a:lnTo>
                <a:lnTo>
                  <a:pt x="133217" y="488358"/>
                </a:lnTo>
                <a:lnTo>
                  <a:pt x="133217" y="487594"/>
                </a:lnTo>
                <a:lnTo>
                  <a:pt x="133980" y="485990"/>
                </a:lnTo>
                <a:lnTo>
                  <a:pt x="133980" y="483623"/>
                </a:lnTo>
                <a:lnTo>
                  <a:pt x="134744" y="482019"/>
                </a:lnTo>
                <a:lnTo>
                  <a:pt x="134744" y="483623"/>
                </a:lnTo>
                <a:lnTo>
                  <a:pt x="136348" y="484387"/>
                </a:lnTo>
                <a:lnTo>
                  <a:pt x="136348" y="487594"/>
                </a:lnTo>
                <a:lnTo>
                  <a:pt x="136348" y="488358"/>
                </a:lnTo>
                <a:lnTo>
                  <a:pt x="137112" y="491565"/>
                </a:lnTo>
                <a:lnTo>
                  <a:pt x="137112" y="489961"/>
                </a:lnTo>
                <a:lnTo>
                  <a:pt x="137876" y="492405"/>
                </a:lnTo>
                <a:lnTo>
                  <a:pt x="137876" y="491565"/>
                </a:lnTo>
                <a:lnTo>
                  <a:pt x="138640" y="493169"/>
                </a:lnTo>
                <a:lnTo>
                  <a:pt x="138640" y="491565"/>
                </a:lnTo>
                <a:lnTo>
                  <a:pt x="138640" y="489961"/>
                </a:lnTo>
                <a:lnTo>
                  <a:pt x="140168" y="488358"/>
                </a:lnTo>
                <a:lnTo>
                  <a:pt x="140168" y="491565"/>
                </a:lnTo>
                <a:lnTo>
                  <a:pt x="140932" y="488358"/>
                </a:lnTo>
                <a:lnTo>
                  <a:pt x="140932" y="421232"/>
                </a:lnTo>
                <a:lnTo>
                  <a:pt x="141695" y="297367"/>
                </a:lnTo>
                <a:lnTo>
                  <a:pt x="141695" y="167851"/>
                </a:lnTo>
                <a:lnTo>
                  <a:pt x="142536" y="79114"/>
                </a:lnTo>
                <a:lnTo>
                  <a:pt x="142536" y="87133"/>
                </a:lnTo>
                <a:lnTo>
                  <a:pt x="142536" y="134250"/>
                </a:lnTo>
                <a:lnTo>
                  <a:pt x="144063" y="191066"/>
                </a:lnTo>
                <a:lnTo>
                  <a:pt x="144063" y="243759"/>
                </a:lnTo>
                <a:lnTo>
                  <a:pt x="144827" y="289349"/>
                </a:lnTo>
                <a:lnTo>
                  <a:pt x="144827" y="328525"/>
                </a:lnTo>
                <a:lnTo>
                  <a:pt x="145591" y="357314"/>
                </a:lnTo>
                <a:lnTo>
                  <a:pt x="145591" y="385264"/>
                </a:lnTo>
                <a:lnTo>
                  <a:pt x="145591" y="402828"/>
                </a:lnTo>
                <a:lnTo>
                  <a:pt x="146355" y="420469"/>
                </a:lnTo>
                <a:lnTo>
                  <a:pt x="146355" y="432458"/>
                </a:lnTo>
                <a:lnTo>
                  <a:pt x="147959" y="442004"/>
                </a:lnTo>
                <a:lnTo>
                  <a:pt x="147959" y="448419"/>
                </a:lnTo>
                <a:lnTo>
                  <a:pt x="148723" y="458041"/>
                </a:lnTo>
                <a:lnTo>
                  <a:pt x="148723" y="463615"/>
                </a:lnTo>
                <a:lnTo>
                  <a:pt x="148723" y="469190"/>
                </a:lnTo>
                <a:lnTo>
                  <a:pt x="149487" y="472397"/>
                </a:lnTo>
                <a:lnTo>
                  <a:pt x="149487" y="474001"/>
                </a:lnTo>
                <a:lnTo>
                  <a:pt x="150251" y="477208"/>
                </a:lnTo>
                <a:lnTo>
                  <a:pt x="150251" y="479576"/>
                </a:lnTo>
                <a:lnTo>
                  <a:pt x="151778" y="482019"/>
                </a:lnTo>
                <a:lnTo>
                  <a:pt x="151778" y="483623"/>
                </a:lnTo>
                <a:lnTo>
                  <a:pt x="152542" y="484387"/>
                </a:lnTo>
                <a:lnTo>
                  <a:pt x="152542" y="485990"/>
                </a:lnTo>
                <a:lnTo>
                  <a:pt x="153382" y="485150"/>
                </a:lnTo>
                <a:lnTo>
                  <a:pt x="153382" y="487594"/>
                </a:lnTo>
                <a:lnTo>
                  <a:pt x="154146" y="485150"/>
                </a:lnTo>
                <a:lnTo>
                  <a:pt x="154146" y="489198"/>
                </a:lnTo>
                <a:lnTo>
                  <a:pt x="155674" y="489961"/>
                </a:lnTo>
                <a:lnTo>
                  <a:pt x="155674" y="492405"/>
                </a:lnTo>
                <a:lnTo>
                  <a:pt x="155674" y="489961"/>
                </a:lnTo>
                <a:lnTo>
                  <a:pt x="156438" y="493169"/>
                </a:lnTo>
                <a:lnTo>
                  <a:pt x="156438" y="491565"/>
                </a:lnTo>
                <a:lnTo>
                  <a:pt x="157202" y="492405"/>
                </a:lnTo>
                <a:lnTo>
                  <a:pt x="157202" y="489961"/>
                </a:lnTo>
                <a:lnTo>
                  <a:pt x="157966" y="492405"/>
                </a:lnTo>
                <a:lnTo>
                  <a:pt x="157966" y="491565"/>
                </a:lnTo>
                <a:lnTo>
                  <a:pt x="159570" y="491565"/>
                </a:lnTo>
                <a:lnTo>
                  <a:pt x="159570" y="489961"/>
                </a:lnTo>
                <a:lnTo>
                  <a:pt x="159570" y="493169"/>
                </a:lnTo>
                <a:lnTo>
                  <a:pt x="160334" y="493169"/>
                </a:lnTo>
                <a:lnTo>
                  <a:pt x="161097" y="491565"/>
                </a:lnTo>
                <a:lnTo>
                  <a:pt x="161861" y="489961"/>
                </a:lnTo>
                <a:lnTo>
                  <a:pt x="163389" y="492405"/>
                </a:lnTo>
                <a:lnTo>
                  <a:pt x="163389" y="493169"/>
                </a:lnTo>
                <a:lnTo>
                  <a:pt x="164229" y="492405"/>
                </a:lnTo>
                <a:lnTo>
                  <a:pt x="164229" y="493169"/>
                </a:lnTo>
                <a:lnTo>
                  <a:pt x="164993" y="491565"/>
                </a:lnTo>
                <a:lnTo>
                  <a:pt x="164993" y="493169"/>
                </a:lnTo>
                <a:lnTo>
                  <a:pt x="164993" y="492405"/>
                </a:lnTo>
                <a:lnTo>
                  <a:pt x="165757" y="492405"/>
                </a:lnTo>
                <a:lnTo>
                  <a:pt x="165757" y="429251"/>
                </a:lnTo>
                <a:lnTo>
                  <a:pt x="167285" y="313328"/>
                </a:lnTo>
                <a:lnTo>
                  <a:pt x="167285" y="183812"/>
                </a:lnTo>
                <a:lnTo>
                  <a:pt x="168049" y="94311"/>
                </a:lnTo>
                <a:lnTo>
                  <a:pt x="168049" y="93547"/>
                </a:lnTo>
                <a:lnTo>
                  <a:pt x="168812" y="139061"/>
                </a:lnTo>
                <a:lnTo>
                  <a:pt x="168812" y="191066"/>
                </a:lnTo>
                <a:lnTo>
                  <a:pt x="168812" y="242995"/>
                </a:lnTo>
                <a:lnTo>
                  <a:pt x="169576" y="286982"/>
                </a:lnTo>
                <a:lnTo>
                  <a:pt x="169576" y="326157"/>
                </a:lnTo>
                <a:lnTo>
                  <a:pt x="171180" y="356474"/>
                </a:lnTo>
                <a:lnTo>
                  <a:pt x="171180" y="382057"/>
                </a:lnTo>
                <a:lnTo>
                  <a:pt x="171944" y="400461"/>
                </a:lnTo>
                <a:lnTo>
                  <a:pt x="171944" y="418865"/>
                </a:lnTo>
                <a:lnTo>
                  <a:pt x="171944" y="430014"/>
                </a:lnTo>
                <a:lnTo>
                  <a:pt x="172708" y="443608"/>
                </a:lnTo>
                <a:lnTo>
                  <a:pt x="172708" y="450022"/>
                </a:lnTo>
                <a:lnTo>
                  <a:pt x="173472" y="457201"/>
                </a:lnTo>
                <a:lnTo>
                  <a:pt x="173472" y="463615"/>
                </a:lnTo>
                <a:lnTo>
                  <a:pt x="175000" y="469190"/>
                </a:lnTo>
                <a:lnTo>
                  <a:pt x="175000" y="474001"/>
                </a:lnTo>
                <a:lnTo>
                  <a:pt x="175000" y="476368"/>
                </a:lnTo>
                <a:lnTo>
                  <a:pt x="175840" y="479576"/>
                </a:lnTo>
                <a:lnTo>
                  <a:pt x="175840" y="481179"/>
                </a:lnTo>
                <a:lnTo>
                  <a:pt x="176604" y="484387"/>
                </a:lnTo>
                <a:lnTo>
                  <a:pt x="177368" y="487594"/>
                </a:lnTo>
                <a:lnTo>
                  <a:pt x="177368" y="485990"/>
                </a:lnTo>
                <a:lnTo>
                  <a:pt x="178895" y="487594"/>
                </a:lnTo>
                <a:lnTo>
                  <a:pt x="178895" y="489198"/>
                </a:lnTo>
                <a:lnTo>
                  <a:pt x="179659" y="489961"/>
                </a:lnTo>
                <a:lnTo>
                  <a:pt x="180423" y="491565"/>
                </a:lnTo>
                <a:lnTo>
                  <a:pt x="181263" y="491565"/>
                </a:lnTo>
                <a:lnTo>
                  <a:pt x="181263" y="489198"/>
                </a:lnTo>
                <a:lnTo>
                  <a:pt x="182791" y="488358"/>
                </a:lnTo>
                <a:lnTo>
                  <a:pt x="182791" y="489198"/>
                </a:lnTo>
                <a:lnTo>
                  <a:pt x="183555" y="489961"/>
                </a:lnTo>
                <a:lnTo>
                  <a:pt x="183555" y="492405"/>
                </a:lnTo>
                <a:lnTo>
                  <a:pt x="184319" y="489961"/>
                </a:lnTo>
                <a:lnTo>
                  <a:pt x="184319" y="491565"/>
                </a:lnTo>
                <a:lnTo>
                  <a:pt x="185083" y="489961"/>
                </a:lnTo>
                <a:lnTo>
                  <a:pt x="186687" y="489961"/>
                </a:lnTo>
                <a:lnTo>
                  <a:pt x="186687" y="492405"/>
                </a:lnTo>
                <a:lnTo>
                  <a:pt x="187451" y="491565"/>
                </a:lnTo>
                <a:lnTo>
                  <a:pt x="187451" y="492405"/>
                </a:lnTo>
                <a:lnTo>
                  <a:pt x="188214" y="489961"/>
                </a:lnTo>
                <a:lnTo>
                  <a:pt x="188214" y="492405"/>
                </a:lnTo>
                <a:lnTo>
                  <a:pt x="188214" y="491565"/>
                </a:lnTo>
                <a:lnTo>
                  <a:pt x="188978" y="492405"/>
                </a:lnTo>
                <a:lnTo>
                  <a:pt x="188978" y="491565"/>
                </a:lnTo>
                <a:lnTo>
                  <a:pt x="190506" y="493169"/>
                </a:lnTo>
                <a:lnTo>
                  <a:pt x="190506" y="489961"/>
                </a:lnTo>
                <a:lnTo>
                  <a:pt x="191270" y="489961"/>
                </a:lnTo>
                <a:lnTo>
                  <a:pt x="191270" y="488358"/>
                </a:lnTo>
                <a:lnTo>
                  <a:pt x="191270" y="429251"/>
                </a:lnTo>
                <a:lnTo>
                  <a:pt x="192110" y="314168"/>
                </a:lnTo>
                <a:lnTo>
                  <a:pt x="192110" y="187019"/>
                </a:lnTo>
                <a:lnTo>
                  <a:pt x="192874" y="102329"/>
                </a:lnTo>
                <a:lnTo>
                  <a:pt x="192874" y="103933"/>
                </a:lnTo>
                <a:lnTo>
                  <a:pt x="194402" y="153494"/>
                </a:lnTo>
                <a:lnTo>
                  <a:pt x="194402" y="207027"/>
                </a:lnTo>
                <a:lnTo>
                  <a:pt x="195166" y="257352"/>
                </a:lnTo>
                <a:lnTo>
                  <a:pt x="195166" y="298971"/>
                </a:lnTo>
                <a:lnTo>
                  <a:pt x="195166" y="336543"/>
                </a:lnTo>
                <a:lnTo>
                  <a:pt x="195929" y="364493"/>
                </a:lnTo>
                <a:lnTo>
                  <a:pt x="195929" y="388472"/>
                </a:lnTo>
                <a:lnTo>
                  <a:pt x="196693" y="408479"/>
                </a:lnTo>
                <a:lnTo>
                  <a:pt x="196693" y="422836"/>
                </a:lnTo>
                <a:lnTo>
                  <a:pt x="198297" y="437193"/>
                </a:lnTo>
                <a:lnTo>
                  <a:pt x="198297" y="445211"/>
                </a:lnTo>
                <a:lnTo>
                  <a:pt x="198297" y="455597"/>
                </a:lnTo>
                <a:lnTo>
                  <a:pt x="199061" y="460408"/>
                </a:lnTo>
                <a:lnTo>
                  <a:pt x="199061" y="467586"/>
                </a:lnTo>
                <a:lnTo>
                  <a:pt x="199825" y="469190"/>
                </a:lnTo>
                <a:lnTo>
                  <a:pt x="199825" y="474001"/>
                </a:lnTo>
                <a:lnTo>
                  <a:pt x="200589" y="475605"/>
                </a:lnTo>
                <a:lnTo>
                  <a:pt x="200589" y="479576"/>
                </a:lnTo>
                <a:lnTo>
                  <a:pt x="202117" y="483623"/>
                </a:lnTo>
                <a:lnTo>
                  <a:pt x="202881" y="485150"/>
                </a:lnTo>
                <a:lnTo>
                  <a:pt x="203721" y="485150"/>
                </a:lnTo>
                <a:lnTo>
                  <a:pt x="203721" y="488358"/>
                </a:lnTo>
                <a:lnTo>
                  <a:pt x="204485" y="487594"/>
                </a:lnTo>
                <a:lnTo>
                  <a:pt x="204485" y="489961"/>
                </a:lnTo>
                <a:lnTo>
                  <a:pt x="204485" y="488358"/>
                </a:lnTo>
                <a:lnTo>
                  <a:pt x="206012" y="491565"/>
                </a:lnTo>
                <a:lnTo>
                  <a:pt x="206776" y="492405"/>
                </a:lnTo>
                <a:lnTo>
                  <a:pt x="206776" y="491565"/>
                </a:lnTo>
                <a:lnTo>
                  <a:pt x="207540" y="491565"/>
                </a:lnTo>
                <a:lnTo>
                  <a:pt x="207540" y="493169"/>
                </a:lnTo>
                <a:lnTo>
                  <a:pt x="207540" y="491565"/>
                </a:lnTo>
                <a:lnTo>
                  <a:pt x="208304" y="493169"/>
                </a:lnTo>
                <a:lnTo>
                  <a:pt x="208304" y="492405"/>
                </a:lnTo>
                <a:lnTo>
                  <a:pt x="209908" y="494009"/>
                </a:lnTo>
                <a:lnTo>
                  <a:pt x="209908" y="491565"/>
                </a:lnTo>
                <a:lnTo>
                  <a:pt x="210672" y="494009"/>
                </a:lnTo>
                <a:lnTo>
                  <a:pt x="210672" y="492405"/>
                </a:lnTo>
                <a:lnTo>
                  <a:pt x="211436" y="492405"/>
                </a:lnTo>
                <a:lnTo>
                  <a:pt x="211436" y="491565"/>
                </a:lnTo>
                <a:lnTo>
                  <a:pt x="211436" y="492405"/>
                </a:lnTo>
                <a:lnTo>
                  <a:pt x="212200" y="492405"/>
                </a:lnTo>
                <a:lnTo>
                  <a:pt x="213727" y="492405"/>
                </a:lnTo>
                <a:lnTo>
                  <a:pt x="213727" y="491565"/>
                </a:lnTo>
                <a:lnTo>
                  <a:pt x="214568" y="492405"/>
                </a:lnTo>
                <a:lnTo>
                  <a:pt x="214568" y="491565"/>
                </a:lnTo>
                <a:lnTo>
                  <a:pt x="214568" y="494009"/>
                </a:lnTo>
                <a:lnTo>
                  <a:pt x="215331" y="492405"/>
                </a:lnTo>
                <a:lnTo>
                  <a:pt x="216095" y="493169"/>
                </a:lnTo>
                <a:lnTo>
                  <a:pt x="216095" y="492405"/>
                </a:lnTo>
                <a:lnTo>
                  <a:pt x="217623" y="435666"/>
                </a:lnTo>
                <a:lnTo>
                  <a:pt x="217623" y="320506"/>
                </a:lnTo>
                <a:lnTo>
                  <a:pt x="217623" y="203819"/>
                </a:lnTo>
                <a:lnTo>
                  <a:pt x="218387" y="118290"/>
                </a:lnTo>
                <a:lnTo>
                  <a:pt x="218387" y="123101"/>
                </a:lnTo>
                <a:lnTo>
                  <a:pt x="219151" y="163040"/>
                </a:lnTo>
                <a:lnTo>
                  <a:pt x="219151" y="214205"/>
                </a:lnTo>
                <a:lnTo>
                  <a:pt x="219991" y="262163"/>
                </a:lnTo>
                <a:lnTo>
                  <a:pt x="219991" y="305309"/>
                </a:lnTo>
                <a:lnTo>
                  <a:pt x="221519" y="338147"/>
                </a:lnTo>
                <a:lnTo>
                  <a:pt x="221519" y="368464"/>
                </a:lnTo>
                <a:lnTo>
                  <a:pt x="221519" y="389235"/>
                </a:lnTo>
                <a:lnTo>
                  <a:pt x="222283" y="409243"/>
                </a:lnTo>
                <a:lnTo>
                  <a:pt x="222283" y="424440"/>
                </a:lnTo>
                <a:lnTo>
                  <a:pt x="223046" y="436429"/>
                </a:lnTo>
                <a:lnTo>
                  <a:pt x="223046" y="447655"/>
                </a:lnTo>
                <a:lnTo>
                  <a:pt x="223810" y="453230"/>
                </a:lnTo>
                <a:lnTo>
                  <a:pt x="223810" y="459644"/>
                </a:lnTo>
                <a:lnTo>
                  <a:pt x="223810" y="462012"/>
                </a:lnTo>
                <a:lnTo>
                  <a:pt x="225414" y="465983"/>
                </a:lnTo>
                <a:lnTo>
                  <a:pt x="225414" y="465219"/>
                </a:lnTo>
                <a:lnTo>
                  <a:pt x="226178" y="471634"/>
                </a:lnTo>
                <a:lnTo>
                  <a:pt x="226178" y="476368"/>
                </a:lnTo>
                <a:lnTo>
                  <a:pt x="226942" y="477972"/>
                </a:lnTo>
                <a:lnTo>
                  <a:pt x="226942" y="483623"/>
                </a:lnTo>
                <a:lnTo>
                  <a:pt x="226942" y="481179"/>
                </a:lnTo>
                <a:lnTo>
                  <a:pt x="228470" y="484387"/>
                </a:lnTo>
                <a:lnTo>
                  <a:pt x="228470" y="485150"/>
                </a:lnTo>
                <a:lnTo>
                  <a:pt x="229234" y="485150"/>
                </a:lnTo>
                <a:lnTo>
                  <a:pt x="229234" y="489961"/>
                </a:lnTo>
                <a:lnTo>
                  <a:pt x="229998" y="488358"/>
                </a:lnTo>
                <a:lnTo>
                  <a:pt x="229998" y="489961"/>
                </a:lnTo>
                <a:lnTo>
                  <a:pt x="230761" y="492405"/>
                </a:lnTo>
                <a:lnTo>
                  <a:pt x="230761" y="489961"/>
                </a:lnTo>
                <a:lnTo>
                  <a:pt x="230761" y="494009"/>
                </a:lnTo>
                <a:lnTo>
                  <a:pt x="232366" y="491565"/>
                </a:lnTo>
                <a:lnTo>
                  <a:pt x="232366" y="492405"/>
                </a:lnTo>
                <a:lnTo>
                  <a:pt x="233129" y="493169"/>
                </a:lnTo>
                <a:lnTo>
                  <a:pt x="233129" y="489961"/>
                </a:lnTo>
                <a:lnTo>
                  <a:pt x="233893" y="494009"/>
                </a:lnTo>
                <a:lnTo>
                  <a:pt x="233893" y="491565"/>
                </a:lnTo>
                <a:lnTo>
                  <a:pt x="233893" y="493169"/>
                </a:lnTo>
                <a:lnTo>
                  <a:pt x="234657" y="492405"/>
                </a:lnTo>
                <a:lnTo>
                  <a:pt x="234657" y="489198"/>
                </a:lnTo>
                <a:lnTo>
                  <a:pt x="236185" y="491565"/>
                </a:lnTo>
                <a:lnTo>
                  <a:pt x="236185" y="488358"/>
                </a:lnTo>
                <a:lnTo>
                  <a:pt x="237025" y="489198"/>
                </a:lnTo>
                <a:lnTo>
                  <a:pt x="237789" y="489198"/>
                </a:lnTo>
                <a:lnTo>
                  <a:pt x="237789" y="491565"/>
                </a:lnTo>
                <a:lnTo>
                  <a:pt x="237789" y="489961"/>
                </a:lnTo>
                <a:lnTo>
                  <a:pt x="238553" y="492405"/>
                </a:lnTo>
                <a:lnTo>
                  <a:pt x="238553" y="491565"/>
                </a:lnTo>
                <a:lnTo>
                  <a:pt x="240081" y="493169"/>
                </a:lnTo>
                <a:lnTo>
                  <a:pt x="240081" y="491565"/>
                </a:lnTo>
                <a:lnTo>
                  <a:pt x="240844" y="491565"/>
                </a:lnTo>
                <a:lnTo>
                  <a:pt x="240844" y="489961"/>
                </a:lnTo>
                <a:lnTo>
                  <a:pt x="241608" y="491565"/>
                </a:lnTo>
                <a:lnTo>
                  <a:pt x="241608" y="489198"/>
                </a:lnTo>
                <a:lnTo>
                  <a:pt x="242448" y="441240"/>
                </a:lnTo>
                <a:lnTo>
                  <a:pt x="242448" y="341278"/>
                </a:lnTo>
                <a:lnTo>
                  <a:pt x="243976" y="238184"/>
                </a:lnTo>
                <a:lnTo>
                  <a:pt x="243976" y="155098"/>
                </a:lnTo>
                <a:lnTo>
                  <a:pt x="243976" y="139901"/>
                </a:lnTo>
                <a:lnTo>
                  <a:pt x="244740" y="178237"/>
                </a:lnTo>
                <a:lnTo>
                  <a:pt x="244740" y="222987"/>
                </a:lnTo>
                <a:lnTo>
                  <a:pt x="245504" y="270945"/>
                </a:lnTo>
                <a:lnTo>
                  <a:pt x="245504" y="310960"/>
                </a:lnTo>
                <a:lnTo>
                  <a:pt x="246268" y="346929"/>
                </a:lnTo>
                <a:lnTo>
                  <a:pt x="246268" y="373275"/>
                </a:lnTo>
                <a:lnTo>
                  <a:pt x="247872" y="394886"/>
                </a:lnTo>
                <a:lnTo>
                  <a:pt x="247872" y="414054"/>
                </a:lnTo>
                <a:lnTo>
                  <a:pt x="247872" y="428411"/>
                </a:lnTo>
                <a:lnTo>
                  <a:pt x="248636" y="442004"/>
                </a:lnTo>
                <a:lnTo>
                  <a:pt x="248636" y="449182"/>
                </a:lnTo>
                <a:lnTo>
                  <a:pt x="249400" y="458041"/>
                </a:lnTo>
                <a:lnTo>
                  <a:pt x="249400" y="462012"/>
                </a:lnTo>
                <a:lnTo>
                  <a:pt x="250163" y="468426"/>
                </a:lnTo>
                <a:lnTo>
                  <a:pt x="250163" y="472397"/>
                </a:lnTo>
                <a:lnTo>
                  <a:pt x="250163" y="474001"/>
                </a:lnTo>
                <a:lnTo>
                  <a:pt x="251691" y="479576"/>
                </a:lnTo>
                <a:lnTo>
                  <a:pt x="252455" y="484387"/>
                </a:lnTo>
                <a:lnTo>
                  <a:pt x="252455" y="483623"/>
                </a:lnTo>
                <a:lnTo>
                  <a:pt x="253295" y="485990"/>
                </a:lnTo>
                <a:lnTo>
                  <a:pt x="254059" y="489198"/>
                </a:lnTo>
                <a:lnTo>
                  <a:pt x="254059" y="487594"/>
                </a:lnTo>
                <a:lnTo>
                  <a:pt x="255587" y="488358"/>
                </a:lnTo>
                <a:lnTo>
                  <a:pt x="255587" y="485990"/>
                </a:lnTo>
                <a:lnTo>
                  <a:pt x="256351" y="487594"/>
                </a:lnTo>
                <a:lnTo>
                  <a:pt x="256351" y="491565"/>
                </a:lnTo>
                <a:lnTo>
                  <a:pt x="257115" y="488358"/>
                </a:lnTo>
                <a:lnTo>
                  <a:pt x="257115" y="491565"/>
                </a:lnTo>
                <a:lnTo>
                  <a:pt x="257115" y="489961"/>
                </a:lnTo>
                <a:lnTo>
                  <a:pt x="257878" y="491565"/>
                </a:lnTo>
                <a:lnTo>
                  <a:pt x="259483" y="491565"/>
                </a:lnTo>
                <a:lnTo>
                  <a:pt x="259483" y="493169"/>
                </a:lnTo>
                <a:lnTo>
                  <a:pt x="260246" y="491565"/>
                </a:lnTo>
                <a:lnTo>
                  <a:pt x="260246" y="493169"/>
                </a:lnTo>
                <a:lnTo>
                  <a:pt x="260246" y="492405"/>
                </a:lnTo>
                <a:lnTo>
                  <a:pt x="261010" y="492405"/>
                </a:lnTo>
                <a:lnTo>
                  <a:pt x="261010" y="494009"/>
                </a:lnTo>
                <a:lnTo>
                  <a:pt x="261774" y="491565"/>
                </a:lnTo>
                <a:lnTo>
                  <a:pt x="261774" y="495613"/>
                </a:lnTo>
                <a:lnTo>
                  <a:pt x="263302" y="492405"/>
                </a:lnTo>
                <a:lnTo>
                  <a:pt x="263302" y="494009"/>
                </a:lnTo>
                <a:lnTo>
                  <a:pt x="264066" y="494009"/>
                </a:lnTo>
                <a:lnTo>
                  <a:pt x="264066" y="491565"/>
                </a:lnTo>
                <a:lnTo>
                  <a:pt x="264066" y="495613"/>
                </a:lnTo>
                <a:lnTo>
                  <a:pt x="264906" y="493169"/>
                </a:lnTo>
                <a:lnTo>
                  <a:pt x="264906" y="492405"/>
                </a:lnTo>
                <a:lnTo>
                  <a:pt x="265670" y="493169"/>
                </a:lnTo>
                <a:lnTo>
                  <a:pt x="265670" y="489198"/>
                </a:lnTo>
                <a:lnTo>
                  <a:pt x="267198" y="492405"/>
                </a:lnTo>
                <a:lnTo>
                  <a:pt x="267198" y="494009"/>
                </a:lnTo>
                <a:lnTo>
                  <a:pt x="267198" y="488358"/>
                </a:lnTo>
                <a:lnTo>
                  <a:pt x="267961" y="436429"/>
                </a:lnTo>
                <a:lnTo>
                  <a:pt x="267961" y="326157"/>
                </a:lnTo>
                <a:lnTo>
                  <a:pt x="268725" y="210234"/>
                </a:lnTo>
                <a:lnTo>
                  <a:pt x="268725" y="133487"/>
                </a:lnTo>
                <a:lnTo>
                  <a:pt x="269489" y="134250"/>
                </a:lnTo>
                <a:lnTo>
                  <a:pt x="269489" y="178237"/>
                </a:lnTo>
                <a:lnTo>
                  <a:pt x="269489" y="229402"/>
                </a:lnTo>
                <a:lnTo>
                  <a:pt x="271093" y="273389"/>
                </a:lnTo>
                <a:lnTo>
                  <a:pt x="271093" y="317299"/>
                </a:lnTo>
                <a:lnTo>
                  <a:pt x="271857" y="346929"/>
                </a:lnTo>
                <a:lnTo>
                  <a:pt x="271857" y="376482"/>
                </a:lnTo>
                <a:lnTo>
                  <a:pt x="272621" y="398094"/>
                </a:lnTo>
                <a:lnTo>
                  <a:pt x="272621" y="414054"/>
                </a:lnTo>
                <a:lnTo>
                  <a:pt x="273385" y="432458"/>
                </a:lnTo>
                <a:lnTo>
                  <a:pt x="273385" y="440400"/>
                </a:lnTo>
                <a:lnTo>
                  <a:pt x="273385" y="451626"/>
                </a:lnTo>
                <a:lnTo>
                  <a:pt x="274913" y="459644"/>
                </a:lnTo>
                <a:lnTo>
                  <a:pt x="274913" y="463615"/>
                </a:lnTo>
                <a:lnTo>
                  <a:pt x="275753" y="471634"/>
                </a:lnTo>
                <a:lnTo>
                  <a:pt x="275753" y="470030"/>
                </a:lnTo>
                <a:lnTo>
                  <a:pt x="276517" y="476368"/>
                </a:lnTo>
                <a:lnTo>
                  <a:pt x="276517" y="481179"/>
                </a:lnTo>
                <a:lnTo>
                  <a:pt x="276517" y="476368"/>
                </a:lnTo>
                <a:lnTo>
                  <a:pt x="277280" y="481179"/>
                </a:lnTo>
                <a:lnTo>
                  <a:pt x="277280" y="485990"/>
                </a:lnTo>
                <a:lnTo>
                  <a:pt x="278808" y="483623"/>
                </a:lnTo>
                <a:lnTo>
                  <a:pt x="278808" y="489961"/>
                </a:lnTo>
                <a:lnTo>
                  <a:pt x="279572" y="495613"/>
                </a:lnTo>
                <a:lnTo>
                  <a:pt x="279572" y="491565"/>
                </a:lnTo>
                <a:lnTo>
                  <a:pt x="279572" y="492405"/>
                </a:lnTo>
                <a:lnTo>
                  <a:pt x="280336" y="492405"/>
                </a:lnTo>
                <a:lnTo>
                  <a:pt x="281176" y="496376"/>
                </a:lnTo>
                <a:lnTo>
                  <a:pt x="281176" y="489961"/>
                </a:lnTo>
                <a:lnTo>
                  <a:pt x="282704" y="491565"/>
                </a:lnTo>
                <a:lnTo>
                  <a:pt x="282704" y="493169"/>
                </a:lnTo>
                <a:lnTo>
                  <a:pt x="283468" y="493169"/>
                </a:lnTo>
                <a:lnTo>
                  <a:pt x="283468" y="494009"/>
                </a:lnTo>
                <a:lnTo>
                  <a:pt x="283468" y="488358"/>
                </a:lnTo>
                <a:lnTo>
                  <a:pt x="284232" y="488358"/>
                </a:lnTo>
                <a:lnTo>
                  <a:pt x="284232" y="489198"/>
                </a:lnTo>
                <a:lnTo>
                  <a:pt x="284995" y="484387"/>
                </a:lnTo>
                <a:lnTo>
                  <a:pt x="284995" y="489198"/>
                </a:lnTo>
                <a:lnTo>
                  <a:pt x="286600" y="487594"/>
                </a:lnTo>
                <a:lnTo>
                  <a:pt x="286600" y="492405"/>
                </a:lnTo>
                <a:lnTo>
                  <a:pt x="287363" y="489198"/>
                </a:lnTo>
                <a:lnTo>
                  <a:pt x="287363" y="491565"/>
                </a:lnTo>
                <a:lnTo>
                  <a:pt x="288127" y="495613"/>
                </a:lnTo>
                <a:lnTo>
                  <a:pt x="288127" y="492405"/>
                </a:lnTo>
                <a:lnTo>
                  <a:pt x="288891" y="494009"/>
                </a:lnTo>
                <a:lnTo>
                  <a:pt x="288891" y="493169"/>
                </a:lnTo>
                <a:lnTo>
                  <a:pt x="290419" y="489961"/>
                </a:lnTo>
                <a:lnTo>
                  <a:pt x="290419" y="493169"/>
                </a:lnTo>
                <a:lnTo>
                  <a:pt x="290419" y="489961"/>
                </a:lnTo>
                <a:lnTo>
                  <a:pt x="291183" y="492405"/>
                </a:lnTo>
                <a:lnTo>
                  <a:pt x="291183" y="494009"/>
                </a:lnTo>
                <a:lnTo>
                  <a:pt x="291947" y="489961"/>
                </a:lnTo>
                <a:lnTo>
                  <a:pt x="291947" y="493169"/>
                </a:lnTo>
                <a:lnTo>
                  <a:pt x="292787" y="489961"/>
                </a:lnTo>
                <a:lnTo>
                  <a:pt x="292787" y="439637"/>
                </a:lnTo>
                <a:lnTo>
                  <a:pt x="292787" y="340514"/>
                </a:lnTo>
                <a:lnTo>
                  <a:pt x="294315" y="223827"/>
                </a:lnTo>
                <a:lnTo>
                  <a:pt x="294315" y="143872"/>
                </a:lnTo>
                <a:lnTo>
                  <a:pt x="295078" y="145476"/>
                </a:lnTo>
                <a:lnTo>
                  <a:pt x="295078" y="183812"/>
                </a:lnTo>
                <a:lnTo>
                  <a:pt x="295842" y="234213"/>
                </a:lnTo>
                <a:lnTo>
                  <a:pt x="295842" y="278200"/>
                </a:lnTo>
                <a:lnTo>
                  <a:pt x="295842" y="318902"/>
                </a:lnTo>
                <a:lnTo>
                  <a:pt x="296606" y="349296"/>
                </a:lnTo>
                <a:lnTo>
                  <a:pt x="296606" y="377246"/>
                </a:lnTo>
                <a:lnTo>
                  <a:pt x="298210" y="398094"/>
                </a:lnTo>
                <a:lnTo>
                  <a:pt x="298210" y="416421"/>
                </a:lnTo>
                <a:lnTo>
                  <a:pt x="298974" y="432458"/>
                </a:lnTo>
                <a:lnTo>
                  <a:pt x="298974" y="441240"/>
                </a:lnTo>
                <a:lnTo>
                  <a:pt x="299738" y="453230"/>
                </a:lnTo>
                <a:lnTo>
                  <a:pt x="299738" y="458041"/>
                </a:lnTo>
                <a:lnTo>
                  <a:pt x="299738" y="464379"/>
                </a:lnTo>
                <a:lnTo>
                  <a:pt x="300502" y="469190"/>
                </a:lnTo>
                <a:lnTo>
                  <a:pt x="302030" y="475605"/>
                </a:lnTo>
                <a:lnTo>
                  <a:pt x="302030" y="474001"/>
                </a:lnTo>
                <a:lnTo>
                  <a:pt x="302793" y="479576"/>
                </a:lnTo>
                <a:lnTo>
                  <a:pt x="302793" y="483623"/>
                </a:lnTo>
                <a:lnTo>
                  <a:pt x="302793" y="481179"/>
                </a:lnTo>
                <a:lnTo>
                  <a:pt x="303634" y="485150"/>
                </a:lnTo>
                <a:lnTo>
                  <a:pt x="303634" y="484387"/>
                </a:lnTo>
                <a:lnTo>
                  <a:pt x="304398" y="485150"/>
                </a:lnTo>
                <a:lnTo>
                  <a:pt x="304398" y="487594"/>
                </a:lnTo>
                <a:lnTo>
                  <a:pt x="305925" y="485150"/>
                </a:lnTo>
                <a:lnTo>
                  <a:pt x="305925" y="489961"/>
                </a:lnTo>
                <a:lnTo>
                  <a:pt x="305925" y="488358"/>
                </a:lnTo>
                <a:lnTo>
                  <a:pt x="306689" y="488358"/>
                </a:lnTo>
                <a:lnTo>
                  <a:pt x="306689" y="491565"/>
                </a:lnTo>
                <a:lnTo>
                  <a:pt x="307453" y="488358"/>
                </a:lnTo>
                <a:lnTo>
                  <a:pt x="307453" y="491565"/>
                </a:lnTo>
                <a:lnTo>
                  <a:pt x="308217" y="489961"/>
                </a:lnTo>
                <a:lnTo>
                  <a:pt x="309821" y="493169"/>
                </a:lnTo>
                <a:lnTo>
                  <a:pt x="309821" y="491565"/>
                </a:lnTo>
                <a:lnTo>
                  <a:pt x="310585" y="491565"/>
                </a:lnTo>
                <a:lnTo>
                  <a:pt x="310585" y="489961"/>
                </a:lnTo>
                <a:lnTo>
                  <a:pt x="311349" y="493169"/>
                </a:lnTo>
                <a:lnTo>
                  <a:pt x="311349" y="489961"/>
                </a:lnTo>
                <a:lnTo>
                  <a:pt x="312112" y="493169"/>
                </a:lnTo>
                <a:lnTo>
                  <a:pt x="312112" y="492405"/>
                </a:lnTo>
                <a:lnTo>
                  <a:pt x="313640" y="494009"/>
                </a:lnTo>
                <a:lnTo>
                  <a:pt x="313640" y="489961"/>
                </a:lnTo>
                <a:lnTo>
                  <a:pt x="314480" y="493169"/>
                </a:lnTo>
                <a:lnTo>
                  <a:pt x="314480" y="492405"/>
                </a:lnTo>
                <a:lnTo>
                  <a:pt x="315244" y="489961"/>
                </a:lnTo>
                <a:lnTo>
                  <a:pt x="315244" y="493169"/>
                </a:lnTo>
                <a:lnTo>
                  <a:pt x="316008" y="489961"/>
                </a:lnTo>
                <a:lnTo>
                  <a:pt x="316008" y="492405"/>
                </a:lnTo>
                <a:lnTo>
                  <a:pt x="317536" y="489961"/>
                </a:lnTo>
                <a:lnTo>
                  <a:pt x="317536" y="494009"/>
                </a:lnTo>
                <a:lnTo>
                  <a:pt x="318300" y="489961"/>
                </a:lnTo>
                <a:lnTo>
                  <a:pt x="318300" y="441240"/>
                </a:lnTo>
                <a:lnTo>
                  <a:pt x="319064" y="342881"/>
                </a:lnTo>
                <a:lnTo>
                  <a:pt x="319064" y="229402"/>
                </a:lnTo>
                <a:lnTo>
                  <a:pt x="319064" y="149447"/>
                </a:lnTo>
                <a:lnTo>
                  <a:pt x="319827" y="149447"/>
                </a:lnTo>
                <a:lnTo>
                  <a:pt x="319827" y="187019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2198217" y="3522162"/>
            <a:ext cx="337185" cy="340995"/>
          </a:xfrm>
          <a:custGeom>
            <a:avLst/>
            <a:gdLst/>
            <a:ahLst/>
            <a:cxnLst/>
            <a:rect l="l" t="t" r="r" b="b"/>
            <a:pathLst>
              <a:path w="337185" h="340995">
                <a:moveTo>
                  <a:pt x="0" y="31233"/>
                </a:moveTo>
                <a:lnTo>
                  <a:pt x="1604" y="82398"/>
                </a:lnTo>
                <a:lnTo>
                  <a:pt x="1604" y="124857"/>
                </a:lnTo>
                <a:lnTo>
                  <a:pt x="2367" y="164797"/>
                </a:lnTo>
                <a:lnTo>
                  <a:pt x="2367" y="196794"/>
                </a:lnTo>
                <a:lnTo>
                  <a:pt x="2367" y="222453"/>
                </a:lnTo>
                <a:lnTo>
                  <a:pt x="3131" y="248799"/>
                </a:lnTo>
                <a:lnTo>
                  <a:pt x="3131" y="260788"/>
                </a:lnTo>
                <a:lnTo>
                  <a:pt x="3895" y="275221"/>
                </a:lnTo>
                <a:lnTo>
                  <a:pt x="3895" y="288051"/>
                </a:lnTo>
                <a:lnTo>
                  <a:pt x="5423" y="293625"/>
                </a:lnTo>
                <a:lnTo>
                  <a:pt x="5423" y="304851"/>
                </a:lnTo>
                <a:lnTo>
                  <a:pt x="6187" y="309586"/>
                </a:lnTo>
                <a:lnTo>
                  <a:pt x="6187" y="313633"/>
                </a:lnTo>
                <a:lnTo>
                  <a:pt x="6187" y="320812"/>
                </a:lnTo>
                <a:lnTo>
                  <a:pt x="7027" y="321652"/>
                </a:lnTo>
                <a:lnTo>
                  <a:pt x="7027" y="324019"/>
                </a:lnTo>
                <a:lnTo>
                  <a:pt x="7791" y="329594"/>
                </a:lnTo>
                <a:lnTo>
                  <a:pt x="7791" y="327990"/>
                </a:lnTo>
                <a:lnTo>
                  <a:pt x="9319" y="328830"/>
                </a:lnTo>
                <a:lnTo>
                  <a:pt x="9319" y="334405"/>
                </a:lnTo>
                <a:lnTo>
                  <a:pt x="9319" y="332037"/>
                </a:lnTo>
                <a:lnTo>
                  <a:pt x="10082" y="332801"/>
                </a:lnTo>
                <a:lnTo>
                  <a:pt x="10082" y="336848"/>
                </a:lnTo>
                <a:lnTo>
                  <a:pt x="10846" y="332801"/>
                </a:lnTo>
                <a:lnTo>
                  <a:pt x="13214" y="337612"/>
                </a:lnTo>
                <a:lnTo>
                  <a:pt x="13214" y="333641"/>
                </a:lnTo>
                <a:lnTo>
                  <a:pt x="13978" y="336008"/>
                </a:lnTo>
                <a:lnTo>
                  <a:pt x="14742" y="333641"/>
                </a:lnTo>
                <a:lnTo>
                  <a:pt x="14742" y="337612"/>
                </a:lnTo>
                <a:lnTo>
                  <a:pt x="15506" y="334405"/>
                </a:lnTo>
                <a:lnTo>
                  <a:pt x="15506" y="338452"/>
                </a:lnTo>
                <a:lnTo>
                  <a:pt x="17034" y="336008"/>
                </a:lnTo>
                <a:lnTo>
                  <a:pt x="17034" y="334405"/>
                </a:lnTo>
                <a:lnTo>
                  <a:pt x="17797" y="338452"/>
                </a:lnTo>
                <a:lnTo>
                  <a:pt x="17797" y="334405"/>
                </a:lnTo>
                <a:lnTo>
                  <a:pt x="18561" y="334405"/>
                </a:lnTo>
                <a:lnTo>
                  <a:pt x="18561" y="338452"/>
                </a:lnTo>
                <a:lnTo>
                  <a:pt x="18561" y="336008"/>
                </a:lnTo>
                <a:lnTo>
                  <a:pt x="19402" y="334405"/>
                </a:lnTo>
                <a:lnTo>
                  <a:pt x="19402" y="338452"/>
                </a:lnTo>
                <a:lnTo>
                  <a:pt x="20929" y="334405"/>
                </a:lnTo>
                <a:lnTo>
                  <a:pt x="20929" y="333641"/>
                </a:lnTo>
                <a:lnTo>
                  <a:pt x="21693" y="338452"/>
                </a:lnTo>
                <a:lnTo>
                  <a:pt x="21693" y="334405"/>
                </a:lnTo>
                <a:lnTo>
                  <a:pt x="22457" y="333641"/>
                </a:lnTo>
                <a:lnTo>
                  <a:pt x="22457" y="340056"/>
                </a:lnTo>
                <a:lnTo>
                  <a:pt x="22457" y="336008"/>
                </a:lnTo>
                <a:lnTo>
                  <a:pt x="23221" y="332801"/>
                </a:lnTo>
                <a:lnTo>
                  <a:pt x="23221" y="285607"/>
                </a:lnTo>
                <a:lnTo>
                  <a:pt x="24749" y="182437"/>
                </a:lnTo>
                <a:lnTo>
                  <a:pt x="24749" y="75220"/>
                </a:lnTo>
                <a:lnTo>
                  <a:pt x="25512" y="0"/>
                </a:lnTo>
                <a:lnTo>
                  <a:pt x="25512" y="1603"/>
                </a:lnTo>
                <a:lnTo>
                  <a:pt x="25512" y="37648"/>
                </a:lnTo>
                <a:lnTo>
                  <a:pt x="26353" y="87209"/>
                </a:lnTo>
                <a:lnTo>
                  <a:pt x="26353" y="127225"/>
                </a:lnTo>
                <a:lnTo>
                  <a:pt x="27117" y="167240"/>
                </a:lnTo>
                <a:lnTo>
                  <a:pt x="27117" y="200841"/>
                </a:lnTo>
                <a:lnTo>
                  <a:pt x="28644" y="222453"/>
                </a:lnTo>
                <a:lnTo>
                  <a:pt x="28644" y="247195"/>
                </a:lnTo>
                <a:lnTo>
                  <a:pt x="28644" y="262392"/>
                </a:lnTo>
                <a:lnTo>
                  <a:pt x="29408" y="273618"/>
                </a:lnTo>
                <a:lnTo>
                  <a:pt x="29408" y="290418"/>
                </a:lnTo>
                <a:lnTo>
                  <a:pt x="30172" y="294389"/>
                </a:lnTo>
                <a:lnTo>
                  <a:pt x="30172" y="304851"/>
                </a:lnTo>
                <a:lnTo>
                  <a:pt x="30936" y="314397"/>
                </a:lnTo>
                <a:lnTo>
                  <a:pt x="30936" y="312793"/>
                </a:lnTo>
                <a:lnTo>
                  <a:pt x="32540" y="320048"/>
                </a:lnTo>
                <a:lnTo>
                  <a:pt x="32540" y="326386"/>
                </a:lnTo>
                <a:lnTo>
                  <a:pt x="32540" y="321652"/>
                </a:lnTo>
                <a:lnTo>
                  <a:pt x="33304" y="325623"/>
                </a:lnTo>
                <a:lnTo>
                  <a:pt x="33304" y="329594"/>
                </a:lnTo>
                <a:lnTo>
                  <a:pt x="34068" y="325623"/>
                </a:lnTo>
                <a:lnTo>
                  <a:pt x="34068" y="329594"/>
                </a:lnTo>
                <a:lnTo>
                  <a:pt x="35595" y="333641"/>
                </a:lnTo>
                <a:lnTo>
                  <a:pt x="35595" y="329594"/>
                </a:lnTo>
                <a:lnTo>
                  <a:pt x="35595" y="333641"/>
                </a:lnTo>
                <a:lnTo>
                  <a:pt x="36359" y="336008"/>
                </a:lnTo>
                <a:lnTo>
                  <a:pt x="36359" y="332037"/>
                </a:lnTo>
                <a:lnTo>
                  <a:pt x="37123" y="336008"/>
                </a:lnTo>
                <a:lnTo>
                  <a:pt x="37123" y="336848"/>
                </a:lnTo>
                <a:lnTo>
                  <a:pt x="37887" y="332801"/>
                </a:lnTo>
                <a:lnTo>
                  <a:pt x="37887" y="337612"/>
                </a:lnTo>
                <a:lnTo>
                  <a:pt x="37887" y="336008"/>
                </a:lnTo>
                <a:lnTo>
                  <a:pt x="39491" y="334405"/>
                </a:lnTo>
                <a:lnTo>
                  <a:pt x="39491" y="338452"/>
                </a:lnTo>
                <a:lnTo>
                  <a:pt x="40255" y="336008"/>
                </a:lnTo>
                <a:lnTo>
                  <a:pt x="40255" y="333641"/>
                </a:lnTo>
                <a:lnTo>
                  <a:pt x="41019" y="338452"/>
                </a:lnTo>
                <a:lnTo>
                  <a:pt x="41019" y="336008"/>
                </a:lnTo>
                <a:lnTo>
                  <a:pt x="41783" y="332801"/>
                </a:lnTo>
                <a:lnTo>
                  <a:pt x="41783" y="338452"/>
                </a:lnTo>
                <a:lnTo>
                  <a:pt x="41783" y="340056"/>
                </a:lnTo>
                <a:lnTo>
                  <a:pt x="43310" y="333641"/>
                </a:lnTo>
                <a:lnTo>
                  <a:pt x="43310" y="338452"/>
                </a:lnTo>
                <a:lnTo>
                  <a:pt x="44074" y="340056"/>
                </a:lnTo>
                <a:lnTo>
                  <a:pt x="44074" y="332801"/>
                </a:lnTo>
                <a:lnTo>
                  <a:pt x="44838" y="336848"/>
                </a:lnTo>
                <a:lnTo>
                  <a:pt x="44838" y="340056"/>
                </a:lnTo>
                <a:lnTo>
                  <a:pt x="44838" y="332801"/>
                </a:lnTo>
                <a:lnTo>
                  <a:pt x="45678" y="336848"/>
                </a:lnTo>
                <a:lnTo>
                  <a:pt x="45678" y="340819"/>
                </a:lnTo>
                <a:lnTo>
                  <a:pt x="47206" y="333641"/>
                </a:lnTo>
                <a:lnTo>
                  <a:pt x="47206" y="336848"/>
                </a:lnTo>
                <a:lnTo>
                  <a:pt x="47970" y="340819"/>
                </a:lnTo>
                <a:lnTo>
                  <a:pt x="47970" y="334405"/>
                </a:lnTo>
                <a:lnTo>
                  <a:pt x="48734" y="333641"/>
                </a:lnTo>
                <a:lnTo>
                  <a:pt x="48734" y="337612"/>
                </a:lnTo>
                <a:lnTo>
                  <a:pt x="48734" y="285607"/>
                </a:lnTo>
                <a:lnTo>
                  <a:pt x="49498" y="187248"/>
                </a:lnTo>
                <a:lnTo>
                  <a:pt x="49498" y="89653"/>
                </a:lnTo>
                <a:lnTo>
                  <a:pt x="51025" y="5651"/>
                </a:lnTo>
                <a:lnTo>
                  <a:pt x="51025" y="3207"/>
                </a:lnTo>
                <a:lnTo>
                  <a:pt x="51866" y="44062"/>
                </a:lnTo>
                <a:lnTo>
                  <a:pt x="51866" y="86445"/>
                </a:lnTo>
                <a:lnTo>
                  <a:pt x="51866" y="130432"/>
                </a:lnTo>
                <a:lnTo>
                  <a:pt x="52629" y="169608"/>
                </a:lnTo>
                <a:lnTo>
                  <a:pt x="52629" y="195190"/>
                </a:lnTo>
                <a:lnTo>
                  <a:pt x="53393" y="224820"/>
                </a:lnTo>
                <a:lnTo>
                  <a:pt x="53393" y="247195"/>
                </a:lnTo>
                <a:lnTo>
                  <a:pt x="54921" y="257657"/>
                </a:lnTo>
                <a:lnTo>
                  <a:pt x="54921" y="275221"/>
                </a:lnTo>
                <a:lnTo>
                  <a:pt x="54921" y="292022"/>
                </a:lnTo>
                <a:lnTo>
                  <a:pt x="55685" y="294389"/>
                </a:lnTo>
                <a:lnTo>
                  <a:pt x="55685" y="301644"/>
                </a:lnTo>
                <a:lnTo>
                  <a:pt x="56449" y="312793"/>
                </a:lnTo>
                <a:lnTo>
                  <a:pt x="56449" y="314397"/>
                </a:lnTo>
                <a:lnTo>
                  <a:pt x="57213" y="313633"/>
                </a:lnTo>
                <a:lnTo>
                  <a:pt x="57213" y="322415"/>
                </a:lnTo>
                <a:lnTo>
                  <a:pt x="58817" y="325623"/>
                </a:lnTo>
                <a:lnTo>
                  <a:pt x="58817" y="320812"/>
                </a:lnTo>
                <a:lnTo>
                  <a:pt x="58817" y="326386"/>
                </a:lnTo>
                <a:lnTo>
                  <a:pt x="59581" y="330434"/>
                </a:lnTo>
                <a:lnTo>
                  <a:pt x="59581" y="324783"/>
                </a:lnTo>
                <a:lnTo>
                  <a:pt x="60344" y="327990"/>
                </a:lnTo>
                <a:lnTo>
                  <a:pt x="60344" y="332801"/>
                </a:lnTo>
                <a:lnTo>
                  <a:pt x="61108" y="327990"/>
                </a:lnTo>
                <a:lnTo>
                  <a:pt x="61108" y="325623"/>
                </a:lnTo>
                <a:lnTo>
                  <a:pt x="61108" y="332037"/>
                </a:lnTo>
                <a:lnTo>
                  <a:pt x="62636" y="332801"/>
                </a:lnTo>
                <a:lnTo>
                  <a:pt x="62636" y="324783"/>
                </a:lnTo>
                <a:lnTo>
                  <a:pt x="63400" y="330434"/>
                </a:lnTo>
                <a:lnTo>
                  <a:pt x="63400" y="334405"/>
                </a:lnTo>
                <a:lnTo>
                  <a:pt x="64164" y="328830"/>
                </a:lnTo>
                <a:lnTo>
                  <a:pt x="64164" y="325623"/>
                </a:lnTo>
                <a:lnTo>
                  <a:pt x="64164" y="334405"/>
                </a:lnTo>
                <a:lnTo>
                  <a:pt x="65004" y="334405"/>
                </a:lnTo>
                <a:lnTo>
                  <a:pt x="65004" y="328830"/>
                </a:lnTo>
                <a:lnTo>
                  <a:pt x="66532" y="325623"/>
                </a:lnTo>
                <a:lnTo>
                  <a:pt x="66532" y="332801"/>
                </a:lnTo>
                <a:lnTo>
                  <a:pt x="67296" y="333641"/>
                </a:lnTo>
                <a:lnTo>
                  <a:pt x="67296" y="324783"/>
                </a:lnTo>
                <a:lnTo>
                  <a:pt x="68059" y="325623"/>
                </a:lnTo>
                <a:lnTo>
                  <a:pt x="68059" y="332037"/>
                </a:lnTo>
                <a:lnTo>
                  <a:pt x="68059" y="332801"/>
                </a:lnTo>
                <a:lnTo>
                  <a:pt x="68823" y="324019"/>
                </a:lnTo>
                <a:lnTo>
                  <a:pt x="68823" y="326386"/>
                </a:lnTo>
                <a:lnTo>
                  <a:pt x="70351" y="332801"/>
                </a:lnTo>
                <a:lnTo>
                  <a:pt x="70351" y="330434"/>
                </a:lnTo>
                <a:lnTo>
                  <a:pt x="71191" y="322415"/>
                </a:lnTo>
                <a:lnTo>
                  <a:pt x="71191" y="325623"/>
                </a:lnTo>
                <a:lnTo>
                  <a:pt x="71191" y="332037"/>
                </a:lnTo>
                <a:lnTo>
                  <a:pt x="71955" y="334405"/>
                </a:lnTo>
                <a:lnTo>
                  <a:pt x="71955" y="337612"/>
                </a:lnTo>
                <a:lnTo>
                  <a:pt x="72719" y="333641"/>
                </a:lnTo>
                <a:lnTo>
                  <a:pt x="72719" y="327990"/>
                </a:lnTo>
                <a:lnTo>
                  <a:pt x="74247" y="322415"/>
                </a:lnTo>
                <a:lnTo>
                  <a:pt x="75011" y="278429"/>
                </a:lnTo>
                <a:lnTo>
                  <a:pt x="75011" y="183201"/>
                </a:lnTo>
                <a:lnTo>
                  <a:pt x="75011" y="86445"/>
                </a:lnTo>
                <a:lnTo>
                  <a:pt x="75774" y="11225"/>
                </a:lnTo>
                <a:lnTo>
                  <a:pt x="75774" y="10462"/>
                </a:lnTo>
                <a:lnTo>
                  <a:pt x="76538" y="48033"/>
                </a:lnTo>
                <a:lnTo>
                  <a:pt x="76538" y="93624"/>
                </a:lnTo>
                <a:lnTo>
                  <a:pt x="78142" y="135243"/>
                </a:lnTo>
                <a:lnTo>
                  <a:pt x="78142" y="172815"/>
                </a:lnTo>
                <a:lnTo>
                  <a:pt x="78142" y="203208"/>
                </a:lnTo>
                <a:lnTo>
                  <a:pt x="78906" y="228791"/>
                </a:lnTo>
                <a:lnTo>
                  <a:pt x="78906" y="249639"/>
                </a:lnTo>
                <a:lnTo>
                  <a:pt x="79670" y="265599"/>
                </a:lnTo>
                <a:lnTo>
                  <a:pt x="79670" y="280032"/>
                </a:lnTo>
                <a:lnTo>
                  <a:pt x="80434" y="290418"/>
                </a:lnTo>
                <a:lnTo>
                  <a:pt x="80434" y="300040"/>
                </a:lnTo>
                <a:lnTo>
                  <a:pt x="80434" y="306455"/>
                </a:lnTo>
                <a:lnTo>
                  <a:pt x="81962" y="312793"/>
                </a:lnTo>
                <a:lnTo>
                  <a:pt x="81962" y="316841"/>
                </a:lnTo>
                <a:lnTo>
                  <a:pt x="82725" y="321652"/>
                </a:lnTo>
                <a:lnTo>
                  <a:pt x="82725" y="324783"/>
                </a:lnTo>
                <a:lnTo>
                  <a:pt x="83566" y="326386"/>
                </a:lnTo>
                <a:lnTo>
                  <a:pt x="83566" y="328830"/>
                </a:lnTo>
                <a:lnTo>
                  <a:pt x="84330" y="330434"/>
                </a:lnTo>
                <a:lnTo>
                  <a:pt x="84330" y="332801"/>
                </a:lnTo>
                <a:lnTo>
                  <a:pt x="84330" y="333641"/>
                </a:lnTo>
                <a:lnTo>
                  <a:pt x="85857" y="334405"/>
                </a:lnTo>
                <a:lnTo>
                  <a:pt x="86621" y="334405"/>
                </a:lnTo>
                <a:lnTo>
                  <a:pt x="86621" y="336008"/>
                </a:lnTo>
                <a:lnTo>
                  <a:pt x="87385" y="336848"/>
                </a:lnTo>
                <a:lnTo>
                  <a:pt x="87385" y="337612"/>
                </a:lnTo>
                <a:lnTo>
                  <a:pt x="87385" y="336848"/>
                </a:lnTo>
                <a:lnTo>
                  <a:pt x="88149" y="337612"/>
                </a:lnTo>
                <a:lnTo>
                  <a:pt x="89677" y="337612"/>
                </a:lnTo>
                <a:lnTo>
                  <a:pt x="90517" y="338452"/>
                </a:lnTo>
                <a:lnTo>
                  <a:pt x="90517" y="337612"/>
                </a:lnTo>
                <a:lnTo>
                  <a:pt x="91281" y="337612"/>
                </a:lnTo>
                <a:lnTo>
                  <a:pt x="92045" y="337612"/>
                </a:lnTo>
                <a:lnTo>
                  <a:pt x="92045" y="338452"/>
                </a:lnTo>
                <a:lnTo>
                  <a:pt x="93572" y="337612"/>
                </a:lnTo>
                <a:lnTo>
                  <a:pt x="93572" y="338452"/>
                </a:lnTo>
                <a:lnTo>
                  <a:pt x="94336" y="338452"/>
                </a:lnTo>
                <a:lnTo>
                  <a:pt x="94336" y="337612"/>
                </a:lnTo>
                <a:lnTo>
                  <a:pt x="94336" y="336848"/>
                </a:lnTo>
                <a:lnTo>
                  <a:pt x="95100" y="337612"/>
                </a:lnTo>
                <a:lnTo>
                  <a:pt x="95100" y="336848"/>
                </a:lnTo>
                <a:lnTo>
                  <a:pt x="95864" y="336848"/>
                </a:lnTo>
                <a:lnTo>
                  <a:pt x="97468" y="336848"/>
                </a:lnTo>
                <a:lnTo>
                  <a:pt x="98232" y="336848"/>
                </a:lnTo>
                <a:lnTo>
                  <a:pt x="98996" y="336848"/>
                </a:lnTo>
                <a:lnTo>
                  <a:pt x="99760" y="294389"/>
                </a:lnTo>
                <a:lnTo>
                  <a:pt x="99760" y="202445"/>
                </a:lnTo>
                <a:lnTo>
                  <a:pt x="101287" y="105613"/>
                </a:lnTo>
                <a:lnTo>
                  <a:pt x="101287" y="27262"/>
                </a:lnTo>
                <a:lnTo>
                  <a:pt x="101287" y="23215"/>
                </a:lnTo>
                <a:lnTo>
                  <a:pt x="102051" y="58419"/>
                </a:lnTo>
                <a:lnTo>
                  <a:pt x="102051" y="102406"/>
                </a:lnTo>
                <a:lnTo>
                  <a:pt x="102891" y="142421"/>
                </a:lnTo>
                <a:lnTo>
                  <a:pt x="102891" y="177626"/>
                </a:lnTo>
                <a:lnTo>
                  <a:pt x="103655" y="206416"/>
                </a:lnTo>
                <a:lnTo>
                  <a:pt x="103655" y="230395"/>
                </a:lnTo>
                <a:lnTo>
                  <a:pt x="103655" y="249639"/>
                </a:lnTo>
                <a:lnTo>
                  <a:pt x="105183" y="265599"/>
                </a:lnTo>
                <a:lnTo>
                  <a:pt x="105183" y="280032"/>
                </a:lnTo>
                <a:lnTo>
                  <a:pt x="105947" y="289654"/>
                </a:lnTo>
                <a:lnTo>
                  <a:pt x="105947" y="298436"/>
                </a:lnTo>
                <a:lnTo>
                  <a:pt x="106711" y="304851"/>
                </a:lnTo>
                <a:lnTo>
                  <a:pt x="106711" y="310426"/>
                </a:lnTo>
                <a:lnTo>
                  <a:pt x="106711" y="316001"/>
                </a:lnTo>
                <a:lnTo>
                  <a:pt x="107475" y="320048"/>
                </a:lnTo>
                <a:lnTo>
                  <a:pt x="107475" y="322415"/>
                </a:lnTo>
                <a:lnTo>
                  <a:pt x="109002" y="324783"/>
                </a:lnTo>
                <a:lnTo>
                  <a:pt x="109002" y="327990"/>
                </a:lnTo>
                <a:lnTo>
                  <a:pt x="109842" y="328830"/>
                </a:lnTo>
                <a:lnTo>
                  <a:pt x="109842" y="329594"/>
                </a:lnTo>
                <a:lnTo>
                  <a:pt x="110606" y="330434"/>
                </a:lnTo>
                <a:lnTo>
                  <a:pt x="110606" y="332037"/>
                </a:lnTo>
                <a:lnTo>
                  <a:pt x="110606" y="333641"/>
                </a:lnTo>
                <a:lnTo>
                  <a:pt x="111370" y="334405"/>
                </a:lnTo>
                <a:lnTo>
                  <a:pt x="111370" y="333641"/>
                </a:lnTo>
                <a:lnTo>
                  <a:pt x="112898" y="333641"/>
                </a:lnTo>
                <a:lnTo>
                  <a:pt x="113662" y="334405"/>
                </a:lnTo>
                <a:lnTo>
                  <a:pt x="114426" y="336008"/>
                </a:lnTo>
                <a:lnTo>
                  <a:pt x="114426" y="334405"/>
                </a:lnTo>
                <a:lnTo>
                  <a:pt x="115190" y="334405"/>
                </a:lnTo>
                <a:lnTo>
                  <a:pt x="116794" y="336008"/>
                </a:lnTo>
                <a:lnTo>
                  <a:pt x="117557" y="336008"/>
                </a:lnTo>
                <a:lnTo>
                  <a:pt x="117557" y="336848"/>
                </a:lnTo>
                <a:lnTo>
                  <a:pt x="118321" y="336008"/>
                </a:lnTo>
                <a:lnTo>
                  <a:pt x="118321" y="336848"/>
                </a:lnTo>
                <a:lnTo>
                  <a:pt x="119085" y="336848"/>
                </a:lnTo>
                <a:lnTo>
                  <a:pt x="119085" y="336008"/>
                </a:lnTo>
                <a:lnTo>
                  <a:pt x="120613" y="336848"/>
                </a:lnTo>
                <a:lnTo>
                  <a:pt x="120613" y="336008"/>
                </a:lnTo>
                <a:lnTo>
                  <a:pt x="121377" y="336848"/>
                </a:lnTo>
                <a:lnTo>
                  <a:pt x="122217" y="336848"/>
                </a:lnTo>
                <a:lnTo>
                  <a:pt x="122981" y="336848"/>
                </a:lnTo>
                <a:lnTo>
                  <a:pt x="124509" y="336848"/>
                </a:lnTo>
                <a:lnTo>
                  <a:pt x="125272" y="294389"/>
                </a:lnTo>
                <a:lnTo>
                  <a:pt x="125272" y="205652"/>
                </a:lnTo>
                <a:lnTo>
                  <a:pt x="126036" y="109661"/>
                </a:lnTo>
                <a:lnTo>
                  <a:pt x="126036" y="32073"/>
                </a:lnTo>
                <a:lnTo>
                  <a:pt x="126800" y="30469"/>
                </a:lnTo>
                <a:lnTo>
                  <a:pt x="126800" y="65598"/>
                </a:lnTo>
                <a:lnTo>
                  <a:pt x="126800" y="108821"/>
                </a:lnTo>
                <a:lnTo>
                  <a:pt x="128328" y="147232"/>
                </a:lnTo>
                <a:lnTo>
                  <a:pt x="128328" y="181597"/>
                </a:lnTo>
                <a:lnTo>
                  <a:pt x="129168" y="209623"/>
                </a:lnTo>
                <a:lnTo>
                  <a:pt x="129168" y="232838"/>
                </a:lnTo>
                <a:lnTo>
                  <a:pt x="129932" y="252846"/>
                </a:lnTo>
                <a:lnTo>
                  <a:pt x="129932" y="267203"/>
                </a:lnTo>
                <a:lnTo>
                  <a:pt x="129932" y="280796"/>
                </a:lnTo>
                <a:lnTo>
                  <a:pt x="130696" y="292022"/>
                </a:lnTo>
                <a:lnTo>
                  <a:pt x="130696" y="300040"/>
                </a:lnTo>
                <a:lnTo>
                  <a:pt x="132224" y="305615"/>
                </a:lnTo>
                <a:lnTo>
                  <a:pt x="132224" y="310426"/>
                </a:lnTo>
                <a:lnTo>
                  <a:pt x="132987" y="316001"/>
                </a:lnTo>
                <a:lnTo>
                  <a:pt x="132987" y="318444"/>
                </a:lnTo>
                <a:lnTo>
                  <a:pt x="132987" y="322415"/>
                </a:lnTo>
                <a:lnTo>
                  <a:pt x="133751" y="325623"/>
                </a:lnTo>
                <a:lnTo>
                  <a:pt x="133751" y="327990"/>
                </a:lnTo>
                <a:lnTo>
                  <a:pt x="134515" y="328830"/>
                </a:lnTo>
                <a:lnTo>
                  <a:pt x="134515" y="329594"/>
                </a:lnTo>
                <a:lnTo>
                  <a:pt x="136119" y="330434"/>
                </a:lnTo>
                <a:lnTo>
                  <a:pt x="136119" y="332037"/>
                </a:lnTo>
                <a:lnTo>
                  <a:pt x="136883" y="332037"/>
                </a:lnTo>
                <a:lnTo>
                  <a:pt x="136883" y="333641"/>
                </a:lnTo>
                <a:lnTo>
                  <a:pt x="137647" y="334405"/>
                </a:lnTo>
                <a:lnTo>
                  <a:pt x="138411" y="334405"/>
                </a:lnTo>
                <a:lnTo>
                  <a:pt x="138411" y="336008"/>
                </a:lnTo>
                <a:lnTo>
                  <a:pt x="139939" y="336008"/>
                </a:lnTo>
                <a:lnTo>
                  <a:pt x="140702" y="336008"/>
                </a:lnTo>
                <a:lnTo>
                  <a:pt x="140702" y="336848"/>
                </a:lnTo>
                <a:lnTo>
                  <a:pt x="141543" y="336008"/>
                </a:lnTo>
                <a:lnTo>
                  <a:pt x="141543" y="336848"/>
                </a:lnTo>
                <a:lnTo>
                  <a:pt x="142307" y="336008"/>
                </a:lnTo>
                <a:lnTo>
                  <a:pt x="143834" y="336848"/>
                </a:lnTo>
                <a:lnTo>
                  <a:pt x="144598" y="336008"/>
                </a:lnTo>
                <a:lnTo>
                  <a:pt x="145362" y="336008"/>
                </a:lnTo>
                <a:lnTo>
                  <a:pt x="146126" y="336008"/>
                </a:lnTo>
                <a:lnTo>
                  <a:pt x="146126" y="336848"/>
                </a:lnTo>
                <a:lnTo>
                  <a:pt x="147654" y="336848"/>
                </a:lnTo>
                <a:lnTo>
                  <a:pt x="148494" y="336848"/>
                </a:lnTo>
                <a:lnTo>
                  <a:pt x="148494" y="336008"/>
                </a:lnTo>
                <a:lnTo>
                  <a:pt x="149258" y="336848"/>
                </a:lnTo>
                <a:lnTo>
                  <a:pt x="149258" y="336008"/>
                </a:lnTo>
                <a:lnTo>
                  <a:pt x="149258" y="336848"/>
                </a:lnTo>
                <a:lnTo>
                  <a:pt x="150022" y="298436"/>
                </a:lnTo>
                <a:lnTo>
                  <a:pt x="150022" y="211227"/>
                </a:lnTo>
                <a:lnTo>
                  <a:pt x="151549" y="119206"/>
                </a:lnTo>
                <a:lnTo>
                  <a:pt x="151549" y="43222"/>
                </a:lnTo>
                <a:lnTo>
                  <a:pt x="152313" y="37648"/>
                </a:lnTo>
                <a:lnTo>
                  <a:pt x="152313" y="71249"/>
                </a:lnTo>
                <a:lnTo>
                  <a:pt x="153077" y="111264"/>
                </a:lnTo>
                <a:lnTo>
                  <a:pt x="153077" y="150440"/>
                </a:lnTo>
                <a:lnTo>
                  <a:pt x="153077" y="184804"/>
                </a:lnTo>
                <a:lnTo>
                  <a:pt x="153841" y="212831"/>
                </a:lnTo>
                <a:lnTo>
                  <a:pt x="153841" y="236809"/>
                </a:lnTo>
                <a:lnTo>
                  <a:pt x="155445" y="255213"/>
                </a:lnTo>
                <a:lnTo>
                  <a:pt x="155445" y="270410"/>
                </a:lnTo>
                <a:lnTo>
                  <a:pt x="156209" y="282400"/>
                </a:lnTo>
                <a:lnTo>
                  <a:pt x="156209" y="292022"/>
                </a:lnTo>
                <a:lnTo>
                  <a:pt x="156209" y="300804"/>
                </a:lnTo>
                <a:lnTo>
                  <a:pt x="156973" y="308059"/>
                </a:lnTo>
                <a:lnTo>
                  <a:pt x="156973" y="312793"/>
                </a:lnTo>
                <a:lnTo>
                  <a:pt x="158500" y="317604"/>
                </a:lnTo>
                <a:lnTo>
                  <a:pt x="158500" y="320048"/>
                </a:lnTo>
                <a:lnTo>
                  <a:pt x="159264" y="322415"/>
                </a:lnTo>
                <a:lnTo>
                  <a:pt x="159264" y="325623"/>
                </a:lnTo>
                <a:lnTo>
                  <a:pt x="159264" y="327990"/>
                </a:lnTo>
                <a:lnTo>
                  <a:pt x="160028" y="328830"/>
                </a:lnTo>
                <a:lnTo>
                  <a:pt x="160028" y="330434"/>
                </a:lnTo>
                <a:lnTo>
                  <a:pt x="160868" y="330434"/>
                </a:lnTo>
                <a:lnTo>
                  <a:pt x="160868" y="332037"/>
                </a:lnTo>
                <a:lnTo>
                  <a:pt x="162396" y="330434"/>
                </a:lnTo>
                <a:lnTo>
                  <a:pt x="162396" y="332037"/>
                </a:lnTo>
                <a:lnTo>
                  <a:pt x="163160" y="332801"/>
                </a:lnTo>
                <a:lnTo>
                  <a:pt x="163160" y="333641"/>
                </a:lnTo>
                <a:lnTo>
                  <a:pt x="163160" y="334405"/>
                </a:lnTo>
                <a:lnTo>
                  <a:pt x="163924" y="336008"/>
                </a:lnTo>
                <a:lnTo>
                  <a:pt x="164688" y="336848"/>
                </a:lnTo>
                <a:lnTo>
                  <a:pt x="164688" y="336008"/>
                </a:lnTo>
                <a:lnTo>
                  <a:pt x="166215" y="336848"/>
                </a:lnTo>
                <a:lnTo>
                  <a:pt x="166215" y="336008"/>
                </a:lnTo>
                <a:lnTo>
                  <a:pt x="167056" y="336008"/>
                </a:lnTo>
                <a:lnTo>
                  <a:pt x="167056" y="336848"/>
                </a:lnTo>
                <a:lnTo>
                  <a:pt x="167819" y="336848"/>
                </a:lnTo>
                <a:lnTo>
                  <a:pt x="168583" y="336848"/>
                </a:lnTo>
                <a:lnTo>
                  <a:pt x="168583" y="336008"/>
                </a:lnTo>
                <a:lnTo>
                  <a:pt x="170111" y="334405"/>
                </a:lnTo>
                <a:lnTo>
                  <a:pt x="170111" y="336008"/>
                </a:lnTo>
                <a:lnTo>
                  <a:pt x="170875" y="334405"/>
                </a:lnTo>
                <a:lnTo>
                  <a:pt x="170875" y="336008"/>
                </a:lnTo>
                <a:lnTo>
                  <a:pt x="171639" y="336008"/>
                </a:lnTo>
                <a:lnTo>
                  <a:pt x="172403" y="336848"/>
                </a:lnTo>
                <a:lnTo>
                  <a:pt x="172403" y="336008"/>
                </a:lnTo>
                <a:lnTo>
                  <a:pt x="174007" y="336848"/>
                </a:lnTo>
                <a:lnTo>
                  <a:pt x="174007" y="336008"/>
                </a:lnTo>
                <a:lnTo>
                  <a:pt x="174771" y="336848"/>
                </a:lnTo>
                <a:lnTo>
                  <a:pt x="174771" y="337612"/>
                </a:lnTo>
                <a:lnTo>
                  <a:pt x="175534" y="337612"/>
                </a:lnTo>
                <a:lnTo>
                  <a:pt x="175534" y="304011"/>
                </a:lnTo>
                <a:lnTo>
                  <a:pt x="175534" y="219245"/>
                </a:lnTo>
                <a:lnTo>
                  <a:pt x="176298" y="129668"/>
                </a:lnTo>
                <a:lnTo>
                  <a:pt x="176298" y="54448"/>
                </a:lnTo>
                <a:lnTo>
                  <a:pt x="177826" y="46430"/>
                </a:lnTo>
                <a:lnTo>
                  <a:pt x="177826" y="77663"/>
                </a:lnTo>
                <a:lnTo>
                  <a:pt x="178590" y="116839"/>
                </a:lnTo>
                <a:lnTo>
                  <a:pt x="178590" y="154411"/>
                </a:lnTo>
                <a:lnTo>
                  <a:pt x="179354" y="186408"/>
                </a:lnTo>
                <a:lnTo>
                  <a:pt x="179354" y="213594"/>
                </a:lnTo>
                <a:lnTo>
                  <a:pt x="179354" y="235206"/>
                </a:lnTo>
                <a:lnTo>
                  <a:pt x="180194" y="254450"/>
                </a:lnTo>
                <a:lnTo>
                  <a:pt x="180194" y="269647"/>
                </a:lnTo>
                <a:lnTo>
                  <a:pt x="181722" y="284003"/>
                </a:lnTo>
                <a:lnTo>
                  <a:pt x="181722" y="293625"/>
                </a:lnTo>
                <a:lnTo>
                  <a:pt x="182486" y="301644"/>
                </a:lnTo>
                <a:lnTo>
                  <a:pt x="182486" y="308059"/>
                </a:lnTo>
                <a:lnTo>
                  <a:pt x="182486" y="312793"/>
                </a:lnTo>
                <a:lnTo>
                  <a:pt x="183249" y="316841"/>
                </a:lnTo>
                <a:lnTo>
                  <a:pt x="183249" y="320812"/>
                </a:lnTo>
                <a:lnTo>
                  <a:pt x="184013" y="322415"/>
                </a:lnTo>
                <a:lnTo>
                  <a:pt x="184013" y="325623"/>
                </a:lnTo>
                <a:lnTo>
                  <a:pt x="185541" y="327990"/>
                </a:lnTo>
                <a:lnTo>
                  <a:pt x="185541" y="330434"/>
                </a:lnTo>
                <a:lnTo>
                  <a:pt x="185541" y="332037"/>
                </a:lnTo>
                <a:lnTo>
                  <a:pt x="186381" y="332037"/>
                </a:lnTo>
                <a:lnTo>
                  <a:pt x="186381" y="332801"/>
                </a:lnTo>
                <a:lnTo>
                  <a:pt x="187145" y="333641"/>
                </a:lnTo>
                <a:lnTo>
                  <a:pt x="187145" y="334405"/>
                </a:lnTo>
                <a:lnTo>
                  <a:pt x="187909" y="334405"/>
                </a:lnTo>
                <a:lnTo>
                  <a:pt x="187909" y="336008"/>
                </a:lnTo>
                <a:lnTo>
                  <a:pt x="189437" y="336008"/>
                </a:lnTo>
                <a:lnTo>
                  <a:pt x="189437" y="334405"/>
                </a:lnTo>
                <a:lnTo>
                  <a:pt x="190201" y="334405"/>
                </a:lnTo>
                <a:lnTo>
                  <a:pt x="190201" y="336008"/>
                </a:lnTo>
                <a:lnTo>
                  <a:pt x="190964" y="334405"/>
                </a:lnTo>
                <a:lnTo>
                  <a:pt x="190964" y="333641"/>
                </a:lnTo>
                <a:lnTo>
                  <a:pt x="191728" y="334405"/>
                </a:lnTo>
                <a:lnTo>
                  <a:pt x="191728" y="336008"/>
                </a:lnTo>
                <a:lnTo>
                  <a:pt x="191728" y="336848"/>
                </a:lnTo>
                <a:lnTo>
                  <a:pt x="193332" y="336008"/>
                </a:lnTo>
                <a:lnTo>
                  <a:pt x="193332" y="336848"/>
                </a:lnTo>
                <a:lnTo>
                  <a:pt x="194096" y="337612"/>
                </a:lnTo>
                <a:lnTo>
                  <a:pt x="194860" y="337612"/>
                </a:lnTo>
                <a:lnTo>
                  <a:pt x="194860" y="338452"/>
                </a:lnTo>
                <a:lnTo>
                  <a:pt x="194860" y="340056"/>
                </a:lnTo>
                <a:lnTo>
                  <a:pt x="195624" y="337612"/>
                </a:lnTo>
                <a:lnTo>
                  <a:pt x="195624" y="338452"/>
                </a:lnTo>
                <a:lnTo>
                  <a:pt x="197152" y="338452"/>
                </a:lnTo>
                <a:lnTo>
                  <a:pt x="197152" y="337612"/>
                </a:lnTo>
                <a:lnTo>
                  <a:pt x="197915" y="336848"/>
                </a:lnTo>
                <a:lnTo>
                  <a:pt x="198679" y="336848"/>
                </a:lnTo>
                <a:lnTo>
                  <a:pt x="198679" y="336008"/>
                </a:lnTo>
                <a:lnTo>
                  <a:pt x="198679" y="336848"/>
                </a:lnTo>
                <a:lnTo>
                  <a:pt x="199520" y="336008"/>
                </a:lnTo>
                <a:lnTo>
                  <a:pt x="201047" y="337612"/>
                </a:lnTo>
                <a:lnTo>
                  <a:pt x="201047" y="304011"/>
                </a:lnTo>
                <a:lnTo>
                  <a:pt x="201811" y="223216"/>
                </a:lnTo>
                <a:lnTo>
                  <a:pt x="201811" y="134403"/>
                </a:lnTo>
                <a:lnTo>
                  <a:pt x="201811" y="59259"/>
                </a:lnTo>
                <a:lnTo>
                  <a:pt x="202575" y="51241"/>
                </a:lnTo>
                <a:lnTo>
                  <a:pt x="202575" y="83238"/>
                </a:lnTo>
                <a:lnTo>
                  <a:pt x="203339" y="121650"/>
                </a:lnTo>
                <a:lnTo>
                  <a:pt x="203339" y="159222"/>
                </a:lnTo>
                <a:lnTo>
                  <a:pt x="204867" y="190455"/>
                </a:lnTo>
                <a:lnTo>
                  <a:pt x="204867" y="218405"/>
                </a:lnTo>
                <a:lnTo>
                  <a:pt x="204867" y="238413"/>
                </a:lnTo>
                <a:lnTo>
                  <a:pt x="205707" y="257657"/>
                </a:lnTo>
                <a:lnTo>
                  <a:pt x="205707" y="272854"/>
                </a:lnTo>
                <a:lnTo>
                  <a:pt x="206471" y="284843"/>
                </a:lnTo>
                <a:lnTo>
                  <a:pt x="206471" y="294389"/>
                </a:lnTo>
                <a:lnTo>
                  <a:pt x="207235" y="301644"/>
                </a:lnTo>
                <a:lnTo>
                  <a:pt x="207235" y="308059"/>
                </a:lnTo>
                <a:lnTo>
                  <a:pt x="208762" y="312793"/>
                </a:lnTo>
                <a:lnTo>
                  <a:pt x="208762" y="317604"/>
                </a:lnTo>
                <a:lnTo>
                  <a:pt x="208762" y="320812"/>
                </a:lnTo>
                <a:lnTo>
                  <a:pt x="209526" y="324019"/>
                </a:lnTo>
                <a:lnTo>
                  <a:pt x="209526" y="326386"/>
                </a:lnTo>
                <a:lnTo>
                  <a:pt x="210290" y="328830"/>
                </a:lnTo>
                <a:lnTo>
                  <a:pt x="210290" y="329594"/>
                </a:lnTo>
                <a:lnTo>
                  <a:pt x="211054" y="330434"/>
                </a:lnTo>
                <a:lnTo>
                  <a:pt x="211054" y="332037"/>
                </a:lnTo>
                <a:lnTo>
                  <a:pt x="211054" y="332801"/>
                </a:lnTo>
                <a:lnTo>
                  <a:pt x="212658" y="333641"/>
                </a:lnTo>
                <a:lnTo>
                  <a:pt x="213422" y="333641"/>
                </a:lnTo>
                <a:lnTo>
                  <a:pt x="213422" y="334405"/>
                </a:lnTo>
                <a:lnTo>
                  <a:pt x="214186" y="334405"/>
                </a:lnTo>
                <a:lnTo>
                  <a:pt x="214186" y="336008"/>
                </a:lnTo>
                <a:lnTo>
                  <a:pt x="214950" y="336008"/>
                </a:lnTo>
                <a:lnTo>
                  <a:pt x="216477" y="336008"/>
                </a:lnTo>
                <a:lnTo>
                  <a:pt x="216477" y="334405"/>
                </a:lnTo>
                <a:lnTo>
                  <a:pt x="217241" y="336008"/>
                </a:lnTo>
                <a:lnTo>
                  <a:pt x="218005" y="334405"/>
                </a:lnTo>
                <a:lnTo>
                  <a:pt x="218005" y="336008"/>
                </a:lnTo>
                <a:lnTo>
                  <a:pt x="218005" y="334405"/>
                </a:lnTo>
                <a:lnTo>
                  <a:pt x="218845" y="334405"/>
                </a:lnTo>
                <a:lnTo>
                  <a:pt x="218845" y="336008"/>
                </a:lnTo>
                <a:lnTo>
                  <a:pt x="220373" y="336008"/>
                </a:lnTo>
                <a:lnTo>
                  <a:pt x="220373" y="334405"/>
                </a:lnTo>
                <a:lnTo>
                  <a:pt x="221137" y="334405"/>
                </a:lnTo>
                <a:lnTo>
                  <a:pt x="221901" y="336008"/>
                </a:lnTo>
                <a:lnTo>
                  <a:pt x="221901" y="334405"/>
                </a:lnTo>
                <a:lnTo>
                  <a:pt x="222665" y="336008"/>
                </a:lnTo>
                <a:lnTo>
                  <a:pt x="224192" y="336008"/>
                </a:lnTo>
                <a:lnTo>
                  <a:pt x="224192" y="336848"/>
                </a:lnTo>
                <a:lnTo>
                  <a:pt x="225033" y="336008"/>
                </a:lnTo>
                <a:lnTo>
                  <a:pt x="225033" y="336848"/>
                </a:lnTo>
                <a:lnTo>
                  <a:pt x="225796" y="336848"/>
                </a:lnTo>
                <a:lnTo>
                  <a:pt x="225796" y="306455"/>
                </a:lnTo>
                <a:lnTo>
                  <a:pt x="226560" y="228791"/>
                </a:lnTo>
                <a:lnTo>
                  <a:pt x="226560" y="142421"/>
                </a:lnTo>
                <a:lnTo>
                  <a:pt x="228088" y="70409"/>
                </a:lnTo>
                <a:lnTo>
                  <a:pt x="228088" y="60023"/>
                </a:lnTo>
                <a:lnTo>
                  <a:pt x="228088" y="91256"/>
                </a:lnTo>
                <a:lnTo>
                  <a:pt x="228852" y="129668"/>
                </a:lnTo>
                <a:lnTo>
                  <a:pt x="228852" y="165637"/>
                </a:lnTo>
                <a:lnTo>
                  <a:pt x="229616" y="197634"/>
                </a:lnTo>
                <a:lnTo>
                  <a:pt x="229616" y="223216"/>
                </a:lnTo>
                <a:lnTo>
                  <a:pt x="230380" y="244828"/>
                </a:lnTo>
                <a:lnTo>
                  <a:pt x="230380" y="261628"/>
                </a:lnTo>
                <a:lnTo>
                  <a:pt x="230380" y="275221"/>
                </a:lnTo>
                <a:lnTo>
                  <a:pt x="231984" y="288814"/>
                </a:lnTo>
                <a:lnTo>
                  <a:pt x="231984" y="297596"/>
                </a:lnTo>
                <a:lnTo>
                  <a:pt x="232747" y="304851"/>
                </a:lnTo>
                <a:lnTo>
                  <a:pt x="232747" y="310426"/>
                </a:lnTo>
                <a:lnTo>
                  <a:pt x="233511" y="316001"/>
                </a:lnTo>
                <a:lnTo>
                  <a:pt x="233511" y="320048"/>
                </a:lnTo>
                <a:lnTo>
                  <a:pt x="234275" y="324019"/>
                </a:lnTo>
                <a:lnTo>
                  <a:pt x="234275" y="325623"/>
                </a:lnTo>
                <a:lnTo>
                  <a:pt x="234275" y="327990"/>
                </a:lnTo>
                <a:lnTo>
                  <a:pt x="235803" y="329594"/>
                </a:lnTo>
                <a:lnTo>
                  <a:pt x="235803" y="332037"/>
                </a:lnTo>
                <a:lnTo>
                  <a:pt x="236567" y="333641"/>
                </a:lnTo>
                <a:lnTo>
                  <a:pt x="237331" y="333641"/>
                </a:lnTo>
                <a:lnTo>
                  <a:pt x="237331" y="334405"/>
                </a:lnTo>
                <a:lnTo>
                  <a:pt x="237331" y="336008"/>
                </a:lnTo>
                <a:lnTo>
                  <a:pt x="238171" y="334405"/>
                </a:lnTo>
                <a:lnTo>
                  <a:pt x="238171" y="333641"/>
                </a:lnTo>
                <a:lnTo>
                  <a:pt x="239699" y="334405"/>
                </a:lnTo>
                <a:lnTo>
                  <a:pt x="239699" y="336008"/>
                </a:lnTo>
                <a:lnTo>
                  <a:pt x="240462" y="336008"/>
                </a:lnTo>
                <a:lnTo>
                  <a:pt x="240462" y="336848"/>
                </a:lnTo>
                <a:lnTo>
                  <a:pt x="241226" y="336848"/>
                </a:lnTo>
                <a:lnTo>
                  <a:pt x="241990" y="336848"/>
                </a:lnTo>
                <a:lnTo>
                  <a:pt x="243518" y="336848"/>
                </a:lnTo>
                <a:lnTo>
                  <a:pt x="243518" y="336008"/>
                </a:lnTo>
                <a:lnTo>
                  <a:pt x="244358" y="336848"/>
                </a:lnTo>
                <a:lnTo>
                  <a:pt x="245122" y="336008"/>
                </a:lnTo>
                <a:lnTo>
                  <a:pt x="245122" y="336848"/>
                </a:lnTo>
                <a:lnTo>
                  <a:pt x="245886" y="336848"/>
                </a:lnTo>
                <a:lnTo>
                  <a:pt x="245886" y="336008"/>
                </a:lnTo>
                <a:lnTo>
                  <a:pt x="247414" y="336848"/>
                </a:lnTo>
                <a:lnTo>
                  <a:pt x="247414" y="336008"/>
                </a:lnTo>
                <a:lnTo>
                  <a:pt x="248177" y="336008"/>
                </a:lnTo>
                <a:lnTo>
                  <a:pt x="248941" y="336848"/>
                </a:lnTo>
                <a:lnTo>
                  <a:pt x="249705" y="336848"/>
                </a:lnTo>
                <a:lnTo>
                  <a:pt x="251309" y="336848"/>
                </a:lnTo>
                <a:lnTo>
                  <a:pt x="251309" y="308822"/>
                </a:lnTo>
                <a:lnTo>
                  <a:pt x="252073" y="230395"/>
                </a:lnTo>
                <a:lnTo>
                  <a:pt x="252073" y="146392"/>
                </a:lnTo>
                <a:lnTo>
                  <a:pt x="252837" y="75220"/>
                </a:lnTo>
                <a:lnTo>
                  <a:pt x="252837" y="64070"/>
                </a:lnTo>
                <a:lnTo>
                  <a:pt x="253601" y="93624"/>
                </a:lnTo>
                <a:lnTo>
                  <a:pt x="253601" y="131196"/>
                </a:lnTo>
                <a:lnTo>
                  <a:pt x="253601" y="167240"/>
                </a:lnTo>
                <a:lnTo>
                  <a:pt x="255129" y="198397"/>
                </a:lnTo>
                <a:lnTo>
                  <a:pt x="255129" y="224820"/>
                </a:lnTo>
                <a:lnTo>
                  <a:pt x="255892" y="245591"/>
                </a:lnTo>
                <a:lnTo>
                  <a:pt x="255892" y="262392"/>
                </a:lnTo>
                <a:lnTo>
                  <a:pt x="256656" y="276825"/>
                </a:lnTo>
                <a:lnTo>
                  <a:pt x="256656" y="288051"/>
                </a:lnTo>
                <a:lnTo>
                  <a:pt x="256656" y="295993"/>
                </a:lnTo>
                <a:lnTo>
                  <a:pt x="257497" y="304011"/>
                </a:lnTo>
                <a:lnTo>
                  <a:pt x="257497" y="309586"/>
                </a:lnTo>
                <a:lnTo>
                  <a:pt x="259024" y="313633"/>
                </a:lnTo>
                <a:lnTo>
                  <a:pt x="259024" y="318444"/>
                </a:lnTo>
                <a:lnTo>
                  <a:pt x="259788" y="320812"/>
                </a:lnTo>
                <a:lnTo>
                  <a:pt x="259788" y="324019"/>
                </a:lnTo>
                <a:lnTo>
                  <a:pt x="260552" y="326386"/>
                </a:lnTo>
                <a:lnTo>
                  <a:pt x="260552" y="328830"/>
                </a:lnTo>
                <a:lnTo>
                  <a:pt x="260552" y="330434"/>
                </a:lnTo>
                <a:lnTo>
                  <a:pt x="261316" y="332037"/>
                </a:lnTo>
                <a:lnTo>
                  <a:pt x="261316" y="332801"/>
                </a:lnTo>
                <a:lnTo>
                  <a:pt x="262844" y="332801"/>
                </a:lnTo>
                <a:lnTo>
                  <a:pt x="262844" y="333641"/>
                </a:lnTo>
                <a:lnTo>
                  <a:pt x="263684" y="333641"/>
                </a:lnTo>
                <a:lnTo>
                  <a:pt x="264448" y="333641"/>
                </a:lnTo>
                <a:lnTo>
                  <a:pt x="265212" y="333641"/>
                </a:lnTo>
                <a:lnTo>
                  <a:pt x="265212" y="334405"/>
                </a:lnTo>
                <a:lnTo>
                  <a:pt x="266739" y="334405"/>
                </a:lnTo>
                <a:lnTo>
                  <a:pt x="267503" y="334405"/>
                </a:lnTo>
                <a:lnTo>
                  <a:pt x="268267" y="336008"/>
                </a:lnTo>
                <a:lnTo>
                  <a:pt x="268267" y="336848"/>
                </a:lnTo>
                <a:lnTo>
                  <a:pt x="269031" y="336848"/>
                </a:lnTo>
                <a:lnTo>
                  <a:pt x="270635" y="334405"/>
                </a:lnTo>
                <a:lnTo>
                  <a:pt x="270635" y="336008"/>
                </a:lnTo>
                <a:lnTo>
                  <a:pt x="271399" y="336008"/>
                </a:lnTo>
                <a:lnTo>
                  <a:pt x="271399" y="336848"/>
                </a:lnTo>
                <a:lnTo>
                  <a:pt x="272163" y="336008"/>
                </a:lnTo>
                <a:lnTo>
                  <a:pt x="272926" y="336008"/>
                </a:lnTo>
                <a:lnTo>
                  <a:pt x="272926" y="336848"/>
                </a:lnTo>
                <a:lnTo>
                  <a:pt x="274454" y="336848"/>
                </a:lnTo>
                <a:lnTo>
                  <a:pt x="275218" y="336008"/>
                </a:lnTo>
                <a:lnTo>
                  <a:pt x="275218" y="336848"/>
                </a:lnTo>
                <a:lnTo>
                  <a:pt x="275982" y="336848"/>
                </a:lnTo>
                <a:lnTo>
                  <a:pt x="276822" y="310426"/>
                </a:lnTo>
                <a:lnTo>
                  <a:pt x="276822" y="236809"/>
                </a:lnTo>
                <a:lnTo>
                  <a:pt x="276822" y="152807"/>
                </a:lnTo>
                <a:lnTo>
                  <a:pt x="278350" y="80031"/>
                </a:lnTo>
                <a:lnTo>
                  <a:pt x="278350" y="69645"/>
                </a:lnTo>
                <a:lnTo>
                  <a:pt x="279114" y="96067"/>
                </a:lnTo>
                <a:lnTo>
                  <a:pt x="279114" y="133639"/>
                </a:lnTo>
                <a:lnTo>
                  <a:pt x="279878" y="167240"/>
                </a:lnTo>
                <a:lnTo>
                  <a:pt x="279878" y="198397"/>
                </a:lnTo>
                <a:lnTo>
                  <a:pt x="279878" y="223216"/>
                </a:lnTo>
                <a:lnTo>
                  <a:pt x="280641" y="244828"/>
                </a:lnTo>
                <a:lnTo>
                  <a:pt x="280641" y="261628"/>
                </a:lnTo>
                <a:lnTo>
                  <a:pt x="282169" y="275221"/>
                </a:lnTo>
                <a:lnTo>
                  <a:pt x="282169" y="286447"/>
                </a:lnTo>
                <a:lnTo>
                  <a:pt x="283009" y="294389"/>
                </a:lnTo>
                <a:lnTo>
                  <a:pt x="283009" y="301644"/>
                </a:lnTo>
                <a:lnTo>
                  <a:pt x="283009" y="308822"/>
                </a:lnTo>
                <a:lnTo>
                  <a:pt x="283773" y="313633"/>
                </a:lnTo>
                <a:lnTo>
                  <a:pt x="283773" y="318444"/>
                </a:lnTo>
                <a:lnTo>
                  <a:pt x="285301" y="321652"/>
                </a:lnTo>
                <a:lnTo>
                  <a:pt x="285301" y="324019"/>
                </a:lnTo>
                <a:lnTo>
                  <a:pt x="286065" y="325623"/>
                </a:lnTo>
                <a:lnTo>
                  <a:pt x="286065" y="328830"/>
                </a:lnTo>
                <a:lnTo>
                  <a:pt x="286829" y="330434"/>
                </a:lnTo>
                <a:lnTo>
                  <a:pt x="286829" y="332801"/>
                </a:lnTo>
                <a:lnTo>
                  <a:pt x="287593" y="333641"/>
                </a:lnTo>
                <a:lnTo>
                  <a:pt x="289197" y="333641"/>
                </a:lnTo>
                <a:lnTo>
                  <a:pt x="289197" y="336008"/>
                </a:lnTo>
                <a:lnTo>
                  <a:pt x="289961" y="334405"/>
                </a:lnTo>
                <a:lnTo>
                  <a:pt x="289961" y="336008"/>
                </a:lnTo>
                <a:lnTo>
                  <a:pt x="290724" y="336008"/>
                </a:lnTo>
                <a:lnTo>
                  <a:pt x="291488" y="336008"/>
                </a:lnTo>
                <a:lnTo>
                  <a:pt x="293016" y="334405"/>
                </a:lnTo>
                <a:lnTo>
                  <a:pt x="293016" y="336008"/>
                </a:lnTo>
                <a:lnTo>
                  <a:pt x="293780" y="334405"/>
                </a:lnTo>
                <a:lnTo>
                  <a:pt x="294544" y="334405"/>
                </a:lnTo>
                <a:lnTo>
                  <a:pt x="295308" y="336848"/>
                </a:lnTo>
                <a:lnTo>
                  <a:pt x="295308" y="336008"/>
                </a:lnTo>
                <a:lnTo>
                  <a:pt x="296912" y="336008"/>
                </a:lnTo>
                <a:lnTo>
                  <a:pt x="296912" y="336848"/>
                </a:lnTo>
                <a:lnTo>
                  <a:pt x="297676" y="336848"/>
                </a:lnTo>
                <a:lnTo>
                  <a:pt x="297676" y="336008"/>
                </a:lnTo>
                <a:lnTo>
                  <a:pt x="298439" y="336008"/>
                </a:lnTo>
                <a:lnTo>
                  <a:pt x="299203" y="336008"/>
                </a:lnTo>
                <a:lnTo>
                  <a:pt x="299203" y="336848"/>
                </a:lnTo>
                <a:lnTo>
                  <a:pt x="300731" y="336008"/>
                </a:lnTo>
                <a:lnTo>
                  <a:pt x="301495" y="336008"/>
                </a:lnTo>
                <a:lnTo>
                  <a:pt x="301495" y="336848"/>
                </a:lnTo>
                <a:lnTo>
                  <a:pt x="302335" y="312030"/>
                </a:lnTo>
                <a:lnTo>
                  <a:pt x="302335" y="239253"/>
                </a:lnTo>
                <a:lnTo>
                  <a:pt x="303099" y="159222"/>
                </a:lnTo>
                <a:lnTo>
                  <a:pt x="303099" y="90416"/>
                </a:lnTo>
                <a:lnTo>
                  <a:pt x="303099" y="77663"/>
                </a:lnTo>
                <a:lnTo>
                  <a:pt x="304627" y="103246"/>
                </a:lnTo>
                <a:lnTo>
                  <a:pt x="304627" y="138450"/>
                </a:lnTo>
                <a:lnTo>
                  <a:pt x="305391" y="173655"/>
                </a:lnTo>
                <a:lnTo>
                  <a:pt x="305391" y="202445"/>
                </a:lnTo>
                <a:lnTo>
                  <a:pt x="306154" y="227187"/>
                </a:lnTo>
                <a:lnTo>
                  <a:pt x="306154" y="249639"/>
                </a:lnTo>
                <a:lnTo>
                  <a:pt x="306154" y="264836"/>
                </a:lnTo>
                <a:lnTo>
                  <a:pt x="306918" y="277589"/>
                </a:lnTo>
                <a:lnTo>
                  <a:pt x="306918" y="288814"/>
                </a:lnTo>
                <a:lnTo>
                  <a:pt x="308522" y="296833"/>
                </a:lnTo>
                <a:lnTo>
                  <a:pt x="308522" y="304011"/>
                </a:lnTo>
                <a:lnTo>
                  <a:pt x="309286" y="309586"/>
                </a:lnTo>
                <a:lnTo>
                  <a:pt x="309286" y="314397"/>
                </a:lnTo>
                <a:lnTo>
                  <a:pt x="309286" y="317604"/>
                </a:lnTo>
                <a:lnTo>
                  <a:pt x="310050" y="320812"/>
                </a:lnTo>
                <a:lnTo>
                  <a:pt x="310050" y="324019"/>
                </a:lnTo>
                <a:lnTo>
                  <a:pt x="310814" y="326386"/>
                </a:lnTo>
                <a:lnTo>
                  <a:pt x="310814" y="328830"/>
                </a:lnTo>
                <a:lnTo>
                  <a:pt x="312342" y="329594"/>
                </a:lnTo>
                <a:lnTo>
                  <a:pt x="312342" y="330434"/>
                </a:lnTo>
                <a:lnTo>
                  <a:pt x="313105" y="332801"/>
                </a:lnTo>
                <a:lnTo>
                  <a:pt x="313105" y="333641"/>
                </a:lnTo>
                <a:lnTo>
                  <a:pt x="313869" y="333641"/>
                </a:lnTo>
                <a:lnTo>
                  <a:pt x="313869" y="334405"/>
                </a:lnTo>
                <a:lnTo>
                  <a:pt x="314710" y="333641"/>
                </a:lnTo>
                <a:lnTo>
                  <a:pt x="314710" y="334405"/>
                </a:lnTo>
                <a:lnTo>
                  <a:pt x="316237" y="334405"/>
                </a:lnTo>
                <a:lnTo>
                  <a:pt x="316237" y="333641"/>
                </a:lnTo>
                <a:lnTo>
                  <a:pt x="317001" y="334405"/>
                </a:lnTo>
                <a:lnTo>
                  <a:pt x="317001" y="336008"/>
                </a:lnTo>
                <a:lnTo>
                  <a:pt x="317765" y="336008"/>
                </a:lnTo>
                <a:lnTo>
                  <a:pt x="318529" y="336008"/>
                </a:lnTo>
                <a:lnTo>
                  <a:pt x="318529" y="334405"/>
                </a:lnTo>
                <a:lnTo>
                  <a:pt x="320057" y="336008"/>
                </a:lnTo>
                <a:lnTo>
                  <a:pt x="320820" y="336848"/>
                </a:lnTo>
                <a:lnTo>
                  <a:pt x="321661" y="336848"/>
                </a:lnTo>
                <a:lnTo>
                  <a:pt x="321661" y="336008"/>
                </a:lnTo>
                <a:lnTo>
                  <a:pt x="322425" y="336008"/>
                </a:lnTo>
                <a:lnTo>
                  <a:pt x="323952" y="336848"/>
                </a:lnTo>
                <a:lnTo>
                  <a:pt x="323952" y="334405"/>
                </a:lnTo>
                <a:lnTo>
                  <a:pt x="324716" y="336008"/>
                </a:lnTo>
                <a:lnTo>
                  <a:pt x="324716" y="336848"/>
                </a:lnTo>
                <a:lnTo>
                  <a:pt x="325480" y="336848"/>
                </a:lnTo>
                <a:lnTo>
                  <a:pt x="325480" y="336008"/>
                </a:lnTo>
                <a:lnTo>
                  <a:pt x="326244" y="336848"/>
                </a:lnTo>
                <a:lnTo>
                  <a:pt x="327848" y="313633"/>
                </a:lnTo>
                <a:lnTo>
                  <a:pt x="327848" y="244828"/>
                </a:lnTo>
                <a:lnTo>
                  <a:pt x="328612" y="166400"/>
                </a:lnTo>
                <a:lnTo>
                  <a:pt x="328612" y="97595"/>
                </a:lnTo>
                <a:lnTo>
                  <a:pt x="329376" y="83238"/>
                </a:lnTo>
                <a:lnTo>
                  <a:pt x="329376" y="109661"/>
                </a:lnTo>
                <a:lnTo>
                  <a:pt x="329376" y="144865"/>
                </a:lnTo>
                <a:lnTo>
                  <a:pt x="330140" y="177626"/>
                </a:lnTo>
                <a:lnTo>
                  <a:pt x="330140" y="206416"/>
                </a:lnTo>
                <a:lnTo>
                  <a:pt x="331667" y="231235"/>
                </a:lnTo>
                <a:lnTo>
                  <a:pt x="331667" y="251242"/>
                </a:lnTo>
                <a:lnTo>
                  <a:pt x="332431" y="267203"/>
                </a:lnTo>
                <a:lnTo>
                  <a:pt x="332431" y="280796"/>
                </a:lnTo>
                <a:lnTo>
                  <a:pt x="332431" y="292022"/>
                </a:lnTo>
                <a:lnTo>
                  <a:pt x="333195" y="300804"/>
                </a:lnTo>
                <a:lnTo>
                  <a:pt x="333195" y="308059"/>
                </a:lnTo>
                <a:lnTo>
                  <a:pt x="334035" y="313633"/>
                </a:lnTo>
                <a:lnTo>
                  <a:pt x="334035" y="317604"/>
                </a:lnTo>
                <a:lnTo>
                  <a:pt x="335563" y="321652"/>
                </a:lnTo>
                <a:lnTo>
                  <a:pt x="335563" y="324019"/>
                </a:lnTo>
                <a:lnTo>
                  <a:pt x="335563" y="325623"/>
                </a:lnTo>
                <a:lnTo>
                  <a:pt x="336327" y="326386"/>
                </a:lnTo>
                <a:lnTo>
                  <a:pt x="336327" y="329594"/>
                </a:lnTo>
                <a:lnTo>
                  <a:pt x="337091" y="332801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2535308" y="3609982"/>
            <a:ext cx="242570" cy="255270"/>
          </a:xfrm>
          <a:custGeom>
            <a:avLst/>
            <a:gdLst/>
            <a:ahLst/>
            <a:cxnLst/>
            <a:rect l="l" t="t" r="r" b="b"/>
            <a:pathLst>
              <a:path w="242569" h="255270">
                <a:moveTo>
                  <a:pt x="0" y="245286"/>
                </a:moveTo>
                <a:lnTo>
                  <a:pt x="0" y="244522"/>
                </a:lnTo>
                <a:lnTo>
                  <a:pt x="763" y="245286"/>
                </a:lnTo>
                <a:lnTo>
                  <a:pt x="763" y="246126"/>
                </a:lnTo>
                <a:lnTo>
                  <a:pt x="2291" y="246126"/>
                </a:lnTo>
                <a:lnTo>
                  <a:pt x="2291" y="246890"/>
                </a:lnTo>
                <a:lnTo>
                  <a:pt x="2291" y="248493"/>
                </a:lnTo>
                <a:lnTo>
                  <a:pt x="3131" y="249333"/>
                </a:lnTo>
                <a:lnTo>
                  <a:pt x="3131" y="248493"/>
                </a:lnTo>
                <a:lnTo>
                  <a:pt x="3895" y="248493"/>
                </a:lnTo>
                <a:lnTo>
                  <a:pt x="3895" y="249333"/>
                </a:lnTo>
                <a:lnTo>
                  <a:pt x="4659" y="249333"/>
                </a:lnTo>
                <a:lnTo>
                  <a:pt x="6187" y="248493"/>
                </a:lnTo>
                <a:lnTo>
                  <a:pt x="6951" y="248493"/>
                </a:lnTo>
                <a:lnTo>
                  <a:pt x="7714" y="246890"/>
                </a:lnTo>
                <a:lnTo>
                  <a:pt x="8555" y="249333"/>
                </a:lnTo>
                <a:lnTo>
                  <a:pt x="8555" y="248493"/>
                </a:lnTo>
                <a:lnTo>
                  <a:pt x="10082" y="248493"/>
                </a:lnTo>
                <a:lnTo>
                  <a:pt x="10846" y="248493"/>
                </a:lnTo>
                <a:lnTo>
                  <a:pt x="10846" y="249333"/>
                </a:lnTo>
                <a:lnTo>
                  <a:pt x="11610" y="248493"/>
                </a:lnTo>
                <a:lnTo>
                  <a:pt x="11610" y="249333"/>
                </a:lnTo>
                <a:lnTo>
                  <a:pt x="12374" y="249333"/>
                </a:lnTo>
                <a:lnTo>
                  <a:pt x="13978" y="248493"/>
                </a:lnTo>
                <a:lnTo>
                  <a:pt x="13978" y="249333"/>
                </a:lnTo>
                <a:lnTo>
                  <a:pt x="14742" y="248493"/>
                </a:lnTo>
                <a:lnTo>
                  <a:pt x="15506" y="226882"/>
                </a:lnTo>
                <a:lnTo>
                  <a:pt x="15506" y="159527"/>
                </a:lnTo>
                <a:lnTo>
                  <a:pt x="16270" y="83391"/>
                </a:lnTo>
                <a:lnTo>
                  <a:pt x="16270" y="15273"/>
                </a:lnTo>
                <a:lnTo>
                  <a:pt x="17797" y="0"/>
                </a:lnTo>
                <a:lnTo>
                  <a:pt x="17797" y="23291"/>
                </a:lnTo>
                <a:lnTo>
                  <a:pt x="18561" y="58572"/>
                </a:lnTo>
                <a:lnTo>
                  <a:pt x="18561" y="91409"/>
                </a:lnTo>
                <a:lnTo>
                  <a:pt x="18561" y="121039"/>
                </a:lnTo>
                <a:lnTo>
                  <a:pt x="19402" y="143491"/>
                </a:lnTo>
                <a:lnTo>
                  <a:pt x="19402" y="163575"/>
                </a:lnTo>
                <a:lnTo>
                  <a:pt x="20165" y="179535"/>
                </a:lnTo>
                <a:lnTo>
                  <a:pt x="20165" y="193968"/>
                </a:lnTo>
                <a:lnTo>
                  <a:pt x="21693" y="205194"/>
                </a:lnTo>
                <a:lnTo>
                  <a:pt x="21693" y="213212"/>
                </a:lnTo>
                <a:lnTo>
                  <a:pt x="21693" y="220467"/>
                </a:lnTo>
                <a:lnTo>
                  <a:pt x="22457" y="226042"/>
                </a:lnTo>
                <a:lnTo>
                  <a:pt x="22457" y="230089"/>
                </a:lnTo>
                <a:lnTo>
                  <a:pt x="23221" y="233297"/>
                </a:lnTo>
                <a:lnTo>
                  <a:pt x="23221" y="234900"/>
                </a:lnTo>
                <a:lnTo>
                  <a:pt x="23985" y="237268"/>
                </a:lnTo>
                <a:lnTo>
                  <a:pt x="23985" y="238108"/>
                </a:lnTo>
                <a:lnTo>
                  <a:pt x="23985" y="240475"/>
                </a:lnTo>
                <a:lnTo>
                  <a:pt x="25589" y="241315"/>
                </a:lnTo>
                <a:lnTo>
                  <a:pt x="25589" y="244522"/>
                </a:lnTo>
                <a:lnTo>
                  <a:pt x="26353" y="245286"/>
                </a:lnTo>
                <a:lnTo>
                  <a:pt x="26353" y="246890"/>
                </a:lnTo>
                <a:lnTo>
                  <a:pt x="27117" y="246890"/>
                </a:lnTo>
                <a:lnTo>
                  <a:pt x="27880" y="248493"/>
                </a:lnTo>
                <a:lnTo>
                  <a:pt x="27880" y="249333"/>
                </a:lnTo>
                <a:lnTo>
                  <a:pt x="29408" y="248493"/>
                </a:lnTo>
                <a:lnTo>
                  <a:pt x="29408" y="249333"/>
                </a:lnTo>
                <a:lnTo>
                  <a:pt x="30248" y="250097"/>
                </a:lnTo>
                <a:lnTo>
                  <a:pt x="31012" y="250097"/>
                </a:lnTo>
                <a:lnTo>
                  <a:pt x="31012" y="249333"/>
                </a:lnTo>
                <a:lnTo>
                  <a:pt x="31776" y="249333"/>
                </a:lnTo>
                <a:lnTo>
                  <a:pt x="33304" y="248493"/>
                </a:lnTo>
                <a:lnTo>
                  <a:pt x="34068" y="249333"/>
                </a:lnTo>
                <a:lnTo>
                  <a:pt x="34831" y="248493"/>
                </a:lnTo>
                <a:lnTo>
                  <a:pt x="34831" y="249333"/>
                </a:lnTo>
                <a:lnTo>
                  <a:pt x="34831" y="250097"/>
                </a:lnTo>
                <a:lnTo>
                  <a:pt x="35672" y="250097"/>
                </a:lnTo>
                <a:lnTo>
                  <a:pt x="37199" y="249333"/>
                </a:lnTo>
                <a:lnTo>
                  <a:pt x="37963" y="250097"/>
                </a:lnTo>
                <a:lnTo>
                  <a:pt x="37963" y="249333"/>
                </a:lnTo>
                <a:lnTo>
                  <a:pt x="38727" y="248493"/>
                </a:lnTo>
                <a:lnTo>
                  <a:pt x="39491" y="249333"/>
                </a:lnTo>
                <a:lnTo>
                  <a:pt x="41095" y="250097"/>
                </a:lnTo>
                <a:lnTo>
                  <a:pt x="41095" y="230089"/>
                </a:lnTo>
                <a:lnTo>
                  <a:pt x="41095" y="165178"/>
                </a:lnTo>
                <a:lnTo>
                  <a:pt x="41859" y="88965"/>
                </a:lnTo>
                <a:lnTo>
                  <a:pt x="41859" y="22451"/>
                </a:lnTo>
                <a:lnTo>
                  <a:pt x="42623" y="5651"/>
                </a:lnTo>
                <a:lnTo>
                  <a:pt x="42623" y="28866"/>
                </a:lnTo>
                <a:lnTo>
                  <a:pt x="43387" y="60939"/>
                </a:lnTo>
                <a:lnTo>
                  <a:pt x="43387" y="93777"/>
                </a:lnTo>
                <a:lnTo>
                  <a:pt x="44914" y="122643"/>
                </a:lnTo>
                <a:lnTo>
                  <a:pt x="44914" y="146698"/>
                </a:lnTo>
                <a:lnTo>
                  <a:pt x="44914" y="166782"/>
                </a:lnTo>
                <a:lnTo>
                  <a:pt x="45678" y="181979"/>
                </a:lnTo>
                <a:lnTo>
                  <a:pt x="45678" y="193968"/>
                </a:lnTo>
                <a:lnTo>
                  <a:pt x="46519" y="205194"/>
                </a:lnTo>
                <a:lnTo>
                  <a:pt x="46519" y="214052"/>
                </a:lnTo>
                <a:lnTo>
                  <a:pt x="47282" y="218863"/>
                </a:lnTo>
                <a:lnTo>
                  <a:pt x="47282" y="225278"/>
                </a:lnTo>
                <a:lnTo>
                  <a:pt x="47282" y="230089"/>
                </a:lnTo>
                <a:lnTo>
                  <a:pt x="48810" y="234900"/>
                </a:lnTo>
                <a:lnTo>
                  <a:pt x="48810" y="237268"/>
                </a:lnTo>
                <a:lnTo>
                  <a:pt x="49574" y="238871"/>
                </a:lnTo>
                <a:lnTo>
                  <a:pt x="49574" y="241315"/>
                </a:lnTo>
                <a:lnTo>
                  <a:pt x="50338" y="242919"/>
                </a:lnTo>
                <a:lnTo>
                  <a:pt x="50338" y="245286"/>
                </a:lnTo>
                <a:lnTo>
                  <a:pt x="51102" y="245286"/>
                </a:lnTo>
                <a:lnTo>
                  <a:pt x="51102" y="246890"/>
                </a:lnTo>
                <a:lnTo>
                  <a:pt x="52706" y="246890"/>
                </a:lnTo>
                <a:lnTo>
                  <a:pt x="52706" y="249333"/>
                </a:lnTo>
                <a:lnTo>
                  <a:pt x="53470" y="249333"/>
                </a:lnTo>
                <a:lnTo>
                  <a:pt x="54234" y="250097"/>
                </a:lnTo>
                <a:lnTo>
                  <a:pt x="54234" y="249333"/>
                </a:lnTo>
                <a:lnTo>
                  <a:pt x="54997" y="250097"/>
                </a:lnTo>
                <a:lnTo>
                  <a:pt x="54997" y="250937"/>
                </a:lnTo>
                <a:lnTo>
                  <a:pt x="56525" y="250097"/>
                </a:lnTo>
                <a:lnTo>
                  <a:pt x="56525" y="249333"/>
                </a:lnTo>
                <a:lnTo>
                  <a:pt x="57365" y="250097"/>
                </a:lnTo>
                <a:lnTo>
                  <a:pt x="57365" y="250937"/>
                </a:lnTo>
                <a:lnTo>
                  <a:pt x="58129" y="250937"/>
                </a:lnTo>
                <a:lnTo>
                  <a:pt x="58893" y="250937"/>
                </a:lnTo>
                <a:lnTo>
                  <a:pt x="60421" y="250937"/>
                </a:lnTo>
                <a:lnTo>
                  <a:pt x="60421" y="252541"/>
                </a:lnTo>
                <a:lnTo>
                  <a:pt x="61185" y="250937"/>
                </a:lnTo>
                <a:lnTo>
                  <a:pt x="62025" y="250937"/>
                </a:lnTo>
                <a:lnTo>
                  <a:pt x="62789" y="249333"/>
                </a:lnTo>
                <a:lnTo>
                  <a:pt x="64316" y="248493"/>
                </a:lnTo>
                <a:lnTo>
                  <a:pt x="64316" y="249333"/>
                </a:lnTo>
                <a:lnTo>
                  <a:pt x="65080" y="249333"/>
                </a:lnTo>
                <a:lnTo>
                  <a:pt x="65080" y="252541"/>
                </a:lnTo>
                <a:lnTo>
                  <a:pt x="65844" y="254908"/>
                </a:lnTo>
                <a:lnTo>
                  <a:pt x="65844" y="238108"/>
                </a:lnTo>
                <a:lnTo>
                  <a:pt x="66608" y="173960"/>
                </a:lnTo>
                <a:lnTo>
                  <a:pt x="66608" y="99428"/>
                </a:lnTo>
                <a:lnTo>
                  <a:pt x="66608" y="32913"/>
                </a:lnTo>
                <a:lnTo>
                  <a:pt x="68212" y="14433"/>
                </a:lnTo>
                <a:lnTo>
                  <a:pt x="68212" y="36884"/>
                </a:lnTo>
                <a:lnTo>
                  <a:pt x="68976" y="67354"/>
                </a:lnTo>
                <a:lnTo>
                  <a:pt x="68976" y="98588"/>
                </a:lnTo>
                <a:lnTo>
                  <a:pt x="69740" y="126690"/>
                </a:lnTo>
                <a:lnTo>
                  <a:pt x="69740" y="149905"/>
                </a:lnTo>
                <a:lnTo>
                  <a:pt x="71268" y="169149"/>
                </a:lnTo>
                <a:lnTo>
                  <a:pt x="71268" y="182742"/>
                </a:lnTo>
                <a:lnTo>
                  <a:pt x="71268" y="196412"/>
                </a:lnTo>
                <a:lnTo>
                  <a:pt x="72031" y="205194"/>
                </a:lnTo>
                <a:lnTo>
                  <a:pt x="72031" y="212449"/>
                </a:lnTo>
                <a:lnTo>
                  <a:pt x="72872" y="218863"/>
                </a:lnTo>
                <a:lnTo>
                  <a:pt x="72872" y="225278"/>
                </a:lnTo>
                <a:lnTo>
                  <a:pt x="73636" y="230089"/>
                </a:lnTo>
                <a:lnTo>
                  <a:pt x="73636" y="233297"/>
                </a:lnTo>
                <a:lnTo>
                  <a:pt x="73636" y="236504"/>
                </a:lnTo>
                <a:lnTo>
                  <a:pt x="75163" y="238108"/>
                </a:lnTo>
                <a:lnTo>
                  <a:pt x="75163" y="241315"/>
                </a:lnTo>
                <a:lnTo>
                  <a:pt x="75927" y="242919"/>
                </a:lnTo>
                <a:lnTo>
                  <a:pt x="75927" y="244522"/>
                </a:lnTo>
                <a:lnTo>
                  <a:pt x="76691" y="244522"/>
                </a:lnTo>
                <a:lnTo>
                  <a:pt x="76691" y="245286"/>
                </a:lnTo>
                <a:lnTo>
                  <a:pt x="77455" y="246126"/>
                </a:lnTo>
                <a:lnTo>
                  <a:pt x="79059" y="246126"/>
                </a:lnTo>
                <a:lnTo>
                  <a:pt x="79823" y="246890"/>
                </a:lnTo>
                <a:lnTo>
                  <a:pt x="80587" y="248493"/>
                </a:lnTo>
                <a:lnTo>
                  <a:pt x="80587" y="249333"/>
                </a:lnTo>
                <a:lnTo>
                  <a:pt x="81351" y="248493"/>
                </a:lnTo>
                <a:lnTo>
                  <a:pt x="82878" y="249333"/>
                </a:lnTo>
                <a:lnTo>
                  <a:pt x="82878" y="248493"/>
                </a:lnTo>
                <a:lnTo>
                  <a:pt x="83718" y="249333"/>
                </a:lnTo>
                <a:lnTo>
                  <a:pt x="83718" y="248493"/>
                </a:lnTo>
                <a:lnTo>
                  <a:pt x="84482" y="249333"/>
                </a:lnTo>
                <a:lnTo>
                  <a:pt x="85246" y="249333"/>
                </a:lnTo>
                <a:lnTo>
                  <a:pt x="86774" y="249333"/>
                </a:lnTo>
                <a:lnTo>
                  <a:pt x="86774" y="248493"/>
                </a:lnTo>
                <a:lnTo>
                  <a:pt x="87538" y="248493"/>
                </a:lnTo>
                <a:lnTo>
                  <a:pt x="88302" y="248493"/>
                </a:lnTo>
                <a:lnTo>
                  <a:pt x="88302" y="249333"/>
                </a:lnTo>
                <a:lnTo>
                  <a:pt x="89142" y="248493"/>
                </a:lnTo>
                <a:lnTo>
                  <a:pt x="89142" y="249333"/>
                </a:lnTo>
                <a:lnTo>
                  <a:pt x="90670" y="249333"/>
                </a:lnTo>
                <a:lnTo>
                  <a:pt x="91433" y="249333"/>
                </a:lnTo>
                <a:lnTo>
                  <a:pt x="91433" y="230853"/>
                </a:lnTo>
                <a:lnTo>
                  <a:pt x="92197" y="169913"/>
                </a:lnTo>
                <a:lnTo>
                  <a:pt x="92197" y="98588"/>
                </a:lnTo>
                <a:lnTo>
                  <a:pt x="92961" y="33677"/>
                </a:lnTo>
                <a:lnTo>
                  <a:pt x="92961" y="15273"/>
                </a:lnTo>
                <a:lnTo>
                  <a:pt x="92961" y="38488"/>
                </a:lnTo>
                <a:lnTo>
                  <a:pt x="94565" y="70561"/>
                </a:lnTo>
                <a:lnTo>
                  <a:pt x="94565" y="101031"/>
                </a:lnTo>
                <a:lnTo>
                  <a:pt x="95329" y="127454"/>
                </a:lnTo>
                <a:lnTo>
                  <a:pt x="95329" y="149905"/>
                </a:lnTo>
                <a:lnTo>
                  <a:pt x="96093" y="167546"/>
                </a:lnTo>
                <a:lnTo>
                  <a:pt x="96093" y="182742"/>
                </a:lnTo>
                <a:lnTo>
                  <a:pt x="96857" y="194808"/>
                </a:lnTo>
                <a:lnTo>
                  <a:pt x="96857" y="206034"/>
                </a:lnTo>
                <a:lnTo>
                  <a:pt x="96857" y="214052"/>
                </a:lnTo>
                <a:lnTo>
                  <a:pt x="98385" y="220467"/>
                </a:lnTo>
                <a:lnTo>
                  <a:pt x="98385" y="225278"/>
                </a:lnTo>
                <a:lnTo>
                  <a:pt x="99148" y="229249"/>
                </a:lnTo>
                <a:lnTo>
                  <a:pt x="99148" y="233297"/>
                </a:lnTo>
                <a:lnTo>
                  <a:pt x="99989" y="237268"/>
                </a:lnTo>
                <a:lnTo>
                  <a:pt x="99989" y="238108"/>
                </a:lnTo>
                <a:lnTo>
                  <a:pt x="99989" y="240475"/>
                </a:lnTo>
                <a:lnTo>
                  <a:pt x="100753" y="241315"/>
                </a:lnTo>
                <a:lnTo>
                  <a:pt x="100753" y="242079"/>
                </a:lnTo>
                <a:lnTo>
                  <a:pt x="102280" y="244522"/>
                </a:lnTo>
                <a:lnTo>
                  <a:pt x="102280" y="245286"/>
                </a:lnTo>
                <a:lnTo>
                  <a:pt x="103044" y="245286"/>
                </a:lnTo>
                <a:lnTo>
                  <a:pt x="103044" y="246126"/>
                </a:lnTo>
                <a:lnTo>
                  <a:pt x="103808" y="246126"/>
                </a:lnTo>
                <a:lnTo>
                  <a:pt x="104572" y="246890"/>
                </a:lnTo>
                <a:lnTo>
                  <a:pt x="106176" y="246890"/>
                </a:lnTo>
                <a:lnTo>
                  <a:pt x="106940" y="246890"/>
                </a:lnTo>
                <a:lnTo>
                  <a:pt x="106940" y="248493"/>
                </a:lnTo>
                <a:lnTo>
                  <a:pt x="107704" y="246890"/>
                </a:lnTo>
                <a:lnTo>
                  <a:pt x="108468" y="248493"/>
                </a:lnTo>
                <a:lnTo>
                  <a:pt x="108468" y="249333"/>
                </a:lnTo>
                <a:lnTo>
                  <a:pt x="109995" y="248493"/>
                </a:lnTo>
                <a:lnTo>
                  <a:pt x="109995" y="249333"/>
                </a:lnTo>
                <a:lnTo>
                  <a:pt x="110836" y="248493"/>
                </a:lnTo>
                <a:lnTo>
                  <a:pt x="110836" y="246890"/>
                </a:lnTo>
                <a:lnTo>
                  <a:pt x="111599" y="248493"/>
                </a:lnTo>
                <a:lnTo>
                  <a:pt x="112363" y="248493"/>
                </a:lnTo>
                <a:lnTo>
                  <a:pt x="113891" y="248493"/>
                </a:lnTo>
                <a:lnTo>
                  <a:pt x="114655" y="248493"/>
                </a:lnTo>
                <a:lnTo>
                  <a:pt x="114655" y="249333"/>
                </a:lnTo>
                <a:lnTo>
                  <a:pt x="115419" y="248493"/>
                </a:lnTo>
                <a:lnTo>
                  <a:pt x="116259" y="249333"/>
                </a:lnTo>
                <a:lnTo>
                  <a:pt x="116259" y="233297"/>
                </a:lnTo>
                <a:lnTo>
                  <a:pt x="117787" y="170753"/>
                </a:lnTo>
                <a:lnTo>
                  <a:pt x="117787" y="99428"/>
                </a:lnTo>
                <a:lnTo>
                  <a:pt x="118550" y="36884"/>
                </a:lnTo>
                <a:lnTo>
                  <a:pt x="118550" y="18480"/>
                </a:lnTo>
                <a:lnTo>
                  <a:pt x="119314" y="40931"/>
                </a:lnTo>
                <a:lnTo>
                  <a:pt x="119314" y="73005"/>
                </a:lnTo>
                <a:lnTo>
                  <a:pt x="119314" y="103399"/>
                </a:lnTo>
                <a:lnTo>
                  <a:pt x="120078" y="131501"/>
                </a:lnTo>
                <a:lnTo>
                  <a:pt x="120078" y="154716"/>
                </a:lnTo>
                <a:lnTo>
                  <a:pt x="121682" y="173120"/>
                </a:lnTo>
                <a:lnTo>
                  <a:pt x="121682" y="189157"/>
                </a:lnTo>
                <a:lnTo>
                  <a:pt x="122446" y="200383"/>
                </a:lnTo>
                <a:lnTo>
                  <a:pt x="122446" y="210005"/>
                </a:lnTo>
                <a:lnTo>
                  <a:pt x="123210" y="217260"/>
                </a:lnTo>
                <a:lnTo>
                  <a:pt x="123210" y="222071"/>
                </a:lnTo>
                <a:lnTo>
                  <a:pt x="123210" y="226042"/>
                </a:lnTo>
                <a:lnTo>
                  <a:pt x="123974" y="229249"/>
                </a:lnTo>
                <a:lnTo>
                  <a:pt x="123974" y="233297"/>
                </a:lnTo>
                <a:lnTo>
                  <a:pt x="125502" y="236504"/>
                </a:lnTo>
                <a:lnTo>
                  <a:pt x="125502" y="238108"/>
                </a:lnTo>
                <a:lnTo>
                  <a:pt x="126265" y="240475"/>
                </a:lnTo>
                <a:lnTo>
                  <a:pt x="126265" y="241315"/>
                </a:lnTo>
                <a:lnTo>
                  <a:pt x="126265" y="242919"/>
                </a:lnTo>
                <a:lnTo>
                  <a:pt x="127106" y="244522"/>
                </a:lnTo>
                <a:lnTo>
                  <a:pt x="127106" y="245286"/>
                </a:lnTo>
                <a:lnTo>
                  <a:pt x="127870" y="246890"/>
                </a:lnTo>
                <a:lnTo>
                  <a:pt x="129397" y="246890"/>
                </a:lnTo>
                <a:lnTo>
                  <a:pt x="129397" y="248493"/>
                </a:lnTo>
                <a:lnTo>
                  <a:pt x="130161" y="248493"/>
                </a:lnTo>
                <a:lnTo>
                  <a:pt x="130161" y="246890"/>
                </a:lnTo>
                <a:lnTo>
                  <a:pt x="130925" y="246890"/>
                </a:lnTo>
                <a:lnTo>
                  <a:pt x="130925" y="248493"/>
                </a:lnTo>
                <a:lnTo>
                  <a:pt x="131689" y="248493"/>
                </a:lnTo>
                <a:lnTo>
                  <a:pt x="133293" y="249333"/>
                </a:lnTo>
                <a:lnTo>
                  <a:pt x="134057" y="249333"/>
                </a:lnTo>
                <a:lnTo>
                  <a:pt x="134821" y="249333"/>
                </a:lnTo>
                <a:lnTo>
                  <a:pt x="135585" y="248493"/>
                </a:lnTo>
                <a:lnTo>
                  <a:pt x="135585" y="249333"/>
                </a:lnTo>
                <a:lnTo>
                  <a:pt x="137112" y="249333"/>
                </a:lnTo>
                <a:lnTo>
                  <a:pt x="137112" y="248493"/>
                </a:lnTo>
                <a:lnTo>
                  <a:pt x="137953" y="249333"/>
                </a:lnTo>
                <a:lnTo>
                  <a:pt x="138716" y="249333"/>
                </a:lnTo>
                <a:lnTo>
                  <a:pt x="139480" y="250097"/>
                </a:lnTo>
                <a:lnTo>
                  <a:pt x="139480" y="249333"/>
                </a:lnTo>
                <a:lnTo>
                  <a:pt x="141008" y="249333"/>
                </a:lnTo>
                <a:lnTo>
                  <a:pt x="141772" y="249333"/>
                </a:lnTo>
                <a:lnTo>
                  <a:pt x="141772" y="250097"/>
                </a:lnTo>
                <a:lnTo>
                  <a:pt x="142536" y="236504"/>
                </a:lnTo>
                <a:lnTo>
                  <a:pt x="142536" y="177931"/>
                </a:lnTo>
                <a:lnTo>
                  <a:pt x="142536" y="109050"/>
                </a:lnTo>
                <a:lnTo>
                  <a:pt x="143376" y="43299"/>
                </a:lnTo>
                <a:lnTo>
                  <a:pt x="143376" y="24895"/>
                </a:lnTo>
                <a:lnTo>
                  <a:pt x="144904" y="43299"/>
                </a:lnTo>
                <a:lnTo>
                  <a:pt x="144904" y="74609"/>
                </a:lnTo>
                <a:lnTo>
                  <a:pt x="145668" y="105002"/>
                </a:lnTo>
                <a:lnTo>
                  <a:pt x="145668" y="130661"/>
                </a:lnTo>
                <a:lnTo>
                  <a:pt x="145668" y="153113"/>
                </a:lnTo>
                <a:lnTo>
                  <a:pt x="146431" y="170753"/>
                </a:lnTo>
                <a:lnTo>
                  <a:pt x="146431" y="185950"/>
                </a:lnTo>
                <a:lnTo>
                  <a:pt x="147195" y="197176"/>
                </a:lnTo>
                <a:lnTo>
                  <a:pt x="147195" y="206798"/>
                </a:lnTo>
                <a:lnTo>
                  <a:pt x="148799" y="214816"/>
                </a:lnTo>
                <a:lnTo>
                  <a:pt x="148799" y="222071"/>
                </a:lnTo>
                <a:lnTo>
                  <a:pt x="149563" y="226882"/>
                </a:lnTo>
                <a:lnTo>
                  <a:pt x="149563" y="232457"/>
                </a:lnTo>
                <a:lnTo>
                  <a:pt x="149563" y="234900"/>
                </a:lnTo>
                <a:lnTo>
                  <a:pt x="150327" y="238108"/>
                </a:lnTo>
                <a:lnTo>
                  <a:pt x="150327" y="240475"/>
                </a:lnTo>
                <a:lnTo>
                  <a:pt x="151091" y="242079"/>
                </a:lnTo>
                <a:lnTo>
                  <a:pt x="151091" y="244522"/>
                </a:lnTo>
                <a:lnTo>
                  <a:pt x="152619" y="244522"/>
                </a:lnTo>
                <a:lnTo>
                  <a:pt x="152619" y="245286"/>
                </a:lnTo>
                <a:lnTo>
                  <a:pt x="153382" y="246126"/>
                </a:lnTo>
                <a:lnTo>
                  <a:pt x="153382" y="248493"/>
                </a:lnTo>
                <a:lnTo>
                  <a:pt x="154223" y="248493"/>
                </a:lnTo>
                <a:lnTo>
                  <a:pt x="154987" y="249333"/>
                </a:lnTo>
                <a:lnTo>
                  <a:pt x="154987" y="248493"/>
                </a:lnTo>
                <a:lnTo>
                  <a:pt x="156514" y="249333"/>
                </a:lnTo>
                <a:lnTo>
                  <a:pt x="157278" y="248493"/>
                </a:lnTo>
                <a:lnTo>
                  <a:pt x="158042" y="248493"/>
                </a:lnTo>
                <a:lnTo>
                  <a:pt x="158806" y="249333"/>
                </a:lnTo>
                <a:lnTo>
                  <a:pt x="160410" y="248493"/>
                </a:lnTo>
                <a:lnTo>
                  <a:pt x="161174" y="248493"/>
                </a:lnTo>
                <a:lnTo>
                  <a:pt x="161938" y="248493"/>
                </a:lnTo>
                <a:lnTo>
                  <a:pt x="162702" y="249333"/>
                </a:lnTo>
                <a:lnTo>
                  <a:pt x="164229" y="250097"/>
                </a:lnTo>
                <a:lnTo>
                  <a:pt x="165070" y="249333"/>
                </a:lnTo>
                <a:lnTo>
                  <a:pt x="165833" y="249333"/>
                </a:lnTo>
                <a:lnTo>
                  <a:pt x="165833" y="250097"/>
                </a:lnTo>
                <a:lnTo>
                  <a:pt x="165833" y="249333"/>
                </a:lnTo>
                <a:lnTo>
                  <a:pt x="166597" y="249333"/>
                </a:lnTo>
                <a:lnTo>
                  <a:pt x="168125" y="236504"/>
                </a:lnTo>
                <a:lnTo>
                  <a:pt x="168125" y="181979"/>
                </a:lnTo>
                <a:lnTo>
                  <a:pt x="168889" y="114624"/>
                </a:lnTo>
                <a:lnTo>
                  <a:pt x="168889" y="49714"/>
                </a:lnTo>
                <a:lnTo>
                  <a:pt x="168889" y="27262"/>
                </a:lnTo>
                <a:lnTo>
                  <a:pt x="169653" y="46506"/>
                </a:lnTo>
                <a:lnTo>
                  <a:pt x="169653" y="76976"/>
                </a:lnTo>
                <a:lnTo>
                  <a:pt x="170493" y="107446"/>
                </a:lnTo>
                <a:lnTo>
                  <a:pt x="170493" y="133105"/>
                </a:lnTo>
                <a:lnTo>
                  <a:pt x="172021" y="154716"/>
                </a:lnTo>
                <a:lnTo>
                  <a:pt x="172021" y="171517"/>
                </a:lnTo>
                <a:lnTo>
                  <a:pt x="172021" y="186790"/>
                </a:lnTo>
                <a:lnTo>
                  <a:pt x="172785" y="198779"/>
                </a:lnTo>
                <a:lnTo>
                  <a:pt x="172785" y="209241"/>
                </a:lnTo>
                <a:lnTo>
                  <a:pt x="173548" y="216420"/>
                </a:lnTo>
                <a:lnTo>
                  <a:pt x="173548" y="221231"/>
                </a:lnTo>
                <a:lnTo>
                  <a:pt x="174312" y="226042"/>
                </a:lnTo>
                <a:lnTo>
                  <a:pt x="174312" y="229249"/>
                </a:lnTo>
                <a:lnTo>
                  <a:pt x="175916" y="233297"/>
                </a:lnTo>
                <a:lnTo>
                  <a:pt x="175916" y="237268"/>
                </a:lnTo>
                <a:lnTo>
                  <a:pt x="175916" y="238871"/>
                </a:lnTo>
                <a:lnTo>
                  <a:pt x="176680" y="240475"/>
                </a:lnTo>
                <a:lnTo>
                  <a:pt x="176680" y="242079"/>
                </a:lnTo>
                <a:lnTo>
                  <a:pt x="177444" y="242919"/>
                </a:lnTo>
                <a:lnTo>
                  <a:pt x="177444" y="245286"/>
                </a:lnTo>
                <a:lnTo>
                  <a:pt x="178208" y="245286"/>
                </a:lnTo>
                <a:lnTo>
                  <a:pt x="178208" y="246126"/>
                </a:lnTo>
                <a:lnTo>
                  <a:pt x="179736" y="246890"/>
                </a:lnTo>
                <a:lnTo>
                  <a:pt x="180499" y="246126"/>
                </a:lnTo>
                <a:lnTo>
                  <a:pt x="181340" y="246890"/>
                </a:lnTo>
                <a:lnTo>
                  <a:pt x="181340" y="246126"/>
                </a:lnTo>
                <a:lnTo>
                  <a:pt x="181340" y="246890"/>
                </a:lnTo>
                <a:lnTo>
                  <a:pt x="182104" y="248493"/>
                </a:lnTo>
                <a:lnTo>
                  <a:pt x="182104" y="246890"/>
                </a:lnTo>
                <a:lnTo>
                  <a:pt x="183631" y="246890"/>
                </a:lnTo>
                <a:lnTo>
                  <a:pt x="183631" y="248493"/>
                </a:lnTo>
                <a:lnTo>
                  <a:pt x="184395" y="248493"/>
                </a:lnTo>
                <a:lnTo>
                  <a:pt x="185159" y="249333"/>
                </a:lnTo>
                <a:lnTo>
                  <a:pt x="185159" y="248493"/>
                </a:lnTo>
                <a:lnTo>
                  <a:pt x="185999" y="249333"/>
                </a:lnTo>
                <a:lnTo>
                  <a:pt x="187527" y="249333"/>
                </a:lnTo>
                <a:lnTo>
                  <a:pt x="188291" y="249333"/>
                </a:lnTo>
                <a:lnTo>
                  <a:pt x="189055" y="249333"/>
                </a:lnTo>
                <a:lnTo>
                  <a:pt x="189819" y="249333"/>
                </a:lnTo>
                <a:lnTo>
                  <a:pt x="191423" y="249333"/>
                </a:lnTo>
                <a:lnTo>
                  <a:pt x="191423" y="250097"/>
                </a:lnTo>
                <a:lnTo>
                  <a:pt x="192187" y="249333"/>
                </a:lnTo>
                <a:lnTo>
                  <a:pt x="192950" y="237268"/>
                </a:lnTo>
                <a:lnTo>
                  <a:pt x="192950" y="181979"/>
                </a:lnTo>
                <a:lnTo>
                  <a:pt x="193714" y="115464"/>
                </a:lnTo>
                <a:lnTo>
                  <a:pt x="193714" y="54525"/>
                </a:lnTo>
                <a:lnTo>
                  <a:pt x="195242" y="33677"/>
                </a:lnTo>
                <a:lnTo>
                  <a:pt x="195242" y="51317"/>
                </a:lnTo>
                <a:lnTo>
                  <a:pt x="195242" y="79420"/>
                </a:lnTo>
                <a:lnTo>
                  <a:pt x="196006" y="109813"/>
                </a:lnTo>
                <a:lnTo>
                  <a:pt x="196006" y="134708"/>
                </a:lnTo>
                <a:lnTo>
                  <a:pt x="196846" y="154716"/>
                </a:lnTo>
                <a:lnTo>
                  <a:pt x="196846" y="173960"/>
                </a:lnTo>
                <a:lnTo>
                  <a:pt x="198374" y="187554"/>
                </a:lnTo>
                <a:lnTo>
                  <a:pt x="198374" y="200383"/>
                </a:lnTo>
                <a:lnTo>
                  <a:pt x="198374" y="210005"/>
                </a:lnTo>
                <a:lnTo>
                  <a:pt x="199138" y="216420"/>
                </a:lnTo>
                <a:lnTo>
                  <a:pt x="199138" y="224438"/>
                </a:lnTo>
                <a:lnTo>
                  <a:pt x="199902" y="229249"/>
                </a:lnTo>
                <a:lnTo>
                  <a:pt x="199902" y="232457"/>
                </a:lnTo>
                <a:lnTo>
                  <a:pt x="200665" y="234900"/>
                </a:lnTo>
                <a:lnTo>
                  <a:pt x="200665" y="238871"/>
                </a:lnTo>
                <a:lnTo>
                  <a:pt x="202269" y="241315"/>
                </a:lnTo>
                <a:lnTo>
                  <a:pt x="202269" y="242919"/>
                </a:lnTo>
                <a:lnTo>
                  <a:pt x="203033" y="244522"/>
                </a:lnTo>
                <a:lnTo>
                  <a:pt x="203033" y="246126"/>
                </a:lnTo>
                <a:lnTo>
                  <a:pt x="203797" y="246126"/>
                </a:lnTo>
                <a:lnTo>
                  <a:pt x="204561" y="246126"/>
                </a:lnTo>
                <a:lnTo>
                  <a:pt x="204561" y="246890"/>
                </a:lnTo>
                <a:lnTo>
                  <a:pt x="204561" y="248493"/>
                </a:lnTo>
                <a:lnTo>
                  <a:pt x="206089" y="248493"/>
                </a:lnTo>
                <a:lnTo>
                  <a:pt x="206853" y="248493"/>
                </a:lnTo>
                <a:lnTo>
                  <a:pt x="206853" y="250097"/>
                </a:lnTo>
                <a:lnTo>
                  <a:pt x="207693" y="250097"/>
                </a:lnTo>
                <a:lnTo>
                  <a:pt x="207693" y="249333"/>
                </a:lnTo>
                <a:lnTo>
                  <a:pt x="207693" y="250097"/>
                </a:lnTo>
                <a:lnTo>
                  <a:pt x="208457" y="250097"/>
                </a:lnTo>
                <a:lnTo>
                  <a:pt x="209984" y="250097"/>
                </a:lnTo>
                <a:lnTo>
                  <a:pt x="209984" y="249333"/>
                </a:lnTo>
                <a:lnTo>
                  <a:pt x="210748" y="250097"/>
                </a:lnTo>
                <a:lnTo>
                  <a:pt x="210748" y="249333"/>
                </a:lnTo>
                <a:lnTo>
                  <a:pt x="211512" y="249333"/>
                </a:lnTo>
                <a:lnTo>
                  <a:pt x="211512" y="248493"/>
                </a:lnTo>
                <a:lnTo>
                  <a:pt x="212276" y="248493"/>
                </a:lnTo>
                <a:lnTo>
                  <a:pt x="212276" y="249333"/>
                </a:lnTo>
                <a:lnTo>
                  <a:pt x="213880" y="249333"/>
                </a:lnTo>
                <a:lnTo>
                  <a:pt x="214644" y="248493"/>
                </a:lnTo>
                <a:lnTo>
                  <a:pt x="214644" y="249333"/>
                </a:lnTo>
                <a:lnTo>
                  <a:pt x="214644" y="250097"/>
                </a:lnTo>
                <a:lnTo>
                  <a:pt x="215408" y="249333"/>
                </a:lnTo>
                <a:lnTo>
                  <a:pt x="216172" y="249333"/>
                </a:lnTo>
                <a:lnTo>
                  <a:pt x="217699" y="249333"/>
                </a:lnTo>
                <a:lnTo>
                  <a:pt x="218540" y="249333"/>
                </a:lnTo>
                <a:lnTo>
                  <a:pt x="218540" y="238871"/>
                </a:lnTo>
                <a:lnTo>
                  <a:pt x="218540" y="185950"/>
                </a:lnTo>
                <a:lnTo>
                  <a:pt x="219304" y="121879"/>
                </a:lnTo>
                <a:lnTo>
                  <a:pt x="219304" y="59336"/>
                </a:lnTo>
                <a:lnTo>
                  <a:pt x="220067" y="36884"/>
                </a:lnTo>
                <a:lnTo>
                  <a:pt x="220067" y="53761"/>
                </a:lnTo>
                <a:lnTo>
                  <a:pt x="221595" y="81787"/>
                </a:lnTo>
                <a:lnTo>
                  <a:pt x="221595" y="111417"/>
                </a:lnTo>
                <a:lnTo>
                  <a:pt x="221595" y="137076"/>
                </a:lnTo>
                <a:lnTo>
                  <a:pt x="222359" y="157160"/>
                </a:lnTo>
                <a:lnTo>
                  <a:pt x="222359" y="174724"/>
                </a:lnTo>
                <a:lnTo>
                  <a:pt x="223123" y="187554"/>
                </a:lnTo>
                <a:lnTo>
                  <a:pt x="223123" y="200383"/>
                </a:lnTo>
                <a:lnTo>
                  <a:pt x="223963" y="209241"/>
                </a:lnTo>
                <a:lnTo>
                  <a:pt x="223963" y="214816"/>
                </a:lnTo>
                <a:lnTo>
                  <a:pt x="223963" y="220467"/>
                </a:lnTo>
                <a:lnTo>
                  <a:pt x="225491" y="226042"/>
                </a:lnTo>
                <a:lnTo>
                  <a:pt x="225491" y="230089"/>
                </a:lnTo>
                <a:lnTo>
                  <a:pt x="226255" y="233297"/>
                </a:lnTo>
                <a:lnTo>
                  <a:pt x="226255" y="236504"/>
                </a:lnTo>
                <a:lnTo>
                  <a:pt x="227019" y="238108"/>
                </a:lnTo>
                <a:lnTo>
                  <a:pt x="227019" y="238871"/>
                </a:lnTo>
                <a:lnTo>
                  <a:pt x="227782" y="242079"/>
                </a:lnTo>
                <a:lnTo>
                  <a:pt x="227782" y="242919"/>
                </a:lnTo>
                <a:lnTo>
                  <a:pt x="229386" y="245286"/>
                </a:lnTo>
                <a:lnTo>
                  <a:pt x="229386" y="246126"/>
                </a:lnTo>
                <a:lnTo>
                  <a:pt x="230150" y="246126"/>
                </a:lnTo>
                <a:lnTo>
                  <a:pt x="230150" y="246890"/>
                </a:lnTo>
                <a:lnTo>
                  <a:pt x="230914" y="246890"/>
                </a:lnTo>
                <a:lnTo>
                  <a:pt x="231678" y="246890"/>
                </a:lnTo>
                <a:lnTo>
                  <a:pt x="233206" y="246890"/>
                </a:lnTo>
                <a:lnTo>
                  <a:pt x="233970" y="248493"/>
                </a:lnTo>
                <a:lnTo>
                  <a:pt x="234810" y="248493"/>
                </a:lnTo>
                <a:lnTo>
                  <a:pt x="234810" y="246890"/>
                </a:lnTo>
                <a:lnTo>
                  <a:pt x="235574" y="249333"/>
                </a:lnTo>
                <a:lnTo>
                  <a:pt x="235574" y="250097"/>
                </a:lnTo>
                <a:lnTo>
                  <a:pt x="237101" y="248493"/>
                </a:lnTo>
                <a:lnTo>
                  <a:pt x="237865" y="248493"/>
                </a:lnTo>
                <a:lnTo>
                  <a:pt x="237865" y="250097"/>
                </a:lnTo>
                <a:lnTo>
                  <a:pt x="237865" y="250937"/>
                </a:lnTo>
                <a:lnTo>
                  <a:pt x="238629" y="250097"/>
                </a:lnTo>
                <a:lnTo>
                  <a:pt x="238629" y="249333"/>
                </a:lnTo>
                <a:lnTo>
                  <a:pt x="239393" y="250097"/>
                </a:lnTo>
                <a:lnTo>
                  <a:pt x="239393" y="248493"/>
                </a:lnTo>
                <a:lnTo>
                  <a:pt x="240997" y="248493"/>
                </a:lnTo>
                <a:lnTo>
                  <a:pt x="240997" y="249333"/>
                </a:lnTo>
                <a:lnTo>
                  <a:pt x="241761" y="248493"/>
                </a:lnTo>
                <a:lnTo>
                  <a:pt x="242525" y="249333"/>
                </a:lnTo>
                <a:lnTo>
                  <a:pt x="242525" y="248493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1556613" y="3858171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2322" y="0"/>
                </a:lnTo>
                <a:lnTo>
                  <a:pt x="5423" y="0"/>
                </a:lnTo>
                <a:lnTo>
                  <a:pt x="8517" y="0"/>
                </a:lnTo>
                <a:lnTo>
                  <a:pt x="11618" y="0"/>
                </a:lnTo>
                <a:lnTo>
                  <a:pt x="13940" y="0"/>
                </a:lnTo>
                <a:lnTo>
                  <a:pt x="17813" y="0"/>
                </a:lnTo>
                <a:lnTo>
                  <a:pt x="20906" y="0"/>
                </a:lnTo>
                <a:lnTo>
                  <a:pt x="24008" y="0"/>
                </a:lnTo>
                <a:lnTo>
                  <a:pt x="27101" y="0"/>
                </a:lnTo>
                <a:lnTo>
                  <a:pt x="29423" y="0"/>
                </a:lnTo>
                <a:lnTo>
                  <a:pt x="32525" y="0"/>
                </a:lnTo>
                <a:lnTo>
                  <a:pt x="36397" y="0"/>
                </a:lnTo>
                <a:lnTo>
                  <a:pt x="39491" y="0"/>
                </a:lnTo>
                <a:lnTo>
                  <a:pt x="42592" y="0"/>
                </a:lnTo>
                <a:lnTo>
                  <a:pt x="44914" y="0"/>
                </a:lnTo>
                <a:lnTo>
                  <a:pt x="48008" y="0"/>
                </a:lnTo>
                <a:lnTo>
                  <a:pt x="51109" y="0"/>
                </a:lnTo>
                <a:lnTo>
                  <a:pt x="54982" y="0"/>
                </a:lnTo>
                <a:lnTo>
                  <a:pt x="58076" y="0"/>
                </a:lnTo>
                <a:lnTo>
                  <a:pt x="61177" y="0"/>
                </a:lnTo>
                <a:lnTo>
                  <a:pt x="63499" y="0"/>
                </a:lnTo>
                <a:lnTo>
                  <a:pt x="66593" y="0"/>
                </a:lnTo>
                <a:lnTo>
                  <a:pt x="69694" y="0"/>
                </a:lnTo>
                <a:lnTo>
                  <a:pt x="73567" y="0"/>
                </a:lnTo>
                <a:lnTo>
                  <a:pt x="76660" y="0"/>
                </a:lnTo>
                <a:lnTo>
                  <a:pt x="78983" y="0"/>
                </a:lnTo>
                <a:lnTo>
                  <a:pt x="82084" y="0"/>
                </a:lnTo>
                <a:lnTo>
                  <a:pt x="85177" y="0"/>
                </a:lnTo>
                <a:lnTo>
                  <a:pt x="88279" y="0"/>
                </a:lnTo>
                <a:lnTo>
                  <a:pt x="92152" y="0"/>
                </a:lnTo>
                <a:lnTo>
                  <a:pt x="94474" y="0"/>
                </a:lnTo>
                <a:lnTo>
                  <a:pt x="97567" y="0"/>
                </a:lnTo>
                <a:lnTo>
                  <a:pt x="100669" y="0"/>
                </a:lnTo>
                <a:lnTo>
                  <a:pt x="103762" y="0"/>
                </a:lnTo>
                <a:lnTo>
                  <a:pt x="106084" y="0"/>
                </a:lnTo>
                <a:lnTo>
                  <a:pt x="109957" y="0"/>
                </a:lnTo>
                <a:lnTo>
                  <a:pt x="113058" y="0"/>
                </a:lnTo>
                <a:lnTo>
                  <a:pt x="116152" y="0"/>
                </a:lnTo>
                <a:lnTo>
                  <a:pt x="119253" y="0"/>
                </a:lnTo>
                <a:lnTo>
                  <a:pt x="121575" y="0"/>
                </a:lnTo>
                <a:lnTo>
                  <a:pt x="124669" y="0"/>
                </a:lnTo>
                <a:lnTo>
                  <a:pt x="128542" y="0"/>
                </a:lnTo>
                <a:lnTo>
                  <a:pt x="131643" y="0"/>
                </a:lnTo>
                <a:lnTo>
                  <a:pt x="134737" y="0"/>
                </a:lnTo>
                <a:lnTo>
                  <a:pt x="137059" y="0"/>
                </a:lnTo>
                <a:lnTo>
                  <a:pt x="140160" y="0"/>
                </a:lnTo>
                <a:lnTo>
                  <a:pt x="143254" y="0"/>
                </a:lnTo>
                <a:lnTo>
                  <a:pt x="147126" y="0"/>
                </a:lnTo>
                <a:lnTo>
                  <a:pt x="150228" y="0"/>
                </a:lnTo>
                <a:lnTo>
                  <a:pt x="152550" y="0"/>
                </a:lnTo>
                <a:lnTo>
                  <a:pt x="155644" y="0"/>
                </a:lnTo>
                <a:lnTo>
                  <a:pt x="158745" y="0"/>
                </a:lnTo>
                <a:lnTo>
                  <a:pt x="161838" y="0"/>
                </a:lnTo>
                <a:lnTo>
                  <a:pt x="165711" y="0"/>
                </a:lnTo>
                <a:lnTo>
                  <a:pt x="168033" y="0"/>
                </a:lnTo>
                <a:lnTo>
                  <a:pt x="171135" y="0"/>
                </a:lnTo>
                <a:lnTo>
                  <a:pt x="174228" y="0"/>
                </a:lnTo>
                <a:lnTo>
                  <a:pt x="177329" y="0"/>
                </a:lnTo>
                <a:lnTo>
                  <a:pt x="180423" y="0"/>
                </a:lnTo>
                <a:lnTo>
                  <a:pt x="184296" y="0"/>
                </a:lnTo>
                <a:lnTo>
                  <a:pt x="186618" y="0"/>
                </a:lnTo>
                <a:lnTo>
                  <a:pt x="189719" y="0"/>
                </a:lnTo>
                <a:lnTo>
                  <a:pt x="192813" y="0"/>
                </a:lnTo>
                <a:lnTo>
                  <a:pt x="195914" y="0"/>
                </a:lnTo>
                <a:lnTo>
                  <a:pt x="198259" y="0"/>
                </a:lnTo>
                <a:lnTo>
                  <a:pt x="202079" y="0"/>
                </a:lnTo>
                <a:lnTo>
                  <a:pt x="205210" y="0"/>
                </a:lnTo>
                <a:lnTo>
                  <a:pt x="208266" y="0"/>
                </a:lnTo>
                <a:lnTo>
                  <a:pt x="211398" y="0"/>
                </a:lnTo>
                <a:lnTo>
                  <a:pt x="213689" y="0"/>
                </a:lnTo>
                <a:lnTo>
                  <a:pt x="216821" y="0"/>
                </a:lnTo>
                <a:lnTo>
                  <a:pt x="220717" y="0"/>
                </a:lnTo>
                <a:lnTo>
                  <a:pt x="223772" y="0"/>
                </a:lnTo>
                <a:lnTo>
                  <a:pt x="226904" y="0"/>
                </a:lnTo>
                <a:lnTo>
                  <a:pt x="229196" y="0"/>
                </a:lnTo>
                <a:lnTo>
                  <a:pt x="232327" y="0"/>
                </a:lnTo>
                <a:lnTo>
                  <a:pt x="235383" y="0"/>
                </a:lnTo>
                <a:lnTo>
                  <a:pt x="239278" y="0"/>
                </a:lnTo>
                <a:lnTo>
                  <a:pt x="242410" y="0"/>
                </a:lnTo>
                <a:lnTo>
                  <a:pt x="244702" y="0"/>
                </a:lnTo>
                <a:lnTo>
                  <a:pt x="247757" y="0"/>
                </a:lnTo>
                <a:lnTo>
                  <a:pt x="250889" y="0"/>
                </a:lnTo>
                <a:lnTo>
                  <a:pt x="254021" y="0"/>
                </a:lnTo>
                <a:lnTo>
                  <a:pt x="257840" y="0"/>
                </a:lnTo>
                <a:lnTo>
                  <a:pt x="260208" y="0"/>
                </a:lnTo>
                <a:lnTo>
                  <a:pt x="263264" y="0"/>
                </a:lnTo>
                <a:lnTo>
                  <a:pt x="266395" y="0"/>
                </a:lnTo>
                <a:lnTo>
                  <a:pt x="269451" y="0"/>
                </a:lnTo>
                <a:lnTo>
                  <a:pt x="271819" y="0"/>
                </a:lnTo>
                <a:lnTo>
                  <a:pt x="275638" y="0"/>
                </a:lnTo>
                <a:lnTo>
                  <a:pt x="278770" y="0"/>
                </a:lnTo>
                <a:lnTo>
                  <a:pt x="281902" y="0"/>
                </a:lnTo>
                <a:lnTo>
                  <a:pt x="284957" y="0"/>
                </a:lnTo>
                <a:lnTo>
                  <a:pt x="287325" y="0"/>
                </a:lnTo>
                <a:lnTo>
                  <a:pt x="290381" y="0"/>
                </a:lnTo>
                <a:lnTo>
                  <a:pt x="294276" y="0"/>
                </a:lnTo>
                <a:lnTo>
                  <a:pt x="297332" y="0"/>
                </a:lnTo>
                <a:lnTo>
                  <a:pt x="300464" y="0"/>
                </a:lnTo>
                <a:lnTo>
                  <a:pt x="303519" y="0"/>
                </a:lnTo>
                <a:lnTo>
                  <a:pt x="305887" y="0"/>
                </a:lnTo>
                <a:lnTo>
                  <a:pt x="308942" y="0"/>
                </a:lnTo>
                <a:lnTo>
                  <a:pt x="312838" y="0"/>
                </a:lnTo>
                <a:lnTo>
                  <a:pt x="315970" y="0"/>
                </a:lnTo>
                <a:lnTo>
                  <a:pt x="319025" y="0"/>
                </a:lnTo>
                <a:lnTo>
                  <a:pt x="321393" y="0"/>
                </a:lnTo>
                <a:lnTo>
                  <a:pt x="324449" y="0"/>
                </a:lnTo>
                <a:lnTo>
                  <a:pt x="328344" y="0"/>
                </a:lnTo>
                <a:lnTo>
                  <a:pt x="331400" y="0"/>
                </a:lnTo>
                <a:lnTo>
                  <a:pt x="334532" y="0"/>
                </a:lnTo>
                <a:lnTo>
                  <a:pt x="336823" y="0"/>
                </a:lnTo>
                <a:lnTo>
                  <a:pt x="339955" y="0"/>
                </a:lnTo>
                <a:lnTo>
                  <a:pt x="343011" y="0"/>
                </a:lnTo>
                <a:lnTo>
                  <a:pt x="346906" y="0"/>
                </a:lnTo>
                <a:lnTo>
                  <a:pt x="350038" y="0"/>
                </a:lnTo>
                <a:lnTo>
                  <a:pt x="352330" y="0"/>
                </a:lnTo>
                <a:lnTo>
                  <a:pt x="355462" y="0"/>
                </a:lnTo>
                <a:lnTo>
                  <a:pt x="358517" y="0"/>
                </a:lnTo>
                <a:lnTo>
                  <a:pt x="361649" y="0"/>
                </a:lnTo>
                <a:lnTo>
                  <a:pt x="365468" y="0"/>
                </a:lnTo>
                <a:lnTo>
                  <a:pt x="367836" y="0"/>
                </a:lnTo>
                <a:lnTo>
                  <a:pt x="370891" y="0"/>
                </a:lnTo>
                <a:lnTo>
                  <a:pt x="374023" y="0"/>
                </a:lnTo>
                <a:lnTo>
                  <a:pt x="377079" y="0"/>
                </a:lnTo>
                <a:lnTo>
                  <a:pt x="379447" y="0"/>
                </a:lnTo>
                <a:lnTo>
                  <a:pt x="383342" y="0"/>
                </a:lnTo>
                <a:lnTo>
                  <a:pt x="386398" y="0"/>
                </a:lnTo>
                <a:lnTo>
                  <a:pt x="389530" y="0"/>
                </a:lnTo>
                <a:lnTo>
                  <a:pt x="392585" y="0"/>
                </a:lnTo>
                <a:lnTo>
                  <a:pt x="394953" y="0"/>
                </a:lnTo>
                <a:lnTo>
                  <a:pt x="398008" y="0"/>
                </a:lnTo>
                <a:lnTo>
                  <a:pt x="401904" y="0"/>
                </a:lnTo>
                <a:lnTo>
                  <a:pt x="404960" y="0"/>
                </a:lnTo>
                <a:lnTo>
                  <a:pt x="408091" y="0"/>
                </a:lnTo>
                <a:lnTo>
                  <a:pt x="410383" y="0"/>
                </a:lnTo>
                <a:lnTo>
                  <a:pt x="413515" y="0"/>
                </a:lnTo>
                <a:lnTo>
                  <a:pt x="416570" y="0"/>
                </a:lnTo>
                <a:lnTo>
                  <a:pt x="420466" y="0"/>
                </a:lnTo>
                <a:lnTo>
                  <a:pt x="423598" y="0"/>
                </a:lnTo>
                <a:lnTo>
                  <a:pt x="426653" y="0"/>
                </a:lnTo>
                <a:lnTo>
                  <a:pt x="429021" y="0"/>
                </a:lnTo>
                <a:lnTo>
                  <a:pt x="432077" y="0"/>
                </a:lnTo>
                <a:lnTo>
                  <a:pt x="435208" y="0"/>
                </a:lnTo>
                <a:lnTo>
                  <a:pt x="439028" y="0"/>
                </a:lnTo>
                <a:lnTo>
                  <a:pt x="442160" y="0"/>
                </a:lnTo>
                <a:lnTo>
                  <a:pt x="444451" y="0"/>
                </a:lnTo>
                <a:lnTo>
                  <a:pt x="447583" y="0"/>
                </a:lnTo>
                <a:lnTo>
                  <a:pt x="450715" y="0"/>
                </a:lnTo>
                <a:lnTo>
                  <a:pt x="453770" y="0"/>
                </a:lnTo>
                <a:lnTo>
                  <a:pt x="457666" y="0"/>
                </a:lnTo>
                <a:lnTo>
                  <a:pt x="459957" y="0"/>
                </a:lnTo>
                <a:lnTo>
                  <a:pt x="463089" y="0"/>
                </a:lnTo>
                <a:lnTo>
                  <a:pt x="466145" y="0"/>
                </a:lnTo>
                <a:lnTo>
                  <a:pt x="469277" y="0"/>
                </a:lnTo>
                <a:lnTo>
                  <a:pt x="471568" y="0"/>
                </a:lnTo>
                <a:lnTo>
                  <a:pt x="475464" y="0"/>
                </a:lnTo>
                <a:lnTo>
                  <a:pt x="478519" y="0"/>
                </a:lnTo>
                <a:lnTo>
                  <a:pt x="481651" y="0"/>
                </a:lnTo>
                <a:lnTo>
                  <a:pt x="484783" y="0"/>
                </a:lnTo>
                <a:lnTo>
                  <a:pt x="487074" y="0"/>
                </a:lnTo>
                <a:lnTo>
                  <a:pt x="490206" y="0"/>
                </a:lnTo>
                <a:lnTo>
                  <a:pt x="494026" y="0"/>
                </a:lnTo>
                <a:lnTo>
                  <a:pt x="497157" y="0"/>
                </a:lnTo>
                <a:lnTo>
                  <a:pt x="500213" y="0"/>
                </a:lnTo>
                <a:lnTo>
                  <a:pt x="502581" y="0"/>
                </a:lnTo>
                <a:lnTo>
                  <a:pt x="505636" y="0"/>
                </a:lnTo>
                <a:lnTo>
                  <a:pt x="508768" y="0"/>
                </a:lnTo>
                <a:lnTo>
                  <a:pt x="512664" y="0"/>
                </a:lnTo>
                <a:lnTo>
                  <a:pt x="515719" y="0"/>
                </a:lnTo>
                <a:lnTo>
                  <a:pt x="518011" y="0"/>
                </a:lnTo>
                <a:lnTo>
                  <a:pt x="521143" y="0"/>
                </a:lnTo>
                <a:lnTo>
                  <a:pt x="524274" y="0"/>
                </a:lnTo>
                <a:lnTo>
                  <a:pt x="527330" y="0"/>
                </a:lnTo>
                <a:lnTo>
                  <a:pt x="531226" y="0"/>
                </a:lnTo>
                <a:lnTo>
                  <a:pt x="533517" y="0"/>
                </a:lnTo>
                <a:lnTo>
                  <a:pt x="536649" y="0"/>
                </a:lnTo>
                <a:lnTo>
                  <a:pt x="539704" y="0"/>
                </a:lnTo>
                <a:lnTo>
                  <a:pt x="542836" y="0"/>
                </a:lnTo>
                <a:lnTo>
                  <a:pt x="545128" y="0"/>
                </a:lnTo>
                <a:lnTo>
                  <a:pt x="549787" y="0"/>
                </a:lnTo>
                <a:lnTo>
                  <a:pt x="552155" y="0"/>
                </a:lnTo>
                <a:lnTo>
                  <a:pt x="555211" y="0"/>
                </a:lnTo>
                <a:lnTo>
                  <a:pt x="558343" y="0"/>
                </a:lnTo>
                <a:lnTo>
                  <a:pt x="561398" y="0"/>
                </a:lnTo>
                <a:lnTo>
                  <a:pt x="563766" y="0"/>
                </a:lnTo>
                <a:lnTo>
                  <a:pt x="567585" y="0"/>
                </a:lnTo>
                <a:lnTo>
                  <a:pt x="570717" y="0"/>
                </a:lnTo>
                <a:lnTo>
                  <a:pt x="573773" y="0"/>
                </a:lnTo>
                <a:lnTo>
                  <a:pt x="576904" y="0"/>
                </a:lnTo>
                <a:lnTo>
                  <a:pt x="579196" y="0"/>
                </a:lnTo>
                <a:lnTo>
                  <a:pt x="582328" y="0"/>
                </a:lnTo>
                <a:lnTo>
                  <a:pt x="586223" y="0"/>
                </a:lnTo>
                <a:lnTo>
                  <a:pt x="589279" y="0"/>
                </a:lnTo>
                <a:lnTo>
                  <a:pt x="592411" y="0"/>
                </a:lnTo>
                <a:lnTo>
                  <a:pt x="594702" y="0"/>
                </a:lnTo>
                <a:lnTo>
                  <a:pt x="597834" y="0"/>
                </a:lnTo>
                <a:lnTo>
                  <a:pt x="600890" y="0"/>
                </a:lnTo>
                <a:lnTo>
                  <a:pt x="604785" y="0"/>
                </a:lnTo>
                <a:lnTo>
                  <a:pt x="607841" y="0"/>
                </a:lnTo>
                <a:lnTo>
                  <a:pt x="610209" y="0"/>
                </a:lnTo>
                <a:lnTo>
                  <a:pt x="613264" y="0"/>
                </a:lnTo>
                <a:lnTo>
                  <a:pt x="616396" y="0"/>
                </a:lnTo>
                <a:lnTo>
                  <a:pt x="619451" y="0"/>
                </a:lnTo>
                <a:lnTo>
                  <a:pt x="623347" y="0"/>
                </a:lnTo>
                <a:lnTo>
                  <a:pt x="625715" y="0"/>
                </a:lnTo>
                <a:lnTo>
                  <a:pt x="628770" y="0"/>
                </a:lnTo>
                <a:lnTo>
                  <a:pt x="631902" y="0"/>
                </a:lnTo>
                <a:lnTo>
                  <a:pt x="634958" y="0"/>
                </a:lnTo>
                <a:lnTo>
                  <a:pt x="637326" y="0"/>
                </a:lnTo>
                <a:lnTo>
                  <a:pt x="641145" y="0"/>
                </a:lnTo>
                <a:lnTo>
                  <a:pt x="644277" y="0"/>
                </a:lnTo>
                <a:lnTo>
                  <a:pt x="647332" y="0"/>
                </a:lnTo>
                <a:lnTo>
                  <a:pt x="650464" y="0"/>
                </a:lnTo>
                <a:lnTo>
                  <a:pt x="652756" y="0"/>
                </a:lnTo>
                <a:lnTo>
                  <a:pt x="655887" y="0"/>
                </a:lnTo>
                <a:lnTo>
                  <a:pt x="659783" y="0"/>
                </a:lnTo>
                <a:lnTo>
                  <a:pt x="662839" y="0"/>
                </a:lnTo>
                <a:lnTo>
                  <a:pt x="665970" y="0"/>
                </a:lnTo>
                <a:lnTo>
                  <a:pt x="668262" y="0"/>
                </a:lnTo>
                <a:lnTo>
                  <a:pt x="671394" y="0"/>
                </a:lnTo>
                <a:lnTo>
                  <a:pt x="674449" y="0"/>
                </a:lnTo>
                <a:lnTo>
                  <a:pt x="678345" y="0"/>
                </a:lnTo>
                <a:lnTo>
                  <a:pt x="681400" y="0"/>
                </a:lnTo>
                <a:lnTo>
                  <a:pt x="684532" y="0"/>
                </a:lnTo>
                <a:lnTo>
                  <a:pt x="686824" y="0"/>
                </a:lnTo>
                <a:lnTo>
                  <a:pt x="689956" y="0"/>
                </a:lnTo>
                <a:lnTo>
                  <a:pt x="693851" y="0"/>
                </a:lnTo>
                <a:lnTo>
                  <a:pt x="696907" y="0"/>
                </a:lnTo>
                <a:lnTo>
                  <a:pt x="700039" y="0"/>
                </a:lnTo>
                <a:lnTo>
                  <a:pt x="702330" y="0"/>
                </a:lnTo>
                <a:lnTo>
                  <a:pt x="705462" y="0"/>
                </a:lnTo>
                <a:lnTo>
                  <a:pt x="708517" y="0"/>
                </a:lnTo>
                <a:lnTo>
                  <a:pt x="712413" y="0"/>
                </a:lnTo>
                <a:lnTo>
                  <a:pt x="715545" y="0"/>
                </a:lnTo>
                <a:lnTo>
                  <a:pt x="717836" y="0"/>
                </a:lnTo>
                <a:lnTo>
                  <a:pt x="720892" y="0"/>
                </a:lnTo>
                <a:lnTo>
                  <a:pt x="724024" y="0"/>
                </a:lnTo>
                <a:lnTo>
                  <a:pt x="727156" y="0"/>
                </a:lnTo>
                <a:lnTo>
                  <a:pt x="730975" y="0"/>
                </a:lnTo>
                <a:lnTo>
                  <a:pt x="733343" y="0"/>
                </a:lnTo>
                <a:lnTo>
                  <a:pt x="736398" y="0"/>
                </a:lnTo>
                <a:lnTo>
                  <a:pt x="739530" y="0"/>
                </a:lnTo>
                <a:lnTo>
                  <a:pt x="742585" y="0"/>
                </a:lnTo>
                <a:lnTo>
                  <a:pt x="744953" y="0"/>
                </a:lnTo>
                <a:lnTo>
                  <a:pt x="748773" y="0"/>
                </a:lnTo>
                <a:lnTo>
                  <a:pt x="751905" y="0"/>
                </a:lnTo>
                <a:lnTo>
                  <a:pt x="755036" y="0"/>
                </a:lnTo>
                <a:lnTo>
                  <a:pt x="758092" y="0"/>
                </a:lnTo>
                <a:lnTo>
                  <a:pt x="760460" y="0"/>
                </a:lnTo>
                <a:lnTo>
                  <a:pt x="763515" y="0"/>
                </a:lnTo>
                <a:lnTo>
                  <a:pt x="767411" y="0"/>
                </a:lnTo>
                <a:lnTo>
                  <a:pt x="770466" y="0"/>
                </a:lnTo>
                <a:lnTo>
                  <a:pt x="773598" y="0"/>
                </a:lnTo>
                <a:lnTo>
                  <a:pt x="775890" y="0"/>
                </a:lnTo>
                <a:lnTo>
                  <a:pt x="779022" y="0"/>
                </a:lnTo>
                <a:lnTo>
                  <a:pt x="782077" y="0"/>
                </a:lnTo>
                <a:lnTo>
                  <a:pt x="785973" y="0"/>
                </a:lnTo>
                <a:lnTo>
                  <a:pt x="789105" y="0"/>
                </a:lnTo>
                <a:lnTo>
                  <a:pt x="791396" y="0"/>
                </a:lnTo>
                <a:lnTo>
                  <a:pt x="794528" y="0"/>
                </a:lnTo>
                <a:lnTo>
                  <a:pt x="797583" y="0"/>
                </a:lnTo>
                <a:lnTo>
                  <a:pt x="800715" y="0"/>
                </a:lnTo>
                <a:lnTo>
                  <a:pt x="804534" y="0"/>
                </a:lnTo>
                <a:lnTo>
                  <a:pt x="807666" y="0"/>
                </a:lnTo>
                <a:lnTo>
                  <a:pt x="809958" y="0"/>
                </a:lnTo>
                <a:lnTo>
                  <a:pt x="813090" y="0"/>
                </a:lnTo>
                <a:lnTo>
                  <a:pt x="816145" y="0"/>
                </a:lnTo>
                <a:lnTo>
                  <a:pt x="819277" y="0"/>
                </a:lnTo>
                <a:lnTo>
                  <a:pt x="823173" y="0"/>
                </a:lnTo>
                <a:lnTo>
                  <a:pt x="825464" y="0"/>
                </a:lnTo>
                <a:lnTo>
                  <a:pt x="828596" y="0"/>
                </a:lnTo>
                <a:lnTo>
                  <a:pt x="831652" y="0"/>
                </a:lnTo>
                <a:lnTo>
                  <a:pt x="834783" y="0"/>
                </a:lnTo>
                <a:lnTo>
                  <a:pt x="837075" y="0"/>
                </a:lnTo>
                <a:lnTo>
                  <a:pt x="840971" y="0"/>
                </a:lnTo>
                <a:lnTo>
                  <a:pt x="844026" y="0"/>
                </a:lnTo>
                <a:lnTo>
                  <a:pt x="847158" y="0"/>
                </a:lnTo>
                <a:lnTo>
                  <a:pt x="850213" y="0"/>
                </a:lnTo>
                <a:lnTo>
                  <a:pt x="852581" y="0"/>
                </a:lnTo>
                <a:lnTo>
                  <a:pt x="855637" y="0"/>
                </a:lnTo>
                <a:lnTo>
                  <a:pt x="859532" y="0"/>
                </a:lnTo>
                <a:lnTo>
                  <a:pt x="862664" y="0"/>
                </a:lnTo>
                <a:lnTo>
                  <a:pt x="865720" y="0"/>
                </a:lnTo>
                <a:lnTo>
                  <a:pt x="868088" y="0"/>
                </a:lnTo>
                <a:lnTo>
                  <a:pt x="871143" y="0"/>
                </a:lnTo>
                <a:lnTo>
                  <a:pt x="874275" y="0"/>
                </a:lnTo>
                <a:lnTo>
                  <a:pt x="878094" y="0"/>
                </a:lnTo>
                <a:lnTo>
                  <a:pt x="881226" y="0"/>
                </a:lnTo>
                <a:lnTo>
                  <a:pt x="883518" y="0"/>
                </a:lnTo>
                <a:lnTo>
                  <a:pt x="886649" y="0"/>
                </a:lnTo>
                <a:lnTo>
                  <a:pt x="889705" y="0"/>
                </a:lnTo>
                <a:lnTo>
                  <a:pt x="892837" y="0"/>
                </a:lnTo>
                <a:lnTo>
                  <a:pt x="896732" y="0"/>
                </a:lnTo>
                <a:lnTo>
                  <a:pt x="899024" y="0"/>
                </a:lnTo>
                <a:lnTo>
                  <a:pt x="902156" y="0"/>
                </a:lnTo>
                <a:lnTo>
                  <a:pt x="905211" y="0"/>
                </a:lnTo>
                <a:lnTo>
                  <a:pt x="908343" y="0"/>
                </a:lnTo>
                <a:lnTo>
                  <a:pt x="910635" y="0"/>
                </a:lnTo>
                <a:lnTo>
                  <a:pt x="914530" y="0"/>
                </a:lnTo>
                <a:lnTo>
                  <a:pt x="917586" y="0"/>
                </a:lnTo>
                <a:lnTo>
                  <a:pt x="920718" y="0"/>
                </a:lnTo>
                <a:lnTo>
                  <a:pt x="923849" y="0"/>
                </a:lnTo>
                <a:lnTo>
                  <a:pt x="926905" y="0"/>
                </a:lnTo>
                <a:lnTo>
                  <a:pt x="929196" y="0"/>
                </a:lnTo>
                <a:lnTo>
                  <a:pt x="933092" y="0"/>
                </a:lnTo>
                <a:lnTo>
                  <a:pt x="936224" y="0"/>
                </a:lnTo>
                <a:lnTo>
                  <a:pt x="939279" y="0"/>
                </a:lnTo>
                <a:lnTo>
                  <a:pt x="942411" y="0"/>
                </a:lnTo>
                <a:lnTo>
                  <a:pt x="944703" y="0"/>
                </a:lnTo>
                <a:lnTo>
                  <a:pt x="947835" y="0"/>
                </a:lnTo>
                <a:lnTo>
                  <a:pt x="951654" y="0"/>
                </a:lnTo>
                <a:lnTo>
                  <a:pt x="954786" y="0"/>
                </a:lnTo>
                <a:lnTo>
                  <a:pt x="957917" y="0"/>
                </a:lnTo>
                <a:lnTo>
                  <a:pt x="960209" y="0"/>
                </a:lnTo>
                <a:lnTo>
                  <a:pt x="963341" y="0"/>
                </a:lnTo>
                <a:lnTo>
                  <a:pt x="966396" y="0"/>
                </a:lnTo>
                <a:lnTo>
                  <a:pt x="970292" y="0"/>
                </a:lnTo>
                <a:lnTo>
                  <a:pt x="973347" y="0"/>
                </a:lnTo>
                <a:lnTo>
                  <a:pt x="975715" y="0"/>
                </a:lnTo>
                <a:lnTo>
                  <a:pt x="978771" y="0"/>
                </a:lnTo>
                <a:lnTo>
                  <a:pt x="981903" y="0"/>
                </a:lnTo>
                <a:lnTo>
                  <a:pt x="984958" y="0"/>
                </a:lnTo>
                <a:lnTo>
                  <a:pt x="988854" y="0"/>
                </a:lnTo>
                <a:lnTo>
                  <a:pt x="991145" y="0"/>
                </a:lnTo>
                <a:lnTo>
                  <a:pt x="994277" y="0"/>
                </a:lnTo>
                <a:lnTo>
                  <a:pt x="997409" y="0"/>
                </a:lnTo>
                <a:lnTo>
                  <a:pt x="1000464" y="0"/>
                </a:lnTo>
                <a:lnTo>
                  <a:pt x="1002832" y="0"/>
                </a:lnTo>
                <a:lnTo>
                  <a:pt x="1006652" y="0"/>
                </a:lnTo>
                <a:lnTo>
                  <a:pt x="1009784" y="0"/>
                </a:lnTo>
                <a:lnTo>
                  <a:pt x="1012839" y="0"/>
                </a:lnTo>
                <a:lnTo>
                  <a:pt x="1015971" y="0"/>
                </a:lnTo>
                <a:lnTo>
                  <a:pt x="1018262" y="0"/>
                </a:lnTo>
                <a:lnTo>
                  <a:pt x="1021394" y="0"/>
                </a:lnTo>
                <a:lnTo>
                  <a:pt x="1025290" y="0"/>
                </a:lnTo>
                <a:lnTo>
                  <a:pt x="1028345" y="0"/>
                </a:lnTo>
                <a:lnTo>
                  <a:pt x="1031477" y="0"/>
                </a:lnTo>
                <a:lnTo>
                  <a:pt x="1033769" y="0"/>
                </a:lnTo>
                <a:lnTo>
                  <a:pt x="1036901" y="0"/>
                </a:lnTo>
                <a:lnTo>
                  <a:pt x="1039956" y="0"/>
                </a:lnTo>
                <a:lnTo>
                  <a:pt x="1043852" y="0"/>
                </a:lnTo>
                <a:lnTo>
                  <a:pt x="1046907" y="0"/>
                </a:lnTo>
                <a:lnTo>
                  <a:pt x="1050039" y="0"/>
                </a:lnTo>
                <a:lnTo>
                  <a:pt x="1052331" y="0"/>
                </a:lnTo>
                <a:lnTo>
                  <a:pt x="1055462" y="0"/>
                </a:lnTo>
                <a:lnTo>
                  <a:pt x="1059358" y="0"/>
                </a:lnTo>
                <a:lnTo>
                  <a:pt x="1062413" y="0"/>
                </a:lnTo>
                <a:lnTo>
                  <a:pt x="1065545" y="0"/>
                </a:lnTo>
                <a:lnTo>
                  <a:pt x="1067837" y="0"/>
                </a:lnTo>
                <a:lnTo>
                  <a:pt x="1070969" y="0"/>
                </a:lnTo>
                <a:lnTo>
                  <a:pt x="1074024" y="0"/>
                </a:lnTo>
                <a:lnTo>
                  <a:pt x="1077920" y="0"/>
                </a:lnTo>
                <a:lnTo>
                  <a:pt x="1080975" y="0"/>
                </a:lnTo>
                <a:lnTo>
                  <a:pt x="1083343" y="0"/>
                </a:lnTo>
                <a:lnTo>
                  <a:pt x="1086399" y="0"/>
                </a:lnTo>
                <a:lnTo>
                  <a:pt x="1089530" y="0"/>
                </a:lnTo>
                <a:lnTo>
                  <a:pt x="1092586" y="0"/>
                </a:lnTo>
                <a:lnTo>
                  <a:pt x="1096482" y="0"/>
                </a:lnTo>
                <a:lnTo>
                  <a:pt x="1098850" y="0"/>
                </a:lnTo>
                <a:lnTo>
                  <a:pt x="1101905" y="0"/>
                </a:lnTo>
                <a:lnTo>
                  <a:pt x="1105037" y="0"/>
                </a:lnTo>
                <a:lnTo>
                  <a:pt x="1108092" y="0"/>
                </a:lnTo>
                <a:lnTo>
                  <a:pt x="1110460" y="0"/>
                </a:lnTo>
                <a:lnTo>
                  <a:pt x="1114280" y="0"/>
                </a:lnTo>
                <a:lnTo>
                  <a:pt x="1117411" y="0"/>
                </a:lnTo>
                <a:lnTo>
                  <a:pt x="1120467" y="0"/>
                </a:lnTo>
                <a:lnTo>
                  <a:pt x="1123599" y="0"/>
                </a:lnTo>
                <a:lnTo>
                  <a:pt x="1125890" y="0"/>
                </a:lnTo>
                <a:lnTo>
                  <a:pt x="1129022" y="0"/>
                </a:lnTo>
                <a:lnTo>
                  <a:pt x="1132918" y="0"/>
                </a:lnTo>
                <a:lnTo>
                  <a:pt x="1135973" y="0"/>
                </a:lnTo>
                <a:lnTo>
                  <a:pt x="1139105" y="0"/>
                </a:lnTo>
                <a:lnTo>
                  <a:pt x="1141397" y="0"/>
                </a:lnTo>
                <a:lnTo>
                  <a:pt x="1144528" y="0"/>
                </a:lnTo>
                <a:lnTo>
                  <a:pt x="1147584" y="0"/>
                </a:lnTo>
                <a:lnTo>
                  <a:pt x="1151479" y="0"/>
                </a:lnTo>
                <a:lnTo>
                  <a:pt x="1154535" y="0"/>
                </a:lnTo>
                <a:lnTo>
                  <a:pt x="1156903" y="0"/>
                </a:lnTo>
                <a:lnTo>
                  <a:pt x="1159958" y="0"/>
                </a:lnTo>
                <a:lnTo>
                  <a:pt x="1163090" y="0"/>
                </a:lnTo>
                <a:lnTo>
                  <a:pt x="1166222" y="0"/>
                </a:lnTo>
                <a:lnTo>
                  <a:pt x="1170041" y="0"/>
                </a:lnTo>
                <a:lnTo>
                  <a:pt x="1172409" y="0"/>
                </a:lnTo>
                <a:lnTo>
                  <a:pt x="1175465" y="0"/>
                </a:lnTo>
                <a:lnTo>
                  <a:pt x="1178596" y="0"/>
                </a:lnTo>
                <a:lnTo>
                  <a:pt x="1181652" y="0"/>
                </a:lnTo>
                <a:lnTo>
                  <a:pt x="1184784" y="0"/>
                </a:lnTo>
                <a:lnTo>
                  <a:pt x="1188679" y="0"/>
                </a:lnTo>
                <a:lnTo>
                  <a:pt x="1190971" y="0"/>
                </a:lnTo>
                <a:lnTo>
                  <a:pt x="1194026" y="0"/>
                </a:lnTo>
                <a:lnTo>
                  <a:pt x="1197158" y="0"/>
                </a:lnTo>
                <a:lnTo>
                  <a:pt x="1200290" y="0"/>
                </a:lnTo>
                <a:lnTo>
                  <a:pt x="1202582" y="0"/>
                </a:lnTo>
                <a:lnTo>
                  <a:pt x="1206477" y="0"/>
                </a:lnTo>
                <a:lnTo>
                  <a:pt x="1209533" y="0"/>
                </a:lnTo>
                <a:lnTo>
                  <a:pt x="1212665" y="0"/>
                </a:lnTo>
                <a:lnTo>
                  <a:pt x="1215720" y="0"/>
                </a:lnTo>
                <a:lnTo>
                  <a:pt x="1218088" y="0"/>
                </a:lnTo>
                <a:lnTo>
                  <a:pt x="1221143" y="0"/>
                </a:lnTo>
                <a:lnTo>
                  <a:pt x="1225039" y="0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1711295" y="41426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1711295" y="41426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1756171" y="42047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1756171" y="42047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1780004" y="424859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1780004" y="424859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1802919" y="431258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1802919" y="431258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824919" y="435554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824919" y="435554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847834" y="436508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847834" y="436508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871667" y="4385094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871667" y="4385094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895576" y="442614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895576" y="442614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918492" y="446054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918492" y="446054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942324" y="4485324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4">
                <a:moveTo>
                  <a:pt x="0" y="37228"/>
                </a:moveTo>
                <a:lnTo>
                  <a:pt x="35328" y="37228"/>
                </a:lnTo>
                <a:lnTo>
                  <a:pt x="35328" y="0"/>
                </a:lnTo>
                <a:lnTo>
                  <a:pt x="0" y="0"/>
                </a:lnTo>
                <a:lnTo>
                  <a:pt x="0" y="37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942324" y="4485324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4">
                <a:moveTo>
                  <a:pt x="0" y="37228"/>
                </a:moveTo>
                <a:lnTo>
                  <a:pt x="35328" y="37228"/>
                </a:lnTo>
                <a:lnTo>
                  <a:pt x="35328" y="0"/>
                </a:lnTo>
                <a:lnTo>
                  <a:pt x="0" y="0"/>
                </a:lnTo>
                <a:lnTo>
                  <a:pt x="0" y="37228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965240" y="453018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965240" y="453018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989148" y="455978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989148" y="455978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013057" y="45922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2013057" y="45922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2035973" y="461323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2035973" y="461323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2060722" y="46227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2060722" y="46227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2084631" y="46666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2084631" y="46666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2108540" y="468196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2108540" y="468196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2133365" y="470773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2133365" y="470773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2157197" y="4722095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2157197" y="4722095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2182023" y="477173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2182023" y="477173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2205932" y="4763142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2205932" y="4763142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2230757" y="47717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2230757" y="47717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2255506" y="478987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2255506" y="478987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2280408" y="479559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2280408" y="479559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2329982" y="48194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2329982" y="48194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354884" y="483473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354884" y="483473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380626" y="4846189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380626" y="4846189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2405452" y="486050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2405452" y="486050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2431270" y="487864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2431270" y="487864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2457012" y="48834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2457012" y="48834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2481838" y="491014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2481838" y="491014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2508573" y="4907282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508573" y="4907282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2533398" y="491396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2533398" y="491396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559140" y="492637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559140" y="492637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585952" y="49473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585952" y="49473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611694" y="495405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611694" y="495405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637512" y="497314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637512" y="497314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664248" y="497887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664248" y="497887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689990" y="49731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689990" y="49731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716725" y="49874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716725" y="49874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742467" y="499701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742467" y="499701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770195" y="49979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770195" y="49979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796013" y="501323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796013" y="501323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823665" y="502755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823665" y="5009421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1683605" y="4059623"/>
            <a:ext cx="1156335" cy="1008380"/>
          </a:xfrm>
          <a:custGeom>
            <a:avLst/>
            <a:gdLst/>
            <a:ahLst/>
            <a:cxnLst/>
            <a:rect l="l" t="t" r="r" b="b"/>
            <a:pathLst>
              <a:path w="1156335" h="1008379">
                <a:moveTo>
                  <a:pt x="0" y="0"/>
                </a:moveTo>
                <a:lnTo>
                  <a:pt x="21670" y="43146"/>
                </a:lnTo>
                <a:lnTo>
                  <a:pt x="44892" y="85529"/>
                </a:lnTo>
                <a:lnTo>
                  <a:pt x="67334" y="125468"/>
                </a:lnTo>
                <a:lnTo>
                  <a:pt x="89753" y="165484"/>
                </a:lnTo>
                <a:lnTo>
                  <a:pt x="112974" y="203056"/>
                </a:lnTo>
                <a:lnTo>
                  <a:pt x="136196" y="239024"/>
                </a:lnTo>
                <a:lnTo>
                  <a:pt x="158653" y="275756"/>
                </a:lnTo>
                <a:lnTo>
                  <a:pt x="181874" y="309357"/>
                </a:lnTo>
                <a:lnTo>
                  <a:pt x="205096" y="342118"/>
                </a:lnTo>
                <a:lnTo>
                  <a:pt x="228317" y="374115"/>
                </a:lnTo>
                <a:lnTo>
                  <a:pt x="251538" y="405272"/>
                </a:lnTo>
                <a:lnTo>
                  <a:pt x="275524" y="435666"/>
                </a:lnTo>
                <a:lnTo>
                  <a:pt x="299509" y="463615"/>
                </a:lnTo>
                <a:lnTo>
                  <a:pt x="322730" y="491642"/>
                </a:lnTo>
                <a:lnTo>
                  <a:pt x="346715" y="517224"/>
                </a:lnTo>
                <a:lnTo>
                  <a:pt x="369937" y="543570"/>
                </a:lnTo>
                <a:lnTo>
                  <a:pt x="393922" y="568389"/>
                </a:lnTo>
                <a:lnTo>
                  <a:pt x="417907" y="591528"/>
                </a:lnTo>
                <a:lnTo>
                  <a:pt x="442732" y="614743"/>
                </a:lnTo>
                <a:lnTo>
                  <a:pt x="466718" y="636278"/>
                </a:lnTo>
                <a:lnTo>
                  <a:pt x="490703" y="658730"/>
                </a:lnTo>
                <a:lnTo>
                  <a:pt x="515452" y="678661"/>
                </a:lnTo>
                <a:lnTo>
                  <a:pt x="539437" y="698669"/>
                </a:lnTo>
                <a:lnTo>
                  <a:pt x="565026" y="717852"/>
                </a:lnTo>
                <a:lnTo>
                  <a:pt x="589012" y="735431"/>
                </a:lnTo>
                <a:lnTo>
                  <a:pt x="613761" y="753820"/>
                </a:lnTo>
                <a:lnTo>
                  <a:pt x="639273" y="770605"/>
                </a:lnTo>
                <a:lnTo>
                  <a:pt x="688848" y="802587"/>
                </a:lnTo>
                <a:lnTo>
                  <a:pt x="739110" y="832958"/>
                </a:lnTo>
                <a:lnTo>
                  <a:pt x="765463" y="846551"/>
                </a:lnTo>
                <a:lnTo>
                  <a:pt x="790212" y="859342"/>
                </a:lnTo>
                <a:lnTo>
                  <a:pt x="842078" y="885719"/>
                </a:lnTo>
                <a:lnTo>
                  <a:pt x="893180" y="909698"/>
                </a:lnTo>
                <a:lnTo>
                  <a:pt x="945810" y="931286"/>
                </a:lnTo>
                <a:lnTo>
                  <a:pt x="970559" y="942474"/>
                </a:lnTo>
                <a:lnTo>
                  <a:pt x="997600" y="952867"/>
                </a:lnTo>
                <a:lnTo>
                  <a:pt x="1023953" y="962459"/>
                </a:lnTo>
                <a:lnTo>
                  <a:pt x="1050230" y="972852"/>
                </a:lnTo>
                <a:lnTo>
                  <a:pt x="1076583" y="981649"/>
                </a:lnTo>
                <a:lnTo>
                  <a:pt x="1103700" y="990439"/>
                </a:lnTo>
                <a:lnTo>
                  <a:pt x="1129213" y="998434"/>
                </a:lnTo>
                <a:lnTo>
                  <a:pt x="1156254" y="1008026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1380925" y="3975621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1364693" y="385817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1380925" y="374079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1364693" y="362243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1380925" y="350498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1364693" y="338661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1380925" y="326923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1364693" y="3151789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1380925" y="303441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1364693" y="2916964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1380925" y="279959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1397157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54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1397157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1555658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54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171511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1872660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16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03024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16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189662" y="2799590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347169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504754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66325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822672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980256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1397157" y="2799590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69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963069" y="3975621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946875" y="385817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963069" y="374079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946875" y="362243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963069" y="350498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946875" y="338661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963069" y="3269239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946875" y="3151789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963069" y="303441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946875" y="2916964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963069" y="279959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980256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93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1515556" y="2928457"/>
            <a:ext cx="109855" cy="167640"/>
          </a:xfrm>
          <a:custGeom>
            <a:avLst/>
            <a:gdLst/>
            <a:ahLst/>
            <a:cxnLst/>
            <a:rect l="l" t="t" r="r" b="b"/>
            <a:pathLst>
              <a:path w="109855" h="167639">
                <a:moveTo>
                  <a:pt x="0" y="167049"/>
                </a:moveTo>
                <a:lnTo>
                  <a:pt x="109804" y="167049"/>
                </a:lnTo>
                <a:lnTo>
                  <a:pt x="109804" y="0"/>
                </a:lnTo>
                <a:lnTo>
                  <a:pt x="0" y="0"/>
                </a:lnTo>
                <a:lnTo>
                  <a:pt x="0" y="167049"/>
                </a:lnTo>
                <a:close/>
              </a:path>
            </a:pathLst>
          </a:custGeom>
          <a:ln w="5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1397157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1661644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1924220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16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189662" y="5152607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09"/>
                </a:moveTo>
                <a:lnTo>
                  <a:pt x="0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453193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716725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980256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1397157" y="5152607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1380925" y="515260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1364693" y="508387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380925" y="501419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364693" y="494451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380925" y="487482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364693" y="480609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1380925" y="473736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1364693" y="4667647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1380925" y="459891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1364693" y="4529272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1380925" y="4460543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1364693" y="439181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64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1380925" y="4322092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1364693" y="425336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1380925" y="418463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1364693" y="4113996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1380925" y="404526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1364693" y="397562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1397157" y="3975621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1176985"/>
                </a:moveTo>
                <a:lnTo>
                  <a:pt x="0" y="0"/>
                </a:lnTo>
                <a:lnTo>
                  <a:pt x="0" y="17029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1661644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54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1924220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16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2189662" y="397562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2453193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2716725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93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2980256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1397157" y="3975621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2963069" y="515260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2946875" y="508387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2963069" y="501419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2946875" y="494451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2963069" y="487482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2946875" y="480609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2963069" y="473736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946875" y="4667647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963069" y="459891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2946875" y="4529272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2963069" y="446054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2946875" y="4391814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380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2963069" y="4322092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2946875" y="425336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963069" y="4184634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946875" y="4113996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2963069" y="404526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2946875" y="397562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2980256" y="3975621"/>
            <a:ext cx="1270" cy="1177290"/>
          </a:xfrm>
          <a:custGeom>
            <a:avLst/>
            <a:gdLst/>
            <a:ahLst/>
            <a:cxnLst/>
            <a:rect l="l" t="t" r="r" b="b"/>
            <a:pathLst>
              <a:path w="1269" h="1177289">
                <a:moveTo>
                  <a:pt x="0" y="1176985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556613" y="2940867"/>
            <a:ext cx="321945" cy="947419"/>
          </a:xfrm>
          <a:custGeom>
            <a:avLst/>
            <a:gdLst/>
            <a:ahLst/>
            <a:cxnLst/>
            <a:rect l="l" t="t" r="r" b="b"/>
            <a:pathLst>
              <a:path w="321944" h="947420">
                <a:moveTo>
                  <a:pt x="0" y="918144"/>
                </a:moveTo>
                <a:lnTo>
                  <a:pt x="0" y="918907"/>
                </a:lnTo>
                <a:lnTo>
                  <a:pt x="0" y="918144"/>
                </a:lnTo>
                <a:lnTo>
                  <a:pt x="779" y="918144"/>
                </a:lnTo>
                <a:lnTo>
                  <a:pt x="1550" y="917304"/>
                </a:lnTo>
                <a:lnTo>
                  <a:pt x="1550" y="918144"/>
                </a:lnTo>
                <a:lnTo>
                  <a:pt x="2329" y="918907"/>
                </a:lnTo>
                <a:lnTo>
                  <a:pt x="2329" y="918144"/>
                </a:lnTo>
                <a:lnTo>
                  <a:pt x="2329" y="917304"/>
                </a:lnTo>
                <a:lnTo>
                  <a:pt x="3880" y="918144"/>
                </a:lnTo>
                <a:lnTo>
                  <a:pt x="4651" y="917304"/>
                </a:lnTo>
                <a:lnTo>
                  <a:pt x="4651" y="918144"/>
                </a:lnTo>
                <a:lnTo>
                  <a:pt x="5431" y="917304"/>
                </a:lnTo>
                <a:lnTo>
                  <a:pt x="5431" y="914936"/>
                </a:lnTo>
                <a:lnTo>
                  <a:pt x="6202" y="795806"/>
                </a:lnTo>
                <a:lnTo>
                  <a:pt x="6202" y="567014"/>
                </a:lnTo>
                <a:lnTo>
                  <a:pt x="7753" y="333488"/>
                </a:lnTo>
                <a:lnTo>
                  <a:pt x="7753" y="243148"/>
                </a:lnTo>
                <a:lnTo>
                  <a:pt x="8532" y="289502"/>
                </a:lnTo>
                <a:lnTo>
                  <a:pt x="8532" y="378315"/>
                </a:lnTo>
                <a:lnTo>
                  <a:pt x="9303" y="469495"/>
                </a:lnTo>
                <a:lnTo>
                  <a:pt x="9303" y="548610"/>
                </a:lnTo>
                <a:lnTo>
                  <a:pt x="9303" y="615048"/>
                </a:lnTo>
                <a:lnTo>
                  <a:pt x="10082" y="671024"/>
                </a:lnTo>
                <a:lnTo>
                  <a:pt x="10082" y="715011"/>
                </a:lnTo>
                <a:lnTo>
                  <a:pt x="11633" y="750216"/>
                </a:lnTo>
                <a:lnTo>
                  <a:pt x="11633" y="779769"/>
                </a:lnTo>
                <a:lnTo>
                  <a:pt x="12405" y="803748"/>
                </a:lnTo>
                <a:lnTo>
                  <a:pt x="12405" y="822992"/>
                </a:lnTo>
                <a:lnTo>
                  <a:pt x="12405" y="838952"/>
                </a:lnTo>
                <a:lnTo>
                  <a:pt x="13184" y="850942"/>
                </a:lnTo>
                <a:lnTo>
                  <a:pt x="13184" y="861328"/>
                </a:lnTo>
                <a:lnTo>
                  <a:pt x="13955" y="870186"/>
                </a:lnTo>
                <a:lnTo>
                  <a:pt x="13955" y="878128"/>
                </a:lnTo>
                <a:lnTo>
                  <a:pt x="15506" y="882939"/>
                </a:lnTo>
                <a:lnTo>
                  <a:pt x="15506" y="889354"/>
                </a:lnTo>
                <a:lnTo>
                  <a:pt x="16285" y="894165"/>
                </a:lnTo>
                <a:lnTo>
                  <a:pt x="16285" y="897372"/>
                </a:lnTo>
                <a:lnTo>
                  <a:pt x="16285" y="899740"/>
                </a:lnTo>
                <a:lnTo>
                  <a:pt x="17056" y="902947"/>
                </a:lnTo>
                <a:lnTo>
                  <a:pt x="17056" y="905314"/>
                </a:lnTo>
                <a:lnTo>
                  <a:pt x="17836" y="906918"/>
                </a:lnTo>
                <a:lnTo>
                  <a:pt x="17836" y="909362"/>
                </a:lnTo>
                <a:lnTo>
                  <a:pt x="19386" y="909362"/>
                </a:lnTo>
                <a:lnTo>
                  <a:pt x="19386" y="911729"/>
                </a:lnTo>
                <a:lnTo>
                  <a:pt x="19386" y="913333"/>
                </a:lnTo>
                <a:lnTo>
                  <a:pt x="20158" y="911729"/>
                </a:lnTo>
                <a:lnTo>
                  <a:pt x="20937" y="914173"/>
                </a:lnTo>
                <a:lnTo>
                  <a:pt x="21708" y="914936"/>
                </a:lnTo>
                <a:lnTo>
                  <a:pt x="21708" y="915776"/>
                </a:lnTo>
                <a:lnTo>
                  <a:pt x="23259" y="915776"/>
                </a:lnTo>
                <a:lnTo>
                  <a:pt x="23259" y="918144"/>
                </a:lnTo>
                <a:lnTo>
                  <a:pt x="24038" y="917304"/>
                </a:lnTo>
                <a:lnTo>
                  <a:pt x="24810" y="918144"/>
                </a:lnTo>
                <a:lnTo>
                  <a:pt x="24810" y="917304"/>
                </a:lnTo>
                <a:lnTo>
                  <a:pt x="25589" y="915776"/>
                </a:lnTo>
                <a:lnTo>
                  <a:pt x="25589" y="918144"/>
                </a:lnTo>
                <a:lnTo>
                  <a:pt x="27139" y="915776"/>
                </a:lnTo>
                <a:lnTo>
                  <a:pt x="27139" y="917304"/>
                </a:lnTo>
                <a:lnTo>
                  <a:pt x="27911" y="917304"/>
                </a:lnTo>
                <a:lnTo>
                  <a:pt x="28690" y="918144"/>
                </a:lnTo>
                <a:lnTo>
                  <a:pt x="28690" y="915776"/>
                </a:lnTo>
                <a:lnTo>
                  <a:pt x="29462" y="917304"/>
                </a:lnTo>
                <a:lnTo>
                  <a:pt x="29462" y="918144"/>
                </a:lnTo>
                <a:lnTo>
                  <a:pt x="31012" y="915776"/>
                </a:lnTo>
                <a:lnTo>
                  <a:pt x="31012" y="917304"/>
                </a:lnTo>
                <a:lnTo>
                  <a:pt x="31791" y="867742"/>
                </a:lnTo>
                <a:lnTo>
                  <a:pt x="31791" y="666977"/>
                </a:lnTo>
                <a:lnTo>
                  <a:pt x="31791" y="391908"/>
                </a:lnTo>
                <a:lnTo>
                  <a:pt x="32563" y="91944"/>
                </a:lnTo>
                <a:lnTo>
                  <a:pt x="32563" y="0"/>
                </a:lnTo>
                <a:lnTo>
                  <a:pt x="33342" y="66361"/>
                </a:lnTo>
                <a:lnTo>
                  <a:pt x="33342" y="184728"/>
                </a:lnTo>
                <a:lnTo>
                  <a:pt x="34893" y="302331"/>
                </a:lnTo>
                <a:lnTo>
                  <a:pt x="34893" y="411916"/>
                </a:lnTo>
                <a:lnTo>
                  <a:pt x="35664" y="503860"/>
                </a:lnTo>
                <a:lnTo>
                  <a:pt x="35664" y="575033"/>
                </a:lnTo>
                <a:lnTo>
                  <a:pt x="35664" y="631849"/>
                </a:lnTo>
                <a:lnTo>
                  <a:pt x="36443" y="681410"/>
                </a:lnTo>
                <a:lnTo>
                  <a:pt x="36443" y="722189"/>
                </a:lnTo>
                <a:lnTo>
                  <a:pt x="37215" y="758158"/>
                </a:lnTo>
                <a:lnTo>
                  <a:pt x="37215" y="786184"/>
                </a:lnTo>
                <a:lnTo>
                  <a:pt x="38765" y="811766"/>
                </a:lnTo>
                <a:lnTo>
                  <a:pt x="38765" y="843000"/>
                </a:lnTo>
                <a:lnTo>
                  <a:pt x="38765" y="869346"/>
                </a:lnTo>
                <a:lnTo>
                  <a:pt x="39545" y="879732"/>
                </a:lnTo>
                <a:lnTo>
                  <a:pt x="39545" y="886986"/>
                </a:lnTo>
                <a:lnTo>
                  <a:pt x="40316" y="893325"/>
                </a:lnTo>
                <a:lnTo>
                  <a:pt x="40316" y="894165"/>
                </a:lnTo>
                <a:lnTo>
                  <a:pt x="41095" y="897372"/>
                </a:lnTo>
                <a:lnTo>
                  <a:pt x="41095" y="898976"/>
                </a:lnTo>
                <a:lnTo>
                  <a:pt x="41095" y="899740"/>
                </a:lnTo>
                <a:lnTo>
                  <a:pt x="42646" y="902947"/>
                </a:lnTo>
                <a:lnTo>
                  <a:pt x="42646" y="906154"/>
                </a:lnTo>
                <a:lnTo>
                  <a:pt x="43417" y="906918"/>
                </a:lnTo>
                <a:lnTo>
                  <a:pt x="43417" y="909362"/>
                </a:lnTo>
                <a:lnTo>
                  <a:pt x="44196" y="910965"/>
                </a:lnTo>
                <a:lnTo>
                  <a:pt x="44968" y="914173"/>
                </a:lnTo>
                <a:lnTo>
                  <a:pt x="44968" y="915776"/>
                </a:lnTo>
                <a:lnTo>
                  <a:pt x="46519" y="918144"/>
                </a:lnTo>
                <a:lnTo>
                  <a:pt x="46519" y="918907"/>
                </a:lnTo>
                <a:lnTo>
                  <a:pt x="47298" y="918907"/>
                </a:lnTo>
                <a:lnTo>
                  <a:pt x="48069" y="918907"/>
                </a:lnTo>
                <a:lnTo>
                  <a:pt x="48069" y="917304"/>
                </a:lnTo>
                <a:lnTo>
                  <a:pt x="48069" y="919747"/>
                </a:lnTo>
                <a:lnTo>
                  <a:pt x="49620" y="921351"/>
                </a:lnTo>
                <a:lnTo>
                  <a:pt x="49620" y="919747"/>
                </a:lnTo>
                <a:lnTo>
                  <a:pt x="50399" y="919747"/>
                </a:lnTo>
                <a:lnTo>
                  <a:pt x="50399" y="918907"/>
                </a:lnTo>
                <a:lnTo>
                  <a:pt x="51170" y="918144"/>
                </a:lnTo>
                <a:lnTo>
                  <a:pt x="51170" y="918907"/>
                </a:lnTo>
                <a:lnTo>
                  <a:pt x="51950" y="918144"/>
                </a:lnTo>
                <a:lnTo>
                  <a:pt x="51950" y="917304"/>
                </a:lnTo>
                <a:lnTo>
                  <a:pt x="51950" y="918907"/>
                </a:lnTo>
                <a:lnTo>
                  <a:pt x="53500" y="918144"/>
                </a:lnTo>
                <a:lnTo>
                  <a:pt x="53500" y="918907"/>
                </a:lnTo>
                <a:lnTo>
                  <a:pt x="54272" y="918907"/>
                </a:lnTo>
                <a:lnTo>
                  <a:pt x="54272" y="917304"/>
                </a:lnTo>
                <a:lnTo>
                  <a:pt x="55051" y="917304"/>
                </a:lnTo>
                <a:lnTo>
                  <a:pt x="55051" y="915776"/>
                </a:lnTo>
                <a:lnTo>
                  <a:pt x="55822" y="915776"/>
                </a:lnTo>
                <a:lnTo>
                  <a:pt x="55822" y="917304"/>
                </a:lnTo>
                <a:lnTo>
                  <a:pt x="57373" y="878128"/>
                </a:lnTo>
                <a:lnTo>
                  <a:pt x="57373" y="703022"/>
                </a:lnTo>
                <a:lnTo>
                  <a:pt x="58152" y="479881"/>
                </a:lnTo>
                <a:lnTo>
                  <a:pt x="58152" y="266287"/>
                </a:lnTo>
                <a:lnTo>
                  <a:pt x="58152" y="171135"/>
                </a:lnTo>
                <a:lnTo>
                  <a:pt x="58924" y="204736"/>
                </a:lnTo>
                <a:lnTo>
                  <a:pt x="58924" y="295153"/>
                </a:lnTo>
                <a:lnTo>
                  <a:pt x="59703" y="403897"/>
                </a:lnTo>
                <a:lnTo>
                  <a:pt x="59703" y="507831"/>
                </a:lnTo>
                <a:lnTo>
                  <a:pt x="61253" y="589466"/>
                </a:lnTo>
                <a:lnTo>
                  <a:pt x="61253" y="649413"/>
                </a:lnTo>
                <a:lnTo>
                  <a:pt x="62025" y="698211"/>
                </a:lnTo>
                <a:lnTo>
                  <a:pt x="62025" y="735782"/>
                </a:lnTo>
                <a:lnTo>
                  <a:pt x="62025" y="767780"/>
                </a:lnTo>
                <a:lnTo>
                  <a:pt x="62804" y="794966"/>
                </a:lnTo>
                <a:lnTo>
                  <a:pt x="62804" y="814974"/>
                </a:lnTo>
                <a:lnTo>
                  <a:pt x="63576" y="832538"/>
                </a:lnTo>
                <a:lnTo>
                  <a:pt x="63576" y="848575"/>
                </a:lnTo>
                <a:lnTo>
                  <a:pt x="65126" y="859724"/>
                </a:lnTo>
                <a:lnTo>
                  <a:pt x="65126" y="870186"/>
                </a:lnTo>
                <a:lnTo>
                  <a:pt x="65126" y="878968"/>
                </a:lnTo>
                <a:lnTo>
                  <a:pt x="65905" y="883779"/>
                </a:lnTo>
                <a:lnTo>
                  <a:pt x="65905" y="891721"/>
                </a:lnTo>
                <a:lnTo>
                  <a:pt x="66684" y="897372"/>
                </a:lnTo>
                <a:lnTo>
                  <a:pt x="66684" y="901343"/>
                </a:lnTo>
                <a:lnTo>
                  <a:pt x="67456" y="905314"/>
                </a:lnTo>
                <a:lnTo>
                  <a:pt x="67456" y="906918"/>
                </a:lnTo>
                <a:lnTo>
                  <a:pt x="67456" y="909362"/>
                </a:lnTo>
                <a:lnTo>
                  <a:pt x="69007" y="911729"/>
                </a:lnTo>
                <a:lnTo>
                  <a:pt x="69007" y="914173"/>
                </a:lnTo>
                <a:lnTo>
                  <a:pt x="69786" y="914936"/>
                </a:lnTo>
                <a:lnTo>
                  <a:pt x="69786" y="917304"/>
                </a:lnTo>
                <a:lnTo>
                  <a:pt x="70557" y="918144"/>
                </a:lnTo>
                <a:lnTo>
                  <a:pt x="71336" y="918907"/>
                </a:lnTo>
                <a:lnTo>
                  <a:pt x="71336" y="918144"/>
                </a:lnTo>
                <a:lnTo>
                  <a:pt x="72887" y="919747"/>
                </a:lnTo>
                <a:lnTo>
                  <a:pt x="72887" y="918907"/>
                </a:lnTo>
                <a:lnTo>
                  <a:pt x="73658" y="918144"/>
                </a:lnTo>
                <a:lnTo>
                  <a:pt x="73658" y="919747"/>
                </a:lnTo>
                <a:lnTo>
                  <a:pt x="74438" y="919747"/>
                </a:lnTo>
                <a:lnTo>
                  <a:pt x="74438" y="921351"/>
                </a:lnTo>
                <a:lnTo>
                  <a:pt x="75209" y="921351"/>
                </a:lnTo>
                <a:lnTo>
                  <a:pt x="75209" y="918907"/>
                </a:lnTo>
                <a:lnTo>
                  <a:pt x="76760" y="921351"/>
                </a:lnTo>
                <a:lnTo>
                  <a:pt x="76760" y="919747"/>
                </a:lnTo>
                <a:lnTo>
                  <a:pt x="77539" y="917304"/>
                </a:lnTo>
                <a:lnTo>
                  <a:pt x="77539" y="919747"/>
                </a:lnTo>
                <a:lnTo>
                  <a:pt x="78310" y="918907"/>
                </a:lnTo>
                <a:lnTo>
                  <a:pt x="79090" y="918144"/>
                </a:lnTo>
                <a:lnTo>
                  <a:pt x="79090" y="917304"/>
                </a:lnTo>
                <a:lnTo>
                  <a:pt x="80640" y="918144"/>
                </a:lnTo>
                <a:lnTo>
                  <a:pt x="80640" y="917304"/>
                </a:lnTo>
                <a:lnTo>
                  <a:pt x="81412" y="917304"/>
                </a:lnTo>
                <a:lnTo>
                  <a:pt x="81412" y="918144"/>
                </a:lnTo>
                <a:lnTo>
                  <a:pt x="81412" y="919747"/>
                </a:lnTo>
                <a:lnTo>
                  <a:pt x="82191" y="946934"/>
                </a:lnTo>
                <a:lnTo>
                  <a:pt x="82191" y="933340"/>
                </a:lnTo>
                <a:lnTo>
                  <a:pt x="82962" y="747772"/>
                </a:lnTo>
                <a:lnTo>
                  <a:pt x="82962" y="523868"/>
                </a:lnTo>
                <a:lnTo>
                  <a:pt x="84513" y="413519"/>
                </a:lnTo>
                <a:lnTo>
                  <a:pt x="84513" y="430244"/>
                </a:lnTo>
                <a:lnTo>
                  <a:pt x="84513" y="491871"/>
                </a:lnTo>
                <a:lnTo>
                  <a:pt x="85292" y="560676"/>
                </a:lnTo>
                <a:lnTo>
                  <a:pt x="85292" y="622990"/>
                </a:lnTo>
                <a:lnTo>
                  <a:pt x="86064" y="673392"/>
                </a:lnTo>
                <a:lnTo>
                  <a:pt x="86064" y="718218"/>
                </a:lnTo>
                <a:lnTo>
                  <a:pt x="86843" y="754950"/>
                </a:lnTo>
                <a:lnTo>
                  <a:pt x="86843" y="782976"/>
                </a:lnTo>
                <a:lnTo>
                  <a:pt x="88393" y="806955"/>
                </a:lnTo>
                <a:lnTo>
                  <a:pt x="88393" y="826963"/>
                </a:lnTo>
                <a:lnTo>
                  <a:pt x="88393" y="840556"/>
                </a:lnTo>
                <a:lnTo>
                  <a:pt x="89165" y="854149"/>
                </a:lnTo>
                <a:lnTo>
                  <a:pt x="89165" y="865375"/>
                </a:lnTo>
                <a:lnTo>
                  <a:pt x="89944" y="873317"/>
                </a:lnTo>
                <a:lnTo>
                  <a:pt x="89944" y="879732"/>
                </a:lnTo>
                <a:lnTo>
                  <a:pt x="90715" y="886986"/>
                </a:lnTo>
                <a:lnTo>
                  <a:pt x="90715" y="890957"/>
                </a:lnTo>
                <a:lnTo>
                  <a:pt x="90715" y="894928"/>
                </a:lnTo>
                <a:lnTo>
                  <a:pt x="92266" y="898976"/>
                </a:lnTo>
                <a:lnTo>
                  <a:pt x="92266" y="902183"/>
                </a:lnTo>
                <a:lnTo>
                  <a:pt x="93045" y="903711"/>
                </a:lnTo>
                <a:lnTo>
                  <a:pt x="93045" y="907758"/>
                </a:lnTo>
                <a:lnTo>
                  <a:pt x="93817" y="907758"/>
                </a:lnTo>
                <a:lnTo>
                  <a:pt x="93817" y="910125"/>
                </a:lnTo>
                <a:lnTo>
                  <a:pt x="93817" y="911729"/>
                </a:lnTo>
                <a:lnTo>
                  <a:pt x="94596" y="911729"/>
                </a:lnTo>
                <a:lnTo>
                  <a:pt x="94596" y="913333"/>
                </a:lnTo>
                <a:lnTo>
                  <a:pt x="96146" y="914936"/>
                </a:lnTo>
                <a:lnTo>
                  <a:pt x="96146" y="914173"/>
                </a:lnTo>
                <a:lnTo>
                  <a:pt x="96918" y="914173"/>
                </a:lnTo>
                <a:lnTo>
                  <a:pt x="96918" y="914936"/>
                </a:lnTo>
                <a:lnTo>
                  <a:pt x="97697" y="914173"/>
                </a:lnTo>
                <a:lnTo>
                  <a:pt x="97697" y="914936"/>
                </a:lnTo>
                <a:lnTo>
                  <a:pt x="98469" y="914936"/>
                </a:lnTo>
                <a:lnTo>
                  <a:pt x="100019" y="915776"/>
                </a:lnTo>
                <a:lnTo>
                  <a:pt x="100019" y="914936"/>
                </a:lnTo>
                <a:lnTo>
                  <a:pt x="100798" y="914936"/>
                </a:lnTo>
                <a:lnTo>
                  <a:pt x="100798" y="915776"/>
                </a:lnTo>
                <a:lnTo>
                  <a:pt x="101570" y="914936"/>
                </a:lnTo>
                <a:lnTo>
                  <a:pt x="101570" y="917304"/>
                </a:lnTo>
                <a:lnTo>
                  <a:pt x="102349" y="917304"/>
                </a:lnTo>
                <a:lnTo>
                  <a:pt x="102349" y="915776"/>
                </a:lnTo>
                <a:lnTo>
                  <a:pt x="103900" y="918144"/>
                </a:lnTo>
                <a:lnTo>
                  <a:pt x="103900" y="915776"/>
                </a:lnTo>
                <a:lnTo>
                  <a:pt x="104671" y="915776"/>
                </a:lnTo>
                <a:lnTo>
                  <a:pt x="104671" y="917304"/>
                </a:lnTo>
                <a:lnTo>
                  <a:pt x="105450" y="917304"/>
                </a:lnTo>
                <a:lnTo>
                  <a:pt x="105450" y="918144"/>
                </a:lnTo>
                <a:lnTo>
                  <a:pt x="106222" y="918144"/>
                </a:lnTo>
                <a:lnTo>
                  <a:pt x="107772" y="919747"/>
                </a:lnTo>
                <a:lnTo>
                  <a:pt x="107772" y="890117"/>
                </a:lnTo>
                <a:lnTo>
                  <a:pt x="107772" y="732575"/>
                </a:lnTo>
                <a:lnTo>
                  <a:pt x="108552" y="520660"/>
                </a:lnTo>
                <a:lnTo>
                  <a:pt x="108552" y="317528"/>
                </a:lnTo>
                <a:lnTo>
                  <a:pt x="109323" y="228715"/>
                </a:lnTo>
                <a:lnTo>
                  <a:pt x="109323" y="274305"/>
                </a:lnTo>
                <a:lnTo>
                  <a:pt x="110102" y="363882"/>
                </a:lnTo>
                <a:lnTo>
                  <a:pt x="110102" y="453459"/>
                </a:lnTo>
                <a:lnTo>
                  <a:pt x="110102" y="536621"/>
                </a:lnTo>
                <a:lnTo>
                  <a:pt x="111653" y="607030"/>
                </a:lnTo>
                <a:lnTo>
                  <a:pt x="111653" y="661402"/>
                </a:lnTo>
                <a:lnTo>
                  <a:pt x="112424" y="710200"/>
                </a:lnTo>
                <a:lnTo>
                  <a:pt x="112424" y="747772"/>
                </a:lnTo>
                <a:lnTo>
                  <a:pt x="113203" y="778165"/>
                </a:lnTo>
                <a:lnTo>
                  <a:pt x="113203" y="802144"/>
                </a:lnTo>
                <a:lnTo>
                  <a:pt x="113975" y="819785"/>
                </a:lnTo>
                <a:lnTo>
                  <a:pt x="113975" y="834981"/>
                </a:lnTo>
                <a:lnTo>
                  <a:pt x="113975" y="850178"/>
                </a:lnTo>
                <a:lnTo>
                  <a:pt x="115526" y="862168"/>
                </a:lnTo>
                <a:lnTo>
                  <a:pt x="115526" y="869346"/>
                </a:lnTo>
                <a:lnTo>
                  <a:pt x="116305" y="878128"/>
                </a:lnTo>
                <a:lnTo>
                  <a:pt x="116305" y="886146"/>
                </a:lnTo>
                <a:lnTo>
                  <a:pt x="117076" y="890117"/>
                </a:lnTo>
                <a:lnTo>
                  <a:pt x="117076" y="891721"/>
                </a:lnTo>
                <a:lnTo>
                  <a:pt x="117076" y="895769"/>
                </a:lnTo>
                <a:lnTo>
                  <a:pt x="117855" y="897372"/>
                </a:lnTo>
                <a:lnTo>
                  <a:pt x="117855" y="899740"/>
                </a:lnTo>
                <a:lnTo>
                  <a:pt x="119406" y="902183"/>
                </a:lnTo>
                <a:lnTo>
                  <a:pt x="120178" y="903711"/>
                </a:lnTo>
                <a:lnTo>
                  <a:pt x="120178" y="906918"/>
                </a:lnTo>
                <a:lnTo>
                  <a:pt x="120957" y="910125"/>
                </a:lnTo>
                <a:lnTo>
                  <a:pt x="120957" y="911729"/>
                </a:lnTo>
                <a:lnTo>
                  <a:pt x="121728" y="911729"/>
                </a:lnTo>
                <a:lnTo>
                  <a:pt x="121728" y="913333"/>
                </a:lnTo>
                <a:lnTo>
                  <a:pt x="123279" y="914173"/>
                </a:lnTo>
                <a:lnTo>
                  <a:pt x="123279" y="911729"/>
                </a:lnTo>
                <a:lnTo>
                  <a:pt x="124058" y="914173"/>
                </a:lnTo>
                <a:lnTo>
                  <a:pt x="124058" y="915776"/>
                </a:lnTo>
                <a:lnTo>
                  <a:pt x="124829" y="915776"/>
                </a:lnTo>
                <a:lnTo>
                  <a:pt x="124829" y="914936"/>
                </a:lnTo>
                <a:lnTo>
                  <a:pt x="125609" y="913333"/>
                </a:lnTo>
                <a:lnTo>
                  <a:pt x="127159" y="913333"/>
                </a:lnTo>
                <a:lnTo>
                  <a:pt x="127159" y="914173"/>
                </a:lnTo>
                <a:lnTo>
                  <a:pt x="127931" y="915776"/>
                </a:lnTo>
                <a:lnTo>
                  <a:pt x="127931" y="914936"/>
                </a:lnTo>
                <a:lnTo>
                  <a:pt x="128710" y="914936"/>
                </a:lnTo>
                <a:lnTo>
                  <a:pt x="128710" y="917304"/>
                </a:lnTo>
                <a:lnTo>
                  <a:pt x="129481" y="917304"/>
                </a:lnTo>
                <a:lnTo>
                  <a:pt x="131040" y="918144"/>
                </a:lnTo>
                <a:lnTo>
                  <a:pt x="131040" y="917304"/>
                </a:lnTo>
                <a:lnTo>
                  <a:pt x="131811" y="918144"/>
                </a:lnTo>
                <a:lnTo>
                  <a:pt x="131811" y="917304"/>
                </a:lnTo>
                <a:lnTo>
                  <a:pt x="132590" y="915776"/>
                </a:lnTo>
                <a:lnTo>
                  <a:pt x="132590" y="893325"/>
                </a:lnTo>
                <a:lnTo>
                  <a:pt x="133362" y="744565"/>
                </a:lnTo>
                <a:lnTo>
                  <a:pt x="133362" y="539065"/>
                </a:lnTo>
                <a:lnTo>
                  <a:pt x="133362" y="346318"/>
                </a:lnTo>
                <a:lnTo>
                  <a:pt x="134912" y="259108"/>
                </a:lnTo>
                <a:lnTo>
                  <a:pt x="134912" y="299124"/>
                </a:lnTo>
                <a:lnTo>
                  <a:pt x="135691" y="383890"/>
                </a:lnTo>
                <a:lnTo>
                  <a:pt x="135691" y="470259"/>
                </a:lnTo>
                <a:lnTo>
                  <a:pt x="136463" y="547083"/>
                </a:lnTo>
                <a:lnTo>
                  <a:pt x="136463" y="613445"/>
                </a:lnTo>
                <a:lnTo>
                  <a:pt x="136463" y="669421"/>
                </a:lnTo>
                <a:lnTo>
                  <a:pt x="137242" y="715011"/>
                </a:lnTo>
                <a:lnTo>
                  <a:pt x="137242" y="750979"/>
                </a:lnTo>
                <a:lnTo>
                  <a:pt x="138793" y="779769"/>
                </a:lnTo>
                <a:lnTo>
                  <a:pt x="138793" y="800541"/>
                </a:lnTo>
                <a:lnTo>
                  <a:pt x="139564" y="820548"/>
                </a:lnTo>
                <a:lnTo>
                  <a:pt x="139564" y="838189"/>
                </a:lnTo>
                <a:lnTo>
                  <a:pt x="140343" y="850942"/>
                </a:lnTo>
                <a:lnTo>
                  <a:pt x="140343" y="861328"/>
                </a:lnTo>
                <a:lnTo>
                  <a:pt x="140343" y="870950"/>
                </a:lnTo>
                <a:lnTo>
                  <a:pt x="141115" y="878128"/>
                </a:lnTo>
                <a:lnTo>
                  <a:pt x="141115" y="883779"/>
                </a:lnTo>
                <a:lnTo>
                  <a:pt x="142666" y="889354"/>
                </a:lnTo>
                <a:lnTo>
                  <a:pt x="142666" y="890957"/>
                </a:lnTo>
                <a:lnTo>
                  <a:pt x="143445" y="894928"/>
                </a:lnTo>
                <a:lnTo>
                  <a:pt x="143445" y="899740"/>
                </a:lnTo>
                <a:lnTo>
                  <a:pt x="143445" y="902947"/>
                </a:lnTo>
                <a:lnTo>
                  <a:pt x="144216" y="905314"/>
                </a:lnTo>
                <a:lnTo>
                  <a:pt x="144216" y="907758"/>
                </a:lnTo>
                <a:lnTo>
                  <a:pt x="144995" y="907758"/>
                </a:lnTo>
                <a:lnTo>
                  <a:pt x="144995" y="909362"/>
                </a:lnTo>
                <a:lnTo>
                  <a:pt x="146546" y="911729"/>
                </a:lnTo>
                <a:lnTo>
                  <a:pt x="146546" y="910965"/>
                </a:lnTo>
                <a:lnTo>
                  <a:pt x="146546" y="911729"/>
                </a:lnTo>
                <a:lnTo>
                  <a:pt x="147317" y="913333"/>
                </a:lnTo>
                <a:lnTo>
                  <a:pt x="147317" y="911729"/>
                </a:lnTo>
                <a:lnTo>
                  <a:pt x="148097" y="910965"/>
                </a:lnTo>
                <a:lnTo>
                  <a:pt x="148097" y="914936"/>
                </a:lnTo>
                <a:lnTo>
                  <a:pt x="148868" y="914936"/>
                </a:lnTo>
                <a:lnTo>
                  <a:pt x="148868" y="914173"/>
                </a:lnTo>
                <a:lnTo>
                  <a:pt x="150419" y="917304"/>
                </a:lnTo>
                <a:lnTo>
                  <a:pt x="150419" y="914936"/>
                </a:lnTo>
                <a:lnTo>
                  <a:pt x="150419" y="915776"/>
                </a:lnTo>
                <a:lnTo>
                  <a:pt x="151198" y="918144"/>
                </a:lnTo>
                <a:lnTo>
                  <a:pt x="151198" y="915776"/>
                </a:lnTo>
                <a:lnTo>
                  <a:pt x="151969" y="914936"/>
                </a:lnTo>
                <a:lnTo>
                  <a:pt x="151969" y="915776"/>
                </a:lnTo>
                <a:lnTo>
                  <a:pt x="152748" y="915776"/>
                </a:lnTo>
                <a:lnTo>
                  <a:pt x="152748" y="914173"/>
                </a:lnTo>
                <a:lnTo>
                  <a:pt x="152748" y="915776"/>
                </a:lnTo>
                <a:lnTo>
                  <a:pt x="154299" y="914936"/>
                </a:lnTo>
                <a:lnTo>
                  <a:pt x="154299" y="915776"/>
                </a:lnTo>
                <a:lnTo>
                  <a:pt x="155071" y="917304"/>
                </a:lnTo>
                <a:lnTo>
                  <a:pt x="155850" y="917304"/>
                </a:lnTo>
                <a:lnTo>
                  <a:pt x="155850" y="918907"/>
                </a:lnTo>
                <a:lnTo>
                  <a:pt x="156621" y="918144"/>
                </a:lnTo>
                <a:lnTo>
                  <a:pt x="156621" y="917304"/>
                </a:lnTo>
                <a:lnTo>
                  <a:pt x="158172" y="917304"/>
                </a:lnTo>
                <a:lnTo>
                  <a:pt x="158172" y="894165"/>
                </a:lnTo>
                <a:lnTo>
                  <a:pt x="158951" y="755790"/>
                </a:lnTo>
                <a:lnTo>
                  <a:pt x="158951" y="559836"/>
                </a:lnTo>
                <a:lnTo>
                  <a:pt x="159723" y="370297"/>
                </a:lnTo>
                <a:lnTo>
                  <a:pt x="159723" y="282323"/>
                </a:lnTo>
                <a:lnTo>
                  <a:pt x="159723" y="318292"/>
                </a:lnTo>
                <a:lnTo>
                  <a:pt x="160502" y="399850"/>
                </a:lnTo>
                <a:lnTo>
                  <a:pt x="160502" y="485456"/>
                </a:lnTo>
                <a:lnTo>
                  <a:pt x="162052" y="563043"/>
                </a:lnTo>
                <a:lnTo>
                  <a:pt x="162052" y="625434"/>
                </a:lnTo>
                <a:lnTo>
                  <a:pt x="162824" y="679043"/>
                </a:lnTo>
                <a:lnTo>
                  <a:pt x="162824" y="723793"/>
                </a:lnTo>
                <a:lnTo>
                  <a:pt x="162824" y="758158"/>
                </a:lnTo>
                <a:lnTo>
                  <a:pt x="163603" y="786184"/>
                </a:lnTo>
                <a:lnTo>
                  <a:pt x="163603" y="811003"/>
                </a:lnTo>
                <a:lnTo>
                  <a:pt x="164374" y="828567"/>
                </a:lnTo>
                <a:lnTo>
                  <a:pt x="164374" y="843000"/>
                </a:lnTo>
                <a:lnTo>
                  <a:pt x="165925" y="855753"/>
                </a:lnTo>
                <a:lnTo>
                  <a:pt x="165925" y="866139"/>
                </a:lnTo>
                <a:lnTo>
                  <a:pt x="166704" y="874921"/>
                </a:lnTo>
                <a:lnTo>
                  <a:pt x="166704" y="882175"/>
                </a:lnTo>
                <a:lnTo>
                  <a:pt x="166704" y="889354"/>
                </a:lnTo>
                <a:lnTo>
                  <a:pt x="167476" y="893325"/>
                </a:lnTo>
                <a:lnTo>
                  <a:pt x="167476" y="898136"/>
                </a:lnTo>
                <a:lnTo>
                  <a:pt x="168255" y="901343"/>
                </a:lnTo>
                <a:lnTo>
                  <a:pt x="168255" y="902183"/>
                </a:lnTo>
                <a:lnTo>
                  <a:pt x="169805" y="906154"/>
                </a:lnTo>
                <a:lnTo>
                  <a:pt x="169805" y="907758"/>
                </a:lnTo>
                <a:lnTo>
                  <a:pt x="169805" y="909362"/>
                </a:lnTo>
                <a:lnTo>
                  <a:pt x="170577" y="910965"/>
                </a:lnTo>
                <a:lnTo>
                  <a:pt x="170577" y="913333"/>
                </a:lnTo>
                <a:lnTo>
                  <a:pt x="171356" y="913333"/>
                </a:lnTo>
                <a:lnTo>
                  <a:pt x="171356" y="914936"/>
                </a:lnTo>
                <a:lnTo>
                  <a:pt x="172128" y="914936"/>
                </a:lnTo>
                <a:lnTo>
                  <a:pt x="172128" y="915776"/>
                </a:lnTo>
                <a:lnTo>
                  <a:pt x="173678" y="917304"/>
                </a:lnTo>
                <a:lnTo>
                  <a:pt x="173678" y="915776"/>
                </a:lnTo>
                <a:lnTo>
                  <a:pt x="174457" y="917304"/>
                </a:lnTo>
                <a:lnTo>
                  <a:pt x="174457" y="918144"/>
                </a:lnTo>
                <a:lnTo>
                  <a:pt x="175229" y="917304"/>
                </a:lnTo>
                <a:lnTo>
                  <a:pt x="175229" y="918144"/>
                </a:lnTo>
                <a:lnTo>
                  <a:pt x="176779" y="918907"/>
                </a:lnTo>
                <a:lnTo>
                  <a:pt x="176779" y="918144"/>
                </a:lnTo>
                <a:lnTo>
                  <a:pt x="177559" y="918907"/>
                </a:lnTo>
                <a:lnTo>
                  <a:pt x="177559" y="917304"/>
                </a:lnTo>
                <a:lnTo>
                  <a:pt x="178330" y="917304"/>
                </a:lnTo>
                <a:lnTo>
                  <a:pt x="178330" y="918144"/>
                </a:lnTo>
                <a:lnTo>
                  <a:pt x="179109" y="917304"/>
                </a:lnTo>
                <a:lnTo>
                  <a:pt x="179109" y="918907"/>
                </a:lnTo>
                <a:lnTo>
                  <a:pt x="180660" y="917304"/>
                </a:lnTo>
                <a:lnTo>
                  <a:pt x="180660" y="915776"/>
                </a:lnTo>
                <a:lnTo>
                  <a:pt x="181431" y="918144"/>
                </a:lnTo>
                <a:lnTo>
                  <a:pt x="181431" y="915776"/>
                </a:lnTo>
                <a:lnTo>
                  <a:pt x="182211" y="917304"/>
                </a:lnTo>
                <a:lnTo>
                  <a:pt x="182211" y="918144"/>
                </a:lnTo>
                <a:lnTo>
                  <a:pt x="182982" y="918144"/>
                </a:lnTo>
                <a:lnTo>
                  <a:pt x="182982" y="918907"/>
                </a:lnTo>
                <a:lnTo>
                  <a:pt x="182982" y="899740"/>
                </a:lnTo>
                <a:lnTo>
                  <a:pt x="184533" y="766176"/>
                </a:lnTo>
                <a:lnTo>
                  <a:pt x="184533" y="579004"/>
                </a:lnTo>
                <a:lnTo>
                  <a:pt x="185312" y="398323"/>
                </a:lnTo>
                <a:lnTo>
                  <a:pt x="185312" y="306302"/>
                </a:lnTo>
                <a:lnTo>
                  <a:pt x="186083" y="340667"/>
                </a:lnTo>
                <a:lnTo>
                  <a:pt x="186083" y="417490"/>
                </a:lnTo>
                <a:lnTo>
                  <a:pt x="186083" y="499889"/>
                </a:lnTo>
                <a:lnTo>
                  <a:pt x="186862" y="573429"/>
                </a:lnTo>
                <a:lnTo>
                  <a:pt x="186862" y="637424"/>
                </a:lnTo>
                <a:lnTo>
                  <a:pt x="188413" y="688589"/>
                </a:lnTo>
                <a:lnTo>
                  <a:pt x="188413" y="730208"/>
                </a:lnTo>
                <a:lnTo>
                  <a:pt x="189185" y="764572"/>
                </a:lnTo>
                <a:lnTo>
                  <a:pt x="189185" y="791759"/>
                </a:lnTo>
                <a:lnTo>
                  <a:pt x="189185" y="814134"/>
                </a:lnTo>
                <a:lnTo>
                  <a:pt x="189964" y="832538"/>
                </a:lnTo>
                <a:lnTo>
                  <a:pt x="189964" y="846971"/>
                </a:lnTo>
                <a:lnTo>
                  <a:pt x="190735" y="858120"/>
                </a:lnTo>
                <a:lnTo>
                  <a:pt x="190735" y="869346"/>
                </a:lnTo>
                <a:lnTo>
                  <a:pt x="192286" y="875761"/>
                </a:lnTo>
                <a:lnTo>
                  <a:pt x="192286" y="883779"/>
                </a:lnTo>
                <a:lnTo>
                  <a:pt x="193065" y="890957"/>
                </a:lnTo>
                <a:lnTo>
                  <a:pt x="193065" y="894165"/>
                </a:lnTo>
                <a:lnTo>
                  <a:pt x="193065" y="898136"/>
                </a:lnTo>
                <a:lnTo>
                  <a:pt x="193844" y="902947"/>
                </a:lnTo>
                <a:lnTo>
                  <a:pt x="193844" y="903711"/>
                </a:lnTo>
                <a:lnTo>
                  <a:pt x="194616" y="906918"/>
                </a:lnTo>
                <a:lnTo>
                  <a:pt x="194616" y="909362"/>
                </a:lnTo>
                <a:lnTo>
                  <a:pt x="196166" y="909362"/>
                </a:lnTo>
                <a:lnTo>
                  <a:pt x="196166" y="910125"/>
                </a:lnTo>
                <a:lnTo>
                  <a:pt x="196166" y="910965"/>
                </a:lnTo>
                <a:lnTo>
                  <a:pt x="196945" y="910965"/>
                </a:lnTo>
                <a:lnTo>
                  <a:pt x="196945" y="913333"/>
                </a:lnTo>
                <a:lnTo>
                  <a:pt x="197717" y="914936"/>
                </a:lnTo>
                <a:lnTo>
                  <a:pt x="198488" y="917304"/>
                </a:lnTo>
                <a:lnTo>
                  <a:pt x="198488" y="918144"/>
                </a:lnTo>
                <a:lnTo>
                  <a:pt x="198488" y="917304"/>
                </a:lnTo>
                <a:lnTo>
                  <a:pt x="200016" y="917304"/>
                </a:lnTo>
                <a:lnTo>
                  <a:pt x="200856" y="915776"/>
                </a:lnTo>
                <a:lnTo>
                  <a:pt x="200856" y="918144"/>
                </a:lnTo>
                <a:lnTo>
                  <a:pt x="201620" y="918144"/>
                </a:lnTo>
                <a:lnTo>
                  <a:pt x="201620" y="917304"/>
                </a:lnTo>
                <a:lnTo>
                  <a:pt x="202384" y="918907"/>
                </a:lnTo>
                <a:lnTo>
                  <a:pt x="202384" y="918144"/>
                </a:lnTo>
                <a:lnTo>
                  <a:pt x="203912" y="919747"/>
                </a:lnTo>
                <a:lnTo>
                  <a:pt x="203912" y="918907"/>
                </a:lnTo>
                <a:lnTo>
                  <a:pt x="204676" y="917304"/>
                </a:lnTo>
                <a:lnTo>
                  <a:pt x="204676" y="918144"/>
                </a:lnTo>
                <a:lnTo>
                  <a:pt x="205440" y="918144"/>
                </a:lnTo>
                <a:lnTo>
                  <a:pt x="205440" y="917304"/>
                </a:lnTo>
                <a:lnTo>
                  <a:pt x="205440" y="918907"/>
                </a:lnTo>
                <a:lnTo>
                  <a:pt x="206280" y="917304"/>
                </a:lnTo>
                <a:lnTo>
                  <a:pt x="206280" y="915776"/>
                </a:lnTo>
                <a:lnTo>
                  <a:pt x="207807" y="917304"/>
                </a:lnTo>
                <a:lnTo>
                  <a:pt x="208571" y="917304"/>
                </a:lnTo>
                <a:lnTo>
                  <a:pt x="208571" y="918907"/>
                </a:lnTo>
                <a:lnTo>
                  <a:pt x="209335" y="902183"/>
                </a:lnTo>
                <a:lnTo>
                  <a:pt x="209335" y="782976"/>
                </a:lnTo>
                <a:lnTo>
                  <a:pt x="209335" y="604663"/>
                </a:lnTo>
                <a:lnTo>
                  <a:pt x="210099" y="423905"/>
                </a:lnTo>
                <a:lnTo>
                  <a:pt x="210099" y="328677"/>
                </a:lnTo>
                <a:lnTo>
                  <a:pt x="211703" y="352732"/>
                </a:lnTo>
                <a:lnTo>
                  <a:pt x="211703" y="424669"/>
                </a:lnTo>
                <a:lnTo>
                  <a:pt x="212467" y="503860"/>
                </a:lnTo>
                <a:lnTo>
                  <a:pt x="212467" y="575873"/>
                </a:lnTo>
                <a:lnTo>
                  <a:pt x="212467" y="637424"/>
                </a:lnTo>
                <a:lnTo>
                  <a:pt x="213231" y="690192"/>
                </a:lnTo>
                <a:lnTo>
                  <a:pt x="213231" y="732575"/>
                </a:lnTo>
                <a:lnTo>
                  <a:pt x="213995" y="764572"/>
                </a:lnTo>
                <a:lnTo>
                  <a:pt x="213995" y="794966"/>
                </a:lnTo>
                <a:lnTo>
                  <a:pt x="215522" y="814974"/>
                </a:lnTo>
                <a:lnTo>
                  <a:pt x="215522" y="831774"/>
                </a:lnTo>
                <a:lnTo>
                  <a:pt x="215522" y="847735"/>
                </a:lnTo>
                <a:lnTo>
                  <a:pt x="216363" y="858960"/>
                </a:lnTo>
                <a:lnTo>
                  <a:pt x="216363" y="869346"/>
                </a:lnTo>
                <a:lnTo>
                  <a:pt x="217127" y="878128"/>
                </a:lnTo>
                <a:lnTo>
                  <a:pt x="217127" y="883779"/>
                </a:lnTo>
                <a:lnTo>
                  <a:pt x="217890" y="887750"/>
                </a:lnTo>
                <a:lnTo>
                  <a:pt x="217890" y="894165"/>
                </a:lnTo>
                <a:lnTo>
                  <a:pt x="219418" y="894928"/>
                </a:lnTo>
                <a:lnTo>
                  <a:pt x="219418" y="899740"/>
                </a:lnTo>
                <a:lnTo>
                  <a:pt x="219418" y="902183"/>
                </a:lnTo>
                <a:lnTo>
                  <a:pt x="220182" y="903711"/>
                </a:lnTo>
                <a:lnTo>
                  <a:pt x="220182" y="906918"/>
                </a:lnTo>
                <a:lnTo>
                  <a:pt x="220946" y="907758"/>
                </a:lnTo>
                <a:lnTo>
                  <a:pt x="220946" y="906918"/>
                </a:lnTo>
                <a:lnTo>
                  <a:pt x="221786" y="910125"/>
                </a:lnTo>
                <a:lnTo>
                  <a:pt x="223314" y="910965"/>
                </a:lnTo>
                <a:lnTo>
                  <a:pt x="223314" y="910125"/>
                </a:lnTo>
                <a:lnTo>
                  <a:pt x="224078" y="910965"/>
                </a:lnTo>
                <a:lnTo>
                  <a:pt x="224078" y="911729"/>
                </a:lnTo>
                <a:lnTo>
                  <a:pt x="224842" y="911729"/>
                </a:lnTo>
                <a:lnTo>
                  <a:pt x="224842" y="913333"/>
                </a:lnTo>
                <a:lnTo>
                  <a:pt x="225605" y="913333"/>
                </a:lnTo>
                <a:lnTo>
                  <a:pt x="225605" y="914936"/>
                </a:lnTo>
                <a:lnTo>
                  <a:pt x="227210" y="914173"/>
                </a:lnTo>
                <a:lnTo>
                  <a:pt x="227973" y="917304"/>
                </a:lnTo>
                <a:lnTo>
                  <a:pt x="227973" y="915776"/>
                </a:lnTo>
                <a:lnTo>
                  <a:pt x="228737" y="917304"/>
                </a:lnTo>
                <a:lnTo>
                  <a:pt x="228737" y="918144"/>
                </a:lnTo>
                <a:lnTo>
                  <a:pt x="228737" y="917304"/>
                </a:lnTo>
                <a:lnTo>
                  <a:pt x="229501" y="918907"/>
                </a:lnTo>
                <a:lnTo>
                  <a:pt x="231029" y="918144"/>
                </a:lnTo>
                <a:lnTo>
                  <a:pt x="231029" y="918907"/>
                </a:lnTo>
                <a:lnTo>
                  <a:pt x="231869" y="918144"/>
                </a:lnTo>
                <a:lnTo>
                  <a:pt x="231869" y="917304"/>
                </a:lnTo>
                <a:lnTo>
                  <a:pt x="231869" y="918144"/>
                </a:lnTo>
                <a:lnTo>
                  <a:pt x="232633" y="917304"/>
                </a:lnTo>
                <a:lnTo>
                  <a:pt x="233397" y="918144"/>
                </a:lnTo>
                <a:lnTo>
                  <a:pt x="233397" y="915776"/>
                </a:lnTo>
                <a:lnTo>
                  <a:pt x="234924" y="903711"/>
                </a:lnTo>
                <a:lnTo>
                  <a:pt x="234924" y="791759"/>
                </a:lnTo>
                <a:lnTo>
                  <a:pt x="235688" y="615812"/>
                </a:lnTo>
                <a:lnTo>
                  <a:pt x="235688" y="441469"/>
                </a:lnTo>
                <a:lnTo>
                  <a:pt x="235688" y="344714"/>
                </a:lnTo>
                <a:lnTo>
                  <a:pt x="236452" y="364722"/>
                </a:lnTo>
                <a:lnTo>
                  <a:pt x="236452" y="436658"/>
                </a:lnTo>
                <a:lnTo>
                  <a:pt x="237292" y="516689"/>
                </a:lnTo>
                <a:lnTo>
                  <a:pt x="237292" y="587022"/>
                </a:lnTo>
                <a:lnTo>
                  <a:pt x="238820" y="648649"/>
                </a:lnTo>
                <a:lnTo>
                  <a:pt x="238820" y="698974"/>
                </a:lnTo>
                <a:lnTo>
                  <a:pt x="238820" y="738226"/>
                </a:lnTo>
                <a:lnTo>
                  <a:pt x="239584" y="770987"/>
                </a:lnTo>
                <a:lnTo>
                  <a:pt x="239584" y="798173"/>
                </a:lnTo>
                <a:lnTo>
                  <a:pt x="240348" y="816577"/>
                </a:lnTo>
                <a:lnTo>
                  <a:pt x="240348" y="835745"/>
                </a:lnTo>
                <a:lnTo>
                  <a:pt x="241112" y="847735"/>
                </a:lnTo>
                <a:lnTo>
                  <a:pt x="241112" y="856593"/>
                </a:lnTo>
                <a:lnTo>
                  <a:pt x="241112" y="867742"/>
                </a:lnTo>
                <a:lnTo>
                  <a:pt x="242716" y="874921"/>
                </a:lnTo>
                <a:lnTo>
                  <a:pt x="242716" y="882175"/>
                </a:lnTo>
                <a:lnTo>
                  <a:pt x="243480" y="887750"/>
                </a:lnTo>
                <a:lnTo>
                  <a:pt x="243480" y="890957"/>
                </a:lnTo>
                <a:lnTo>
                  <a:pt x="244244" y="895769"/>
                </a:lnTo>
                <a:lnTo>
                  <a:pt x="244244" y="898976"/>
                </a:lnTo>
                <a:lnTo>
                  <a:pt x="245007" y="899740"/>
                </a:lnTo>
                <a:lnTo>
                  <a:pt x="245007" y="902947"/>
                </a:lnTo>
                <a:lnTo>
                  <a:pt x="246535" y="905314"/>
                </a:lnTo>
                <a:lnTo>
                  <a:pt x="246535" y="907758"/>
                </a:lnTo>
                <a:lnTo>
                  <a:pt x="247375" y="910125"/>
                </a:lnTo>
                <a:lnTo>
                  <a:pt x="247375" y="910965"/>
                </a:lnTo>
                <a:lnTo>
                  <a:pt x="248139" y="911729"/>
                </a:lnTo>
                <a:lnTo>
                  <a:pt x="248903" y="913333"/>
                </a:lnTo>
                <a:lnTo>
                  <a:pt x="248903" y="911729"/>
                </a:lnTo>
                <a:lnTo>
                  <a:pt x="250431" y="914173"/>
                </a:lnTo>
                <a:lnTo>
                  <a:pt x="251195" y="913333"/>
                </a:lnTo>
                <a:lnTo>
                  <a:pt x="251195" y="914173"/>
                </a:lnTo>
                <a:lnTo>
                  <a:pt x="251195" y="914936"/>
                </a:lnTo>
                <a:lnTo>
                  <a:pt x="251959" y="914173"/>
                </a:lnTo>
                <a:lnTo>
                  <a:pt x="251959" y="914936"/>
                </a:lnTo>
                <a:lnTo>
                  <a:pt x="252799" y="913333"/>
                </a:lnTo>
                <a:lnTo>
                  <a:pt x="254327" y="913333"/>
                </a:lnTo>
                <a:lnTo>
                  <a:pt x="254327" y="911729"/>
                </a:lnTo>
                <a:lnTo>
                  <a:pt x="255090" y="913333"/>
                </a:lnTo>
                <a:lnTo>
                  <a:pt x="255090" y="914173"/>
                </a:lnTo>
                <a:lnTo>
                  <a:pt x="255854" y="915776"/>
                </a:lnTo>
                <a:lnTo>
                  <a:pt x="256618" y="915776"/>
                </a:lnTo>
                <a:lnTo>
                  <a:pt x="256618" y="918144"/>
                </a:lnTo>
                <a:lnTo>
                  <a:pt x="258222" y="917304"/>
                </a:lnTo>
                <a:lnTo>
                  <a:pt x="258986" y="915776"/>
                </a:lnTo>
                <a:lnTo>
                  <a:pt x="258986" y="917304"/>
                </a:lnTo>
                <a:lnTo>
                  <a:pt x="259750" y="902947"/>
                </a:lnTo>
                <a:lnTo>
                  <a:pt x="259750" y="786184"/>
                </a:lnTo>
                <a:lnTo>
                  <a:pt x="260514" y="617416"/>
                </a:lnTo>
                <a:lnTo>
                  <a:pt x="260514" y="451855"/>
                </a:lnTo>
                <a:lnTo>
                  <a:pt x="262041" y="361514"/>
                </a:lnTo>
                <a:lnTo>
                  <a:pt x="262041" y="389464"/>
                </a:lnTo>
                <a:lnTo>
                  <a:pt x="262041" y="458270"/>
                </a:lnTo>
                <a:lnTo>
                  <a:pt x="262882" y="535017"/>
                </a:lnTo>
                <a:lnTo>
                  <a:pt x="262882" y="603823"/>
                </a:lnTo>
                <a:lnTo>
                  <a:pt x="263646" y="660639"/>
                </a:lnTo>
                <a:lnTo>
                  <a:pt x="263646" y="708596"/>
                </a:lnTo>
                <a:lnTo>
                  <a:pt x="264409" y="747772"/>
                </a:lnTo>
                <a:lnTo>
                  <a:pt x="264409" y="776562"/>
                </a:lnTo>
                <a:lnTo>
                  <a:pt x="264409" y="802984"/>
                </a:lnTo>
                <a:lnTo>
                  <a:pt x="265937" y="822992"/>
                </a:lnTo>
                <a:lnTo>
                  <a:pt x="265937" y="839793"/>
                </a:lnTo>
                <a:lnTo>
                  <a:pt x="266701" y="852546"/>
                </a:lnTo>
                <a:lnTo>
                  <a:pt x="266701" y="862931"/>
                </a:lnTo>
                <a:lnTo>
                  <a:pt x="267465" y="870950"/>
                </a:lnTo>
                <a:lnTo>
                  <a:pt x="267465" y="878128"/>
                </a:lnTo>
                <a:lnTo>
                  <a:pt x="267465" y="882939"/>
                </a:lnTo>
                <a:lnTo>
                  <a:pt x="268305" y="890117"/>
                </a:lnTo>
                <a:lnTo>
                  <a:pt x="268305" y="894165"/>
                </a:lnTo>
                <a:lnTo>
                  <a:pt x="269833" y="897372"/>
                </a:lnTo>
                <a:lnTo>
                  <a:pt x="269833" y="901343"/>
                </a:lnTo>
                <a:lnTo>
                  <a:pt x="270597" y="902183"/>
                </a:lnTo>
                <a:lnTo>
                  <a:pt x="270597" y="902947"/>
                </a:lnTo>
                <a:lnTo>
                  <a:pt x="271361" y="906154"/>
                </a:lnTo>
                <a:lnTo>
                  <a:pt x="271361" y="907758"/>
                </a:lnTo>
                <a:lnTo>
                  <a:pt x="272124" y="910125"/>
                </a:lnTo>
                <a:lnTo>
                  <a:pt x="273729" y="911729"/>
                </a:lnTo>
                <a:lnTo>
                  <a:pt x="273729" y="913333"/>
                </a:lnTo>
                <a:lnTo>
                  <a:pt x="275256" y="915776"/>
                </a:lnTo>
                <a:lnTo>
                  <a:pt x="276020" y="914936"/>
                </a:lnTo>
                <a:lnTo>
                  <a:pt x="277548" y="914936"/>
                </a:lnTo>
                <a:lnTo>
                  <a:pt x="277548" y="914173"/>
                </a:lnTo>
                <a:lnTo>
                  <a:pt x="277548" y="914936"/>
                </a:lnTo>
                <a:lnTo>
                  <a:pt x="278388" y="914936"/>
                </a:lnTo>
                <a:lnTo>
                  <a:pt x="278388" y="915776"/>
                </a:lnTo>
                <a:lnTo>
                  <a:pt x="279152" y="917304"/>
                </a:lnTo>
                <a:lnTo>
                  <a:pt x="279152" y="914936"/>
                </a:lnTo>
                <a:lnTo>
                  <a:pt x="279916" y="915776"/>
                </a:lnTo>
                <a:lnTo>
                  <a:pt x="281444" y="914173"/>
                </a:lnTo>
                <a:lnTo>
                  <a:pt x="281444" y="915776"/>
                </a:lnTo>
                <a:lnTo>
                  <a:pt x="282207" y="915776"/>
                </a:lnTo>
                <a:lnTo>
                  <a:pt x="282207" y="918144"/>
                </a:lnTo>
                <a:lnTo>
                  <a:pt x="282971" y="917304"/>
                </a:lnTo>
                <a:lnTo>
                  <a:pt x="282971" y="918144"/>
                </a:lnTo>
                <a:lnTo>
                  <a:pt x="283811" y="918144"/>
                </a:lnTo>
                <a:lnTo>
                  <a:pt x="283811" y="915776"/>
                </a:lnTo>
                <a:lnTo>
                  <a:pt x="283811" y="917304"/>
                </a:lnTo>
                <a:lnTo>
                  <a:pt x="285339" y="907758"/>
                </a:lnTo>
                <a:lnTo>
                  <a:pt x="285339" y="803748"/>
                </a:lnTo>
                <a:lnTo>
                  <a:pt x="286103" y="643838"/>
                </a:lnTo>
                <a:lnTo>
                  <a:pt x="286103" y="476674"/>
                </a:lnTo>
                <a:lnTo>
                  <a:pt x="286867" y="382286"/>
                </a:lnTo>
                <a:lnTo>
                  <a:pt x="286867" y="405501"/>
                </a:lnTo>
                <a:lnTo>
                  <a:pt x="287631" y="471863"/>
                </a:lnTo>
                <a:lnTo>
                  <a:pt x="287631" y="543036"/>
                </a:lnTo>
                <a:lnTo>
                  <a:pt x="287631" y="609397"/>
                </a:lnTo>
                <a:lnTo>
                  <a:pt x="289235" y="664610"/>
                </a:lnTo>
                <a:lnTo>
                  <a:pt x="289235" y="711804"/>
                </a:lnTo>
                <a:lnTo>
                  <a:pt x="289999" y="750979"/>
                </a:lnTo>
                <a:lnTo>
                  <a:pt x="289999" y="780609"/>
                </a:lnTo>
                <a:lnTo>
                  <a:pt x="290763" y="804588"/>
                </a:lnTo>
                <a:lnTo>
                  <a:pt x="290763" y="826199"/>
                </a:lnTo>
                <a:lnTo>
                  <a:pt x="290763" y="839793"/>
                </a:lnTo>
                <a:lnTo>
                  <a:pt x="291526" y="852546"/>
                </a:lnTo>
                <a:lnTo>
                  <a:pt x="291526" y="862931"/>
                </a:lnTo>
                <a:lnTo>
                  <a:pt x="293054" y="871790"/>
                </a:lnTo>
                <a:lnTo>
                  <a:pt x="293054" y="879732"/>
                </a:lnTo>
                <a:lnTo>
                  <a:pt x="293894" y="885383"/>
                </a:lnTo>
                <a:lnTo>
                  <a:pt x="293894" y="890957"/>
                </a:lnTo>
                <a:lnTo>
                  <a:pt x="293894" y="894928"/>
                </a:lnTo>
                <a:lnTo>
                  <a:pt x="294658" y="894928"/>
                </a:lnTo>
                <a:lnTo>
                  <a:pt x="294658" y="901343"/>
                </a:lnTo>
                <a:lnTo>
                  <a:pt x="295422" y="902183"/>
                </a:lnTo>
                <a:lnTo>
                  <a:pt x="295422" y="903711"/>
                </a:lnTo>
                <a:lnTo>
                  <a:pt x="296950" y="906918"/>
                </a:lnTo>
                <a:lnTo>
                  <a:pt x="296950" y="906154"/>
                </a:lnTo>
                <a:lnTo>
                  <a:pt x="297714" y="909362"/>
                </a:lnTo>
                <a:lnTo>
                  <a:pt x="297714" y="907758"/>
                </a:lnTo>
                <a:lnTo>
                  <a:pt x="297714" y="910125"/>
                </a:lnTo>
                <a:lnTo>
                  <a:pt x="298478" y="914173"/>
                </a:lnTo>
                <a:lnTo>
                  <a:pt x="298478" y="913333"/>
                </a:lnTo>
                <a:lnTo>
                  <a:pt x="300082" y="914936"/>
                </a:lnTo>
                <a:lnTo>
                  <a:pt x="300846" y="914173"/>
                </a:lnTo>
                <a:lnTo>
                  <a:pt x="300846" y="914936"/>
                </a:lnTo>
                <a:lnTo>
                  <a:pt x="300846" y="913333"/>
                </a:lnTo>
                <a:lnTo>
                  <a:pt x="301609" y="914173"/>
                </a:lnTo>
                <a:lnTo>
                  <a:pt x="301609" y="914936"/>
                </a:lnTo>
                <a:lnTo>
                  <a:pt x="302373" y="914173"/>
                </a:lnTo>
                <a:lnTo>
                  <a:pt x="302373" y="915776"/>
                </a:lnTo>
                <a:lnTo>
                  <a:pt x="303977" y="914936"/>
                </a:lnTo>
                <a:lnTo>
                  <a:pt x="303977" y="915776"/>
                </a:lnTo>
                <a:lnTo>
                  <a:pt x="304741" y="915776"/>
                </a:lnTo>
                <a:lnTo>
                  <a:pt x="304741" y="917304"/>
                </a:lnTo>
                <a:lnTo>
                  <a:pt x="305505" y="918144"/>
                </a:lnTo>
                <a:lnTo>
                  <a:pt x="305505" y="917304"/>
                </a:lnTo>
                <a:lnTo>
                  <a:pt x="306269" y="918144"/>
                </a:lnTo>
                <a:lnTo>
                  <a:pt x="307797" y="917304"/>
                </a:lnTo>
                <a:lnTo>
                  <a:pt x="307797" y="915776"/>
                </a:lnTo>
                <a:lnTo>
                  <a:pt x="308561" y="918907"/>
                </a:lnTo>
                <a:lnTo>
                  <a:pt x="309401" y="918144"/>
                </a:lnTo>
                <a:lnTo>
                  <a:pt x="309401" y="918907"/>
                </a:lnTo>
                <a:lnTo>
                  <a:pt x="310165" y="918144"/>
                </a:lnTo>
                <a:lnTo>
                  <a:pt x="310165" y="909362"/>
                </a:lnTo>
                <a:lnTo>
                  <a:pt x="310165" y="811766"/>
                </a:lnTo>
                <a:lnTo>
                  <a:pt x="311692" y="654988"/>
                </a:lnTo>
                <a:lnTo>
                  <a:pt x="311692" y="498285"/>
                </a:lnTo>
                <a:lnTo>
                  <a:pt x="312456" y="401454"/>
                </a:lnTo>
                <a:lnTo>
                  <a:pt x="312456" y="417490"/>
                </a:lnTo>
                <a:lnTo>
                  <a:pt x="313220" y="482249"/>
                </a:lnTo>
                <a:lnTo>
                  <a:pt x="313220" y="551054"/>
                </a:lnTo>
                <a:lnTo>
                  <a:pt x="313984" y="613445"/>
                </a:lnTo>
                <a:lnTo>
                  <a:pt x="313984" y="669421"/>
                </a:lnTo>
                <a:lnTo>
                  <a:pt x="313984" y="712567"/>
                </a:lnTo>
                <a:lnTo>
                  <a:pt x="315588" y="750216"/>
                </a:lnTo>
                <a:lnTo>
                  <a:pt x="315588" y="779769"/>
                </a:lnTo>
                <a:lnTo>
                  <a:pt x="316352" y="802984"/>
                </a:lnTo>
                <a:lnTo>
                  <a:pt x="316352" y="824596"/>
                </a:lnTo>
                <a:lnTo>
                  <a:pt x="317116" y="839793"/>
                </a:lnTo>
                <a:lnTo>
                  <a:pt x="317116" y="851782"/>
                </a:lnTo>
                <a:lnTo>
                  <a:pt x="317116" y="862931"/>
                </a:lnTo>
                <a:lnTo>
                  <a:pt x="317880" y="869346"/>
                </a:lnTo>
                <a:lnTo>
                  <a:pt x="317880" y="878128"/>
                </a:lnTo>
                <a:lnTo>
                  <a:pt x="319484" y="883779"/>
                </a:lnTo>
                <a:lnTo>
                  <a:pt x="319484" y="889354"/>
                </a:lnTo>
                <a:lnTo>
                  <a:pt x="320248" y="894928"/>
                </a:lnTo>
                <a:lnTo>
                  <a:pt x="320248" y="897372"/>
                </a:lnTo>
                <a:lnTo>
                  <a:pt x="320248" y="898136"/>
                </a:lnTo>
                <a:lnTo>
                  <a:pt x="321011" y="901343"/>
                </a:lnTo>
                <a:lnTo>
                  <a:pt x="321011" y="902183"/>
                </a:lnTo>
                <a:lnTo>
                  <a:pt x="321775" y="905314"/>
                </a:lnTo>
                <a:lnTo>
                  <a:pt x="321775" y="906918"/>
                </a:lnTo>
              </a:path>
            </a:pathLst>
          </a:custGeom>
          <a:ln w="3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1878389" y="3366605"/>
            <a:ext cx="320040" cy="496570"/>
          </a:xfrm>
          <a:custGeom>
            <a:avLst/>
            <a:gdLst/>
            <a:ahLst/>
            <a:cxnLst/>
            <a:rect l="l" t="t" r="r" b="b"/>
            <a:pathLst>
              <a:path w="320039" h="496570">
                <a:moveTo>
                  <a:pt x="0" y="481179"/>
                </a:moveTo>
                <a:lnTo>
                  <a:pt x="1527" y="481179"/>
                </a:lnTo>
                <a:lnTo>
                  <a:pt x="1527" y="485150"/>
                </a:lnTo>
                <a:lnTo>
                  <a:pt x="2291" y="485990"/>
                </a:lnTo>
                <a:lnTo>
                  <a:pt x="2291" y="488358"/>
                </a:lnTo>
                <a:lnTo>
                  <a:pt x="2291" y="489961"/>
                </a:lnTo>
                <a:lnTo>
                  <a:pt x="3131" y="489198"/>
                </a:lnTo>
                <a:lnTo>
                  <a:pt x="3131" y="491565"/>
                </a:lnTo>
                <a:lnTo>
                  <a:pt x="3895" y="489961"/>
                </a:lnTo>
                <a:lnTo>
                  <a:pt x="5423" y="492405"/>
                </a:lnTo>
                <a:lnTo>
                  <a:pt x="5423" y="489961"/>
                </a:lnTo>
                <a:lnTo>
                  <a:pt x="5423" y="493169"/>
                </a:lnTo>
                <a:lnTo>
                  <a:pt x="6187" y="493169"/>
                </a:lnTo>
                <a:lnTo>
                  <a:pt x="6951" y="495613"/>
                </a:lnTo>
                <a:lnTo>
                  <a:pt x="6951" y="492405"/>
                </a:lnTo>
                <a:lnTo>
                  <a:pt x="7714" y="493169"/>
                </a:lnTo>
                <a:lnTo>
                  <a:pt x="7714" y="492405"/>
                </a:lnTo>
                <a:lnTo>
                  <a:pt x="9319" y="492405"/>
                </a:lnTo>
                <a:lnTo>
                  <a:pt x="9319" y="489961"/>
                </a:lnTo>
                <a:lnTo>
                  <a:pt x="10082" y="492405"/>
                </a:lnTo>
                <a:lnTo>
                  <a:pt x="10846" y="492405"/>
                </a:lnTo>
                <a:lnTo>
                  <a:pt x="10846" y="491565"/>
                </a:lnTo>
                <a:lnTo>
                  <a:pt x="11610" y="489961"/>
                </a:lnTo>
                <a:lnTo>
                  <a:pt x="11610" y="492405"/>
                </a:lnTo>
                <a:lnTo>
                  <a:pt x="11610" y="493169"/>
                </a:lnTo>
                <a:lnTo>
                  <a:pt x="13138" y="491565"/>
                </a:lnTo>
                <a:lnTo>
                  <a:pt x="13138" y="494009"/>
                </a:lnTo>
                <a:lnTo>
                  <a:pt x="13978" y="491565"/>
                </a:lnTo>
                <a:lnTo>
                  <a:pt x="13978" y="485990"/>
                </a:lnTo>
                <a:lnTo>
                  <a:pt x="14742" y="392443"/>
                </a:lnTo>
                <a:lnTo>
                  <a:pt x="14742" y="242155"/>
                </a:lnTo>
                <a:lnTo>
                  <a:pt x="14742" y="91944"/>
                </a:lnTo>
                <a:lnTo>
                  <a:pt x="15506" y="0"/>
                </a:lnTo>
                <a:lnTo>
                  <a:pt x="15506" y="15960"/>
                </a:lnTo>
                <a:lnTo>
                  <a:pt x="17034" y="75907"/>
                </a:lnTo>
                <a:lnTo>
                  <a:pt x="17034" y="141505"/>
                </a:lnTo>
                <a:lnTo>
                  <a:pt x="17797" y="205423"/>
                </a:lnTo>
                <a:lnTo>
                  <a:pt x="17797" y="257352"/>
                </a:lnTo>
                <a:lnTo>
                  <a:pt x="18561" y="298971"/>
                </a:lnTo>
                <a:lnTo>
                  <a:pt x="18561" y="336543"/>
                </a:lnTo>
                <a:lnTo>
                  <a:pt x="18561" y="362889"/>
                </a:lnTo>
                <a:lnTo>
                  <a:pt x="19325" y="386104"/>
                </a:lnTo>
                <a:lnTo>
                  <a:pt x="19325" y="405272"/>
                </a:lnTo>
                <a:lnTo>
                  <a:pt x="20929" y="418865"/>
                </a:lnTo>
                <a:lnTo>
                  <a:pt x="20929" y="430854"/>
                </a:lnTo>
                <a:lnTo>
                  <a:pt x="21693" y="439637"/>
                </a:lnTo>
                <a:lnTo>
                  <a:pt x="21693" y="447655"/>
                </a:lnTo>
                <a:lnTo>
                  <a:pt x="21693" y="455597"/>
                </a:lnTo>
                <a:lnTo>
                  <a:pt x="22457" y="459644"/>
                </a:lnTo>
                <a:lnTo>
                  <a:pt x="22457" y="465219"/>
                </a:lnTo>
                <a:lnTo>
                  <a:pt x="23221" y="469190"/>
                </a:lnTo>
                <a:lnTo>
                  <a:pt x="23221" y="472397"/>
                </a:lnTo>
                <a:lnTo>
                  <a:pt x="24749" y="477972"/>
                </a:lnTo>
                <a:lnTo>
                  <a:pt x="24749" y="482019"/>
                </a:lnTo>
                <a:lnTo>
                  <a:pt x="25589" y="484387"/>
                </a:lnTo>
                <a:lnTo>
                  <a:pt x="26353" y="485990"/>
                </a:lnTo>
                <a:lnTo>
                  <a:pt x="26353" y="485150"/>
                </a:lnTo>
                <a:lnTo>
                  <a:pt x="27117" y="487594"/>
                </a:lnTo>
                <a:lnTo>
                  <a:pt x="28644" y="488358"/>
                </a:lnTo>
                <a:lnTo>
                  <a:pt x="28644" y="489198"/>
                </a:lnTo>
                <a:lnTo>
                  <a:pt x="28644" y="487594"/>
                </a:lnTo>
                <a:lnTo>
                  <a:pt x="29408" y="489961"/>
                </a:lnTo>
                <a:lnTo>
                  <a:pt x="30172" y="489961"/>
                </a:lnTo>
                <a:lnTo>
                  <a:pt x="30172" y="492405"/>
                </a:lnTo>
                <a:lnTo>
                  <a:pt x="31012" y="491565"/>
                </a:lnTo>
                <a:lnTo>
                  <a:pt x="31012" y="492405"/>
                </a:lnTo>
                <a:lnTo>
                  <a:pt x="31012" y="491565"/>
                </a:lnTo>
                <a:lnTo>
                  <a:pt x="32540" y="489961"/>
                </a:lnTo>
                <a:lnTo>
                  <a:pt x="32540" y="491565"/>
                </a:lnTo>
                <a:lnTo>
                  <a:pt x="33304" y="489198"/>
                </a:lnTo>
                <a:lnTo>
                  <a:pt x="33304" y="489961"/>
                </a:lnTo>
                <a:lnTo>
                  <a:pt x="34068" y="489198"/>
                </a:lnTo>
                <a:lnTo>
                  <a:pt x="34068" y="491565"/>
                </a:lnTo>
                <a:lnTo>
                  <a:pt x="34831" y="489961"/>
                </a:lnTo>
                <a:lnTo>
                  <a:pt x="34831" y="492405"/>
                </a:lnTo>
                <a:lnTo>
                  <a:pt x="36436" y="491565"/>
                </a:lnTo>
                <a:lnTo>
                  <a:pt x="36436" y="492405"/>
                </a:lnTo>
                <a:lnTo>
                  <a:pt x="37199" y="493169"/>
                </a:lnTo>
                <a:lnTo>
                  <a:pt x="37199" y="491565"/>
                </a:lnTo>
                <a:lnTo>
                  <a:pt x="37963" y="492405"/>
                </a:lnTo>
                <a:lnTo>
                  <a:pt x="37963" y="491565"/>
                </a:lnTo>
                <a:lnTo>
                  <a:pt x="37963" y="492405"/>
                </a:lnTo>
                <a:lnTo>
                  <a:pt x="38727" y="493169"/>
                </a:lnTo>
                <a:lnTo>
                  <a:pt x="38727" y="485150"/>
                </a:lnTo>
                <a:lnTo>
                  <a:pt x="40255" y="394886"/>
                </a:lnTo>
                <a:lnTo>
                  <a:pt x="40255" y="247806"/>
                </a:lnTo>
                <a:lnTo>
                  <a:pt x="41019" y="103933"/>
                </a:lnTo>
                <a:lnTo>
                  <a:pt x="41019" y="18404"/>
                </a:lnTo>
                <a:lnTo>
                  <a:pt x="41019" y="34364"/>
                </a:lnTo>
                <a:lnTo>
                  <a:pt x="41859" y="91944"/>
                </a:lnTo>
                <a:lnTo>
                  <a:pt x="41859" y="155098"/>
                </a:lnTo>
                <a:lnTo>
                  <a:pt x="42623" y="214205"/>
                </a:lnTo>
                <a:lnTo>
                  <a:pt x="42623" y="265370"/>
                </a:lnTo>
                <a:lnTo>
                  <a:pt x="44151" y="305309"/>
                </a:lnTo>
                <a:lnTo>
                  <a:pt x="44151" y="341278"/>
                </a:lnTo>
                <a:lnTo>
                  <a:pt x="44914" y="366860"/>
                </a:lnTo>
                <a:lnTo>
                  <a:pt x="44914" y="388472"/>
                </a:lnTo>
                <a:lnTo>
                  <a:pt x="44914" y="409243"/>
                </a:lnTo>
                <a:lnTo>
                  <a:pt x="45678" y="422072"/>
                </a:lnTo>
                <a:lnTo>
                  <a:pt x="45678" y="435666"/>
                </a:lnTo>
                <a:lnTo>
                  <a:pt x="46442" y="443608"/>
                </a:lnTo>
                <a:lnTo>
                  <a:pt x="46442" y="450022"/>
                </a:lnTo>
                <a:lnTo>
                  <a:pt x="48046" y="456437"/>
                </a:lnTo>
                <a:lnTo>
                  <a:pt x="48046" y="460408"/>
                </a:lnTo>
                <a:lnTo>
                  <a:pt x="48046" y="465983"/>
                </a:lnTo>
                <a:lnTo>
                  <a:pt x="48810" y="469190"/>
                </a:lnTo>
                <a:lnTo>
                  <a:pt x="48810" y="473161"/>
                </a:lnTo>
                <a:lnTo>
                  <a:pt x="49574" y="475605"/>
                </a:lnTo>
                <a:lnTo>
                  <a:pt x="49574" y="476368"/>
                </a:lnTo>
                <a:lnTo>
                  <a:pt x="50338" y="480416"/>
                </a:lnTo>
                <a:lnTo>
                  <a:pt x="50338" y="482019"/>
                </a:lnTo>
                <a:lnTo>
                  <a:pt x="50338" y="485150"/>
                </a:lnTo>
                <a:lnTo>
                  <a:pt x="51866" y="485150"/>
                </a:lnTo>
                <a:lnTo>
                  <a:pt x="52629" y="488358"/>
                </a:lnTo>
                <a:lnTo>
                  <a:pt x="53470" y="489198"/>
                </a:lnTo>
                <a:lnTo>
                  <a:pt x="53470" y="487594"/>
                </a:lnTo>
                <a:lnTo>
                  <a:pt x="54234" y="488358"/>
                </a:lnTo>
                <a:lnTo>
                  <a:pt x="54234" y="489198"/>
                </a:lnTo>
                <a:lnTo>
                  <a:pt x="55761" y="492405"/>
                </a:lnTo>
                <a:lnTo>
                  <a:pt x="55761" y="489961"/>
                </a:lnTo>
                <a:lnTo>
                  <a:pt x="56525" y="492405"/>
                </a:lnTo>
                <a:lnTo>
                  <a:pt x="57289" y="491565"/>
                </a:lnTo>
                <a:lnTo>
                  <a:pt x="57289" y="493169"/>
                </a:lnTo>
                <a:lnTo>
                  <a:pt x="57289" y="491565"/>
                </a:lnTo>
                <a:lnTo>
                  <a:pt x="58053" y="493169"/>
                </a:lnTo>
                <a:lnTo>
                  <a:pt x="58053" y="492405"/>
                </a:lnTo>
                <a:lnTo>
                  <a:pt x="59657" y="491565"/>
                </a:lnTo>
                <a:lnTo>
                  <a:pt x="60421" y="489198"/>
                </a:lnTo>
                <a:lnTo>
                  <a:pt x="60421" y="492405"/>
                </a:lnTo>
                <a:lnTo>
                  <a:pt x="60421" y="489961"/>
                </a:lnTo>
                <a:lnTo>
                  <a:pt x="61185" y="491565"/>
                </a:lnTo>
                <a:lnTo>
                  <a:pt x="61185" y="493169"/>
                </a:lnTo>
                <a:lnTo>
                  <a:pt x="61949" y="489961"/>
                </a:lnTo>
                <a:lnTo>
                  <a:pt x="61949" y="492405"/>
                </a:lnTo>
                <a:lnTo>
                  <a:pt x="63476" y="491565"/>
                </a:lnTo>
                <a:lnTo>
                  <a:pt x="63476" y="492405"/>
                </a:lnTo>
                <a:lnTo>
                  <a:pt x="64316" y="491565"/>
                </a:lnTo>
                <a:lnTo>
                  <a:pt x="64316" y="489198"/>
                </a:lnTo>
                <a:lnTo>
                  <a:pt x="65080" y="405272"/>
                </a:lnTo>
                <a:lnTo>
                  <a:pt x="65080" y="266210"/>
                </a:lnTo>
                <a:lnTo>
                  <a:pt x="65844" y="123101"/>
                </a:lnTo>
                <a:lnTo>
                  <a:pt x="65844" y="35968"/>
                </a:lnTo>
                <a:lnTo>
                  <a:pt x="67372" y="48721"/>
                </a:lnTo>
                <a:lnTo>
                  <a:pt x="67372" y="103093"/>
                </a:lnTo>
                <a:lnTo>
                  <a:pt x="67372" y="166248"/>
                </a:lnTo>
                <a:lnTo>
                  <a:pt x="68136" y="221384"/>
                </a:lnTo>
                <a:lnTo>
                  <a:pt x="68136" y="270945"/>
                </a:lnTo>
                <a:lnTo>
                  <a:pt x="68900" y="312564"/>
                </a:lnTo>
                <a:lnTo>
                  <a:pt x="68900" y="344485"/>
                </a:lnTo>
                <a:lnTo>
                  <a:pt x="69740" y="370907"/>
                </a:lnTo>
                <a:lnTo>
                  <a:pt x="69740" y="392443"/>
                </a:lnTo>
                <a:lnTo>
                  <a:pt x="71268" y="410083"/>
                </a:lnTo>
                <a:lnTo>
                  <a:pt x="71268" y="424440"/>
                </a:lnTo>
                <a:lnTo>
                  <a:pt x="71268" y="435666"/>
                </a:lnTo>
                <a:lnTo>
                  <a:pt x="72031" y="446051"/>
                </a:lnTo>
                <a:lnTo>
                  <a:pt x="72031" y="453230"/>
                </a:lnTo>
                <a:lnTo>
                  <a:pt x="72795" y="460408"/>
                </a:lnTo>
                <a:lnTo>
                  <a:pt x="72795" y="463615"/>
                </a:lnTo>
                <a:lnTo>
                  <a:pt x="73559" y="469190"/>
                </a:lnTo>
                <a:lnTo>
                  <a:pt x="73559" y="472397"/>
                </a:lnTo>
                <a:lnTo>
                  <a:pt x="73559" y="474001"/>
                </a:lnTo>
                <a:lnTo>
                  <a:pt x="75163" y="477208"/>
                </a:lnTo>
                <a:lnTo>
                  <a:pt x="75163" y="479576"/>
                </a:lnTo>
                <a:lnTo>
                  <a:pt x="75927" y="482019"/>
                </a:lnTo>
                <a:lnTo>
                  <a:pt x="76691" y="485150"/>
                </a:lnTo>
                <a:lnTo>
                  <a:pt x="76691" y="484387"/>
                </a:lnTo>
                <a:lnTo>
                  <a:pt x="76691" y="485150"/>
                </a:lnTo>
                <a:lnTo>
                  <a:pt x="77455" y="484387"/>
                </a:lnTo>
                <a:lnTo>
                  <a:pt x="77455" y="485990"/>
                </a:lnTo>
                <a:lnTo>
                  <a:pt x="78983" y="488358"/>
                </a:lnTo>
                <a:lnTo>
                  <a:pt x="79746" y="492405"/>
                </a:lnTo>
                <a:lnTo>
                  <a:pt x="79746" y="491565"/>
                </a:lnTo>
                <a:lnTo>
                  <a:pt x="80510" y="492405"/>
                </a:lnTo>
                <a:lnTo>
                  <a:pt x="80510" y="491565"/>
                </a:lnTo>
                <a:lnTo>
                  <a:pt x="81351" y="492405"/>
                </a:lnTo>
                <a:lnTo>
                  <a:pt x="81351" y="491565"/>
                </a:lnTo>
                <a:lnTo>
                  <a:pt x="82878" y="493169"/>
                </a:lnTo>
                <a:lnTo>
                  <a:pt x="82878" y="489961"/>
                </a:lnTo>
                <a:lnTo>
                  <a:pt x="83642" y="491565"/>
                </a:lnTo>
                <a:lnTo>
                  <a:pt x="83642" y="489961"/>
                </a:lnTo>
                <a:lnTo>
                  <a:pt x="84406" y="491565"/>
                </a:lnTo>
                <a:lnTo>
                  <a:pt x="85170" y="493169"/>
                </a:lnTo>
                <a:lnTo>
                  <a:pt x="85170" y="492405"/>
                </a:lnTo>
                <a:lnTo>
                  <a:pt x="86774" y="494009"/>
                </a:lnTo>
                <a:lnTo>
                  <a:pt x="86774" y="492405"/>
                </a:lnTo>
                <a:lnTo>
                  <a:pt x="87538" y="491565"/>
                </a:lnTo>
                <a:lnTo>
                  <a:pt x="88302" y="492405"/>
                </a:lnTo>
                <a:lnTo>
                  <a:pt x="88302" y="491565"/>
                </a:lnTo>
                <a:lnTo>
                  <a:pt x="89066" y="492405"/>
                </a:lnTo>
                <a:lnTo>
                  <a:pt x="89066" y="491565"/>
                </a:lnTo>
                <a:lnTo>
                  <a:pt x="90593" y="488358"/>
                </a:lnTo>
                <a:lnTo>
                  <a:pt x="90593" y="409243"/>
                </a:lnTo>
                <a:lnTo>
                  <a:pt x="90593" y="277360"/>
                </a:lnTo>
                <a:lnTo>
                  <a:pt x="91357" y="139901"/>
                </a:lnTo>
                <a:lnTo>
                  <a:pt x="91357" y="52768"/>
                </a:lnTo>
                <a:lnTo>
                  <a:pt x="92197" y="63918"/>
                </a:lnTo>
                <a:lnTo>
                  <a:pt x="92197" y="114319"/>
                </a:lnTo>
                <a:lnTo>
                  <a:pt x="92961" y="175870"/>
                </a:lnTo>
                <a:lnTo>
                  <a:pt x="92961" y="230166"/>
                </a:lnTo>
                <a:lnTo>
                  <a:pt x="92961" y="281331"/>
                </a:lnTo>
                <a:lnTo>
                  <a:pt x="94489" y="318902"/>
                </a:lnTo>
                <a:lnTo>
                  <a:pt x="94489" y="350136"/>
                </a:lnTo>
                <a:lnTo>
                  <a:pt x="95253" y="374878"/>
                </a:lnTo>
                <a:lnTo>
                  <a:pt x="95253" y="390839"/>
                </a:lnTo>
                <a:lnTo>
                  <a:pt x="96017" y="410083"/>
                </a:lnTo>
                <a:lnTo>
                  <a:pt x="96017" y="422836"/>
                </a:lnTo>
                <a:lnTo>
                  <a:pt x="96780" y="434062"/>
                </a:lnTo>
                <a:lnTo>
                  <a:pt x="96780" y="441240"/>
                </a:lnTo>
                <a:lnTo>
                  <a:pt x="96780" y="451626"/>
                </a:lnTo>
                <a:lnTo>
                  <a:pt x="98385" y="458041"/>
                </a:lnTo>
                <a:lnTo>
                  <a:pt x="98385" y="464379"/>
                </a:lnTo>
                <a:lnTo>
                  <a:pt x="99148" y="470030"/>
                </a:lnTo>
                <a:lnTo>
                  <a:pt x="99148" y="473161"/>
                </a:lnTo>
                <a:lnTo>
                  <a:pt x="99912" y="476368"/>
                </a:lnTo>
                <a:lnTo>
                  <a:pt x="99912" y="481179"/>
                </a:lnTo>
                <a:lnTo>
                  <a:pt x="100676" y="481179"/>
                </a:lnTo>
                <a:lnTo>
                  <a:pt x="100676" y="484387"/>
                </a:lnTo>
                <a:lnTo>
                  <a:pt x="102204" y="484387"/>
                </a:lnTo>
                <a:lnTo>
                  <a:pt x="102204" y="485990"/>
                </a:lnTo>
                <a:lnTo>
                  <a:pt x="103044" y="487594"/>
                </a:lnTo>
                <a:lnTo>
                  <a:pt x="103808" y="487594"/>
                </a:lnTo>
                <a:lnTo>
                  <a:pt x="103808" y="489198"/>
                </a:lnTo>
                <a:lnTo>
                  <a:pt x="105336" y="488358"/>
                </a:lnTo>
                <a:lnTo>
                  <a:pt x="105336" y="489961"/>
                </a:lnTo>
                <a:lnTo>
                  <a:pt x="106100" y="489198"/>
                </a:lnTo>
                <a:lnTo>
                  <a:pt x="106100" y="489961"/>
                </a:lnTo>
                <a:lnTo>
                  <a:pt x="106863" y="489961"/>
                </a:lnTo>
                <a:lnTo>
                  <a:pt x="106863" y="491565"/>
                </a:lnTo>
                <a:lnTo>
                  <a:pt x="106863" y="489961"/>
                </a:lnTo>
                <a:lnTo>
                  <a:pt x="107627" y="489961"/>
                </a:lnTo>
                <a:lnTo>
                  <a:pt x="109231" y="489198"/>
                </a:lnTo>
                <a:lnTo>
                  <a:pt x="109231" y="492405"/>
                </a:lnTo>
                <a:lnTo>
                  <a:pt x="109995" y="489961"/>
                </a:lnTo>
                <a:lnTo>
                  <a:pt x="109995" y="493169"/>
                </a:lnTo>
                <a:lnTo>
                  <a:pt x="109995" y="492405"/>
                </a:lnTo>
                <a:lnTo>
                  <a:pt x="110759" y="494009"/>
                </a:lnTo>
                <a:lnTo>
                  <a:pt x="110759" y="493169"/>
                </a:lnTo>
                <a:lnTo>
                  <a:pt x="111523" y="493169"/>
                </a:lnTo>
                <a:lnTo>
                  <a:pt x="111523" y="492405"/>
                </a:lnTo>
                <a:lnTo>
                  <a:pt x="113051" y="491565"/>
                </a:lnTo>
                <a:lnTo>
                  <a:pt x="113051" y="492405"/>
                </a:lnTo>
                <a:lnTo>
                  <a:pt x="113051" y="491565"/>
                </a:lnTo>
                <a:lnTo>
                  <a:pt x="113815" y="492405"/>
                </a:lnTo>
                <a:lnTo>
                  <a:pt x="113815" y="489961"/>
                </a:lnTo>
                <a:lnTo>
                  <a:pt x="114655" y="492405"/>
                </a:lnTo>
                <a:lnTo>
                  <a:pt x="114655" y="489961"/>
                </a:lnTo>
                <a:lnTo>
                  <a:pt x="115419" y="488358"/>
                </a:lnTo>
                <a:lnTo>
                  <a:pt x="115419" y="417261"/>
                </a:lnTo>
                <a:lnTo>
                  <a:pt x="116946" y="289349"/>
                </a:lnTo>
                <a:lnTo>
                  <a:pt x="116946" y="157465"/>
                </a:lnTo>
                <a:lnTo>
                  <a:pt x="116946" y="68729"/>
                </a:lnTo>
                <a:lnTo>
                  <a:pt x="117710" y="78351"/>
                </a:lnTo>
                <a:lnTo>
                  <a:pt x="117710" y="126308"/>
                </a:lnTo>
                <a:lnTo>
                  <a:pt x="118474" y="185415"/>
                </a:lnTo>
                <a:lnTo>
                  <a:pt x="118474" y="237420"/>
                </a:lnTo>
                <a:lnTo>
                  <a:pt x="119238" y="282934"/>
                </a:lnTo>
                <a:lnTo>
                  <a:pt x="119238" y="321346"/>
                </a:lnTo>
                <a:lnTo>
                  <a:pt x="119238" y="350900"/>
                </a:lnTo>
                <a:lnTo>
                  <a:pt x="120842" y="377246"/>
                </a:lnTo>
                <a:lnTo>
                  <a:pt x="120842" y="394886"/>
                </a:lnTo>
                <a:lnTo>
                  <a:pt x="121606" y="414054"/>
                </a:lnTo>
                <a:lnTo>
                  <a:pt x="121606" y="425203"/>
                </a:lnTo>
                <a:lnTo>
                  <a:pt x="122370" y="437193"/>
                </a:lnTo>
                <a:lnTo>
                  <a:pt x="122370" y="445211"/>
                </a:lnTo>
                <a:lnTo>
                  <a:pt x="122370" y="453230"/>
                </a:lnTo>
                <a:lnTo>
                  <a:pt x="123134" y="460408"/>
                </a:lnTo>
                <a:lnTo>
                  <a:pt x="123134" y="463615"/>
                </a:lnTo>
                <a:lnTo>
                  <a:pt x="124661" y="469190"/>
                </a:lnTo>
                <a:lnTo>
                  <a:pt x="124661" y="471634"/>
                </a:lnTo>
                <a:lnTo>
                  <a:pt x="125502" y="476368"/>
                </a:lnTo>
                <a:lnTo>
                  <a:pt x="125502" y="477208"/>
                </a:lnTo>
                <a:lnTo>
                  <a:pt x="126265" y="481179"/>
                </a:lnTo>
                <a:lnTo>
                  <a:pt x="126265" y="483623"/>
                </a:lnTo>
                <a:lnTo>
                  <a:pt x="127029" y="484387"/>
                </a:lnTo>
                <a:lnTo>
                  <a:pt x="127029" y="485990"/>
                </a:lnTo>
                <a:lnTo>
                  <a:pt x="128557" y="488358"/>
                </a:lnTo>
                <a:lnTo>
                  <a:pt x="128557" y="487594"/>
                </a:lnTo>
                <a:lnTo>
                  <a:pt x="129321" y="487594"/>
                </a:lnTo>
                <a:lnTo>
                  <a:pt x="129321" y="485990"/>
                </a:lnTo>
                <a:lnTo>
                  <a:pt x="129321" y="487594"/>
                </a:lnTo>
                <a:lnTo>
                  <a:pt x="130085" y="485990"/>
                </a:lnTo>
                <a:lnTo>
                  <a:pt x="130085" y="489198"/>
                </a:lnTo>
                <a:lnTo>
                  <a:pt x="130925" y="487594"/>
                </a:lnTo>
                <a:lnTo>
                  <a:pt x="130925" y="489198"/>
                </a:lnTo>
                <a:lnTo>
                  <a:pt x="132453" y="488358"/>
                </a:lnTo>
                <a:lnTo>
                  <a:pt x="132453" y="489961"/>
                </a:lnTo>
                <a:lnTo>
                  <a:pt x="133217" y="488358"/>
                </a:lnTo>
                <a:lnTo>
                  <a:pt x="133217" y="487594"/>
                </a:lnTo>
                <a:lnTo>
                  <a:pt x="133980" y="485990"/>
                </a:lnTo>
                <a:lnTo>
                  <a:pt x="133980" y="483623"/>
                </a:lnTo>
                <a:lnTo>
                  <a:pt x="134744" y="482019"/>
                </a:lnTo>
                <a:lnTo>
                  <a:pt x="134744" y="483623"/>
                </a:lnTo>
                <a:lnTo>
                  <a:pt x="136348" y="484387"/>
                </a:lnTo>
                <a:lnTo>
                  <a:pt x="136348" y="487594"/>
                </a:lnTo>
                <a:lnTo>
                  <a:pt x="136348" y="488358"/>
                </a:lnTo>
                <a:lnTo>
                  <a:pt x="137112" y="491565"/>
                </a:lnTo>
                <a:lnTo>
                  <a:pt x="137112" y="489961"/>
                </a:lnTo>
                <a:lnTo>
                  <a:pt x="137876" y="492405"/>
                </a:lnTo>
                <a:lnTo>
                  <a:pt x="137876" y="491565"/>
                </a:lnTo>
                <a:lnTo>
                  <a:pt x="138640" y="493169"/>
                </a:lnTo>
                <a:lnTo>
                  <a:pt x="138640" y="491565"/>
                </a:lnTo>
                <a:lnTo>
                  <a:pt x="138640" y="489961"/>
                </a:lnTo>
                <a:lnTo>
                  <a:pt x="140168" y="488358"/>
                </a:lnTo>
                <a:lnTo>
                  <a:pt x="140168" y="491565"/>
                </a:lnTo>
                <a:lnTo>
                  <a:pt x="140932" y="488358"/>
                </a:lnTo>
                <a:lnTo>
                  <a:pt x="140932" y="421232"/>
                </a:lnTo>
                <a:lnTo>
                  <a:pt x="141695" y="297367"/>
                </a:lnTo>
                <a:lnTo>
                  <a:pt x="141695" y="167851"/>
                </a:lnTo>
                <a:lnTo>
                  <a:pt x="142536" y="79114"/>
                </a:lnTo>
                <a:lnTo>
                  <a:pt x="142536" y="87133"/>
                </a:lnTo>
                <a:lnTo>
                  <a:pt x="142536" y="134250"/>
                </a:lnTo>
                <a:lnTo>
                  <a:pt x="144063" y="191066"/>
                </a:lnTo>
                <a:lnTo>
                  <a:pt x="144063" y="243759"/>
                </a:lnTo>
                <a:lnTo>
                  <a:pt x="144827" y="289349"/>
                </a:lnTo>
                <a:lnTo>
                  <a:pt x="144827" y="328525"/>
                </a:lnTo>
                <a:lnTo>
                  <a:pt x="145591" y="357314"/>
                </a:lnTo>
                <a:lnTo>
                  <a:pt x="145591" y="385264"/>
                </a:lnTo>
                <a:lnTo>
                  <a:pt x="145591" y="402828"/>
                </a:lnTo>
                <a:lnTo>
                  <a:pt x="146355" y="420469"/>
                </a:lnTo>
                <a:lnTo>
                  <a:pt x="146355" y="432458"/>
                </a:lnTo>
                <a:lnTo>
                  <a:pt x="147959" y="442004"/>
                </a:lnTo>
                <a:lnTo>
                  <a:pt x="147959" y="448419"/>
                </a:lnTo>
                <a:lnTo>
                  <a:pt x="148723" y="458041"/>
                </a:lnTo>
                <a:lnTo>
                  <a:pt x="148723" y="463615"/>
                </a:lnTo>
                <a:lnTo>
                  <a:pt x="148723" y="469190"/>
                </a:lnTo>
                <a:lnTo>
                  <a:pt x="149487" y="472397"/>
                </a:lnTo>
                <a:lnTo>
                  <a:pt x="149487" y="474001"/>
                </a:lnTo>
                <a:lnTo>
                  <a:pt x="150251" y="477208"/>
                </a:lnTo>
                <a:lnTo>
                  <a:pt x="150251" y="479576"/>
                </a:lnTo>
                <a:lnTo>
                  <a:pt x="151778" y="482019"/>
                </a:lnTo>
                <a:lnTo>
                  <a:pt x="151778" y="483623"/>
                </a:lnTo>
                <a:lnTo>
                  <a:pt x="152542" y="484387"/>
                </a:lnTo>
                <a:lnTo>
                  <a:pt x="152542" y="485990"/>
                </a:lnTo>
                <a:lnTo>
                  <a:pt x="153382" y="485150"/>
                </a:lnTo>
                <a:lnTo>
                  <a:pt x="153382" y="487594"/>
                </a:lnTo>
                <a:lnTo>
                  <a:pt x="154146" y="485150"/>
                </a:lnTo>
                <a:lnTo>
                  <a:pt x="154146" y="489198"/>
                </a:lnTo>
                <a:lnTo>
                  <a:pt x="155674" y="489961"/>
                </a:lnTo>
                <a:lnTo>
                  <a:pt x="155674" y="492405"/>
                </a:lnTo>
                <a:lnTo>
                  <a:pt x="155674" y="489961"/>
                </a:lnTo>
                <a:lnTo>
                  <a:pt x="156438" y="493169"/>
                </a:lnTo>
                <a:lnTo>
                  <a:pt x="156438" y="491565"/>
                </a:lnTo>
                <a:lnTo>
                  <a:pt x="157202" y="492405"/>
                </a:lnTo>
                <a:lnTo>
                  <a:pt x="157202" y="489961"/>
                </a:lnTo>
                <a:lnTo>
                  <a:pt x="157966" y="492405"/>
                </a:lnTo>
                <a:lnTo>
                  <a:pt x="157966" y="491565"/>
                </a:lnTo>
                <a:lnTo>
                  <a:pt x="159570" y="491565"/>
                </a:lnTo>
                <a:lnTo>
                  <a:pt x="159570" y="489961"/>
                </a:lnTo>
                <a:lnTo>
                  <a:pt x="159570" y="493169"/>
                </a:lnTo>
                <a:lnTo>
                  <a:pt x="160334" y="493169"/>
                </a:lnTo>
                <a:lnTo>
                  <a:pt x="161097" y="491565"/>
                </a:lnTo>
                <a:lnTo>
                  <a:pt x="161861" y="489961"/>
                </a:lnTo>
                <a:lnTo>
                  <a:pt x="163389" y="492405"/>
                </a:lnTo>
                <a:lnTo>
                  <a:pt x="163389" y="493169"/>
                </a:lnTo>
                <a:lnTo>
                  <a:pt x="164229" y="492405"/>
                </a:lnTo>
                <a:lnTo>
                  <a:pt x="164229" y="493169"/>
                </a:lnTo>
                <a:lnTo>
                  <a:pt x="164993" y="491565"/>
                </a:lnTo>
                <a:lnTo>
                  <a:pt x="164993" y="493169"/>
                </a:lnTo>
                <a:lnTo>
                  <a:pt x="164993" y="492405"/>
                </a:lnTo>
                <a:lnTo>
                  <a:pt x="165757" y="492405"/>
                </a:lnTo>
                <a:lnTo>
                  <a:pt x="165757" y="429251"/>
                </a:lnTo>
                <a:lnTo>
                  <a:pt x="167285" y="313328"/>
                </a:lnTo>
                <a:lnTo>
                  <a:pt x="167285" y="183812"/>
                </a:lnTo>
                <a:lnTo>
                  <a:pt x="168049" y="94311"/>
                </a:lnTo>
                <a:lnTo>
                  <a:pt x="168049" y="93547"/>
                </a:lnTo>
                <a:lnTo>
                  <a:pt x="168812" y="139061"/>
                </a:lnTo>
                <a:lnTo>
                  <a:pt x="168812" y="191066"/>
                </a:lnTo>
                <a:lnTo>
                  <a:pt x="168812" y="242995"/>
                </a:lnTo>
                <a:lnTo>
                  <a:pt x="169576" y="286982"/>
                </a:lnTo>
                <a:lnTo>
                  <a:pt x="169576" y="326157"/>
                </a:lnTo>
                <a:lnTo>
                  <a:pt x="171180" y="356474"/>
                </a:lnTo>
                <a:lnTo>
                  <a:pt x="171180" y="382057"/>
                </a:lnTo>
                <a:lnTo>
                  <a:pt x="171944" y="400461"/>
                </a:lnTo>
                <a:lnTo>
                  <a:pt x="171944" y="418865"/>
                </a:lnTo>
                <a:lnTo>
                  <a:pt x="171944" y="430014"/>
                </a:lnTo>
                <a:lnTo>
                  <a:pt x="172708" y="443608"/>
                </a:lnTo>
                <a:lnTo>
                  <a:pt x="172708" y="450022"/>
                </a:lnTo>
                <a:lnTo>
                  <a:pt x="173472" y="457201"/>
                </a:lnTo>
                <a:lnTo>
                  <a:pt x="173472" y="463615"/>
                </a:lnTo>
                <a:lnTo>
                  <a:pt x="175000" y="469190"/>
                </a:lnTo>
                <a:lnTo>
                  <a:pt x="175000" y="474001"/>
                </a:lnTo>
                <a:lnTo>
                  <a:pt x="175000" y="476368"/>
                </a:lnTo>
                <a:lnTo>
                  <a:pt x="175840" y="479576"/>
                </a:lnTo>
                <a:lnTo>
                  <a:pt x="175840" y="481179"/>
                </a:lnTo>
                <a:lnTo>
                  <a:pt x="176604" y="484387"/>
                </a:lnTo>
                <a:lnTo>
                  <a:pt x="177368" y="487594"/>
                </a:lnTo>
                <a:lnTo>
                  <a:pt x="177368" y="485990"/>
                </a:lnTo>
                <a:lnTo>
                  <a:pt x="178895" y="487594"/>
                </a:lnTo>
                <a:lnTo>
                  <a:pt x="178895" y="489198"/>
                </a:lnTo>
                <a:lnTo>
                  <a:pt x="179659" y="489961"/>
                </a:lnTo>
                <a:lnTo>
                  <a:pt x="180423" y="491565"/>
                </a:lnTo>
                <a:lnTo>
                  <a:pt x="181263" y="491565"/>
                </a:lnTo>
                <a:lnTo>
                  <a:pt x="181263" y="489198"/>
                </a:lnTo>
                <a:lnTo>
                  <a:pt x="182791" y="488358"/>
                </a:lnTo>
                <a:lnTo>
                  <a:pt x="182791" y="489198"/>
                </a:lnTo>
                <a:lnTo>
                  <a:pt x="183555" y="489961"/>
                </a:lnTo>
                <a:lnTo>
                  <a:pt x="183555" y="492405"/>
                </a:lnTo>
                <a:lnTo>
                  <a:pt x="184319" y="489961"/>
                </a:lnTo>
                <a:lnTo>
                  <a:pt x="184319" y="491565"/>
                </a:lnTo>
                <a:lnTo>
                  <a:pt x="185083" y="489961"/>
                </a:lnTo>
                <a:lnTo>
                  <a:pt x="186687" y="489961"/>
                </a:lnTo>
                <a:lnTo>
                  <a:pt x="186687" y="492405"/>
                </a:lnTo>
                <a:lnTo>
                  <a:pt x="187451" y="491565"/>
                </a:lnTo>
                <a:lnTo>
                  <a:pt x="187451" y="492405"/>
                </a:lnTo>
                <a:lnTo>
                  <a:pt x="188214" y="489961"/>
                </a:lnTo>
                <a:lnTo>
                  <a:pt x="188214" y="492405"/>
                </a:lnTo>
                <a:lnTo>
                  <a:pt x="188214" y="491565"/>
                </a:lnTo>
                <a:lnTo>
                  <a:pt x="188978" y="492405"/>
                </a:lnTo>
                <a:lnTo>
                  <a:pt x="188978" y="491565"/>
                </a:lnTo>
                <a:lnTo>
                  <a:pt x="190506" y="493169"/>
                </a:lnTo>
                <a:lnTo>
                  <a:pt x="190506" y="489961"/>
                </a:lnTo>
                <a:lnTo>
                  <a:pt x="191270" y="489961"/>
                </a:lnTo>
                <a:lnTo>
                  <a:pt x="191270" y="488358"/>
                </a:lnTo>
                <a:lnTo>
                  <a:pt x="191270" y="429251"/>
                </a:lnTo>
                <a:lnTo>
                  <a:pt x="192110" y="314168"/>
                </a:lnTo>
                <a:lnTo>
                  <a:pt x="192110" y="187019"/>
                </a:lnTo>
                <a:lnTo>
                  <a:pt x="192874" y="102329"/>
                </a:lnTo>
                <a:lnTo>
                  <a:pt x="192874" y="103933"/>
                </a:lnTo>
                <a:lnTo>
                  <a:pt x="194402" y="153494"/>
                </a:lnTo>
                <a:lnTo>
                  <a:pt x="194402" y="207027"/>
                </a:lnTo>
                <a:lnTo>
                  <a:pt x="195166" y="257352"/>
                </a:lnTo>
                <a:lnTo>
                  <a:pt x="195166" y="298971"/>
                </a:lnTo>
                <a:lnTo>
                  <a:pt x="195166" y="336543"/>
                </a:lnTo>
                <a:lnTo>
                  <a:pt x="195929" y="364493"/>
                </a:lnTo>
                <a:lnTo>
                  <a:pt x="195929" y="388472"/>
                </a:lnTo>
                <a:lnTo>
                  <a:pt x="196693" y="408479"/>
                </a:lnTo>
                <a:lnTo>
                  <a:pt x="196693" y="422836"/>
                </a:lnTo>
                <a:lnTo>
                  <a:pt x="198297" y="437193"/>
                </a:lnTo>
                <a:lnTo>
                  <a:pt x="198297" y="445211"/>
                </a:lnTo>
                <a:lnTo>
                  <a:pt x="198297" y="455597"/>
                </a:lnTo>
                <a:lnTo>
                  <a:pt x="199061" y="460408"/>
                </a:lnTo>
                <a:lnTo>
                  <a:pt x="199061" y="467586"/>
                </a:lnTo>
                <a:lnTo>
                  <a:pt x="199825" y="469190"/>
                </a:lnTo>
                <a:lnTo>
                  <a:pt x="199825" y="474001"/>
                </a:lnTo>
                <a:lnTo>
                  <a:pt x="200589" y="475605"/>
                </a:lnTo>
                <a:lnTo>
                  <a:pt x="200589" y="479576"/>
                </a:lnTo>
                <a:lnTo>
                  <a:pt x="202117" y="483623"/>
                </a:lnTo>
                <a:lnTo>
                  <a:pt x="202881" y="485150"/>
                </a:lnTo>
                <a:lnTo>
                  <a:pt x="203721" y="485150"/>
                </a:lnTo>
                <a:lnTo>
                  <a:pt x="203721" y="488358"/>
                </a:lnTo>
                <a:lnTo>
                  <a:pt x="204485" y="487594"/>
                </a:lnTo>
                <a:lnTo>
                  <a:pt x="204485" y="489961"/>
                </a:lnTo>
                <a:lnTo>
                  <a:pt x="204485" y="488358"/>
                </a:lnTo>
                <a:lnTo>
                  <a:pt x="206012" y="491565"/>
                </a:lnTo>
                <a:lnTo>
                  <a:pt x="206776" y="492405"/>
                </a:lnTo>
                <a:lnTo>
                  <a:pt x="206776" y="491565"/>
                </a:lnTo>
                <a:lnTo>
                  <a:pt x="207540" y="491565"/>
                </a:lnTo>
                <a:lnTo>
                  <a:pt x="207540" y="493169"/>
                </a:lnTo>
                <a:lnTo>
                  <a:pt x="207540" y="491565"/>
                </a:lnTo>
                <a:lnTo>
                  <a:pt x="208304" y="493169"/>
                </a:lnTo>
                <a:lnTo>
                  <a:pt x="208304" y="492405"/>
                </a:lnTo>
                <a:lnTo>
                  <a:pt x="209908" y="494009"/>
                </a:lnTo>
                <a:lnTo>
                  <a:pt x="209908" y="491565"/>
                </a:lnTo>
                <a:lnTo>
                  <a:pt x="210672" y="494009"/>
                </a:lnTo>
                <a:lnTo>
                  <a:pt x="210672" y="492405"/>
                </a:lnTo>
                <a:lnTo>
                  <a:pt x="211436" y="492405"/>
                </a:lnTo>
                <a:lnTo>
                  <a:pt x="211436" y="491565"/>
                </a:lnTo>
                <a:lnTo>
                  <a:pt x="211436" y="492405"/>
                </a:lnTo>
                <a:lnTo>
                  <a:pt x="212200" y="492405"/>
                </a:lnTo>
                <a:lnTo>
                  <a:pt x="213727" y="492405"/>
                </a:lnTo>
                <a:lnTo>
                  <a:pt x="213727" y="491565"/>
                </a:lnTo>
                <a:lnTo>
                  <a:pt x="214568" y="492405"/>
                </a:lnTo>
                <a:lnTo>
                  <a:pt x="214568" y="491565"/>
                </a:lnTo>
                <a:lnTo>
                  <a:pt x="214568" y="494009"/>
                </a:lnTo>
                <a:lnTo>
                  <a:pt x="215331" y="492405"/>
                </a:lnTo>
                <a:lnTo>
                  <a:pt x="216095" y="493169"/>
                </a:lnTo>
                <a:lnTo>
                  <a:pt x="216095" y="492405"/>
                </a:lnTo>
                <a:lnTo>
                  <a:pt x="217623" y="435666"/>
                </a:lnTo>
                <a:lnTo>
                  <a:pt x="217623" y="320506"/>
                </a:lnTo>
                <a:lnTo>
                  <a:pt x="217623" y="203819"/>
                </a:lnTo>
                <a:lnTo>
                  <a:pt x="218387" y="118290"/>
                </a:lnTo>
                <a:lnTo>
                  <a:pt x="218387" y="123101"/>
                </a:lnTo>
                <a:lnTo>
                  <a:pt x="219151" y="163040"/>
                </a:lnTo>
                <a:lnTo>
                  <a:pt x="219151" y="214205"/>
                </a:lnTo>
                <a:lnTo>
                  <a:pt x="219991" y="262163"/>
                </a:lnTo>
                <a:lnTo>
                  <a:pt x="219991" y="305309"/>
                </a:lnTo>
                <a:lnTo>
                  <a:pt x="221519" y="338147"/>
                </a:lnTo>
                <a:lnTo>
                  <a:pt x="221519" y="368464"/>
                </a:lnTo>
                <a:lnTo>
                  <a:pt x="221519" y="389235"/>
                </a:lnTo>
                <a:lnTo>
                  <a:pt x="222283" y="409243"/>
                </a:lnTo>
                <a:lnTo>
                  <a:pt x="222283" y="424440"/>
                </a:lnTo>
                <a:lnTo>
                  <a:pt x="223046" y="436429"/>
                </a:lnTo>
                <a:lnTo>
                  <a:pt x="223046" y="447655"/>
                </a:lnTo>
                <a:lnTo>
                  <a:pt x="223810" y="453230"/>
                </a:lnTo>
                <a:lnTo>
                  <a:pt x="223810" y="459644"/>
                </a:lnTo>
                <a:lnTo>
                  <a:pt x="223810" y="462012"/>
                </a:lnTo>
                <a:lnTo>
                  <a:pt x="225414" y="465983"/>
                </a:lnTo>
                <a:lnTo>
                  <a:pt x="225414" y="465219"/>
                </a:lnTo>
                <a:lnTo>
                  <a:pt x="226178" y="471634"/>
                </a:lnTo>
                <a:lnTo>
                  <a:pt x="226178" y="476368"/>
                </a:lnTo>
                <a:lnTo>
                  <a:pt x="226942" y="477972"/>
                </a:lnTo>
                <a:lnTo>
                  <a:pt x="226942" y="483623"/>
                </a:lnTo>
                <a:lnTo>
                  <a:pt x="226942" y="481179"/>
                </a:lnTo>
                <a:lnTo>
                  <a:pt x="228470" y="484387"/>
                </a:lnTo>
                <a:lnTo>
                  <a:pt x="228470" y="485150"/>
                </a:lnTo>
                <a:lnTo>
                  <a:pt x="229234" y="485150"/>
                </a:lnTo>
                <a:lnTo>
                  <a:pt x="229234" y="489961"/>
                </a:lnTo>
                <a:lnTo>
                  <a:pt x="229998" y="488358"/>
                </a:lnTo>
                <a:lnTo>
                  <a:pt x="229998" y="489961"/>
                </a:lnTo>
                <a:lnTo>
                  <a:pt x="230761" y="492405"/>
                </a:lnTo>
                <a:lnTo>
                  <a:pt x="230761" y="489961"/>
                </a:lnTo>
                <a:lnTo>
                  <a:pt x="230761" y="494009"/>
                </a:lnTo>
                <a:lnTo>
                  <a:pt x="232366" y="491565"/>
                </a:lnTo>
                <a:lnTo>
                  <a:pt x="232366" y="492405"/>
                </a:lnTo>
                <a:lnTo>
                  <a:pt x="233129" y="493169"/>
                </a:lnTo>
                <a:lnTo>
                  <a:pt x="233129" y="489961"/>
                </a:lnTo>
                <a:lnTo>
                  <a:pt x="233893" y="494009"/>
                </a:lnTo>
                <a:lnTo>
                  <a:pt x="233893" y="491565"/>
                </a:lnTo>
                <a:lnTo>
                  <a:pt x="233893" y="493169"/>
                </a:lnTo>
                <a:lnTo>
                  <a:pt x="234657" y="492405"/>
                </a:lnTo>
                <a:lnTo>
                  <a:pt x="234657" y="489198"/>
                </a:lnTo>
                <a:lnTo>
                  <a:pt x="236185" y="491565"/>
                </a:lnTo>
                <a:lnTo>
                  <a:pt x="236185" y="488358"/>
                </a:lnTo>
                <a:lnTo>
                  <a:pt x="237025" y="489198"/>
                </a:lnTo>
                <a:lnTo>
                  <a:pt x="237789" y="489198"/>
                </a:lnTo>
                <a:lnTo>
                  <a:pt x="237789" y="491565"/>
                </a:lnTo>
                <a:lnTo>
                  <a:pt x="237789" y="489961"/>
                </a:lnTo>
                <a:lnTo>
                  <a:pt x="238553" y="492405"/>
                </a:lnTo>
                <a:lnTo>
                  <a:pt x="238553" y="491565"/>
                </a:lnTo>
                <a:lnTo>
                  <a:pt x="240081" y="493169"/>
                </a:lnTo>
                <a:lnTo>
                  <a:pt x="240081" y="491565"/>
                </a:lnTo>
                <a:lnTo>
                  <a:pt x="240844" y="491565"/>
                </a:lnTo>
                <a:lnTo>
                  <a:pt x="240844" y="489961"/>
                </a:lnTo>
                <a:lnTo>
                  <a:pt x="241608" y="491565"/>
                </a:lnTo>
                <a:lnTo>
                  <a:pt x="241608" y="489198"/>
                </a:lnTo>
                <a:lnTo>
                  <a:pt x="242448" y="441240"/>
                </a:lnTo>
                <a:lnTo>
                  <a:pt x="242448" y="341278"/>
                </a:lnTo>
                <a:lnTo>
                  <a:pt x="243976" y="238184"/>
                </a:lnTo>
                <a:lnTo>
                  <a:pt x="243976" y="155098"/>
                </a:lnTo>
                <a:lnTo>
                  <a:pt x="243976" y="139901"/>
                </a:lnTo>
                <a:lnTo>
                  <a:pt x="244740" y="178237"/>
                </a:lnTo>
                <a:lnTo>
                  <a:pt x="244740" y="222987"/>
                </a:lnTo>
                <a:lnTo>
                  <a:pt x="245504" y="270945"/>
                </a:lnTo>
                <a:lnTo>
                  <a:pt x="245504" y="310960"/>
                </a:lnTo>
                <a:lnTo>
                  <a:pt x="246268" y="346929"/>
                </a:lnTo>
                <a:lnTo>
                  <a:pt x="246268" y="373275"/>
                </a:lnTo>
                <a:lnTo>
                  <a:pt x="247872" y="394886"/>
                </a:lnTo>
                <a:lnTo>
                  <a:pt x="247872" y="414054"/>
                </a:lnTo>
                <a:lnTo>
                  <a:pt x="247872" y="428411"/>
                </a:lnTo>
                <a:lnTo>
                  <a:pt x="248636" y="442004"/>
                </a:lnTo>
                <a:lnTo>
                  <a:pt x="248636" y="449182"/>
                </a:lnTo>
                <a:lnTo>
                  <a:pt x="249400" y="458041"/>
                </a:lnTo>
                <a:lnTo>
                  <a:pt x="249400" y="462012"/>
                </a:lnTo>
                <a:lnTo>
                  <a:pt x="250163" y="468426"/>
                </a:lnTo>
                <a:lnTo>
                  <a:pt x="250163" y="472397"/>
                </a:lnTo>
                <a:lnTo>
                  <a:pt x="250163" y="474001"/>
                </a:lnTo>
                <a:lnTo>
                  <a:pt x="251691" y="479576"/>
                </a:lnTo>
                <a:lnTo>
                  <a:pt x="252455" y="484387"/>
                </a:lnTo>
                <a:lnTo>
                  <a:pt x="252455" y="483623"/>
                </a:lnTo>
                <a:lnTo>
                  <a:pt x="253295" y="485990"/>
                </a:lnTo>
                <a:lnTo>
                  <a:pt x="254059" y="489198"/>
                </a:lnTo>
                <a:lnTo>
                  <a:pt x="254059" y="487594"/>
                </a:lnTo>
                <a:lnTo>
                  <a:pt x="255587" y="488358"/>
                </a:lnTo>
                <a:lnTo>
                  <a:pt x="255587" y="485990"/>
                </a:lnTo>
                <a:lnTo>
                  <a:pt x="256351" y="487594"/>
                </a:lnTo>
                <a:lnTo>
                  <a:pt x="256351" y="491565"/>
                </a:lnTo>
                <a:lnTo>
                  <a:pt x="257115" y="488358"/>
                </a:lnTo>
                <a:lnTo>
                  <a:pt x="257115" y="491565"/>
                </a:lnTo>
                <a:lnTo>
                  <a:pt x="257115" y="489961"/>
                </a:lnTo>
                <a:lnTo>
                  <a:pt x="257878" y="491565"/>
                </a:lnTo>
                <a:lnTo>
                  <a:pt x="259483" y="491565"/>
                </a:lnTo>
                <a:lnTo>
                  <a:pt x="259483" y="493169"/>
                </a:lnTo>
                <a:lnTo>
                  <a:pt x="260246" y="491565"/>
                </a:lnTo>
                <a:lnTo>
                  <a:pt x="260246" y="493169"/>
                </a:lnTo>
                <a:lnTo>
                  <a:pt x="260246" y="492405"/>
                </a:lnTo>
                <a:lnTo>
                  <a:pt x="261010" y="492405"/>
                </a:lnTo>
                <a:lnTo>
                  <a:pt x="261010" y="494009"/>
                </a:lnTo>
                <a:lnTo>
                  <a:pt x="261774" y="491565"/>
                </a:lnTo>
                <a:lnTo>
                  <a:pt x="261774" y="495613"/>
                </a:lnTo>
                <a:lnTo>
                  <a:pt x="263302" y="492405"/>
                </a:lnTo>
                <a:lnTo>
                  <a:pt x="263302" y="494009"/>
                </a:lnTo>
                <a:lnTo>
                  <a:pt x="264066" y="494009"/>
                </a:lnTo>
                <a:lnTo>
                  <a:pt x="264066" y="491565"/>
                </a:lnTo>
                <a:lnTo>
                  <a:pt x="264066" y="495613"/>
                </a:lnTo>
                <a:lnTo>
                  <a:pt x="264906" y="493169"/>
                </a:lnTo>
                <a:lnTo>
                  <a:pt x="264906" y="492405"/>
                </a:lnTo>
                <a:lnTo>
                  <a:pt x="265670" y="493169"/>
                </a:lnTo>
                <a:lnTo>
                  <a:pt x="265670" y="489198"/>
                </a:lnTo>
                <a:lnTo>
                  <a:pt x="267198" y="492405"/>
                </a:lnTo>
                <a:lnTo>
                  <a:pt x="267198" y="494009"/>
                </a:lnTo>
                <a:lnTo>
                  <a:pt x="267198" y="488358"/>
                </a:lnTo>
                <a:lnTo>
                  <a:pt x="267961" y="436429"/>
                </a:lnTo>
                <a:lnTo>
                  <a:pt x="267961" y="326157"/>
                </a:lnTo>
                <a:lnTo>
                  <a:pt x="268725" y="210234"/>
                </a:lnTo>
                <a:lnTo>
                  <a:pt x="268725" y="133487"/>
                </a:lnTo>
                <a:lnTo>
                  <a:pt x="269489" y="134250"/>
                </a:lnTo>
                <a:lnTo>
                  <a:pt x="269489" y="178237"/>
                </a:lnTo>
                <a:lnTo>
                  <a:pt x="269489" y="229402"/>
                </a:lnTo>
                <a:lnTo>
                  <a:pt x="271093" y="273389"/>
                </a:lnTo>
                <a:lnTo>
                  <a:pt x="271093" y="317299"/>
                </a:lnTo>
                <a:lnTo>
                  <a:pt x="271857" y="346929"/>
                </a:lnTo>
                <a:lnTo>
                  <a:pt x="271857" y="376482"/>
                </a:lnTo>
                <a:lnTo>
                  <a:pt x="272621" y="398094"/>
                </a:lnTo>
                <a:lnTo>
                  <a:pt x="272621" y="414054"/>
                </a:lnTo>
                <a:lnTo>
                  <a:pt x="273385" y="432458"/>
                </a:lnTo>
                <a:lnTo>
                  <a:pt x="273385" y="440400"/>
                </a:lnTo>
                <a:lnTo>
                  <a:pt x="273385" y="451626"/>
                </a:lnTo>
                <a:lnTo>
                  <a:pt x="274913" y="459644"/>
                </a:lnTo>
                <a:lnTo>
                  <a:pt x="274913" y="463615"/>
                </a:lnTo>
                <a:lnTo>
                  <a:pt x="275753" y="471634"/>
                </a:lnTo>
                <a:lnTo>
                  <a:pt x="275753" y="470030"/>
                </a:lnTo>
                <a:lnTo>
                  <a:pt x="276517" y="476368"/>
                </a:lnTo>
                <a:lnTo>
                  <a:pt x="276517" y="481179"/>
                </a:lnTo>
                <a:lnTo>
                  <a:pt x="276517" y="476368"/>
                </a:lnTo>
                <a:lnTo>
                  <a:pt x="277280" y="481179"/>
                </a:lnTo>
                <a:lnTo>
                  <a:pt x="277280" y="485990"/>
                </a:lnTo>
                <a:lnTo>
                  <a:pt x="278808" y="483623"/>
                </a:lnTo>
                <a:lnTo>
                  <a:pt x="278808" y="489961"/>
                </a:lnTo>
                <a:lnTo>
                  <a:pt x="279572" y="495613"/>
                </a:lnTo>
                <a:lnTo>
                  <a:pt x="279572" y="491565"/>
                </a:lnTo>
                <a:lnTo>
                  <a:pt x="279572" y="492405"/>
                </a:lnTo>
                <a:lnTo>
                  <a:pt x="280336" y="492405"/>
                </a:lnTo>
                <a:lnTo>
                  <a:pt x="281176" y="496376"/>
                </a:lnTo>
                <a:lnTo>
                  <a:pt x="281176" y="489961"/>
                </a:lnTo>
                <a:lnTo>
                  <a:pt x="282704" y="491565"/>
                </a:lnTo>
                <a:lnTo>
                  <a:pt x="282704" y="493169"/>
                </a:lnTo>
                <a:lnTo>
                  <a:pt x="283468" y="493169"/>
                </a:lnTo>
                <a:lnTo>
                  <a:pt x="283468" y="494009"/>
                </a:lnTo>
                <a:lnTo>
                  <a:pt x="283468" y="488358"/>
                </a:lnTo>
                <a:lnTo>
                  <a:pt x="284232" y="488358"/>
                </a:lnTo>
                <a:lnTo>
                  <a:pt x="284232" y="489198"/>
                </a:lnTo>
                <a:lnTo>
                  <a:pt x="284995" y="484387"/>
                </a:lnTo>
                <a:lnTo>
                  <a:pt x="284995" y="489198"/>
                </a:lnTo>
                <a:lnTo>
                  <a:pt x="286600" y="487594"/>
                </a:lnTo>
                <a:lnTo>
                  <a:pt x="286600" y="492405"/>
                </a:lnTo>
                <a:lnTo>
                  <a:pt x="287363" y="489198"/>
                </a:lnTo>
                <a:lnTo>
                  <a:pt x="287363" y="491565"/>
                </a:lnTo>
                <a:lnTo>
                  <a:pt x="288127" y="495613"/>
                </a:lnTo>
                <a:lnTo>
                  <a:pt x="288127" y="492405"/>
                </a:lnTo>
                <a:lnTo>
                  <a:pt x="288891" y="494009"/>
                </a:lnTo>
                <a:lnTo>
                  <a:pt x="288891" y="493169"/>
                </a:lnTo>
                <a:lnTo>
                  <a:pt x="290419" y="489961"/>
                </a:lnTo>
                <a:lnTo>
                  <a:pt x="290419" y="493169"/>
                </a:lnTo>
                <a:lnTo>
                  <a:pt x="290419" y="489961"/>
                </a:lnTo>
                <a:lnTo>
                  <a:pt x="291183" y="492405"/>
                </a:lnTo>
                <a:lnTo>
                  <a:pt x="291183" y="494009"/>
                </a:lnTo>
                <a:lnTo>
                  <a:pt x="291947" y="489961"/>
                </a:lnTo>
                <a:lnTo>
                  <a:pt x="291947" y="493169"/>
                </a:lnTo>
                <a:lnTo>
                  <a:pt x="292787" y="489961"/>
                </a:lnTo>
                <a:lnTo>
                  <a:pt x="292787" y="439637"/>
                </a:lnTo>
                <a:lnTo>
                  <a:pt x="292787" y="340514"/>
                </a:lnTo>
                <a:lnTo>
                  <a:pt x="294315" y="223827"/>
                </a:lnTo>
                <a:lnTo>
                  <a:pt x="294315" y="143872"/>
                </a:lnTo>
                <a:lnTo>
                  <a:pt x="295078" y="145476"/>
                </a:lnTo>
                <a:lnTo>
                  <a:pt x="295078" y="183812"/>
                </a:lnTo>
                <a:lnTo>
                  <a:pt x="295842" y="234213"/>
                </a:lnTo>
                <a:lnTo>
                  <a:pt x="295842" y="278200"/>
                </a:lnTo>
                <a:lnTo>
                  <a:pt x="295842" y="318902"/>
                </a:lnTo>
                <a:lnTo>
                  <a:pt x="296606" y="349296"/>
                </a:lnTo>
                <a:lnTo>
                  <a:pt x="296606" y="377246"/>
                </a:lnTo>
                <a:lnTo>
                  <a:pt x="298210" y="398094"/>
                </a:lnTo>
                <a:lnTo>
                  <a:pt x="298210" y="416421"/>
                </a:lnTo>
                <a:lnTo>
                  <a:pt x="298974" y="432458"/>
                </a:lnTo>
                <a:lnTo>
                  <a:pt x="298974" y="441240"/>
                </a:lnTo>
                <a:lnTo>
                  <a:pt x="299738" y="453230"/>
                </a:lnTo>
                <a:lnTo>
                  <a:pt x="299738" y="458041"/>
                </a:lnTo>
                <a:lnTo>
                  <a:pt x="299738" y="464379"/>
                </a:lnTo>
                <a:lnTo>
                  <a:pt x="300502" y="469190"/>
                </a:lnTo>
                <a:lnTo>
                  <a:pt x="302030" y="475605"/>
                </a:lnTo>
                <a:lnTo>
                  <a:pt x="302030" y="474001"/>
                </a:lnTo>
                <a:lnTo>
                  <a:pt x="302793" y="479576"/>
                </a:lnTo>
                <a:lnTo>
                  <a:pt x="302793" y="483623"/>
                </a:lnTo>
                <a:lnTo>
                  <a:pt x="302793" y="481179"/>
                </a:lnTo>
                <a:lnTo>
                  <a:pt x="303634" y="485150"/>
                </a:lnTo>
                <a:lnTo>
                  <a:pt x="303634" y="484387"/>
                </a:lnTo>
                <a:lnTo>
                  <a:pt x="304398" y="485150"/>
                </a:lnTo>
                <a:lnTo>
                  <a:pt x="304398" y="487594"/>
                </a:lnTo>
                <a:lnTo>
                  <a:pt x="305925" y="485150"/>
                </a:lnTo>
                <a:lnTo>
                  <a:pt x="305925" y="489961"/>
                </a:lnTo>
                <a:lnTo>
                  <a:pt x="305925" y="488358"/>
                </a:lnTo>
                <a:lnTo>
                  <a:pt x="306689" y="488358"/>
                </a:lnTo>
                <a:lnTo>
                  <a:pt x="306689" y="491565"/>
                </a:lnTo>
                <a:lnTo>
                  <a:pt x="307453" y="488358"/>
                </a:lnTo>
                <a:lnTo>
                  <a:pt x="307453" y="491565"/>
                </a:lnTo>
                <a:lnTo>
                  <a:pt x="308217" y="489961"/>
                </a:lnTo>
                <a:lnTo>
                  <a:pt x="309821" y="493169"/>
                </a:lnTo>
                <a:lnTo>
                  <a:pt x="309821" y="491565"/>
                </a:lnTo>
                <a:lnTo>
                  <a:pt x="310585" y="491565"/>
                </a:lnTo>
                <a:lnTo>
                  <a:pt x="310585" y="489961"/>
                </a:lnTo>
                <a:lnTo>
                  <a:pt x="311349" y="493169"/>
                </a:lnTo>
                <a:lnTo>
                  <a:pt x="311349" y="489961"/>
                </a:lnTo>
                <a:lnTo>
                  <a:pt x="312112" y="493169"/>
                </a:lnTo>
                <a:lnTo>
                  <a:pt x="312112" y="492405"/>
                </a:lnTo>
                <a:lnTo>
                  <a:pt x="313640" y="494009"/>
                </a:lnTo>
                <a:lnTo>
                  <a:pt x="313640" y="489961"/>
                </a:lnTo>
                <a:lnTo>
                  <a:pt x="314480" y="493169"/>
                </a:lnTo>
                <a:lnTo>
                  <a:pt x="314480" y="492405"/>
                </a:lnTo>
                <a:lnTo>
                  <a:pt x="315244" y="489961"/>
                </a:lnTo>
                <a:lnTo>
                  <a:pt x="315244" y="493169"/>
                </a:lnTo>
                <a:lnTo>
                  <a:pt x="316008" y="489961"/>
                </a:lnTo>
                <a:lnTo>
                  <a:pt x="316008" y="492405"/>
                </a:lnTo>
                <a:lnTo>
                  <a:pt x="317536" y="489961"/>
                </a:lnTo>
                <a:lnTo>
                  <a:pt x="317536" y="494009"/>
                </a:lnTo>
                <a:lnTo>
                  <a:pt x="318300" y="489961"/>
                </a:lnTo>
                <a:lnTo>
                  <a:pt x="318300" y="441240"/>
                </a:lnTo>
                <a:lnTo>
                  <a:pt x="319064" y="342881"/>
                </a:lnTo>
                <a:lnTo>
                  <a:pt x="319064" y="229402"/>
                </a:lnTo>
                <a:lnTo>
                  <a:pt x="319064" y="149447"/>
                </a:lnTo>
                <a:lnTo>
                  <a:pt x="319827" y="149447"/>
                </a:lnTo>
                <a:lnTo>
                  <a:pt x="319827" y="187019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2198217" y="3522162"/>
            <a:ext cx="337185" cy="340995"/>
          </a:xfrm>
          <a:custGeom>
            <a:avLst/>
            <a:gdLst/>
            <a:ahLst/>
            <a:cxnLst/>
            <a:rect l="l" t="t" r="r" b="b"/>
            <a:pathLst>
              <a:path w="337185" h="340995">
                <a:moveTo>
                  <a:pt x="0" y="31233"/>
                </a:moveTo>
                <a:lnTo>
                  <a:pt x="1604" y="82398"/>
                </a:lnTo>
                <a:lnTo>
                  <a:pt x="1604" y="124857"/>
                </a:lnTo>
                <a:lnTo>
                  <a:pt x="2367" y="164797"/>
                </a:lnTo>
                <a:lnTo>
                  <a:pt x="2367" y="196794"/>
                </a:lnTo>
                <a:lnTo>
                  <a:pt x="2367" y="222453"/>
                </a:lnTo>
                <a:lnTo>
                  <a:pt x="3131" y="248799"/>
                </a:lnTo>
                <a:lnTo>
                  <a:pt x="3131" y="260788"/>
                </a:lnTo>
                <a:lnTo>
                  <a:pt x="3895" y="275221"/>
                </a:lnTo>
                <a:lnTo>
                  <a:pt x="3895" y="288051"/>
                </a:lnTo>
                <a:lnTo>
                  <a:pt x="5423" y="293625"/>
                </a:lnTo>
                <a:lnTo>
                  <a:pt x="5423" y="304851"/>
                </a:lnTo>
                <a:lnTo>
                  <a:pt x="6187" y="309586"/>
                </a:lnTo>
                <a:lnTo>
                  <a:pt x="6187" y="313633"/>
                </a:lnTo>
                <a:lnTo>
                  <a:pt x="6187" y="320812"/>
                </a:lnTo>
                <a:lnTo>
                  <a:pt x="7027" y="321652"/>
                </a:lnTo>
                <a:lnTo>
                  <a:pt x="7027" y="324019"/>
                </a:lnTo>
                <a:lnTo>
                  <a:pt x="7791" y="329594"/>
                </a:lnTo>
                <a:lnTo>
                  <a:pt x="7791" y="327990"/>
                </a:lnTo>
                <a:lnTo>
                  <a:pt x="9319" y="328830"/>
                </a:lnTo>
                <a:lnTo>
                  <a:pt x="9319" y="334405"/>
                </a:lnTo>
                <a:lnTo>
                  <a:pt x="9319" y="332037"/>
                </a:lnTo>
                <a:lnTo>
                  <a:pt x="10082" y="332801"/>
                </a:lnTo>
                <a:lnTo>
                  <a:pt x="10082" y="336848"/>
                </a:lnTo>
                <a:lnTo>
                  <a:pt x="10846" y="332801"/>
                </a:lnTo>
                <a:lnTo>
                  <a:pt x="13214" y="337612"/>
                </a:lnTo>
                <a:lnTo>
                  <a:pt x="13214" y="333641"/>
                </a:lnTo>
                <a:lnTo>
                  <a:pt x="13978" y="336008"/>
                </a:lnTo>
                <a:lnTo>
                  <a:pt x="14742" y="333641"/>
                </a:lnTo>
                <a:lnTo>
                  <a:pt x="14742" y="337612"/>
                </a:lnTo>
                <a:lnTo>
                  <a:pt x="15506" y="334405"/>
                </a:lnTo>
                <a:lnTo>
                  <a:pt x="15506" y="338452"/>
                </a:lnTo>
                <a:lnTo>
                  <a:pt x="17034" y="336008"/>
                </a:lnTo>
                <a:lnTo>
                  <a:pt x="17034" y="334405"/>
                </a:lnTo>
                <a:lnTo>
                  <a:pt x="17797" y="338452"/>
                </a:lnTo>
                <a:lnTo>
                  <a:pt x="17797" y="334405"/>
                </a:lnTo>
                <a:lnTo>
                  <a:pt x="18561" y="334405"/>
                </a:lnTo>
                <a:lnTo>
                  <a:pt x="18561" y="338452"/>
                </a:lnTo>
                <a:lnTo>
                  <a:pt x="18561" y="336008"/>
                </a:lnTo>
                <a:lnTo>
                  <a:pt x="19402" y="334405"/>
                </a:lnTo>
                <a:lnTo>
                  <a:pt x="19402" y="338452"/>
                </a:lnTo>
                <a:lnTo>
                  <a:pt x="20929" y="334405"/>
                </a:lnTo>
                <a:lnTo>
                  <a:pt x="20929" y="333641"/>
                </a:lnTo>
                <a:lnTo>
                  <a:pt x="21693" y="338452"/>
                </a:lnTo>
                <a:lnTo>
                  <a:pt x="21693" y="334405"/>
                </a:lnTo>
                <a:lnTo>
                  <a:pt x="22457" y="333641"/>
                </a:lnTo>
                <a:lnTo>
                  <a:pt x="22457" y="340056"/>
                </a:lnTo>
                <a:lnTo>
                  <a:pt x="22457" y="336008"/>
                </a:lnTo>
                <a:lnTo>
                  <a:pt x="23221" y="332801"/>
                </a:lnTo>
                <a:lnTo>
                  <a:pt x="23221" y="285607"/>
                </a:lnTo>
                <a:lnTo>
                  <a:pt x="24749" y="182437"/>
                </a:lnTo>
                <a:lnTo>
                  <a:pt x="24749" y="75220"/>
                </a:lnTo>
                <a:lnTo>
                  <a:pt x="25512" y="0"/>
                </a:lnTo>
                <a:lnTo>
                  <a:pt x="25512" y="1603"/>
                </a:lnTo>
                <a:lnTo>
                  <a:pt x="25512" y="37648"/>
                </a:lnTo>
                <a:lnTo>
                  <a:pt x="26353" y="87209"/>
                </a:lnTo>
                <a:lnTo>
                  <a:pt x="26353" y="127225"/>
                </a:lnTo>
                <a:lnTo>
                  <a:pt x="27117" y="167240"/>
                </a:lnTo>
                <a:lnTo>
                  <a:pt x="27117" y="200841"/>
                </a:lnTo>
                <a:lnTo>
                  <a:pt x="28644" y="222453"/>
                </a:lnTo>
                <a:lnTo>
                  <a:pt x="28644" y="247195"/>
                </a:lnTo>
                <a:lnTo>
                  <a:pt x="28644" y="262392"/>
                </a:lnTo>
                <a:lnTo>
                  <a:pt x="29408" y="273618"/>
                </a:lnTo>
                <a:lnTo>
                  <a:pt x="29408" y="290418"/>
                </a:lnTo>
                <a:lnTo>
                  <a:pt x="30172" y="294389"/>
                </a:lnTo>
                <a:lnTo>
                  <a:pt x="30172" y="304851"/>
                </a:lnTo>
                <a:lnTo>
                  <a:pt x="30936" y="314397"/>
                </a:lnTo>
                <a:lnTo>
                  <a:pt x="30936" y="312793"/>
                </a:lnTo>
                <a:lnTo>
                  <a:pt x="32540" y="320048"/>
                </a:lnTo>
                <a:lnTo>
                  <a:pt x="32540" y="326386"/>
                </a:lnTo>
                <a:lnTo>
                  <a:pt x="32540" y="321652"/>
                </a:lnTo>
                <a:lnTo>
                  <a:pt x="33304" y="325623"/>
                </a:lnTo>
                <a:lnTo>
                  <a:pt x="33304" y="329594"/>
                </a:lnTo>
                <a:lnTo>
                  <a:pt x="34068" y="325623"/>
                </a:lnTo>
                <a:lnTo>
                  <a:pt x="34068" y="329594"/>
                </a:lnTo>
                <a:lnTo>
                  <a:pt x="35595" y="333641"/>
                </a:lnTo>
                <a:lnTo>
                  <a:pt x="35595" y="329594"/>
                </a:lnTo>
                <a:lnTo>
                  <a:pt x="35595" y="333641"/>
                </a:lnTo>
                <a:lnTo>
                  <a:pt x="36359" y="336008"/>
                </a:lnTo>
                <a:lnTo>
                  <a:pt x="36359" y="332037"/>
                </a:lnTo>
                <a:lnTo>
                  <a:pt x="37123" y="336008"/>
                </a:lnTo>
                <a:lnTo>
                  <a:pt x="37123" y="336848"/>
                </a:lnTo>
                <a:lnTo>
                  <a:pt x="37887" y="332801"/>
                </a:lnTo>
                <a:lnTo>
                  <a:pt x="37887" y="337612"/>
                </a:lnTo>
                <a:lnTo>
                  <a:pt x="37887" y="336008"/>
                </a:lnTo>
                <a:lnTo>
                  <a:pt x="39491" y="334405"/>
                </a:lnTo>
                <a:lnTo>
                  <a:pt x="39491" y="338452"/>
                </a:lnTo>
                <a:lnTo>
                  <a:pt x="40255" y="336008"/>
                </a:lnTo>
                <a:lnTo>
                  <a:pt x="40255" y="333641"/>
                </a:lnTo>
                <a:lnTo>
                  <a:pt x="41019" y="338452"/>
                </a:lnTo>
                <a:lnTo>
                  <a:pt x="41019" y="336008"/>
                </a:lnTo>
                <a:lnTo>
                  <a:pt x="41783" y="332801"/>
                </a:lnTo>
                <a:lnTo>
                  <a:pt x="41783" y="338452"/>
                </a:lnTo>
                <a:lnTo>
                  <a:pt x="41783" y="340056"/>
                </a:lnTo>
                <a:lnTo>
                  <a:pt x="43310" y="333641"/>
                </a:lnTo>
                <a:lnTo>
                  <a:pt x="43310" y="338452"/>
                </a:lnTo>
                <a:lnTo>
                  <a:pt x="44074" y="340056"/>
                </a:lnTo>
                <a:lnTo>
                  <a:pt x="44074" y="332801"/>
                </a:lnTo>
                <a:lnTo>
                  <a:pt x="44838" y="336848"/>
                </a:lnTo>
                <a:lnTo>
                  <a:pt x="44838" y="340056"/>
                </a:lnTo>
                <a:lnTo>
                  <a:pt x="44838" y="332801"/>
                </a:lnTo>
                <a:lnTo>
                  <a:pt x="45678" y="336848"/>
                </a:lnTo>
                <a:lnTo>
                  <a:pt x="45678" y="340819"/>
                </a:lnTo>
                <a:lnTo>
                  <a:pt x="47206" y="333641"/>
                </a:lnTo>
                <a:lnTo>
                  <a:pt x="47206" y="336848"/>
                </a:lnTo>
                <a:lnTo>
                  <a:pt x="47970" y="340819"/>
                </a:lnTo>
                <a:lnTo>
                  <a:pt x="47970" y="334405"/>
                </a:lnTo>
                <a:lnTo>
                  <a:pt x="48734" y="333641"/>
                </a:lnTo>
                <a:lnTo>
                  <a:pt x="48734" y="337612"/>
                </a:lnTo>
                <a:lnTo>
                  <a:pt x="48734" y="285607"/>
                </a:lnTo>
                <a:lnTo>
                  <a:pt x="49498" y="187248"/>
                </a:lnTo>
                <a:lnTo>
                  <a:pt x="49498" y="89653"/>
                </a:lnTo>
                <a:lnTo>
                  <a:pt x="51025" y="5651"/>
                </a:lnTo>
                <a:lnTo>
                  <a:pt x="51025" y="3207"/>
                </a:lnTo>
                <a:lnTo>
                  <a:pt x="51866" y="44062"/>
                </a:lnTo>
                <a:lnTo>
                  <a:pt x="51866" y="86445"/>
                </a:lnTo>
                <a:lnTo>
                  <a:pt x="51866" y="130432"/>
                </a:lnTo>
                <a:lnTo>
                  <a:pt x="52629" y="169608"/>
                </a:lnTo>
                <a:lnTo>
                  <a:pt x="52629" y="195190"/>
                </a:lnTo>
                <a:lnTo>
                  <a:pt x="53393" y="224820"/>
                </a:lnTo>
                <a:lnTo>
                  <a:pt x="53393" y="247195"/>
                </a:lnTo>
                <a:lnTo>
                  <a:pt x="54921" y="257657"/>
                </a:lnTo>
                <a:lnTo>
                  <a:pt x="54921" y="275221"/>
                </a:lnTo>
                <a:lnTo>
                  <a:pt x="54921" y="292022"/>
                </a:lnTo>
                <a:lnTo>
                  <a:pt x="55685" y="294389"/>
                </a:lnTo>
                <a:lnTo>
                  <a:pt x="55685" y="301644"/>
                </a:lnTo>
                <a:lnTo>
                  <a:pt x="56449" y="312793"/>
                </a:lnTo>
                <a:lnTo>
                  <a:pt x="56449" y="314397"/>
                </a:lnTo>
                <a:lnTo>
                  <a:pt x="57213" y="313633"/>
                </a:lnTo>
                <a:lnTo>
                  <a:pt x="57213" y="322415"/>
                </a:lnTo>
                <a:lnTo>
                  <a:pt x="58817" y="325623"/>
                </a:lnTo>
                <a:lnTo>
                  <a:pt x="58817" y="320812"/>
                </a:lnTo>
                <a:lnTo>
                  <a:pt x="58817" y="326386"/>
                </a:lnTo>
                <a:lnTo>
                  <a:pt x="59581" y="330434"/>
                </a:lnTo>
                <a:lnTo>
                  <a:pt x="59581" y="324783"/>
                </a:lnTo>
                <a:lnTo>
                  <a:pt x="60344" y="327990"/>
                </a:lnTo>
                <a:lnTo>
                  <a:pt x="60344" y="332801"/>
                </a:lnTo>
                <a:lnTo>
                  <a:pt x="61108" y="327990"/>
                </a:lnTo>
                <a:lnTo>
                  <a:pt x="61108" y="325623"/>
                </a:lnTo>
                <a:lnTo>
                  <a:pt x="61108" y="332037"/>
                </a:lnTo>
                <a:lnTo>
                  <a:pt x="62636" y="332801"/>
                </a:lnTo>
                <a:lnTo>
                  <a:pt x="62636" y="324783"/>
                </a:lnTo>
                <a:lnTo>
                  <a:pt x="63400" y="330434"/>
                </a:lnTo>
                <a:lnTo>
                  <a:pt x="63400" y="334405"/>
                </a:lnTo>
                <a:lnTo>
                  <a:pt x="64164" y="328830"/>
                </a:lnTo>
                <a:lnTo>
                  <a:pt x="64164" y="325623"/>
                </a:lnTo>
                <a:lnTo>
                  <a:pt x="64164" y="334405"/>
                </a:lnTo>
                <a:lnTo>
                  <a:pt x="65004" y="334405"/>
                </a:lnTo>
                <a:lnTo>
                  <a:pt x="65004" y="328830"/>
                </a:lnTo>
                <a:lnTo>
                  <a:pt x="66532" y="325623"/>
                </a:lnTo>
                <a:lnTo>
                  <a:pt x="66532" y="332801"/>
                </a:lnTo>
                <a:lnTo>
                  <a:pt x="67296" y="333641"/>
                </a:lnTo>
                <a:lnTo>
                  <a:pt x="67296" y="324783"/>
                </a:lnTo>
                <a:lnTo>
                  <a:pt x="68059" y="325623"/>
                </a:lnTo>
                <a:lnTo>
                  <a:pt x="68059" y="332037"/>
                </a:lnTo>
                <a:lnTo>
                  <a:pt x="68059" y="332801"/>
                </a:lnTo>
                <a:lnTo>
                  <a:pt x="68823" y="324019"/>
                </a:lnTo>
                <a:lnTo>
                  <a:pt x="68823" y="326386"/>
                </a:lnTo>
                <a:lnTo>
                  <a:pt x="70351" y="332801"/>
                </a:lnTo>
                <a:lnTo>
                  <a:pt x="70351" y="330434"/>
                </a:lnTo>
                <a:lnTo>
                  <a:pt x="71191" y="322415"/>
                </a:lnTo>
                <a:lnTo>
                  <a:pt x="71191" y="325623"/>
                </a:lnTo>
                <a:lnTo>
                  <a:pt x="71191" y="332037"/>
                </a:lnTo>
                <a:lnTo>
                  <a:pt x="71955" y="334405"/>
                </a:lnTo>
                <a:lnTo>
                  <a:pt x="71955" y="337612"/>
                </a:lnTo>
                <a:lnTo>
                  <a:pt x="72719" y="333641"/>
                </a:lnTo>
                <a:lnTo>
                  <a:pt x="72719" y="327990"/>
                </a:lnTo>
                <a:lnTo>
                  <a:pt x="74247" y="322415"/>
                </a:lnTo>
                <a:lnTo>
                  <a:pt x="75011" y="278429"/>
                </a:lnTo>
                <a:lnTo>
                  <a:pt x="75011" y="183201"/>
                </a:lnTo>
                <a:lnTo>
                  <a:pt x="75011" y="86445"/>
                </a:lnTo>
                <a:lnTo>
                  <a:pt x="75774" y="11225"/>
                </a:lnTo>
                <a:lnTo>
                  <a:pt x="75774" y="10462"/>
                </a:lnTo>
                <a:lnTo>
                  <a:pt x="76538" y="48033"/>
                </a:lnTo>
                <a:lnTo>
                  <a:pt x="76538" y="93624"/>
                </a:lnTo>
                <a:lnTo>
                  <a:pt x="78142" y="135243"/>
                </a:lnTo>
                <a:lnTo>
                  <a:pt x="78142" y="172815"/>
                </a:lnTo>
                <a:lnTo>
                  <a:pt x="78142" y="203208"/>
                </a:lnTo>
                <a:lnTo>
                  <a:pt x="78906" y="228791"/>
                </a:lnTo>
                <a:lnTo>
                  <a:pt x="78906" y="249639"/>
                </a:lnTo>
                <a:lnTo>
                  <a:pt x="79670" y="265599"/>
                </a:lnTo>
                <a:lnTo>
                  <a:pt x="79670" y="280032"/>
                </a:lnTo>
                <a:lnTo>
                  <a:pt x="80434" y="290418"/>
                </a:lnTo>
                <a:lnTo>
                  <a:pt x="80434" y="300040"/>
                </a:lnTo>
                <a:lnTo>
                  <a:pt x="80434" y="306455"/>
                </a:lnTo>
                <a:lnTo>
                  <a:pt x="81962" y="312793"/>
                </a:lnTo>
                <a:lnTo>
                  <a:pt x="81962" y="316841"/>
                </a:lnTo>
                <a:lnTo>
                  <a:pt x="82725" y="321652"/>
                </a:lnTo>
                <a:lnTo>
                  <a:pt x="82725" y="324783"/>
                </a:lnTo>
                <a:lnTo>
                  <a:pt x="83566" y="326386"/>
                </a:lnTo>
                <a:lnTo>
                  <a:pt x="83566" y="328830"/>
                </a:lnTo>
                <a:lnTo>
                  <a:pt x="84330" y="330434"/>
                </a:lnTo>
                <a:lnTo>
                  <a:pt x="84330" y="332801"/>
                </a:lnTo>
                <a:lnTo>
                  <a:pt x="84330" y="333641"/>
                </a:lnTo>
                <a:lnTo>
                  <a:pt x="85857" y="334405"/>
                </a:lnTo>
                <a:lnTo>
                  <a:pt x="86621" y="334405"/>
                </a:lnTo>
                <a:lnTo>
                  <a:pt x="86621" y="336008"/>
                </a:lnTo>
                <a:lnTo>
                  <a:pt x="87385" y="336848"/>
                </a:lnTo>
                <a:lnTo>
                  <a:pt x="87385" y="337612"/>
                </a:lnTo>
                <a:lnTo>
                  <a:pt x="87385" y="336848"/>
                </a:lnTo>
                <a:lnTo>
                  <a:pt x="88149" y="337612"/>
                </a:lnTo>
                <a:lnTo>
                  <a:pt x="89677" y="337612"/>
                </a:lnTo>
                <a:lnTo>
                  <a:pt x="90517" y="338452"/>
                </a:lnTo>
                <a:lnTo>
                  <a:pt x="90517" y="337612"/>
                </a:lnTo>
                <a:lnTo>
                  <a:pt x="91281" y="337612"/>
                </a:lnTo>
                <a:lnTo>
                  <a:pt x="92045" y="337612"/>
                </a:lnTo>
                <a:lnTo>
                  <a:pt x="92045" y="338452"/>
                </a:lnTo>
                <a:lnTo>
                  <a:pt x="93572" y="337612"/>
                </a:lnTo>
                <a:lnTo>
                  <a:pt x="93572" y="338452"/>
                </a:lnTo>
                <a:lnTo>
                  <a:pt x="94336" y="338452"/>
                </a:lnTo>
                <a:lnTo>
                  <a:pt x="94336" y="337612"/>
                </a:lnTo>
                <a:lnTo>
                  <a:pt x="94336" y="336848"/>
                </a:lnTo>
                <a:lnTo>
                  <a:pt x="95100" y="337612"/>
                </a:lnTo>
                <a:lnTo>
                  <a:pt x="95100" y="336848"/>
                </a:lnTo>
                <a:lnTo>
                  <a:pt x="95864" y="336848"/>
                </a:lnTo>
                <a:lnTo>
                  <a:pt x="97468" y="336848"/>
                </a:lnTo>
                <a:lnTo>
                  <a:pt x="98232" y="336848"/>
                </a:lnTo>
                <a:lnTo>
                  <a:pt x="98996" y="336848"/>
                </a:lnTo>
                <a:lnTo>
                  <a:pt x="99760" y="294389"/>
                </a:lnTo>
                <a:lnTo>
                  <a:pt x="99760" y="202445"/>
                </a:lnTo>
                <a:lnTo>
                  <a:pt x="101287" y="105613"/>
                </a:lnTo>
                <a:lnTo>
                  <a:pt x="101287" y="27262"/>
                </a:lnTo>
                <a:lnTo>
                  <a:pt x="101287" y="23215"/>
                </a:lnTo>
                <a:lnTo>
                  <a:pt x="102051" y="58419"/>
                </a:lnTo>
                <a:lnTo>
                  <a:pt x="102051" y="102406"/>
                </a:lnTo>
                <a:lnTo>
                  <a:pt x="102891" y="142421"/>
                </a:lnTo>
                <a:lnTo>
                  <a:pt x="102891" y="177626"/>
                </a:lnTo>
                <a:lnTo>
                  <a:pt x="103655" y="206416"/>
                </a:lnTo>
                <a:lnTo>
                  <a:pt x="103655" y="230395"/>
                </a:lnTo>
                <a:lnTo>
                  <a:pt x="103655" y="249639"/>
                </a:lnTo>
                <a:lnTo>
                  <a:pt x="105183" y="265599"/>
                </a:lnTo>
                <a:lnTo>
                  <a:pt x="105183" y="280032"/>
                </a:lnTo>
                <a:lnTo>
                  <a:pt x="105947" y="289654"/>
                </a:lnTo>
                <a:lnTo>
                  <a:pt x="105947" y="298436"/>
                </a:lnTo>
                <a:lnTo>
                  <a:pt x="106711" y="304851"/>
                </a:lnTo>
                <a:lnTo>
                  <a:pt x="106711" y="310426"/>
                </a:lnTo>
                <a:lnTo>
                  <a:pt x="106711" y="316001"/>
                </a:lnTo>
                <a:lnTo>
                  <a:pt x="107475" y="320048"/>
                </a:lnTo>
                <a:lnTo>
                  <a:pt x="107475" y="322415"/>
                </a:lnTo>
                <a:lnTo>
                  <a:pt x="109002" y="324783"/>
                </a:lnTo>
                <a:lnTo>
                  <a:pt x="109002" y="327990"/>
                </a:lnTo>
                <a:lnTo>
                  <a:pt x="109842" y="328830"/>
                </a:lnTo>
                <a:lnTo>
                  <a:pt x="109842" y="329594"/>
                </a:lnTo>
                <a:lnTo>
                  <a:pt x="110606" y="330434"/>
                </a:lnTo>
                <a:lnTo>
                  <a:pt x="110606" y="332037"/>
                </a:lnTo>
                <a:lnTo>
                  <a:pt x="110606" y="333641"/>
                </a:lnTo>
                <a:lnTo>
                  <a:pt x="111370" y="334405"/>
                </a:lnTo>
                <a:lnTo>
                  <a:pt x="111370" y="333641"/>
                </a:lnTo>
                <a:lnTo>
                  <a:pt x="112898" y="333641"/>
                </a:lnTo>
                <a:lnTo>
                  <a:pt x="113662" y="334405"/>
                </a:lnTo>
                <a:lnTo>
                  <a:pt x="114426" y="336008"/>
                </a:lnTo>
                <a:lnTo>
                  <a:pt x="114426" y="334405"/>
                </a:lnTo>
                <a:lnTo>
                  <a:pt x="115190" y="334405"/>
                </a:lnTo>
                <a:lnTo>
                  <a:pt x="116794" y="336008"/>
                </a:lnTo>
                <a:lnTo>
                  <a:pt x="117557" y="336008"/>
                </a:lnTo>
                <a:lnTo>
                  <a:pt x="117557" y="336848"/>
                </a:lnTo>
                <a:lnTo>
                  <a:pt x="118321" y="336008"/>
                </a:lnTo>
                <a:lnTo>
                  <a:pt x="118321" y="336848"/>
                </a:lnTo>
                <a:lnTo>
                  <a:pt x="119085" y="336848"/>
                </a:lnTo>
                <a:lnTo>
                  <a:pt x="119085" y="336008"/>
                </a:lnTo>
                <a:lnTo>
                  <a:pt x="120613" y="336848"/>
                </a:lnTo>
                <a:lnTo>
                  <a:pt x="120613" y="336008"/>
                </a:lnTo>
                <a:lnTo>
                  <a:pt x="121377" y="336848"/>
                </a:lnTo>
                <a:lnTo>
                  <a:pt x="122217" y="336848"/>
                </a:lnTo>
                <a:lnTo>
                  <a:pt x="122981" y="336848"/>
                </a:lnTo>
                <a:lnTo>
                  <a:pt x="124509" y="336848"/>
                </a:lnTo>
                <a:lnTo>
                  <a:pt x="125272" y="294389"/>
                </a:lnTo>
                <a:lnTo>
                  <a:pt x="125272" y="205652"/>
                </a:lnTo>
                <a:lnTo>
                  <a:pt x="126036" y="109661"/>
                </a:lnTo>
                <a:lnTo>
                  <a:pt x="126036" y="32073"/>
                </a:lnTo>
                <a:lnTo>
                  <a:pt x="126800" y="30469"/>
                </a:lnTo>
                <a:lnTo>
                  <a:pt x="126800" y="65598"/>
                </a:lnTo>
                <a:lnTo>
                  <a:pt x="126800" y="108821"/>
                </a:lnTo>
                <a:lnTo>
                  <a:pt x="128328" y="147232"/>
                </a:lnTo>
                <a:lnTo>
                  <a:pt x="128328" y="181597"/>
                </a:lnTo>
                <a:lnTo>
                  <a:pt x="129168" y="209623"/>
                </a:lnTo>
                <a:lnTo>
                  <a:pt x="129168" y="232838"/>
                </a:lnTo>
                <a:lnTo>
                  <a:pt x="129932" y="252846"/>
                </a:lnTo>
                <a:lnTo>
                  <a:pt x="129932" y="267203"/>
                </a:lnTo>
                <a:lnTo>
                  <a:pt x="129932" y="280796"/>
                </a:lnTo>
                <a:lnTo>
                  <a:pt x="130696" y="292022"/>
                </a:lnTo>
                <a:lnTo>
                  <a:pt x="130696" y="300040"/>
                </a:lnTo>
                <a:lnTo>
                  <a:pt x="132224" y="305615"/>
                </a:lnTo>
                <a:lnTo>
                  <a:pt x="132224" y="310426"/>
                </a:lnTo>
                <a:lnTo>
                  <a:pt x="132987" y="316001"/>
                </a:lnTo>
                <a:lnTo>
                  <a:pt x="132987" y="318444"/>
                </a:lnTo>
                <a:lnTo>
                  <a:pt x="132987" y="322415"/>
                </a:lnTo>
                <a:lnTo>
                  <a:pt x="133751" y="325623"/>
                </a:lnTo>
                <a:lnTo>
                  <a:pt x="133751" y="327990"/>
                </a:lnTo>
                <a:lnTo>
                  <a:pt x="134515" y="328830"/>
                </a:lnTo>
                <a:lnTo>
                  <a:pt x="134515" y="329594"/>
                </a:lnTo>
                <a:lnTo>
                  <a:pt x="136119" y="330434"/>
                </a:lnTo>
                <a:lnTo>
                  <a:pt x="136119" y="332037"/>
                </a:lnTo>
                <a:lnTo>
                  <a:pt x="136883" y="332037"/>
                </a:lnTo>
                <a:lnTo>
                  <a:pt x="136883" y="333641"/>
                </a:lnTo>
                <a:lnTo>
                  <a:pt x="137647" y="334405"/>
                </a:lnTo>
                <a:lnTo>
                  <a:pt x="138411" y="334405"/>
                </a:lnTo>
                <a:lnTo>
                  <a:pt x="138411" y="336008"/>
                </a:lnTo>
                <a:lnTo>
                  <a:pt x="139939" y="336008"/>
                </a:lnTo>
                <a:lnTo>
                  <a:pt x="140702" y="336008"/>
                </a:lnTo>
                <a:lnTo>
                  <a:pt x="140702" y="336848"/>
                </a:lnTo>
                <a:lnTo>
                  <a:pt x="141543" y="336008"/>
                </a:lnTo>
                <a:lnTo>
                  <a:pt x="141543" y="336848"/>
                </a:lnTo>
                <a:lnTo>
                  <a:pt x="142307" y="336008"/>
                </a:lnTo>
                <a:lnTo>
                  <a:pt x="143834" y="336848"/>
                </a:lnTo>
                <a:lnTo>
                  <a:pt x="144598" y="336008"/>
                </a:lnTo>
                <a:lnTo>
                  <a:pt x="145362" y="336008"/>
                </a:lnTo>
                <a:lnTo>
                  <a:pt x="146126" y="336008"/>
                </a:lnTo>
                <a:lnTo>
                  <a:pt x="146126" y="336848"/>
                </a:lnTo>
                <a:lnTo>
                  <a:pt x="147654" y="336848"/>
                </a:lnTo>
                <a:lnTo>
                  <a:pt x="148494" y="336848"/>
                </a:lnTo>
                <a:lnTo>
                  <a:pt x="148494" y="336008"/>
                </a:lnTo>
                <a:lnTo>
                  <a:pt x="149258" y="336848"/>
                </a:lnTo>
                <a:lnTo>
                  <a:pt x="149258" y="336008"/>
                </a:lnTo>
                <a:lnTo>
                  <a:pt x="149258" y="336848"/>
                </a:lnTo>
                <a:lnTo>
                  <a:pt x="150022" y="298436"/>
                </a:lnTo>
                <a:lnTo>
                  <a:pt x="150022" y="211227"/>
                </a:lnTo>
                <a:lnTo>
                  <a:pt x="151549" y="119206"/>
                </a:lnTo>
                <a:lnTo>
                  <a:pt x="151549" y="43222"/>
                </a:lnTo>
                <a:lnTo>
                  <a:pt x="152313" y="37648"/>
                </a:lnTo>
                <a:lnTo>
                  <a:pt x="152313" y="71249"/>
                </a:lnTo>
                <a:lnTo>
                  <a:pt x="153077" y="111264"/>
                </a:lnTo>
                <a:lnTo>
                  <a:pt x="153077" y="150440"/>
                </a:lnTo>
                <a:lnTo>
                  <a:pt x="153077" y="184804"/>
                </a:lnTo>
                <a:lnTo>
                  <a:pt x="153841" y="212831"/>
                </a:lnTo>
                <a:lnTo>
                  <a:pt x="153841" y="236809"/>
                </a:lnTo>
                <a:lnTo>
                  <a:pt x="155445" y="255213"/>
                </a:lnTo>
                <a:lnTo>
                  <a:pt x="155445" y="270410"/>
                </a:lnTo>
                <a:lnTo>
                  <a:pt x="156209" y="282400"/>
                </a:lnTo>
                <a:lnTo>
                  <a:pt x="156209" y="292022"/>
                </a:lnTo>
                <a:lnTo>
                  <a:pt x="156209" y="300804"/>
                </a:lnTo>
                <a:lnTo>
                  <a:pt x="156973" y="308059"/>
                </a:lnTo>
                <a:lnTo>
                  <a:pt x="156973" y="312793"/>
                </a:lnTo>
                <a:lnTo>
                  <a:pt x="158500" y="317604"/>
                </a:lnTo>
                <a:lnTo>
                  <a:pt x="158500" y="320048"/>
                </a:lnTo>
                <a:lnTo>
                  <a:pt x="159264" y="322415"/>
                </a:lnTo>
                <a:lnTo>
                  <a:pt x="159264" y="325623"/>
                </a:lnTo>
                <a:lnTo>
                  <a:pt x="159264" y="327990"/>
                </a:lnTo>
                <a:lnTo>
                  <a:pt x="160028" y="328830"/>
                </a:lnTo>
                <a:lnTo>
                  <a:pt x="160028" y="330434"/>
                </a:lnTo>
                <a:lnTo>
                  <a:pt x="160868" y="330434"/>
                </a:lnTo>
                <a:lnTo>
                  <a:pt x="160868" y="332037"/>
                </a:lnTo>
                <a:lnTo>
                  <a:pt x="162396" y="330434"/>
                </a:lnTo>
                <a:lnTo>
                  <a:pt x="162396" y="332037"/>
                </a:lnTo>
                <a:lnTo>
                  <a:pt x="163160" y="332801"/>
                </a:lnTo>
                <a:lnTo>
                  <a:pt x="163160" y="333641"/>
                </a:lnTo>
                <a:lnTo>
                  <a:pt x="163160" y="334405"/>
                </a:lnTo>
                <a:lnTo>
                  <a:pt x="163924" y="336008"/>
                </a:lnTo>
                <a:lnTo>
                  <a:pt x="164688" y="336848"/>
                </a:lnTo>
                <a:lnTo>
                  <a:pt x="164688" y="336008"/>
                </a:lnTo>
                <a:lnTo>
                  <a:pt x="166215" y="336848"/>
                </a:lnTo>
                <a:lnTo>
                  <a:pt x="166215" y="336008"/>
                </a:lnTo>
                <a:lnTo>
                  <a:pt x="167056" y="336008"/>
                </a:lnTo>
                <a:lnTo>
                  <a:pt x="167056" y="336848"/>
                </a:lnTo>
                <a:lnTo>
                  <a:pt x="167819" y="336848"/>
                </a:lnTo>
                <a:lnTo>
                  <a:pt x="168583" y="336848"/>
                </a:lnTo>
                <a:lnTo>
                  <a:pt x="168583" y="336008"/>
                </a:lnTo>
                <a:lnTo>
                  <a:pt x="170111" y="334405"/>
                </a:lnTo>
                <a:lnTo>
                  <a:pt x="170111" y="336008"/>
                </a:lnTo>
                <a:lnTo>
                  <a:pt x="170875" y="334405"/>
                </a:lnTo>
                <a:lnTo>
                  <a:pt x="170875" y="336008"/>
                </a:lnTo>
                <a:lnTo>
                  <a:pt x="171639" y="336008"/>
                </a:lnTo>
                <a:lnTo>
                  <a:pt x="172403" y="336848"/>
                </a:lnTo>
                <a:lnTo>
                  <a:pt x="172403" y="336008"/>
                </a:lnTo>
                <a:lnTo>
                  <a:pt x="174007" y="336848"/>
                </a:lnTo>
                <a:lnTo>
                  <a:pt x="174007" y="336008"/>
                </a:lnTo>
                <a:lnTo>
                  <a:pt x="174771" y="336848"/>
                </a:lnTo>
                <a:lnTo>
                  <a:pt x="174771" y="337612"/>
                </a:lnTo>
                <a:lnTo>
                  <a:pt x="175534" y="337612"/>
                </a:lnTo>
                <a:lnTo>
                  <a:pt x="175534" y="304011"/>
                </a:lnTo>
                <a:lnTo>
                  <a:pt x="175534" y="219245"/>
                </a:lnTo>
                <a:lnTo>
                  <a:pt x="176298" y="129668"/>
                </a:lnTo>
                <a:lnTo>
                  <a:pt x="176298" y="54448"/>
                </a:lnTo>
                <a:lnTo>
                  <a:pt x="177826" y="46430"/>
                </a:lnTo>
                <a:lnTo>
                  <a:pt x="177826" y="77663"/>
                </a:lnTo>
                <a:lnTo>
                  <a:pt x="178590" y="116839"/>
                </a:lnTo>
                <a:lnTo>
                  <a:pt x="178590" y="154411"/>
                </a:lnTo>
                <a:lnTo>
                  <a:pt x="179354" y="186408"/>
                </a:lnTo>
                <a:lnTo>
                  <a:pt x="179354" y="213594"/>
                </a:lnTo>
                <a:lnTo>
                  <a:pt x="179354" y="235206"/>
                </a:lnTo>
                <a:lnTo>
                  <a:pt x="180194" y="254450"/>
                </a:lnTo>
                <a:lnTo>
                  <a:pt x="180194" y="269647"/>
                </a:lnTo>
                <a:lnTo>
                  <a:pt x="181722" y="284003"/>
                </a:lnTo>
                <a:lnTo>
                  <a:pt x="181722" y="293625"/>
                </a:lnTo>
                <a:lnTo>
                  <a:pt x="182486" y="301644"/>
                </a:lnTo>
                <a:lnTo>
                  <a:pt x="182486" y="308059"/>
                </a:lnTo>
                <a:lnTo>
                  <a:pt x="182486" y="312793"/>
                </a:lnTo>
                <a:lnTo>
                  <a:pt x="183249" y="316841"/>
                </a:lnTo>
                <a:lnTo>
                  <a:pt x="183249" y="320812"/>
                </a:lnTo>
                <a:lnTo>
                  <a:pt x="184013" y="322415"/>
                </a:lnTo>
                <a:lnTo>
                  <a:pt x="184013" y="325623"/>
                </a:lnTo>
                <a:lnTo>
                  <a:pt x="185541" y="327990"/>
                </a:lnTo>
                <a:lnTo>
                  <a:pt x="185541" y="330434"/>
                </a:lnTo>
                <a:lnTo>
                  <a:pt x="185541" y="332037"/>
                </a:lnTo>
                <a:lnTo>
                  <a:pt x="186381" y="332037"/>
                </a:lnTo>
                <a:lnTo>
                  <a:pt x="186381" y="332801"/>
                </a:lnTo>
                <a:lnTo>
                  <a:pt x="187145" y="333641"/>
                </a:lnTo>
                <a:lnTo>
                  <a:pt x="187145" y="334405"/>
                </a:lnTo>
                <a:lnTo>
                  <a:pt x="187909" y="334405"/>
                </a:lnTo>
                <a:lnTo>
                  <a:pt x="187909" y="336008"/>
                </a:lnTo>
                <a:lnTo>
                  <a:pt x="189437" y="336008"/>
                </a:lnTo>
                <a:lnTo>
                  <a:pt x="189437" y="334405"/>
                </a:lnTo>
                <a:lnTo>
                  <a:pt x="190201" y="334405"/>
                </a:lnTo>
                <a:lnTo>
                  <a:pt x="190201" y="336008"/>
                </a:lnTo>
                <a:lnTo>
                  <a:pt x="190964" y="334405"/>
                </a:lnTo>
                <a:lnTo>
                  <a:pt x="190964" y="333641"/>
                </a:lnTo>
                <a:lnTo>
                  <a:pt x="191728" y="334405"/>
                </a:lnTo>
                <a:lnTo>
                  <a:pt x="191728" y="336008"/>
                </a:lnTo>
                <a:lnTo>
                  <a:pt x="191728" y="336848"/>
                </a:lnTo>
                <a:lnTo>
                  <a:pt x="193332" y="336008"/>
                </a:lnTo>
                <a:lnTo>
                  <a:pt x="193332" y="336848"/>
                </a:lnTo>
                <a:lnTo>
                  <a:pt x="194096" y="337612"/>
                </a:lnTo>
                <a:lnTo>
                  <a:pt x="194860" y="337612"/>
                </a:lnTo>
                <a:lnTo>
                  <a:pt x="194860" y="338452"/>
                </a:lnTo>
                <a:lnTo>
                  <a:pt x="194860" y="340056"/>
                </a:lnTo>
                <a:lnTo>
                  <a:pt x="195624" y="337612"/>
                </a:lnTo>
                <a:lnTo>
                  <a:pt x="195624" y="338452"/>
                </a:lnTo>
                <a:lnTo>
                  <a:pt x="197152" y="338452"/>
                </a:lnTo>
                <a:lnTo>
                  <a:pt x="197152" y="337612"/>
                </a:lnTo>
                <a:lnTo>
                  <a:pt x="197915" y="336848"/>
                </a:lnTo>
                <a:lnTo>
                  <a:pt x="198679" y="336848"/>
                </a:lnTo>
                <a:lnTo>
                  <a:pt x="198679" y="336008"/>
                </a:lnTo>
                <a:lnTo>
                  <a:pt x="198679" y="336848"/>
                </a:lnTo>
                <a:lnTo>
                  <a:pt x="199520" y="336008"/>
                </a:lnTo>
                <a:lnTo>
                  <a:pt x="201047" y="337612"/>
                </a:lnTo>
                <a:lnTo>
                  <a:pt x="201047" y="304011"/>
                </a:lnTo>
                <a:lnTo>
                  <a:pt x="201811" y="223216"/>
                </a:lnTo>
                <a:lnTo>
                  <a:pt x="201811" y="134403"/>
                </a:lnTo>
                <a:lnTo>
                  <a:pt x="201811" y="59259"/>
                </a:lnTo>
                <a:lnTo>
                  <a:pt x="202575" y="51241"/>
                </a:lnTo>
                <a:lnTo>
                  <a:pt x="202575" y="83238"/>
                </a:lnTo>
                <a:lnTo>
                  <a:pt x="203339" y="121650"/>
                </a:lnTo>
                <a:lnTo>
                  <a:pt x="203339" y="159222"/>
                </a:lnTo>
                <a:lnTo>
                  <a:pt x="204867" y="190455"/>
                </a:lnTo>
                <a:lnTo>
                  <a:pt x="204867" y="218405"/>
                </a:lnTo>
                <a:lnTo>
                  <a:pt x="204867" y="238413"/>
                </a:lnTo>
                <a:lnTo>
                  <a:pt x="205707" y="257657"/>
                </a:lnTo>
                <a:lnTo>
                  <a:pt x="205707" y="272854"/>
                </a:lnTo>
                <a:lnTo>
                  <a:pt x="206471" y="284843"/>
                </a:lnTo>
                <a:lnTo>
                  <a:pt x="206471" y="294389"/>
                </a:lnTo>
                <a:lnTo>
                  <a:pt x="207235" y="301644"/>
                </a:lnTo>
                <a:lnTo>
                  <a:pt x="207235" y="308059"/>
                </a:lnTo>
                <a:lnTo>
                  <a:pt x="208762" y="312793"/>
                </a:lnTo>
                <a:lnTo>
                  <a:pt x="208762" y="317604"/>
                </a:lnTo>
                <a:lnTo>
                  <a:pt x="208762" y="320812"/>
                </a:lnTo>
                <a:lnTo>
                  <a:pt x="209526" y="324019"/>
                </a:lnTo>
                <a:lnTo>
                  <a:pt x="209526" y="326386"/>
                </a:lnTo>
                <a:lnTo>
                  <a:pt x="210290" y="328830"/>
                </a:lnTo>
                <a:lnTo>
                  <a:pt x="210290" y="329594"/>
                </a:lnTo>
                <a:lnTo>
                  <a:pt x="211054" y="330434"/>
                </a:lnTo>
                <a:lnTo>
                  <a:pt x="211054" y="332037"/>
                </a:lnTo>
                <a:lnTo>
                  <a:pt x="211054" y="332801"/>
                </a:lnTo>
                <a:lnTo>
                  <a:pt x="212658" y="333641"/>
                </a:lnTo>
                <a:lnTo>
                  <a:pt x="213422" y="333641"/>
                </a:lnTo>
                <a:lnTo>
                  <a:pt x="213422" y="334405"/>
                </a:lnTo>
                <a:lnTo>
                  <a:pt x="214186" y="334405"/>
                </a:lnTo>
                <a:lnTo>
                  <a:pt x="214186" y="336008"/>
                </a:lnTo>
                <a:lnTo>
                  <a:pt x="214950" y="336008"/>
                </a:lnTo>
                <a:lnTo>
                  <a:pt x="216477" y="336008"/>
                </a:lnTo>
                <a:lnTo>
                  <a:pt x="216477" y="334405"/>
                </a:lnTo>
                <a:lnTo>
                  <a:pt x="217241" y="336008"/>
                </a:lnTo>
                <a:lnTo>
                  <a:pt x="218005" y="334405"/>
                </a:lnTo>
                <a:lnTo>
                  <a:pt x="218005" y="336008"/>
                </a:lnTo>
                <a:lnTo>
                  <a:pt x="218005" y="334405"/>
                </a:lnTo>
                <a:lnTo>
                  <a:pt x="218845" y="334405"/>
                </a:lnTo>
                <a:lnTo>
                  <a:pt x="218845" y="336008"/>
                </a:lnTo>
                <a:lnTo>
                  <a:pt x="220373" y="336008"/>
                </a:lnTo>
                <a:lnTo>
                  <a:pt x="220373" y="334405"/>
                </a:lnTo>
                <a:lnTo>
                  <a:pt x="221137" y="334405"/>
                </a:lnTo>
                <a:lnTo>
                  <a:pt x="221901" y="336008"/>
                </a:lnTo>
                <a:lnTo>
                  <a:pt x="221901" y="334405"/>
                </a:lnTo>
                <a:lnTo>
                  <a:pt x="222665" y="336008"/>
                </a:lnTo>
                <a:lnTo>
                  <a:pt x="224192" y="336008"/>
                </a:lnTo>
                <a:lnTo>
                  <a:pt x="224192" y="336848"/>
                </a:lnTo>
                <a:lnTo>
                  <a:pt x="225033" y="336008"/>
                </a:lnTo>
                <a:lnTo>
                  <a:pt x="225033" y="336848"/>
                </a:lnTo>
                <a:lnTo>
                  <a:pt x="225796" y="336848"/>
                </a:lnTo>
                <a:lnTo>
                  <a:pt x="225796" y="306455"/>
                </a:lnTo>
                <a:lnTo>
                  <a:pt x="226560" y="228791"/>
                </a:lnTo>
                <a:lnTo>
                  <a:pt x="226560" y="142421"/>
                </a:lnTo>
                <a:lnTo>
                  <a:pt x="228088" y="70409"/>
                </a:lnTo>
                <a:lnTo>
                  <a:pt x="228088" y="60023"/>
                </a:lnTo>
                <a:lnTo>
                  <a:pt x="228088" y="91256"/>
                </a:lnTo>
                <a:lnTo>
                  <a:pt x="228852" y="129668"/>
                </a:lnTo>
                <a:lnTo>
                  <a:pt x="228852" y="165637"/>
                </a:lnTo>
                <a:lnTo>
                  <a:pt x="229616" y="197634"/>
                </a:lnTo>
                <a:lnTo>
                  <a:pt x="229616" y="223216"/>
                </a:lnTo>
                <a:lnTo>
                  <a:pt x="230380" y="244828"/>
                </a:lnTo>
                <a:lnTo>
                  <a:pt x="230380" y="261628"/>
                </a:lnTo>
                <a:lnTo>
                  <a:pt x="230380" y="275221"/>
                </a:lnTo>
                <a:lnTo>
                  <a:pt x="231984" y="288814"/>
                </a:lnTo>
                <a:lnTo>
                  <a:pt x="231984" y="297596"/>
                </a:lnTo>
                <a:lnTo>
                  <a:pt x="232747" y="304851"/>
                </a:lnTo>
                <a:lnTo>
                  <a:pt x="232747" y="310426"/>
                </a:lnTo>
                <a:lnTo>
                  <a:pt x="233511" y="316001"/>
                </a:lnTo>
                <a:lnTo>
                  <a:pt x="233511" y="320048"/>
                </a:lnTo>
                <a:lnTo>
                  <a:pt x="234275" y="324019"/>
                </a:lnTo>
                <a:lnTo>
                  <a:pt x="234275" y="325623"/>
                </a:lnTo>
                <a:lnTo>
                  <a:pt x="234275" y="327990"/>
                </a:lnTo>
                <a:lnTo>
                  <a:pt x="235803" y="329594"/>
                </a:lnTo>
                <a:lnTo>
                  <a:pt x="235803" y="332037"/>
                </a:lnTo>
                <a:lnTo>
                  <a:pt x="236567" y="333641"/>
                </a:lnTo>
                <a:lnTo>
                  <a:pt x="237331" y="333641"/>
                </a:lnTo>
                <a:lnTo>
                  <a:pt x="237331" y="334405"/>
                </a:lnTo>
                <a:lnTo>
                  <a:pt x="237331" y="336008"/>
                </a:lnTo>
                <a:lnTo>
                  <a:pt x="238171" y="334405"/>
                </a:lnTo>
                <a:lnTo>
                  <a:pt x="238171" y="333641"/>
                </a:lnTo>
                <a:lnTo>
                  <a:pt x="239699" y="334405"/>
                </a:lnTo>
                <a:lnTo>
                  <a:pt x="239699" y="336008"/>
                </a:lnTo>
                <a:lnTo>
                  <a:pt x="240462" y="336008"/>
                </a:lnTo>
                <a:lnTo>
                  <a:pt x="240462" y="336848"/>
                </a:lnTo>
                <a:lnTo>
                  <a:pt x="241226" y="336848"/>
                </a:lnTo>
                <a:lnTo>
                  <a:pt x="241990" y="336848"/>
                </a:lnTo>
                <a:lnTo>
                  <a:pt x="243518" y="336848"/>
                </a:lnTo>
                <a:lnTo>
                  <a:pt x="243518" y="336008"/>
                </a:lnTo>
                <a:lnTo>
                  <a:pt x="244358" y="336848"/>
                </a:lnTo>
                <a:lnTo>
                  <a:pt x="245122" y="336008"/>
                </a:lnTo>
                <a:lnTo>
                  <a:pt x="245122" y="336848"/>
                </a:lnTo>
                <a:lnTo>
                  <a:pt x="245886" y="336848"/>
                </a:lnTo>
                <a:lnTo>
                  <a:pt x="245886" y="336008"/>
                </a:lnTo>
                <a:lnTo>
                  <a:pt x="247414" y="336848"/>
                </a:lnTo>
                <a:lnTo>
                  <a:pt x="247414" y="336008"/>
                </a:lnTo>
                <a:lnTo>
                  <a:pt x="248177" y="336008"/>
                </a:lnTo>
                <a:lnTo>
                  <a:pt x="248941" y="336848"/>
                </a:lnTo>
                <a:lnTo>
                  <a:pt x="249705" y="336848"/>
                </a:lnTo>
                <a:lnTo>
                  <a:pt x="251309" y="336848"/>
                </a:lnTo>
                <a:lnTo>
                  <a:pt x="251309" y="308822"/>
                </a:lnTo>
                <a:lnTo>
                  <a:pt x="252073" y="230395"/>
                </a:lnTo>
                <a:lnTo>
                  <a:pt x="252073" y="146392"/>
                </a:lnTo>
                <a:lnTo>
                  <a:pt x="252837" y="75220"/>
                </a:lnTo>
                <a:lnTo>
                  <a:pt x="252837" y="64070"/>
                </a:lnTo>
                <a:lnTo>
                  <a:pt x="253601" y="93624"/>
                </a:lnTo>
                <a:lnTo>
                  <a:pt x="253601" y="131196"/>
                </a:lnTo>
                <a:lnTo>
                  <a:pt x="253601" y="167240"/>
                </a:lnTo>
                <a:lnTo>
                  <a:pt x="255129" y="198397"/>
                </a:lnTo>
                <a:lnTo>
                  <a:pt x="255129" y="224820"/>
                </a:lnTo>
                <a:lnTo>
                  <a:pt x="255892" y="245591"/>
                </a:lnTo>
                <a:lnTo>
                  <a:pt x="255892" y="262392"/>
                </a:lnTo>
                <a:lnTo>
                  <a:pt x="256656" y="276825"/>
                </a:lnTo>
                <a:lnTo>
                  <a:pt x="256656" y="288051"/>
                </a:lnTo>
                <a:lnTo>
                  <a:pt x="256656" y="295993"/>
                </a:lnTo>
                <a:lnTo>
                  <a:pt x="257497" y="304011"/>
                </a:lnTo>
                <a:lnTo>
                  <a:pt x="257497" y="309586"/>
                </a:lnTo>
                <a:lnTo>
                  <a:pt x="259024" y="313633"/>
                </a:lnTo>
                <a:lnTo>
                  <a:pt x="259024" y="318444"/>
                </a:lnTo>
                <a:lnTo>
                  <a:pt x="259788" y="320812"/>
                </a:lnTo>
                <a:lnTo>
                  <a:pt x="259788" y="324019"/>
                </a:lnTo>
                <a:lnTo>
                  <a:pt x="260552" y="326386"/>
                </a:lnTo>
                <a:lnTo>
                  <a:pt x="260552" y="328830"/>
                </a:lnTo>
                <a:lnTo>
                  <a:pt x="260552" y="330434"/>
                </a:lnTo>
                <a:lnTo>
                  <a:pt x="261316" y="332037"/>
                </a:lnTo>
                <a:lnTo>
                  <a:pt x="261316" y="332801"/>
                </a:lnTo>
                <a:lnTo>
                  <a:pt x="262844" y="332801"/>
                </a:lnTo>
                <a:lnTo>
                  <a:pt x="262844" y="333641"/>
                </a:lnTo>
                <a:lnTo>
                  <a:pt x="263684" y="333641"/>
                </a:lnTo>
                <a:lnTo>
                  <a:pt x="264448" y="333641"/>
                </a:lnTo>
                <a:lnTo>
                  <a:pt x="265212" y="333641"/>
                </a:lnTo>
                <a:lnTo>
                  <a:pt x="265212" y="334405"/>
                </a:lnTo>
                <a:lnTo>
                  <a:pt x="266739" y="334405"/>
                </a:lnTo>
                <a:lnTo>
                  <a:pt x="267503" y="334405"/>
                </a:lnTo>
                <a:lnTo>
                  <a:pt x="268267" y="336008"/>
                </a:lnTo>
                <a:lnTo>
                  <a:pt x="268267" y="336848"/>
                </a:lnTo>
                <a:lnTo>
                  <a:pt x="269031" y="336848"/>
                </a:lnTo>
                <a:lnTo>
                  <a:pt x="270635" y="334405"/>
                </a:lnTo>
                <a:lnTo>
                  <a:pt x="270635" y="336008"/>
                </a:lnTo>
                <a:lnTo>
                  <a:pt x="271399" y="336008"/>
                </a:lnTo>
                <a:lnTo>
                  <a:pt x="271399" y="336848"/>
                </a:lnTo>
                <a:lnTo>
                  <a:pt x="272163" y="336008"/>
                </a:lnTo>
                <a:lnTo>
                  <a:pt x="272926" y="336008"/>
                </a:lnTo>
                <a:lnTo>
                  <a:pt x="272926" y="336848"/>
                </a:lnTo>
                <a:lnTo>
                  <a:pt x="274454" y="336848"/>
                </a:lnTo>
                <a:lnTo>
                  <a:pt x="275218" y="336008"/>
                </a:lnTo>
                <a:lnTo>
                  <a:pt x="275218" y="336848"/>
                </a:lnTo>
                <a:lnTo>
                  <a:pt x="275982" y="336848"/>
                </a:lnTo>
                <a:lnTo>
                  <a:pt x="276822" y="310426"/>
                </a:lnTo>
                <a:lnTo>
                  <a:pt x="276822" y="236809"/>
                </a:lnTo>
                <a:lnTo>
                  <a:pt x="276822" y="152807"/>
                </a:lnTo>
                <a:lnTo>
                  <a:pt x="278350" y="80031"/>
                </a:lnTo>
                <a:lnTo>
                  <a:pt x="278350" y="69645"/>
                </a:lnTo>
                <a:lnTo>
                  <a:pt x="279114" y="96067"/>
                </a:lnTo>
                <a:lnTo>
                  <a:pt x="279114" y="133639"/>
                </a:lnTo>
                <a:lnTo>
                  <a:pt x="279878" y="167240"/>
                </a:lnTo>
                <a:lnTo>
                  <a:pt x="279878" y="198397"/>
                </a:lnTo>
                <a:lnTo>
                  <a:pt x="279878" y="223216"/>
                </a:lnTo>
                <a:lnTo>
                  <a:pt x="280641" y="244828"/>
                </a:lnTo>
                <a:lnTo>
                  <a:pt x="280641" y="261628"/>
                </a:lnTo>
                <a:lnTo>
                  <a:pt x="282169" y="275221"/>
                </a:lnTo>
                <a:lnTo>
                  <a:pt x="282169" y="286447"/>
                </a:lnTo>
                <a:lnTo>
                  <a:pt x="283009" y="294389"/>
                </a:lnTo>
                <a:lnTo>
                  <a:pt x="283009" y="301644"/>
                </a:lnTo>
                <a:lnTo>
                  <a:pt x="283009" y="308822"/>
                </a:lnTo>
                <a:lnTo>
                  <a:pt x="283773" y="313633"/>
                </a:lnTo>
                <a:lnTo>
                  <a:pt x="283773" y="318444"/>
                </a:lnTo>
                <a:lnTo>
                  <a:pt x="285301" y="321652"/>
                </a:lnTo>
                <a:lnTo>
                  <a:pt x="285301" y="324019"/>
                </a:lnTo>
                <a:lnTo>
                  <a:pt x="286065" y="325623"/>
                </a:lnTo>
                <a:lnTo>
                  <a:pt x="286065" y="328830"/>
                </a:lnTo>
                <a:lnTo>
                  <a:pt x="286829" y="330434"/>
                </a:lnTo>
                <a:lnTo>
                  <a:pt x="286829" y="332801"/>
                </a:lnTo>
                <a:lnTo>
                  <a:pt x="287593" y="333641"/>
                </a:lnTo>
                <a:lnTo>
                  <a:pt x="289197" y="333641"/>
                </a:lnTo>
                <a:lnTo>
                  <a:pt x="289197" y="336008"/>
                </a:lnTo>
                <a:lnTo>
                  <a:pt x="289961" y="334405"/>
                </a:lnTo>
                <a:lnTo>
                  <a:pt x="289961" y="336008"/>
                </a:lnTo>
                <a:lnTo>
                  <a:pt x="290724" y="336008"/>
                </a:lnTo>
                <a:lnTo>
                  <a:pt x="291488" y="336008"/>
                </a:lnTo>
                <a:lnTo>
                  <a:pt x="293016" y="334405"/>
                </a:lnTo>
                <a:lnTo>
                  <a:pt x="293016" y="336008"/>
                </a:lnTo>
                <a:lnTo>
                  <a:pt x="293780" y="334405"/>
                </a:lnTo>
                <a:lnTo>
                  <a:pt x="294544" y="334405"/>
                </a:lnTo>
                <a:lnTo>
                  <a:pt x="295308" y="336848"/>
                </a:lnTo>
                <a:lnTo>
                  <a:pt x="295308" y="336008"/>
                </a:lnTo>
                <a:lnTo>
                  <a:pt x="296912" y="336008"/>
                </a:lnTo>
                <a:lnTo>
                  <a:pt x="296912" y="336848"/>
                </a:lnTo>
                <a:lnTo>
                  <a:pt x="297676" y="336848"/>
                </a:lnTo>
                <a:lnTo>
                  <a:pt x="297676" y="336008"/>
                </a:lnTo>
                <a:lnTo>
                  <a:pt x="298439" y="336008"/>
                </a:lnTo>
                <a:lnTo>
                  <a:pt x="299203" y="336008"/>
                </a:lnTo>
                <a:lnTo>
                  <a:pt x="299203" y="336848"/>
                </a:lnTo>
                <a:lnTo>
                  <a:pt x="300731" y="336008"/>
                </a:lnTo>
                <a:lnTo>
                  <a:pt x="301495" y="336008"/>
                </a:lnTo>
                <a:lnTo>
                  <a:pt x="301495" y="336848"/>
                </a:lnTo>
                <a:lnTo>
                  <a:pt x="302335" y="312030"/>
                </a:lnTo>
                <a:lnTo>
                  <a:pt x="302335" y="239253"/>
                </a:lnTo>
                <a:lnTo>
                  <a:pt x="303099" y="159222"/>
                </a:lnTo>
                <a:lnTo>
                  <a:pt x="303099" y="90416"/>
                </a:lnTo>
                <a:lnTo>
                  <a:pt x="303099" y="77663"/>
                </a:lnTo>
                <a:lnTo>
                  <a:pt x="304627" y="103246"/>
                </a:lnTo>
                <a:lnTo>
                  <a:pt x="304627" y="138450"/>
                </a:lnTo>
                <a:lnTo>
                  <a:pt x="305391" y="173655"/>
                </a:lnTo>
                <a:lnTo>
                  <a:pt x="305391" y="202445"/>
                </a:lnTo>
                <a:lnTo>
                  <a:pt x="306154" y="227187"/>
                </a:lnTo>
                <a:lnTo>
                  <a:pt x="306154" y="249639"/>
                </a:lnTo>
                <a:lnTo>
                  <a:pt x="306154" y="264836"/>
                </a:lnTo>
                <a:lnTo>
                  <a:pt x="306918" y="277589"/>
                </a:lnTo>
                <a:lnTo>
                  <a:pt x="306918" y="288814"/>
                </a:lnTo>
                <a:lnTo>
                  <a:pt x="308522" y="296833"/>
                </a:lnTo>
                <a:lnTo>
                  <a:pt x="308522" y="304011"/>
                </a:lnTo>
                <a:lnTo>
                  <a:pt x="309286" y="309586"/>
                </a:lnTo>
                <a:lnTo>
                  <a:pt x="309286" y="314397"/>
                </a:lnTo>
                <a:lnTo>
                  <a:pt x="309286" y="317604"/>
                </a:lnTo>
                <a:lnTo>
                  <a:pt x="310050" y="320812"/>
                </a:lnTo>
                <a:lnTo>
                  <a:pt x="310050" y="324019"/>
                </a:lnTo>
                <a:lnTo>
                  <a:pt x="310814" y="326386"/>
                </a:lnTo>
                <a:lnTo>
                  <a:pt x="310814" y="328830"/>
                </a:lnTo>
                <a:lnTo>
                  <a:pt x="312342" y="329594"/>
                </a:lnTo>
                <a:lnTo>
                  <a:pt x="312342" y="330434"/>
                </a:lnTo>
                <a:lnTo>
                  <a:pt x="313105" y="332801"/>
                </a:lnTo>
                <a:lnTo>
                  <a:pt x="313105" y="333641"/>
                </a:lnTo>
                <a:lnTo>
                  <a:pt x="313869" y="333641"/>
                </a:lnTo>
                <a:lnTo>
                  <a:pt x="313869" y="334405"/>
                </a:lnTo>
                <a:lnTo>
                  <a:pt x="314710" y="333641"/>
                </a:lnTo>
                <a:lnTo>
                  <a:pt x="314710" y="334405"/>
                </a:lnTo>
                <a:lnTo>
                  <a:pt x="316237" y="334405"/>
                </a:lnTo>
                <a:lnTo>
                  <a:pt x="316237" y="333641"/>
                </a:lnTo>
                <a:lnTo>
                  <a:pt x="317001" y="334405"/>
                </a:lnTo>
                <a:lnTo>
                  <a:pt x="317001" y="336008"/>
                </a:lnTo>
                <a:lnTo>
                  <a:pt x="317765" y="336008"/>
                </a:lnTo>
                <a:lnTo>
                  <a:pt x="318529" y="336008"/>
                </a:lnTo>
                <a:lnTo>
                  <a:pt x="318529" y="334405"/>
                </a:lnTo>
                <a:lnTo>
                  <a:pt x="320057" y="336008"/>
                </a:lnTo>
                <a:lnTo>
                  <a:pt x="320820" y="336848"/>
                </a:lnTo>
                <a:lnTo>
                  <a:pt x="321661" y="336848"/>
                </a:lnTo>
                <a:lnTo>
                  <a:pt x="321661" y="336008"/>
                </a:lnTo>
                <a:lnTo>
                  <a:pt x="322425" y="336008"/>
                </a:lnTo>
                <a:lnTo>
                  <a:pt x="323952" y="336848"/>
                </a:lnTo>
                <a:lnTo>
                  <a:pt x="323952" y="334405"/>
                </a:lnTo>
                <a:lnTo>
                  <a:pt x="324716" y="336008"/>
                </a:lnTo>
                <a:lnTo>
                  <a:pt x="324716" y="336848"/>
                </a:lnTo>
                <a:lnTo>
                  <a:pt x="325480" y="336848"/>
                </a:lnTo>
                <a:lnTo>
                  <a:pt x="325480" y="336008"/>
                </a:lnTo>
                <a:lnTo>
                  <a:pt x="326244" y="336848"/>
                </a:lnTo>
                <a:lnTo>
                  <a:pt x="327848" y="313633"/>
                </a:lnTo>
                <a:lnTo>
                  <a:pt x="327848" y="244828"/>
                </a:lnTo>
                <a:lnTo>
                  <a:pt x="328612" y="166400"/>
                </a:lnTo>
                <a:lnTo>
                  <a:pt x="328612" y="97595"/>
                </a:lnTo>
                <a:lnTo>
                  <a:pt x="329376" y="83238"/>
                </a:lnTo>
                <a:lnTo>
                  <a:pt x="329376" y="109661"/>
                </a:lnTo>
                <a:lnTo>
                  <a:pt x="329376" y="144865"/>
                </a:lnTo>
                <a:lnTo>
                  <a:pt x="330140" y="177626"/>
                </a:lnTo>
                <a:lnTo>
                  <a:pt x="330140" y="206416"/>
                </a:lnTo>
                <a:lnTo>
                  <a:pt x="331667" y="231235"/>
                </a:lnTo>
                <a:lnTo>
                  <a:pt x="331667" y="251242"/>
                </a:lnTo>
                <a:lnTo>
                  <a:pt x="332431" y="267203"/>
                </a:lnTo>
                <a:lnTo>
                  <a:pt x="332431" y="280796"/>
                </a:lnTo>
                <a:lnTo>
                  <a:pt x="332431" y="292022"/>
                </a:lnTo>
                <a:lnTo>
                  <a:pt x="333195" y="300804"/>
                </a:lnTo>
                <a:lnTo>
                  <a:pt x="333195" y="308059"/>
                </a:lnTo>
                <a:lnTo>
                  <a:pt x="334035" y="313633"/>
                </a:lnTo>
                <a:lnTo>
                  <a:pt x="334035" y="317604"/>
                </a:lnTo>
                <a:lnTo>
                  <a:pt x="335563" y="321652"/>
                </a:lnTo>
                <a:lnTo>
                  <a:pt x="335563" y="324019"/>
                </a:lnTo>
                <a:lnTo>
                  <a:pt x="335563" y="325623"/>
                </a:lnTo>
                <a:lnTo>
                  <a:pt x="336327" y="326386"/>
                </a:lnTo>
                <a:lnTo>
                  <a:pt x="336327" y="329594"/>
                </a:lnTo>
                <a:lnTo>
                  <a:pt x="337091" y="332801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2535308" y="3609982"/>
            <a:ext cx="242570" cy="255270"/>
          </a:xfrm>
          <a:custGeom>
            <a:avLst/>
            <a:gdLst/>
            <a:ahLst/>
            <a:cxnLst/>
            <a:rect l="l" t="t" r="r" b="b"/>
            <a:pathLst>
              <a:path w="242569" h="255270">
                <a:moveTo>
                  <a:pt x="0" y="245286"/>
                </a:moveTo>
                <a:lnTo>
                  <a:pt x="0" y="244522"/>
                </a:lnTo>
                <a:lnTo>
                  <a:pt x="763" y="245286"/>
                </a:lnTo>
                <a:lnTo>
                  <a:pt x="763" y="246126"/>
                </a:lnTo>
                <a:lnTo>
                  <a:pt x="2291" y="246126"/>
                </a:lnTo>
                <a:lnTo>
                  <a:pt x="2291" y="246890"/>
                </a:lnTo>
                <a:lnTo>
                  <a:pt x="2291" y="248493"/>
                </a:lnTo>
                <a:lnTo>
                  <a:pt x="3131" y="249333"/>
                </a:lnTo>
                <a:lnTo>
                  <a:pt x="3131" y="248493"/>
                </a:lnTo>
                <a:lnTo>
                  <a:pt x="3895" y="248493"/>
                </a:lnTo>
                <a:lnTo>
                  <a:pt x="3895" y="249333"/>
                </a:lnTo>
                <a:lnTo>
                  <a:pt x="4659" y="249333"/>
                </a:lnTo>
                <a:lnTo>
                  <a:pt x="6187" y="248493"/>
                </a:lnTo>
                <a:lnTo>
                  <a:pt x="6951" y="248493"/>
                </a:lnTo>
                <a:lnTo>
                  <a:pt x="7714" y="246890"/>
                </a:lnTo>
                <a:lnTo>
                  <a:pt x="8555" y="249333"/>
                </a:lnTo>
                <a:lnTo>
                  <a:pt x="8555" y="248493"/>
                </a:lnTo>
                <a:lnTo>
                  <a:pt x="10082" y="248493"/>
                </a:lnTo>
                <a:lnTo>
                  <a:pt x="10846" y="248493"/>
                </a:lnTo>
                <a:lnTo>
                  <a:pt x="10846" y="249333"/>
                </a:lnTo>
                <a:lnTo>
                  <a:pt x="11610" y="248493"/>
                </a:lnTo>
                <a:lnTo>
                  <a:pt x="11610" y="249333"/>
                </a:lnTo>
                <a:lnTo>
                  <a:pt x="12374" y="249333"/>
                </a:lnTo>
                <a:lnTo>
                  <a:pt x="13978" y="248493"/>
                </a:lnTo>
                <a:lnTo>
                  <a:pt x="13978" y="249333"/>
                </a:lnTo>
                <a:lnTo>
                  <a:pt x="14742" y="248493"/>
                </a:lnTo>
                <a:lnTo>
                  <a:pt x="15506" y="226882"/>
                </a:lnTo>
                <a:lnTo>
                  <a:pt x="15506" y="159527"/>
                </a:lnTo>
                <a:lnTo>
                  <a:pt x="16270" y="83391"/>
                </a:lnTo>
                <a:lnTo>
                  <a:pt x="16270" y="15273"/>
                </a:lnTo>
                <a:lnTo>
                  <a:pt x="17797" y="0"/>
                </a:lnTo>
                <a:lnTo>
                  <a:pt x="17797" y="23291"/>
                </a:lnTo>
                <a:lnTo>
                  <a:pt x="18561" y="58572"/>
                </a:lnTo>
                <a:lnTo>
                  <a:pt x="18561" y="91409"/>
                </a:lnTo>
                <a:lnTo>
                  <a:pt x="18561" y="121039"/>
                </a:lnTo>
                <a:lnTo>
                  <a:pt x="19402" y="143491"/>
                </a:lnTo>
                <a:lnTo>
                  <a:pt x="19402" y="163575"/>
                </a:lnTo>
                <a:lnTo>
                  <a:pt x="20165" y="179535"/>
                </a:lnTo>
                <a:lnTo>
                  <a:pt x="20165" y="193968"/>
                </a:lnTo>
                <a:lnTo>
                  <a:pt x="21693" y="205194"/>
                </a:lnTo>
                <a:lnTo>
                  <a:pt x="21693" y="213212"/>
                </a:lnTo>
                <a:lnTo>
                  <a:pt x="21693" y="220467"/>
                </a:lnTo>
                <a:lnTo>
                  <a:pt x="22457" y="226042"/>
                </a:lnTo>
                <a:lnTo>
                  <a:pt x="22457" y="230089"/>
                </a:lnTo>
                <a:lnTo>
                  <a:pt x="23221" y="233297"/>
                </a:lnTo>
                <a:lnTo>
                  <a:pt x="23221" y="234900"/>
                </a:lnTo>
                <a:lnTo>
                  <a:pt x="23985" y="237268"/>
                </a:lnTo>
                <a:lnTo>
                  <a:pt x="23985" y="238108"/>
                </a:lnTo>
                <a:lnTo>
                  <a:pt x="23985" y="240475"/>
                </a:lnTo>
                <a:lnTo>
                  <a:pt x="25589" y="241315"/>
                </a:lnTo>
                <a:lnTo>
                  <a:pt x="25589" y="244522"/>
                </a:lnTo>
                <a:lnTo>
                  <a:pt x="26353" y="245286"/>
                </a:lnTo>
                <a:lnTo>
                  <a:pt x="26353" y="246890"/>
                </a:lnTo>
                <a:lnTo>
                  <a:pt x="27117" y="246890"/>
                </a:lnTo>
                <a:lnTo>
                  <a:pt x="27880" y="248493"/>
                </a:lnTo>
                <a:lnTo>
                  <a:pt x="27880" y="249333"/>
                </a:lnTo>
                <a:lnTo>
                  <a:pt x="29408" y="248493"/>
                </a:lnTo>
                <a:lnTo>
                  <a:pt x="29408" y="249333"/>
                </a:lnTo>
                <a:lnTo>
                  <a:pt x="30248" y="250097"/>
                </a:lnTo>
                <a:lnTo>
                  <a:pt x="31012" y="250097"/>
                </a:lnTo>
                <a:lnTo>
                  <a:pt x="31012" y="249333"/>
                </a:lnTo>
                <a:lnTo>
                  <a:pt x="31776" y="249333"/>
                </a:lnTo>
                <a:lnTo>
                  <a:pt x="33304" y="248493"/>
                </a:lnTo>
                <a:lnTo>
                  <a:pt x="34068" y="249333"/>
                </a:lnTo>
                <a:lnTo>
                  <a:pt x="34831" y="248493"/>
                </a:lnTo>
                <a:lnTo>
                  <a:pt x="34831" y="249333"/>
                </a:lnTo>
                <a:lnTo>
                  <a:pt x="34831" y="250097"/>
                </a:lnTo>
                <a:lnTo>
                  <a:pt x="35672" y="250097"/>
                </a:lnTo>
                <a:lnTo>
                  <a:pt x="37199" y="249333"/>
                </a:lnTo>
                <a:lnTo>
                  <a:pt x="37963" y="250097"/>
                </a:lnTo>
                <a:lnTo>
                  <a:pt x="37963" y="249333"/>
                </a:lnTo>
                <a:lnTo>
                  <a:pt x="38727" y="248493"/>
                </a:lnTo>
                <a:lnTo>
                  <a:pt x="39491" y="249333"/>
                </a:lnTo>
                <a:lnTo>
                  <a:pt x="41095" y="250097"/>
                </a:lnTo>
                <a:lnTo>
                  <a:pt x="41095" y="230089"/>
                </a:lnTo>
                <a:lnTo>
                  <a:pt x="41095" y="165178"/>
                </a:lnTo>
                <a:lnTo>
                  <a:pt x="41859" y="88965"/>
                </a:lnTo>
                <a:lnTo>
                  <a:pt x="41859" y="22451"/>
                </a:lnTo>
                <a:lnTo>
                  <a:pt x="42623" y="5651"/>
                </a:lnTo>
                <a:lnTo>
                  <a:pt x="42623" y="28866"/>
                </a:lnTo>
                <a:lnTo>
                  <a:pt x="43387" y="60939"/>
                </a:lnTo>
                <a:lnTo>
                  <a:pt x="43387" y="93777"/>
                </a:lnTo>
                <a:lnTo>
                  <a:pt x="44914" y="122643"/>
                </a:lnTo>
                <a:lnTo>
                  <a:pt x="44914" y="146698"/>
                </a:lnTo>
                <a:lnTo>
                  <a:pt x="44914" y="166782"/>
                </a:lnTo>
                <a:lnTo>
                  <a:pt x="45678" y="181979"/>
                </a:lnTo>
                <a:lnTo>
                  <a:pt x="45678" y="193968"/>
                </a:lnTo>
                <a:lnTo>
                  <a:pt x="46519" y="205194"/>
                </a:lnTo>
                <a:lnTo>
                  <a:pt x="46519" y="214052"/>
                </a:lnTo>
                <a:lnTo>
                  <a:pt x="47282" y="218863"/>
                </a:lnTo>
                <a:lnTo>
                  <a:pt x="47282" y="225278"/>
                </a:lnTo>
                <a:lnTo>
                  <a:pt x="47282" y="230089"/>
                </a:lnTo>
                <a:lnTo>
                  <a:pt x="48810" y="234900"/>
                </a:lnTo>
                <a:lnTo>
                  <a:pt x="48810" y="237268"/>
                </a:lnTo>
                <a:lnTo>
                  <a:pt x="49574" y="238871"/>
                </a:lnTo>
                <a:lnTo>
                  <a:pt x="49574" y="241315"/>
                </a:lnTo>
                <a:lnTo>
                  <a:pt x="50338" y="242919"/>
                </a:lnTo>
                <a:lnTo>
                  <a:pt x="50338" y="245286"/>
                </a:lnTo>
                <a:lnTo>
                  <a:pt x="51102" y="245286"/>
                </a:lnTo>
                <a:lnTo>
                  <a:pt x="51102" y="246890"/>
                </a:lnTo>
                <a:lnTo>
                  <a:pt x="52706" y="246890"/>
                </a:lnTo>
                <a:lnTo>
                  <a:pt x="52706" y="249333"/>
                </a:lnTo>
                <a:lnTo>
                  <a:pt x="53470" y="249333"/>
                </a:lnTo>
                <a:lnTo>
                  <a:pt x="54234" y="250097"/>
                </a:lnTo>
                <a:lnTo>
                  <a:pt x="54234" y="249333"/>
                </a:lnTo>
                <a:lnTo>
                  <a:pt x="54997" y="250097"/>
                </a:lnTo>
                <a:lnTo>
                  <a:pt x="54997" y="250937"/>
                </a:lnTo>
                <a:lnTo>
                  <a:pt x="56525" y="250097"/>
                </a:lnTo>
                <a:lnTo>
                  <a:pt x="56525" y="249333"/>
                </a:lnTo>
                <a:lnTo>
                  <a:pt x="57365" y="250097"/>
                </a:lnTo>
                <a:lnTo>
                  <a:pt x="57365" y="250937"/>
                </a:lnTo>
                <a:lnTo>
                  <a:pt x="58129" y="250937"/>
                </a:lnTo>
                <a:lnTo>
                  <a:pt x="58893" y="250937"/>
                </a:lnTo>
                <a:lnTo>
                  <a:pt x="60421" y="250937"/>
                </a:lnTo>
                <a:lnTo>
                  <a:pt x="60421" y="252541"/>
                </a:lnTo>
                <a:lnTo>
                  <a:pt x="61185" y="250937"/>
                </a:lnTo>
                <a:lnTo>
                  <a:pt x="62025" y="250937"/>
                </a:lnTo>
                <a:lnTo>
                  <a:pt x="62789" y="249333"/>
                </a:lnTo>
                <a:lnTo>
                  <a:pt x="64316" y="248493"/>
                </a:lnTo>
                <a:lnTo>
                  <a:pt x="64316" y="249333"/>
                </a:lnTo>
                <a:lnTo>
                  <a:pt x="65080" y="249333"/>
                </a:lnTo>
                <a:lnTo>
                  <a:pt x="65080" y="252541"/>
                </a:lnTo>
                <a:lnTo>
                  <a:pt x="65844" y="254908"/>
                </a:lnTo>
                <a:lnTo>
                  <a:pt x="65844" y="238108"/>
                </a:lnTo>
                <a:lnTo>
                  <a:pt x="66608" y="173960"/>
                </a:lnTo>
                <a:lnTo>
                  <a:pt x="66608" y="99428"/>
                </a:lnTo>
                <a:lnTo>
                  <a:pt x="66608" y="32913"/>
                </a:lnTo>
                <a:lnTo>
                  <a:pt x="68212" y="14433"/>
                </a:lnTo>
                <a:lnTo>
                  <a:pt x="68212" y="36884"/>
                </a:lnTo>
                <a:lnTo>
                  <a:pt x="68976" y="67354"/>
                </a:lnTo>
                <a:lnTo>
                  <a:pt x="68976" y="98588"/>
                </a:lnTo>
                <a:lnTo>
                  <a:pt x="69740" y="126690"/>
                </a:lnTo>
                <a:lnTo>
                  <a:pt x="69740" y="149905"/>
                </a:lnTo>
                <a:lnTo>
                  <a:pt x="71268" y="169149"/>
                </a:lnTo>
                <a:lnTo>
                  <a:pt x="71268" y="182742"/>
                </a:lnTo>
                <a:lnTo>
                  <a:pt x="71268" y="196412"/>
                </a:lnTo>
                <a:lnTo>
                  <a:pt x="72031" y="205194"/>
                </a:lnTo>
                <a:lnTo>
                  <a:pt x="72031" y="212449"/>
                </a:lnTo>
                <a:lnTo>
                  <a:pt x="72872" y="218863"/>
                </a:lnTo>
                <a:lnTo>
                  <a:pt x="72872" y="225278"/>
                </a:lnTo>
                <a:lnTo>
                  <a:pt x="73636" y="230089"/>
                </a:lnTo>
                <a:lnTo>
                  <a:pt x="73636" y="233297"/>
                </a:lnTo>
                <a:lnTo>
                  <a:pt x="73636" y="236504"/>
                </a:lnTo>
                <a:lnTo>
                  <a:pt x="75163" y="238108"/>
                </a:lnTo>
                <a:lnTo>
                  <a:pt x="75163" y="241315"/>
                </a:lnTo>
                <a:lnTo>
                  <a:pt x="75927" y="242919"/>
                </a:lnTo>
                <a:lnTo>
                  <a:pt x="75927" y="244522"/>
                </a:lnTo>
                <a:lnTo>
                  <a:pt x="76691" y="244522"/>
                </a:lnTo>
                <a:lnTo>
                  <a:pt x="76691" y="245286"/>
                </a:lnTo>
                <a:lnTo>
                  <a:pt x="77455" y="246126"/>
                </a:lnTo>
                <a:lnTo>
                  <a:pt x="79059" y="246126"/>
                </a:lnTo>
                <a:lnTo>
                  <a:pt x="79823" y="246890"/>
                </a:lnTo>
                <a:lnTo>
                  <a:pt x="80587" y="248493"/>
                </a:lnTo>
                <a:lnTo>
                  <a:pt x="80587" y="249333"/>
                </a:lnTo>
                <a:lnTo>
                  <a:pt x="81351" y="248493"/>
                </a:lnTo>
                <a:lnTo>
                  <a:pt x="82878" y="249333"/>
                </a:lnTo>
                <a:lnTo>
                  <a:pt x="82878" y="248493"/>
                </a:lnTo>
                <a:lnTo>
                  <a:pt x="83718" y="249333"/>
                </a:lnTo>
                <a:lnTo>
                  <a:pt x="83718" y="248493"/>
                </a:lnTo>
                <a:lnTo>
                  <a:pt x="84482" y="249333"/>
                </a:lnTo>
                <a:lnTo>
                  <a:pt x="85246" y="249333"/>
                </a:lnTo>
                <a:lnTo>
                  <a:pt x="86774" y="249333"/>
                </a:lnTo>
                <a:lnTo>
                  <a:pt x="86774" y="248493"/>
                </a:lnTo>
                <a:lnTo>
                  <a:pt x="87538" y="248493"/>
                </a:lnTo>
                <a:lnTo>
                  <a:pt x="88302" y="248493"/>
                </a:lnTo>
                <a:lnTo>
                  <a:pt x="88302" y="249333"/>
                </a:lnTo>
                <a:lnTo>
                  <a:pt x="89142" y="248493"/>
                </a:lnTo>
                <a:lnTo>
                  <a:pt x="89142" y="249333"/>
                </a:lnTo>
                <a:lnTo>
                  <a:pt x="90670" y="249333"/>
                </a:lnTo>
                <a:lnTo>
                  <a:pt x="91433" y="249333"/>
                </a:lnTo>
                <a:lnTo>
                  <a:pt x="91433" y="230853"/>
                </a:lnTo>
                <a:lnTo>
                  <a:pt x="92197" y="169913"/>
                </a:lnTo>
                <a:lnTo>
                  <a:pt x="92197" y="98588"/>
                </a:lnTo>
                <a:lnTo>
                  <a:pt x="92961" y="33677"/>
                </a:lnTo>
                <a:lnTo>
                  <a:pt x="92961" y="15273"/>
                </a:lnTo>
                <a:lnTo>
                  <a:pt x="92961" y="38488"/>
                </a:lnTo>
                <a:lnTo>
                  <a:pt x="94565" y="70561"/>
                </a:lnTo>
                <a:lnTo>
                  <a:pt x="94565" y="101031"/>
                </a:lnTo>
                <a:lnTo>
                  <a:pt x="95329" y="127454"/>
                </a:lnTo>
                <a:lnTo>
                  <a:pt x="95329" y="149905"/>
                </a:lnTo>
                <a:lnTo>
                  <a:pt x="96093" y="167546"/>
                </a:lnTo>
                <a:lnTo>
                  <a:pt x="96093" y="182742"/>
                </a:lnTo>
                <a:lnTo>
                  <a:pt x="96857" y="194808"/>
                </a:lnTo>
                <a:lnTo>
                  <a:pt x="96857" y="206034"/>
                </a:lnTo>
                <a:lnTo>
                  <a:pt x="96857" y="214052"/>
                </a:lnTo>
                <a:lnTo>
                  <a:pt x="98385" y="220467"/>
                </a:lnTo>
                <a:lnTo>
                  <a:pt x="98385" y="225278"/>
                </a:lnTo>
                <a:lnTo>
                  <a:pt x="99148" y="229249"/>
                </a:lnTo>
                <a:lnTo>
                  <a:pt x="99148" y="233297"/>
                </a:lnTo>
                <a:lnTo>
                  <a:pt x="99989" y="237268"/>
                </a:lnTo>
                <a:lnTo>
                  <a:pt x="99989" y="238108"/>
                </a:lnTo>
                <a:lnTo>
                  <a:pt x="99989" y="240475"/>
                </a:lnTo>
                <a:lnTo>
                  <a:pt x="100753" y="241315"/>
                </a:lnTo>
                <a:lnTo>
                  <a:pt x="100753" y="242079"/>
                </a:lnTo>
                <a:lnTo>
                  <a:pt x="102280" y="244522"/>
                </a:lnTo>
                <a:lnTo>
                  <a:pt x="102280" y="245286"/>
                </a:lnTo>
                <a:lnTo>
                  <a:pt x="103044" y="245286"/>
                </a:lnTo>
                <a:lnTo>
                  <a:pt x="103044" y="246126"/>
                </a:lnTo>
                <a:lnTo>
                  <a:pt x="103808" y="246126"/>
                </a:lnTo>
                <a:lnTo>
                  <a:pt x="104572" y="246890"/>
                </a:lnTo>
                <a:lnTo>
                  <a:pt x="106176" y="246890"/>
                </a:lnTo>
                <a:lnTo>
                  <a:pt x="106940" y="246890"/>
                </a:lnTo>
                <a:lnTo>
                  <a:pt x="106940" y="248493"/>
                </a:lnTo>
                <a:lnTo>
                  <a:pt x="107704" y="246890"/>
                </a:lnTo>
                <a:lnTo>
                  <a:pt x="108468" y="248493"/>
                </a:lnTo>
                <a:lnTo>
                  <a:pt x="108468" y="249333"/>
                </a:lnTo>
                <a:lnTo>
                  <a:pt x="109995" y="248493"/>
                </a:lnTo>
                <a:lnTo>
                  <a:pt x="109995" y="249333"/>
                </a:lnTo>
                <a:lnTo>
                  <a:pt x="110836" y="248493"/>
                </a:lnTo>
                <a:lnTo>
                  <a:pt x="110836" y="246890"/>
                </a:lnTo>
                <a:lnTo>
                  <a:pt x="111599" y="248493"/>
                </a:lnTo>
                <a:lnTo>
                  <a:pt x="112363" y="248493"/>
                </a:lnTo>
                <a:lnTo>
                  <a:pt x="113891" y="248493"/>
                </a:lnTo>
                <a:lnTo>
                  <a:pt x="114655" y="248493"/>
                </a:lnTo>
                <a:lnTo>
                  <a:pt x="114655" y="249333"/>
                </a:lnTo>
                <a:lnTo>
                  <a:pt x="115419" y="248493"/>
                </a:lnTo>
                <a:lnTo>
                  <a:pt x="116259" y="249333"/>
                </a:lnTo>
                <a:lnTo>
                  <a:pt x="116259" y="233297"/>
                </a:lnTo>
                <a:lnTo>
                  <a:pt x="117787" y="170753"/>
                </a:lnTo>
                <a:lnTo>
                  <a:pt x="117787" y="99428"/>
                </a:lnTo>
                <a:lnTo>
                  <a:pt x="118550" y="36884"/>
                </a:lnTo>
                <a:lnTo>
                  <a:pt x="118550" y="18480"/>
                </a:lnTo>
                <a:lnTo>
                  <a:pt x="119314" y="40931"/>
                </a:lnTo>
                <a:lnTo>
                  <a:pt x="119314" y="73005"/>
                </a:lnTo>
                <a:lnTo>
                  <a:pt x="119314" y="103399"/>
                </a:lnTo>
                <a:lnTo>
                  <a:pt x="120078" y="131501"/>
                </a:lnTo>
                <a:lnTo>
                  <a:pt x="120078" y="154716"/>
                </a:lnTo>
                <a:lnTo>
                  <a:pt x="121682" y="173120"/>
                </a:lnTo>
                <a:lnTo>
                  <a:pt x="121682" y="189157"/>
                </a:lnTo>
                <a:lnTo>
                  <a:pt x="122446" y="200383"/>
                </a:lnTo>
                <a:lnTo>
                  <a:pt x="122446" y="210005"/>
                </a:lnTo>
                <a:lnTo>
                  <a:pt x="123210" y="217260"/>
                </a:lnTo>
                <a:lnTo>
                  <a:pt x="123210" y="222071"/>
                </a:lnTo>
                <a:lnTo>
                  <a:pt x="123210" y="226042"/>
                </a:lnTo>
                <a:lnTo>
                  <a:pt x="123974" y="229249"/>
                </a:lnTo>
                <a:lnTo>
                  <a:pt x="123974" y="233297"/>
                </a:lnTo>
                <a:lnTo>
                  <a:pt x="125502" y="236504"/>
                </a:lnTo>
                <a:lnTo>
                  <a:pt x="125502" y="238108"/>
                </a:lnTo>
                <a:lnTo>
                  <a:pt x="126265" y="240475"/>
                </a:lnTo>
                <a:lnTo>
                  <a:pt x="126265" y="241315"/>
                </a:lnTo>
                <a:lnTo>
                  <a:pt x="126265" y="242919"/>
                </a:lnTo>
                <a:lnTo>
                  <a:pt x="127106" y="244522"/>
                </a:lnTo>
                <a:lnTo>
                  <a:pt x="127106" y="245286"/>
                </a:lnTo>
                <a:lnTo>
                  <a:pt x="127870" y="246890"/>
                </a:lnTo>
                <a:lnTo>
                  <a:pt x="129397" y="246890"/>
                </a:lnTo>
                <a:lnTo>
                  <a:pt x="129397" y="248493"/>
                </a:lnTo>
                <a:lnTo>
                  <a:pt x="130161" y="248493"/>
                </a:lnTo>
                <a:lnTo>
                  <a:pt x="130161" y="246890"/>
                </a:lnTo>
                <a:lnTo>
                  <a:pt x="130925" y="246890"/>
                </a:lnTo>
                <a:lnTo>
                  <a:pt x="130925" y="248493"/>
                </a:lnTo>
                <a:lnTo>
                  <a:pt x="131689" y="248493"/>
                </a:lnTo>
                <a:lnTo>
                  <a:pt x="133293" y="249333"/>
                </a:lnTo>
                <a:lnTo>
                  <a:pt x="134057" y="249333"/>
                </a:lnTo>
                <a:lnTo>
                  <a:pt x="134821" y="249333"/>
                </a:lnTo>
                <a:lnTo>
                  <a:pt x="135585" y="248493"/>
                </a:lnTo>
                <a:lnTo>
                  <a:pt x="135585" y="249333"/>
                </a:lnTo>
                <a:lnTo>
                  <a:pt x="137112" y="249333"/>
                </a:lnTo>
                <a:lnTo>
                  <a:pt x="137112" y="248493"/>
                </a:lnTo>
                <a:lnTo>
                  <a:pt x="137953" y="249333"/>
                </a:lnTo>
                <a:lnTo>
                  <a:pt x="138716" y="249333"/>
                </a:lnTo>
                <a:lnTo>
                  <a:pt x="139480" y="250097"/>
                </a:lnTo>
                <a:lnTo>
                  <a:pt x="139480" y="249333"/>
                </a:lnTo>
                <a:lnTo>
                  <a:pt x="141008" y="249333"/>
                </a:lnTo>
                <a:lnTo>
                  <a:pt x="141772" y="249333"/>
                </a:lnTo>
                <a:lnTo>
                  <a:pt x="141772" y="250097"/>
                </a:lnTo>
                <a:lnTo>
                  <a:pt x="142536" y="236504"/>
                </a:lnTo>
                <a:lnTo>
                  <a:pt x="142536" y="177931"/>
                </a:lnTo>
                <a:lnTo>
                  <a:pt x="142536" y="109050"/>
                </a:lnTo>
                <a:lnTo>
                  <a:pt x="143376" y="43299"/>
                </a:lnTo>
                <a:lnTo>
                  <a:pt x="143376" y="24895"/>
                </a:lnTo>
                <a:lnTo>
                  <a:pt x="144904" y="43299"/>
                </a:lnTo>
                <a:lnTo>
                  <a:pt x="144904" y="74609"/>
                </a:lnTo>
                <a:lnTo>
                  <a:pt x="145668" y="105002"/>
                </a:lnTo>
                <a:lnTo>
                  <a:pt x="145668" y="130661"/>
                </a:lnTo>
                <a:lnTo>
                  <a:pt x="145668" y="153113"/>
                </a:lnTo>
                <a:lnTo>
                  <a:pt x="146431" y="170753"/>
                </a:lnTo>
                <a:lnTo>
                  <a:pt x="146431" y="185950"/>
                </a:lnTo>
                <a:lnTo>
                  <a:pt x="147195" y="197176"/>
                </a:lnTo>
                <a:lnTo>
                  <a:pt x="147195" y="206798"/>
                </a:lnTo>
                <a:lnTo>
                  <a:pt x="148799" y="214816"/>
                </a:lnTo>
                <a:lnTo>
                  <a:pt x="148799" y="222071"/>
                </a:lnTo>
                <a:lnTo>
                  <a:pt x="149563" y="226882"/>
                </a:lnTo>
                <a:lnTo>
                  <a:pt x="149563" y="232457"/>
                </a:lnTo>
                <a:lnTo>
                  <a:pt x="149563" y="234900"/>
                </a:lnTo>
                <a:lnTo>
                  <a:pt x="150327" y="238108"/>
                </a:lnTo>
                <a:lnTo>
                  <a:pt x="150327" y="240475"/>
                </a:lnTo>
                <a:lnTo>
                  <a:pt x="151091" y="242079"/>
                </a:lnTo>
                <a:lnTo>
                  <a:pt x="151091" y="244522"/>
                </a:lnTo>
                <a:lnTo>
                  <a:pt x="152619" y="244522"/>
                </a:lnTo>
                <a:lnTo>
                  <a:pt x="152619" y="245286"/>
                </a:lnTo>
                <a:lnTo>
                  <a:pt x="153382" y="246126"/>
                </a:lnTo>
                <a:lnTo>
                  <a:pt x="153382" y="248493"/>
                </a:lnTo>
                <a:lnTo>
                  <a:pt x="154223" y="248493"/>
                </a:lnTo>
                <a:lnTo>
                  <a:pt x="154987" y="249333"/>
                </a:lnTo>
                <a:lnTo>
                  <a:pt x="154987" y="248493"/>
                </a:lnTo>
                <a:lnTo>
                  <a:pt x="156514" y="249333"/>
                </a:lnTo>
                <a:lnTo>
                  <a:pt x="157278" y="248493"/>
                </a:lnTo>
                <a:lnTo>
                  <a:pt x="158042" y="248493"/>
                </a:lnTo>
                <a:lnTo>
                  <a:pt x="158806" y="249333"/>
                </a:lnTo>
                <a:lnTo>
                  <a:pt x="160410" y="248493"/>
                </a:lnTo>
                <a:lnTo>
                  <a:pt x="161174" y="248493"/>
                </a:lnTo>
                <a:lnTo>
                  <a:pt x="161938" y="248493"/>
                </a:lnTo>
                <a:lnTo>
                  <a:pt x="162702" y="249333"/>
                </a:lnTo>
                <a:lnTo>
                  <a:pt x="164229" y="250097"/>
                </a:lnTo>
                <a:lnTo>
                  <a:pt x="165070" y="249333"/>
                </a:lnTo>
                <a:lnTo>
                  <a:pt x="165833" y="249333"/>
                </a:lnTo>
                <a:lnTo>
                  <a:pt x="165833" y="250097"/>
                </a:lnTo>
                <a:lnTo>
                  <a:pt x="165833" y="249333"/>
                </a:lnTo>
                <a:lnTo>
                  <a:pt x="166597" y="249333"/>
                </a:lnTo>
                <a:lnTo>
                  <a:pt x="168125" y="236504"/>
                </a:lnTo>
                <a:lnTo>
                  <a:pt x="168125" y="181979"/>
                </a:lnTo>
                <a:lnTo>
                  <a:pt x="168889" y="114624"/>
                </a:lnTo>
                <a:lnTo>
                  <a:pt x="168889" y="49714"/>
                </a:lnTo>
                <a:lnTo>
                  <a:pt x="168889" y="27262"/>
                </a:lnTo>
                <a:lnTo>
                  <a:pt x="169653" y="46506"/>
                </a:lnTo>
                <a:lnTo>
                  <a:pt x="169653" y="76976"/>
                </a:lnTo>
                <a:lnTo>
                  <a:pt x="170493" y="107446"/>
                </a:lnTo>
                <a:lnTo>
                  <a:pt x="170493" y="133105"/>
                </a:lnTo>
                <a:lnTo>
                  <a:pt x="172021" y="154716"/>
                </a:lnTo>
                <a:lnTo>
                  <a:pt x="172021" y="171517"/>
                </a:lnTo>
                <a:lnTo>
                  <a:pt x="172021" y="186790"/>
                </a:lnTo>
                <a:lnTo>
                  <a:pt x="172785" y="198779"/>
                </a:lnTo>
                <a:lnTo>
                  <a:pt x="172785" y="209241"/>
                </a:lnTo>
                <a:lnTo>
                  <a:pt x="173548" y="216420"/>
                </a:lnTo>
                <a:lnTo>
                  <a:pt x="173548" y="221231"/>
                </a:lnTo>
                <a:lnTo>
                  <a:pt x="174312" y="226042"/>
                </a:lnTo>
                <a:lnTo>
                  <a:pt x="174312" y="229249"/>
                </a:lnTo>
                <a:lnTo>
                  <a:pt x="175916" y="233297"/>
                </a:lnTo>
                <a:lnTo>
                  <a:pt x="175916" y="237268"/>
                </a:lnTo>
                <a:lnTo>
                  <a:pt x="175916" y="238871"/>
                </a:lnTo>
                <a:lnTo>
                  <a:pt x="176680" y="240475"/>
                </a:lnTo>
                <a:lnTo>
                  <a:pt x="176680" y="242079"/>
                </a:lnTo>
                <a:lnTo>
                  <a:pt x="177444" y="242919"/>
                </a:lnTo>
                <a:lnTo>
                  <a:pt x="177444" y="245286"/>
                </a:lnTo>
                <a:lnTo>
                  <a:pt x="178208" y="245286"/>
                </a:lnTo>
                <a:lnTo>
                  <a:pt x="178208" y="246126"/>
                </a:lnTo>
                <a:lnTo>
                  <a:pt x="179736" y="246890"/>
                </a:lnTo>
                <a:lnTo>
                  <a:pt x="180499" y="246126"/>
                </a:lnTo>
                <a:lnTo>
                  <a:pt x="181340" y="246890"/>
                </a:lnTo>
                <a:lnTo>
                  <a:pt x="181340" y="246126"/>
                </a:lnTo>
                <a:lnTo>
                  <a:pt x="181340" y="246890"/>
                </a:lnTo>
                <a:lnTo>
                  <a:pt x="182104" y="248493"/>
                </a:lnTo>
                <a:lnTo>
                  <a:pt x="182104" y="246890"/>
                </a:lnTo>
                <a:lnTo>
                  <a:pt x="183631" y="246890"/>
                </a:lnTo>
                <a:lnTo>
                  <a:pt x="183631" y="248493"/>
                </a:lnTo>
                <a:lnTo>
                  <a:pt x="184395" y="248493"/>
                </a:lnTo>
                <a:lnTo>
                  <a:pt x="185159" y="249333"/>
                </a:lnTo>
                <a:lnTo>
                  <a:pt x="185159" y="248493"/>
                </a:lnTo>
                <a:lnTo>
                  <a:pt x="185999" y="249333"/>
                </a:lnTo>
                <a:lnTo>
                  <a:pt x="187527" y="249333"/>
                </a:lnTo>
                <a:lnTo>
                  <a:pt x="188291" y="249333"/>
                </a:lnTo>
                <a:lnTo>
                  <a:pt x="189055" y="249333"/>
                </a:lnTo>
                <a:lnTo>
                  <a:pt x="189819" y="249333"/>
                </a:lnTo>
                <a:lnTo>
                  <a:pt x="191423" y="249333"/>
                </a:lnTo>
                <a:lnTo>
                  <a:pt x="191423" y="250097"/>
                </a:lnTo>
                <a:lnTo>
                  <a:pt x="192187" y="249333"/>
                </a:lnTo>
                <a:lnTo>
                  <a:pt x="192950" y="237268"/>
                </a:lnTo>
                <a:lnTo>
                  <a:pt x="192950" y="181979"/>
                </a:lnTo>
                <a:lnTo>
                  <a:pt x="193714" y="115464"/>
                </a:lnTo>
                <a:lnTo>
                  <a:pt x="193714" y="54525"/>
                </a:lnTo>
                <a:lnTo>
                  <a:pt x="195242" y="33677"/>
                </a:lnTo>
                <a:lnTo>
                  <a:pt x="195242" y="51317"/>
                </a:lnTo>
                <a:lnTo>
                  <a:pt x="195242" y="79420"/>
                </a:lnTo>
                <a:lnTo>
                  <a:pt x="196006" y="109813"/>
                </a:lnTo>
                <a:lnTo>
                  <a:pt x="196006" y="134708"/>
                </a:lnTo>
                <a:lnTo>
                  <a:pt x="196846" y="154716"/>
                </a:lnTo>
                <a:lnTo>
                  <a:pt x="196846" y="173960"/>
                </a:lnTo>
                <a:lnTo>
                  <a:pt x="198374" y="187554"/>
                </a:lnTo>
                <a:lnTo>
                  <a:pt x="198374" y="200383"/>
                </a:lnTo>
                <a:lnTo>
                  <a:pt x="198374" y="210005"/>
                </a:lnTo>
                <a:lnTo>
                  <a:pt x="199138" y="216420"/>
                </a:lnTo>
                <a:lnTo>
                  <a:pt x="199138" y="224438"/>
                </a:lnTo>
                <a:lnTo>
                  <a:pt x="199902" y="229249"/>
                </a:lnTo>
                <a:lnTo>
                  <a:pt x="199902" y="232457"/>
                </a:lnTo>
                <a:lnTo>
                  <a:pt x="200665" y="234900"/>
                </a:lnTo>
                <a:lnTo>
                  <a:pt x="200665" y="238871"/>
                </a:lnTo>
                <a:lnTo>
                  <a:pt x="202269" y="241315"/>
                </a:lnTo>
                <a:lnTo>
                  <a:pt x="202269" y="242919"/>
                </a:lnTo>
                <a:lnTo>
                  <a:pt x="203033" y="244522"/>
                </a:lnTo>
                <a:lnTo>
                  <a:pt x="203033" y="246126"/>
                </a:lnTo>
                <a:lnTo>
                  <a:pt x="203797" y="246126"/>
                </a:lnTo>
                <a:lnTo>
                  <a:pt x="204561" y="246126"/>
                </a:lnTo>
                <a:lnTo>
                  <a:pt x="204561" y="246890"/>
                </a:lnTo>
                <a:lnTo>
                  <a:pt x="204561" y="248493"/>
                </a:lnTo>
                <a:lnTo>
                  <a:pt x="206089" y="248493"/>
                </a:lnTo>
                <a:lnTo>
                  <a:pt x="206853" y="248493"/>
                </a:lnTo>
                <a:lnTo>
                  <a:pt x="206853" y="250097"/>
                </a:lnTo>
                <a:lnTo>
                  <a:pt x="207693" y="250097"/>
                </a:lnTo>
                <a:lnTo>
                  <a:pt x="207693" y="249333"/>
                </a:lnTo>
                <a:lnTo>
                  <a:pt x="207693" y="250097"/>
                </a:lnTo>
                <a:lnTo>
                  <a:pt x="208457" y="250097"/>
                </a:lnTo>
                <a:lnTo>
                  <a:pt x="209984" y="250097"/>
                </a:lnTo>
                <a:lnTo>
                  <a:pt x="209984" y="249333"/>
                </a:lnTo>
                <a:lnTo>
                  <a:pt x="210748" y="250097"/>
                </a:lnTo>
                <a:lnTo>
                  <a:pt x="210748" y="249333"/>
                </a:lnTo>
                <a:lnTo>
                  <a:pt x="211512" y="249333"/>
                </a:lnTo>
                <a:lnTo>
                  <a:pt x="211512" y="248493"/>
                </a:lnTo>
                <a:lnTo>
                  <a:pt x="212276" y="248493"/>
                </a:lnTo>
                <a:lnTo>
                  <a:pt x="212276" y="249333"/>
                </a:lnTo>
                <a:lnTo>
                  <a:pt x="213880" y="249333"/>
                </a:lnTo>
                <a:lnTo>
                  <a:pt x="214644" y="248493"/>
                </a:lnTo>
                <a:lnTo>
                  <a:pt x="214644" y="249333"/>
                </a:lnTo>
                <a:lnTo>
                  <a:pt x="214644" y="250097"/>
                </a:lnTo>
                <a:lnTo>
                  <a:pt x="215408" y="249333"/>
                </a:lnTo>
                <a:lnTo>
                  <a:pt x="216172" y="249333"/>
                </a:lnTo>
                <a:lnTo>
                  <a:pt x="217699" y="249333"/>
                </a:lnTo>
                <a:lnTo>
                  <a:pt x="218540" y="249333"/>
                </a:lnTo>
                <a:lnTo>
                  <a:pt x="218540" y="238871"/>
                </a:lnTo>
                <a:lnTo>
                  <a:pt x="218540" y="185950"/>
                </a:lnTo>
                <a:lnTo>
                  <a:pt x="219304" y="121879"/>
                </a:lnTo>
                <a:lnTo>
                  <a:pt x="219304" y="59336"/>
                </a:lnTo>
                <a:lnTo>
                  <a:pt x="220067" y="36884"/>
                </a:lnTo>
                <a:lnTo>
                  <a:pt x="220067" y="53761"/>
                </a:lnTo>
                <a:lnTo>
                  <a:pt x="221595" y="81787"/>
                </a:lnTo>
                <a:lnTo>
                  <a:pt x="221595" y="111417"/>
                </a:lnTo>
                <a:lnTo>
                  <a:pt x="221595" y="137076"/>
                </a:lnTo>
                <a:lnTo>
                  <a:pt x="222359" y="157160"/>
                </a:lnTo>
                <a:lnTo>
                  <a:pt x="222359" y="174724"/>
                </a:lnTo>
                <a:lnTo>
                  <a:pt x="223123" y="187554"/>
                </a:lnTo>
                <a:lnTo>
                  <a:pt x="223123" y="200383"/>
                </a:lnTo>
                <a:lnTo>
                  <a:pt x="223963" y="209241"/>
                </a:lnTo>
                <a:lnTo>
                  <a:pt x="223963" y="214816"/>
                </a:lnTo>
                <a:lnTo>
                  <a:pt x="223963" y="220467"/>
                </a:lnTo>
                <a:lnTo>
                  <a:pt x="225491" y="226042"/>
                </a:lnTo>
                <a:lnTo>
                  <a:pt x="225491" y="230089"/>
                </a:lnTo>
                <a:lnTo>
                  <a:pt x="226255" y="233297"/>
                </a:lnTo>
                <a:lnTo>
                  <a:pt x="226255" y="236504"/>
                </a:lnTo>
                <a:lnTo>
                  <a:pt x="227019" y="238108"/>
                </a:lnTo>
                <a:lnTo>
                  <a:pt x="227019" y="238871"/>
                </a:lnTo>
                <a:lnTo>
                  <a:pt x="227782" y="242079"/>
                </a:lnTo>
                <a:lnTo>
                  <a:pt x="227782" y="242919"/>
                </a:lnTo>
                <a:lnTo>
                  <a:pt x="229386" y="245286"/>
                </a:lnTo>
                <a:lnTo>
                  <a:pt x="229386" y="246126"/>
                </a:lnTo>
                <a:lnTo>
                  <a:pt x="230150" y="246126"/>
                </a:lnTo>
                <a:lnTo>
                  <a:pt x="230150" y="246890"/>
                </a:lnTo>
                <a:lnTo>
                  <a:pt x="230914" y="246890"/>
                </a:lnTo>
                <a:lnTo>
                  <a:pt x="231678" y="246890"/>
                </a:lnTo>
                <a:lnTo>
                  <a:pt x="233206" y="246890"/>
                </a:lnTo>
                <a:lnTo>
                  <a:pt x="233970" y="248493"/>
                </a:lnTo>
                <a:lnTo>
                  <a:pt x="234810" y="248493"/>
                </a:lnTo>
                <a:lnTo>
                  <a:pt x="234810" y="246890"/>
                </a:lnTo>
                <a:lnTo>
                  <a:pt x="235574" y="249333"/>
                </a:lnTo>
                <a:lnTo>
                  <a:pt x="235574" y="250097"/>
                </a:lnTo>
                <a:lnTo>
                  <a:pt x="237101" y="248493"/>
                </a:lnTo>
                <a:lnTo>
                  <a:pt x="237865" y="248493"/>
                </a:lnTo>
                <a:lnTo>
                  <a:pt x="237865" y="250097"/>
                </a:lnTo>
                <a:lnTo>
                  <a:pt x="237865" y="250937"/>
                </a:lnTo>
                <a:lnTo>
                  <a:pt x="238629" y="250097"/>
                </a:lnTo>
                <a:lnTo>
                  <a:pt x="238629" y="249333"/>
                </a:lnTo>
                <a:lnTo>
                  <a:pt x="239393" y="250097"/>
                </a:lnTo>
                <a:lnTo>
                  <a:pt x="239393" y="248493"/>
                </a:lnTo>
                <a:lnTo>
                  <a:pt x="240997" y="248493"/>
                </a:lnTo>
                <a:lnTo>
                  <a:pt x="240997" y="249333"/>
                </a:lnTo>
                <a:lnTo>
                  <a:pt x="241761" y="248493"/>
                </a:lnTo>
                <a:lnTo>
                  <a:pt x="242525" y="249333"/>
                </a:lnTo>
                <a:lnTo>
                  <a:pt x="242525" y="248493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1556613" y="3858171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2322" y="0"/>
                </a:lnTo>
                <a:lnTo>
                  <a:pt x="5423" y="0"/>
                </a:lnTo>
                <a:lnTo>
                  <a:pt x="8517" y="0"/>
                </a:lnTo>
                <a:lnTo>
                  <a:pt x="11618" y="0"/>
                </a:lnTo>
                <a:lnTo>
                  <a:pt x="13940" y="0"/>
                </a:lnTo>
                <a:lnTo>
                  <a:pt x="17813" y="0"/>
                </a:lnTo>
                <a:lnTo>
                  <a:pt x="20906" y="0"/>
                </a:lnTo>
                <a:lnTo>
                  <a:pt x="24008" y="0"/>
                </a:lnTo>
                <a:lnTo>
                  <a:pt x="27101" y="0"/>
                </a:lnTo>
                <a:lnTo>
                  <a:pt x="29423" y="0"/>
                </a:lnTo>
                <a:lnTo>
                  <a:pt x="32525" y="0"/>
                </a:lnTo>
                <a:lnTo>
                  <a:pt x="36397" y="0"/>
                </a:lnTo>
                <a:lnTo>
                  <a:pt x="39491" y="0"/>
                </a:lnTo>
                <a:lnTo>
                  <a:pt x="42592" y="0"/>
                </a:lnTo>
                <a:lnTo>
                  <a:pt x="44914" y="0"/>
                </a:lnTo>
                <a:lnTo>
                  <a:pt x="48008" y="0"/>
                </a:lnTo>
                <a:lnTo>
                  <a:pt x="51109" y="0"/>
                </a:lnTo>
                <a:lnTo>
                  <a:pt x="54982" y="0"/>
                </a:lnTo>
                <a:lnTo>
                  <a:pt x="58076" y="0"/>
                </a:lnTo>
                <a:lnTo>
                  <a:pt x="61177" y="0"/>
                </a:lnTo>
                <a:lnTo>
                  <a:pt x="63499" y="0"/>
                </a:lnTo>
                <a:lnTo>
                  <a:pt x="66593" y="0"/>
                </a:lnTo>
                <a:lnTo>
                  <a:pt x="69694" y="0"/>
                </a:lnTo>
                <a:lnTo>
                  <a:pt x="73567" y="0"/>
                </a:lnTo>
                <a:lnTo>
                  <a:pt x="76660" y="0"/>
                </a:lnTo>
                <a:lnTo>
                  <a:pt x="78983" y="0"/>
                </a:lnTo>
                <a:lnTo>
                  <a:pt x="82084" y="0"/>
                </a:lnTo>
                <a:lnTo>
                  <a:pt x="85177" y="0"/>
                </a:lnTo>
                <a:lnTo>
                  <a:pt x="88279" y="0"/>
                </a:lnTo>
                <a:lnTo>
                  <a:pt x="92152" y="0"/>
                </a:lnTo>
                <a:lnTo>
                  <a:pt x="94474" y="0"/>
                </a:lnTo>
                <a:lnTo>
                  <a:pt x="97567" y="0"/>
                </a:lnTo>
                <a:lnTo>
                  <a:pt x="100669" y="0"/>
                </a:lnTo>
                <a:lnTo>
                  <a:pt x="103762" y="0"/>
                </a:lnTo>
                <a:lnTo>
                  <a:pt x="106084" y="0"/>
                </a:lnTo>
                <a:lnTo>
                  <a:pt x="109957" y="0"/>
                </a:lnTo>
                <a:lnTo>
                  <a:pt x="113058" y="0"/>
                </a:lnTo>
                <a:lnTo>
                  <a:pt x="116152" y="0"/>
                </a:lnTo>
                <a:lnTo>
                  <a:pt x="119253" y="0"/>
                </a:lnTo>
                <a:lnTo>
                  <a:pt x="121575" y="0"/>
                </a:lnTo>
                <a:lnTo>
                  <a:pt x="124669" y="0"/>
                </a:lnTo>
                <a:lnTo>
                  <a:pt x="128542" y="0"/>
                </a:lnTo>
                <a:lnTo>
                  <a:pt x="131643" y="0"/>
                </a:lnTo>
                <a:lnTo>
                  <a:pt x="134737" y="0"/>
                </a:lnTo>
                <a:lnTo>
                  <a:pt x="137059" y="0"/>
                </a:lnTo>
                <a:lnTo>
                  <a:pt x="140160" y="0"/>
                </a:lnTo>
                <a:lnTo>
                  <a:pt x="143254" y="0"/>
                </a:lnTo>
                <a:lnTo>
                  <a:pt x="147126" y="0"/>
                </a:lnTo>
                <a:lnTo>
                  <a:pt x="150228" y="0"/>
                </a:lnTo>
                <a:lnTo>
                  <a:pt x="152550" y="0"/>
                </a:lnTo>
                <a:lnTo>
                  <a:pt x="155644" y="0"/>
                </a:lnTo>
                <a:lnTo>
                  <a:pt x="158745" y="0"/>
                </a:lnTo>
                <a:lnTo>
                  <a:pt x="161838" y="0"/>
                </a:lnTo>
                <a:lnTo>
                  <a:pt x="165711" y="0"/>
                </a:lnTo>
                <a:lnTo>
                  <a:pt x="168033" y="0"/>
                </a:lnTo>
                <a:lnTo>
                  <a:pt x="171135" y="0"/>
                </a:lnTo>
                <a:lnTo>
                  <a:pt x="174228" y="0"/>
                </a:lnTo>
                <a:lnTo>
                  <a:pt x="177329" y="0"/>
                </a:lnTo>
                <a:lnTo>
                  <a:pt x="180423" y="0"/>
                </a:lnTo>
                <a:lnTo>
                  <a:pt x="184296" y="0"/>
                </a:lnTo>
                <a:lnTo>
                  <a:pt x="186618" y="0"/>
                </a:lnTo>
                <a:lnTo>
                  <a:pt x="189719" y="0"/>
                </a:lnTo>
                <a:lnTo>
                  <a:pt x="192813" y="0"/>
                </a:lnTo>
                <a:lnTo>
                  <a:pt x="195914" y="0"/>
                </a:lnTo>
                <a:lnTo>
                  <a:pt x="198259" y="0"/>
                </a:lnTo>
                <a:lnTo>
                  <a:pt x="202079" y="0"/>
                </a:lnTo>
                <a:lnTo>
                  <a:pt x="205210" y="0"/>
                </a:lnTo>
                <a:lnTo>
                  <a:pt x="208266" y="0"/>
                </a:lnTo>
                <a:lnTo>
                  <a:pt x="211398" y="0"/>
                </a:lnTo>
                <a:lnTo>
                  <a:pt x="213689" y="0"/>
                </a:lnTo>
                <a:lnTo>
                  <a:pt x="216821" y="0"/>
                </a:lnTo>
                <a:lnTo>
                  <a:pt x="220717" y="0"/>
                </a:lnTo>
                <a:lnTo>
                  <a:pt x="223772" y="0"/>
                </a:lnTo>
                <a:lnTo>
                  <a:pt x="226904" y="0"/>
                </a:lnTo>
                <a:lnTo>
                  <a:pt x="229196" y="0"/>
                </a:lnTo>
                <a:lnTo>
                  <a:pt x="232327" y="0"/>
                </a:lnTo>
                <a:lnTo>
                  <a:pt x="235383" y="0"/>
                </a:lnTo>
                <a:lnTo>
                  <a:pt x="239278" y="0"/>
                </a:lnTo>
                <a:lnTo>
                  <a:pt x="242410" y="0"/>
                </a:lnTo>
                <a:lnTo>
                  <a:pt x="244702" y="0"/>
                </a:lnTo>
                <a:lnTo>
                  <a:pt x="247757" y="0"/>
                </a:lnTo>
                <a:lnTo>
                  <a:pt x="250889" y="0"/>
                </a:lnTo>
                <a:lnTo>
                  <a:pt x="254021" y="0"/>
                </a:lnTo>
                <a:lnTo>
                  <a:pt x="257840" y="0"/>
                </a:lnTo>
                <a:lnTo>
                  <a:pt x="260208" y="0"/>
                </a:lnTo>
                <a:lnTo>
                  <a:pt x="263264" y="0"/>
                </a:lnTo>
                <a:lnTo>
                  <a:pt x="266395" y="0"/>
                </a:lnTo>
                <a:lnTo>
                  <a:pt x="269451" y="0"/>
                </a:lnTo>
                <a:lnTo>
                  <a:pt x="271819" y="0"/>
                </a:lnTo>
                <a:lnTo>
                  <a:pt x="275638" y="0"/>
                </a:lnTo>
                <a:lnTo>
                  <a:pt x="278770" y="0"/>
                </a:lnTo>
                <a:lnTo>
                  <a:pt x="281902" y="0"/>
                </a:lnTo>
                <a:lnTo>
                  <a:pt x="284957" y="0"/>
                </a:lnTo>
                <a:lnTo>
                  <a:pt x="287325" y="0"/>
                </a:lnTo>
                <a:lnTo>
                  <a:pt x="290381" y="0"/>
                </a:lnTo>
                <a:lnTo>
                  <a:pt x="294276" y="0"/>
                </a:lnTo>
                <a:lnTo>
                  <a:pt x="297332" y="0"/>
                </a:lnTo>
                <a:lnTo>
                  <a:pt x="300464" y="0"/>
                </a:lnTo>
                <a:lnTo>
                  <a:pt x="303519" y="0"/>
                </a:lnTo>
                <a:lnTo>
                  <a:pt x="305887" y="0"/>
                </a:lnTo>
                <a:lnTo>
                  <a:pt x="308942" y="0"/>
                </a:lnTo>
                <a:lnTo>
                  <a:pt x="312838" y="0"/>
                </a:lnTo>
                <a:lnTo>
                  <a:pt x="315970" y="0"/>
                </a:lnTo>
                <a:lnTo>
                  <a:pt x="319025" y="0"/>
                </a:lnTo>
                <a:lnTo>
                  <a:pt x="321393" y="0"/>
                </a:lnTo>
                <a:lnTo>
                  <a:pt x="324449" y="0"/>
                </a:lnTo>
                <a:lnTo>
                  <a:pt x="328344" y="0"/>
                </a:lnTo>
                <a:lnTo>
                  <a:pt x="331400" y="0"/>
                </a:lnTo>
                <a:lnTo>
                  <a:pt x="334532" y="0"/>
                </a:lnTo>
                <a:lnTo>
                  <a:pt x="336823" y="0"/>
                </a:lnTo>
                <a:lnTo>
                  <a:pt x="339955" y="0"/>
                </a:lnTo>
                <a:lnTo>
                  <a:pt x="343011" y="0"/>
                </a:lnTo>
                <a:lnTo>
                  <a:pt x="346906" y="0"/>
                </a:lnTo>
                <a:lnTo>
                  <a:pt x="350038" y="0"/>
                </a:lnTo>
                <a:lnTo>
                  <a:pt x="352330" y="0"/>
                </a:lnTo>
                <a:lnTo>
                  <a:pt x="355462" y="0"/>
                </a:lnTo>
                <a:lnTo>
                  <a:pt x="358517" y="0"/>
                </a:lnTo>
                <a:lnTo>
                  <a:pt x="361649" y="0"/>
                </a:lnTo>
                <a:lnTo>
                  <a:pt x="365468" y="0"/>
                </a:lnTo>
                <a:lnTo>
                  <a:pt x="367836" y="0"/>
                </a:lnTo>
                <a:lnTo>
                  <a:pt x="370891" y="0"/>
                </a:lnTo>
                <a:lnTo>
                  <a:pt x="374023" y="0"/>
                </a:lnTo>
                <a:lnTo>
                  <a:pt x="377079" y="0"/>
                </a:lnTo>
                <a:lnTo>
                  <a:pt x="379447" y="0"/>
                </a:lnTo>
                <a:lnTo>
                  <a:pt x="383342" y="0"/>
                </a:lnTo>
                <a:lnTo>
                  <a:pt x="386398" y="0"/>
                </a:lnTo>
                <a:lnTo>
                  <a:pt x="389530" y="0"/>
                </a:lnTo>
                <a:lnTo>
                  <a:pt x="392585" y="0"/>
                </a:lnTo>
                <a:lnTo>
                  <a:pt x="394953" y="0"/>
                </a:lnTo>
                <a:lnTo>
                  <a:pt x="398008" y="0"/>
                </a:lnTo>
                <a:lnTo>
                  <a:pt x="401904" y="0"/>
                </a:lnTo>
                <a:lnTo>
                  <a:pt x="404960" y="0"/>
                </a:lnTo>
                <a:lnTo>
                  <a:pt x="408091" y="0"/>
                </a:lnTo>
                <a:lnTo>
                  <a:pt x="410383" y="0"/>
                </a:lnTo>
                <a:lnTo>
                  <a:pt x="413515" y="0"/>
                </a:lnTo>
                <a:lnTo>
                  <a:pt x="416570" y="0"/>
                </a:lnTo>
                <a:lnTo>
                  <a:pt x="420466" y="0"/>
                </a:lnTo>
                <a:lnTo>
                  <a:pt x="423598" y="0"/>
                </a:lnTo>
                <a:lnTo>
                  <a:pt x="426653" y="0"/>
                </a:lnTo>
                <a:lnTo>
                  <a:pt x="429021" y="0"/>
                </a:lnTo>
                <a:lnTo>
                  <a:pt x="432077" y="0"/>
                </a:lnTo>
                <a:lnTo>
                  <a:pt x="435208" y="0"/>
                </a:lnTo>
                <a:lnTo>
                  <a:pt x="439028" y="0"/>
                </a:lnTo>
                <a:lnTo>
                  <a:pt x="442160" y="0"/>
                </a:lnTo>
                <a:lnTo>
                  <a:pt x="444451" y="0"/>
                </a:lnTo>
                <a:lnTo>
                  <a:pt x="447583" y="0"/>
                </a:lnTo>
                <a:lnTo>
                  <a:pt x="450715" y="0"/>
                </a:lnTo>
                <a:lnTo>
                  <a:pt x="453770" y="0"/>
                </a:lnTo>
                <a:lnTo>
                  <a:pt x="457666" y="0"/>
                </a:lnTo>
                <a:lnTo>
                  <a:pt x="459957" y="0"/>
                </a:lnTo>
                <a:lnTo>
                  <a:pt x="463089" y="0"/>
                </a:lnTo>
                <a:lnTo>
                  <a:pt x="466145" y="0"/>
                </a:lnTo>
                <a:lnTo>
                  <a:pt x="469277" y="0"/>
                </a:lnTo>
                <a:lnTo>
                  <a:pt x="471568" y="0"/>
                </a:lnTo>
                <a:lnTo>
                  <a:pt x="475464" y="0"/>
                </a:lnTo>
                <a:lnTo>
                  <a:pt x="478519" y="0"/>
                </a:lnTo>
                <a:lnTo>
                  <a:pt x="481651" y="0"/>
                </a:lnTo>
                <a:lnTo>
                  <a:pt x="484783" y="0"/>
                </a:lnTo>
                <a:lnTo>
                  <a:pt x="487074" y="0"/>
                </a:lnTo>
                <a:lnTo>
                  <a:pt x="490206" y="0"/>
                </a:lnTo>
                <a:lnTo>
                  <a:pt x="494026" y="0"/>
                </a:lnTo>
                <a:lnTo>
                  <a:pt x="497157" y="0"/>
                </a:lnTo>
                <a:lnTo>
                  <a:pt x="500213" y="0"/>
                </a:lnTo>
                <a:lnTo>
                  <a:pt x="502581" y="0"/>
                </a:lnTo>
                <a:lnTo>
                  <a:pt x="505636" y="0"/>
                </a:lnTo>
                <a:lnTo>
                  <a:pt x="508768" y="0"/>
                </a:lnTo>
                <a:lnTo>
                  <a:pt x="512664" y="0"/>
                </a:lnTo>
                <a:lnTo>
                  <a:pt x="515719" y="0"/>
                </a:lnTo>
                <a:lnTo>
                  <a:pt x="518011" y="0"/>
                </a:lnTo>
                <a:lnTo>
                  <a:pt x="521143" y="0"/>
                </a:lnTo>
                <a:lnTo>
                  <a:pt x="524274" y="0"/>
                </a:lnTo>
                <a:lnTo>
                  <a:pt x="527330" y="0"/>
                </a:lnTo>
                <a:lnTo>
                  <a:pt x="531226" y="0"/>
                </a:lnTo>
                <a:lnTo>
                  <a:pt x="533517" y="0"/>
                </a:lnTo>
                <a:lnTo>
                  <a:pt x="536649" y="0"/>
                </a:lnTo>
                <a:lnTo>
                  <a:pt x="539704" y="0"/>
                </a:lnTo>
                <a:lnTo>
                  <a:pt x="542836" y="0"/>
                </a:lnTo>
                <a:lnTo>
                  <a:pt x="545128" y="0"/>
                </a:lnTo>
                <a:lnTo>
                  <a:pt x="549787" y="0"/>
                </a:lnTo>
                <a:lnTo>
                  <a:pt x="552155" y="0"/>
                </a:lnTo>
                <a:lnTo>
                  <a:pt x="555211" y="0"/>
                </a:lnTo>
                <a:lnTo>
                  <a:pt x="558343" y="0"/>
                </a:lnTo>
                <a:lnTo>
                  <a:pt x="561398" y="0"/>
                </a:lnTo>
                <a:lnTo>
                  <a:pt x="563766" y="0"/>
                </a:lnTo>
                <a:lnTo>
                  <a:pt x="567585" y="0"/>
                </a:lnTo>
                <a:lnTo>
                  <a:pt x="570717" y="0"/>
                </a:lnTo>
                <a:lnTo>
                  <a:pt x="573773" y="0"/>
                </a:lnTo>
                <a:lnTo>
                  <a:pt x="576904" y="0"/>
                </a:lnTo>
                <a:lnTo>
                  <a:pt x="579196" y="0"/>
                </a:lnTo>
                <a:lnTo>
                  <a:pt x="582328" y="0"/>
                </a:lnTo>
                <a:lnTo>
                  <a:pt x="586223" y="0"/>
                </a:lnTo>
                <a:lnTo>
                  <a:pt x="589279" y="0"/>
                </a:lnTo>
                <a:lnTo>
                  <a:pt x="592411" y="0"/>
                </a:lnTo>
                <a:lnTo>
                  <a:pt x="594702" y="0"/>
                </a:lnTo>
                <a:lnTo>
                  <a:pt x="597834" y="0"/>
                </a:lnTo>
                <a:lnTo>
                  <a:pt x="600890" y="0"/>
                </a:lnTo>
                <a:lnTo>
                  <a:pt x="604785" y="0"/>
                </a:lnTo>
                <a:lnTo>
                  <a:pt x="607841" y="0"/>
                </a:lnTo>
                <a:lnTo>
                  <a:pt x="610209" y="0"/>
                </a:lnTo>
                <a:lnTo>
                  <a:pt x="613264" y="0"/>
                </a:lnTo>
                <a:lnTo>
                  <a:pt x="616396" y="0"/>
                </a:lnTo>
                <a:lnTo>
                  <a:pt x="619451" y="0"/>
                </a:lnTo>
                <a:lnTo>
                  <a:pt x="623347" y="0"/>
                </a:lnTo>
                <a:lnTo>
                  <a:pt x="625715" y="0"/>
                </a:lnTo>
                <a:lnTo>
                  <a:pt x="628770" y="0"/>
                </a:lnTo>
                <a:lnTo>
                  <a:pt x="631902" y="0"/>
                </a:lnTo>
                <a:lnTo>
                  <a:pt x="634958" y="0"/>
                </a:lnTo>
                <a:lnTo>
                  <a:pt x="637326" y="0"/>
                </a:lnTo>
                <a:lnTo>
                  <a:pt x="641145" y="0"/>
                </a:lnTo>
                <a:lnTo>
                  <a:pt x="644277" y="0"/>
                </a:lnTo>
                <a:lnTo>
                  <a:pt x="647332" y="0"/>
                </a:lnTo>
                <a:lnTo>
                  <a:pt x="650464" y="0"/>
                </a:lnTo>
                <a:lnTo>
                  <a:pt x="652756" y="0"/>
                </a:lnTo>
                <a:lnTo>
                  <a:pt x="655887" y="0"/>
                </a:lnTo>
                <a:lnTo>
                  <a:pt x="659783" y="0"/>
                </a:lnTo>
                <a:lnTo>
                  <a:pt x="662839" y="0"/>
                </a:lnTo>
                <a:lnTo>
                  <a:pt x="665970" y="0"/>
                </a:lnTo>
                <a:lnTo>
                  <a:pt x="668262" y="0"/>
                </a:lnTo>
                <a:lnTo>
                  <a:pt x="671394" y="0"/>
                </a:lnTo>
                <a:lnTo>
                  <a:pt x="674449" y="0"/>
                </a:lnTo>
                <a:lnTo>
                  <a:pt x="678345" y="0"/>
                </a:lnTo>
                <a:lnTo>
                  <a:pt x="681400" y="0"/>
                </a:lnTo>
                <a:lnTo>
                  <a:pt x="684532" y="0"/>
                </a:lnTo>
                <a:lnTo>
                  <a:pt x="686824" y="0"/>
                </a:lnTo>
                <a:lnTo>
                  <a:pt x="689956" y="0"/>
                </a:lnTo>
                <a:lnTo>
                  <a:pt x="693851" y="0"/>
                </a:lnTo>
                <a:lnTo>
                  <a:pt x="696907" y="0"/>
                </a:lnTo>
                <a:lnTo>
                  <a:pt x="700039" y="0"/>
                </a:lnTo>
                <a:lnTo>
                  <a:pt x="702330" y="0"/>
                </a:lnTo>
                <a:lnTo>
                  <a:pt x="705462" y="0"/>
                </a:lnTo>
                <a:lnTo>
                  <a:pt x="708517" y="0"/>
                </a:lnTo>
                <a:lnTo>
                  <a:pt x="712413" y="0"/>
                </a:lnTo>
                <a:lnTo>
                  <a:pt x="715545" y="0"/>
                </a:lnTo>
                <a:lnTo>
                  <a:pt x="717836" y="0"/>
                </a:lnTo>
                <a:lnTo>
                  <a:pt x="720892" y="0"/>
                </a:lnTo>
                <a:lnTo>
                  <a:pt x="724024" y="0"/>
                </a:lnTo>
                <a:lnTo>
                  <a:pt x="727156" y="0"/>
                </a:lnTo>
                <a:lnTo>
                  <a:pt x="730975" y="0"/>
                </a:lnTo>
                <a:lnTo>
                  <a:pt x="733343" y="0"/>
                </a:lnTo>
                <a:lnTo>
                  <a:pt x="736398" y="0"/>
                </a:lnTo>
                <a:lnTo>
                  <a:pt x="739530" y="0"/>
                </a:lnTo>
                <a:lnTo>
                  <a:pt x="742585" y="0"/>
                </a:lnTo>
                <a:lnTo>
                  <a:pt x="744953" y="0"/>
                </a:lnTo>
                <a:lnTo>
                  <a:pt x="748773" y="0"/>
                </a:lnTo>
                <a:lnTo>
                  <a:pt x="751905" y="0"/>
                </a:lnTo>
                <a:lnTo>
                  <a:pt x="755036" y="0"/>
                </a:lnTo>
                <a:lnTo>
                  <a:pt x="758092" y="0"/>
                </a:lnTo>
                <a:lnTo>
                  <a:pt x="760460" y="0"/>
                </a:lnTo>
                <a:lnTo>
                  <a:pt x="763515" y="0"/>
                </a:lnTo>
                <a:lnTo>
                  <a:pt x="767411" y="0"/>
                </a:lnTo>
                <a:lnTo>
                  <a:pt x="770466" y="0"/>
                </a:lnTo>
                <a:lnTo>
                  <a:pt x="773598" y="0"/>
                </a:lnTo>
                <a:lnTo>
                  <a:pt x="775890" y="0"/>
                </a:lnTo>
                <a:lnTo>
                  <a:pt x="779022" y="0"/>
                </a:lnTo>
                <a:lnTo>
                  <a:pt x="782077" y="0"/>
                </a:lnTo>
                <a:lnTo>
                  <a:pt x="785973" y="0"/>
                </a:lnTo>
                <a:lnTo>
                  <a:pt x="789105" y="0"/>
                </a:lnTo>
                <a:lnTo>
                  <a:pt x="791396" y="0"/>
                </a:lnTo>
                <a:lnTo>
                  <a:pt x="794528" y="0"/>
                </a:lnTo>
                <a:lnTo>
                  <a:pt x="797583" y="0"/>
                </a:lnTo>
                <a:lnTo>
                  <a:pt x="800715" y="0"/>
                </a:lnTo>
                <a:lnTo>
                  <a:pt x="804534" y="0"/>
                </a:lnTo>
                <a:lnTo>
                  <a:pt x="807666" y="0"/>
                </a:lnTo>
                <a:lnTo>
                  <a:pt x="809958" y="0"/>
                </a:lnTo>
                <a:lnTo>
                  <a:pt x="813090" y="0"/>
                </a:lnTo>
                <a:lnTo>
                  <a:pt x="816145" y="0"/>
                </a:lnTo>
                <a:lnTo>
                  <a:pt x="819277" y="0"/>
                </a:lnTo>
                <a:lnTo>
                  <a:pt x="823173" y="0"/>
                </a:lnTo>
                <a:lnTo>
                  <a:pt x="825464" y="0"/>
                </a:lnTo>
                <a:lnTo>
                  <a:pt x="828596" y="0"/>
                </a:lnTo>
                <a:lnTo>
                  <a:pt x="831652" y="0"/>
                </a:lnTo>
                <a:lnTo>
                  <a:pt x="834783" y="0"/>
                </a:lnTo>
                <a:lnTo>
                  <a:pt x="837075" y="0"/>
                </a:lnTo>
                <a:lnTo>
                  <a:pt x="840971" y="0"/>
                </a:lnTo>
                <a:lnTo>
                  <a:pt x="844026" y="0"/>
                </a:lnTo>
                <a:lnTo>
                  <a:pt x="847158" y="0"/>
                </a:lnTo>
                <a:lnTo>
                  <a:pt x="850213" y="0"/>
                </a:lnTo>
                <a:lnTo>
                  <a:pt x="852581" y="0"/>
                </a:lnTo>
                <a:lnTo>
                  <a:pt x="855637" y="0"/>
                </a:lnTo>
                <a:lnTo>
                  <a:pt x="859532" y="0"/>
                </a:lnTo>
                <a:lnTo>
                  <a:pt x="862664" y="0"/>
                </a:lnTo>
                <a:lnTo>
                  <a:pt x="865720" y="0"/>
                </a:lnTo>
                <a:lnTo>
                  <a:pt x="868088" y="0"/>
                </a:lnTo>
                <a:lnTo>
                  <a:pt x="871143" y="0"/>
                </a:lnTo>
                <a:lnTo>
                  <a:pt x="874275" y="0"/>
                </a:lnTo>
                <a:lnTo>
                  <a:pt x="878094" y="0"/>
                </a:lnTo>
                <a:lnTo>
                  <a:pt x="881226" y="0"/>
                </a:lnTo>
                <a:lnTo>
                  <a:pt x="883518" y="0"/>
                </a:lnTo>
                <a:lnTo>
                  <a:pt x="886649" y="0"/>
                </a:lnTo>
                <a:lnTo>
                  <a:pt x="889705" y="0"/>
                </a:lnTo>
                <a:lnTo>
                  <a:pt x="892837" y="0"/>
                </a:lnTo>
                <a:lnTo>
                  <a:pt x="896732" y="0"/>
                </a:lnTo>
                <a:lnTo>
                  <a:pt x="899024" y="0"/>
                </a:lnTo>
                <a:lnTo>
                  <a:pt x="902156" y="0"/>
                </a:lnTo>
                <a:lnTo>
                  <a:pt x="905211" y="0"/>
                </a:lnTo>
                <a:lnTo>
                  <a:pt x="908343" y="0"/>
                </a:lnTo>
                <a:lnTo>
                  <a:pt x="910635" y="0"/>
                </a:lnTo>
                <a:lnTo>
                  <a:pt x="914530" y="0"/>
                </a:lnTo>
                <a:lnTo>
                  <a:pt x="917586" y="0"/>
                </a:lnTo>
                <a:lnTo>
                  <a:pt x="920718" y="0"/>
                </a:lnTo>
                <a:lnTo>
                  <a:pt x="923849" y="0"/>
                </a:lnTo>
                <a:lnTo>
                  <a:pt x="926905" y="0"/>
                </a:lnTo>
                <a:lnTo>
                  <a:pt x="929196" y="0"/>
                </a:lnTo>
                <a:lnTo>
                  <a:pt x="933092" y="0"/>
                </a:lnTo>
                <a:lnTo>
                  <a:pt x="936224" y="0"/>
                </a:lnTo>
                <a:lnTo>
                  <a:pt x="939279" y="0"/>
                </a:lnTo>
                <a:lnTo>
                  <a:pt x="942411" y="0"/>
                </a:lnTo>
                <a:lnTo>
                  <a:pt x="944703" y="0"/>
                </a:lnTo>
                <a:lnTo>
                  <a:pt x="947835" y="0"/>
                </a:lnTo>
                <a:lnTo>
                  <a:pt x="951654" y="0"/>
                </a:lnTo>
                <a:lnTo>
                  <a:pt x="954786" y="0"/>
                </a:lnTo>
                <a:lnTo>
                  <a:pt x="957917" y="0"/>
                </a:lnTo>
                <a:lnTo>
                  <a:pt x="960209" y="0"/>
                </a:lnTo>
                <a:lnTo>
                  <a:pt x="963341" y="0"/>
                </a:lnTo>
                <a:lnTo>
                  <a:pt x="966396" y="0"/>
                </a:lnTo>
                <a:lnTo>
                  <a:pt x="970292" y="0"/>
                </a:lnTo>
                <a:lnTo>
                  <a:pt x="973347" y="0"/>
                </a:lnTo>
                <a:lnTo>
                  <a:pt x="975715" y="0"/>
                </a:lnTo>
                <a:lnTo>
                  <a:pt x="978771" y="0"/>
                </a:lnTo>
                <a:lnTo>
                  <a:pt x="981903" y="0"/>
                </a:lnTo>
                <a:lnTo>
                  <a:pt x="984958" y="0"/>
                </a:lnTo>
                <a:lnTo>
                  <a:pt x="988854" y="0"/>
                </a:lnTo>
                <a:lnTo>
                  <a:pt x="991145" y="0"/>
                </a:lnTo>
                <a:lnTo>
                  <a:pt x="994277" y="0"/>
                </a:lnTo>
                <a:lnTo>
                  <a:pt x="997409" y="0"/>
                </a:lnTo>
                <a:lnTo>
                  <a:pt x="1000464" y="0"/>
                </a:lnTo>
                <a:lnTo>
                  <a:pt x="1002832" y="0"/>
                </a:lnTo>
                <a:lnTo>
                  <a:pt x="1006652" y="0"/>
                </a:lnTo>
                <a:lnTo>
                  <a:pt x="1009784" y="0"/>
                </a:lnTo>
                <a:lnTo>
                  <a:pt x="1012839" y="0"/>
                </a:lnTo>
                <a:lnTo>
                  <a:pt x="1015971" y="0"/>
                </a:lnTo>
                <a:lnTo>
                  <a:pt x="1018262" y="0"/>
                </a:lnTo>
                <a:lnTo>
                  <a:pt x="1021394" y="0"/>
                </a:lnTo>
                <a:lnTo>
                  <a:pt x="1025290" y="0"/>
                </a:lnTo>
                <a:lnTo>
                  <a:pt x="1028345" y="0"/>
                </a:lnTo>
                <a:lnTo>
                  <a:pt x="1031477" y="0"/>
                </a:lnTo>
                <a:lnTo>
                  <a:pt x="1033769" y="0"/>
                </a:lnTo>
                <a:lnTo>
                  <a:pt x="1036901" y="0"/>
                </a:lnTo>
                <a:lnTo>
                  <a:pt x="1039956" y="0"/>
                </a:lnTo>
                <a:lnTo>
                  <a:pt x="1043852" y="0"/>
                </a:lnTo>
                <a:lnTo>
                  <a:pt x="1046907" y="0"/>
                </a:lnTo>
                <a:lnTo>
                  <a:pt x="1050039" y="0"/>
                </a:lnTo>
                <a:lnTo>
                  <a:pt x="1052331" y="0"/>
                </a:lnTo>
                <a:lnTo>
                  <a:pt x="1055462" y="0"/>
                </a:lnTo>
                <a:lnTo>
                  <a:pt x="1059358" y="0"/>
                </a:lnTo>
                <a:lnTo>
                  <a:pt x="1062413" y="0"/>
                </a:lnTo>
                <a:lnTo>
                  <a:pt x="1065545" y="0"/>
                </a:lnTo>
                <a:lnTo>
                  <a:pt x="1067837" y="0"/>
                </a:lnTo>
                <a:lnTo>
                  <a:pt x="1070969" y="0"/>
                </a:lnTo>
                <a:lnTo>
                  <a:pt x="1074024" y="0"/>
                </a:lnTo>
                <a:lnTo>
                  <a:pt x="1077920" y="0"/>
                </a:lnTo>
                <a:lnTo>
                  <a:pt x="1080975" y="0"/>
                </a:lnTo>
                <a:lnTo>
                  <a:pt x="1083343" y="0"/>
                </a:lnTo>
                <a:lnTo>
                  <a:pt x="1086399" y="0"/>
                </a:lnTo>
                <a:lnTo>
                  <a:pt x="1089530" y="0"/>
                </a:lnTo>
                <a:lnTo>
                  <a:pt x="1092586" y="0"/>
                </a:lnTo>
                <a:lnTo>
                  <a:pt x="1096482" y="0"/>
                </a:lnTo>
                <a:lnTo>
                  <a:pt x="1098850" y="0"/>
                </a:lnTo>
                <a:lnTo>
                  <a:pt x="1101905" y="0"/>
                </a:lnTo>
                <a:lnTo>
                  <a:pt x="1105037" y="0"/>
                </a:lnTo>
                <a:lnTo>
                  <a:pt x="1108092" y="0"/>
                </a:lnTo>
                <a:lnTo>
                  <a:pt x="1110460" y="0"/>
                </a:lnTo>
                <a:lnTo>
                  <a:pt x="1114280" y="0"/>
                </a:lnTo>
                <a:lnTo>
                  <a:pt x="1117411" y="0"/>
                </a:lnTo>
                <a:lnTo>
                  <a:pt x="1120467" y="0"/>
                </a:lnTo>
                <a:lnTo>
                  <a:pt x="1123599" y="0"/>
                </a:lnTo>
                <a:lnTo>
                  <a:pt x="1125890" y="0"/>
                </a:lnTo>
                <a:lnTo>
                  <a:pt x="1129022" y="0"/>
                </a:lnTo>
                <a:lnTo>
                  <a:pt x="1132918" y="0"/>
                </a:lnTo>
                <a:lnTo>
                  <a:pt x="1135973" y="0"/>
                </a:lnTo>
                <a:lnTo>
                  <a:pt x="1139105" y="0"/>
                </a:lnTo>
                <a:lnTo>
                  <a:pt x="1141397" y="0"/>
                </a:lnTo>
                <a:lnTo>
                  <a:pt x="1144528" y="0"/>
                </a:lnTo>
                <a:lnTo>
                  <a:pt x="1147584" y="0"/>
                </a:lnTo>
                <a:lnTo>
                  <a:pt x="1151479" y="0"/>
                </a:lnTo>
                <a:lnTo>
                  <a:pt x="1154535" y="0"/>
                </a:lnTo>
                <a:lnTo>
                  <a:pt x="1156903" y="0"/>
                </a:lnTo>
                <a:lnTo>
                  <a:pt x="1159958" y="0"/>
                </a:lnTo>
                <a:lnTo>
                  <a:pt x="1163090" y="0"/>
                </a:lnTo>
                <a:lnTo>
                  <a:pt x="1166222" y="0"/>
                </a:lnTo>
                <a:lnTo>
                  <a:pt x="1170041" y="0"/>
                </a:lnTo>
                <a:lnTo>
                  <a:pt x="1172409" y="0"/>
                </a:lnTo>
                <a:lnTo>
                  <a:pt x="1175465" y="0"/>
                </a:lnTo>
                <a:lnTo>
                  <a:pt x="1178596" y="0"/>
                </a:lnTo>
                <a:lnTo>
                  <a:pt x="1181652" y="0"/>
                </a:lnTo>
                <a:lnTo>
                  <a:pt x="1184784" y="0"/>
                </a:lnTo>
                <a:lnTo>
                  <a:pt x="1188679" y="0"/>
                </a:lnTo>
                <a:lnTo>
                  <a:pt x="1190971" y="0"/>
                </a:lnTo>
                <a:lnTo>
                  <a:pt x="1194026" y="0"/>
                </a:lnTo>
                <a:lnTo>
                  <a:pt x="1197158" y="0"/>
                </a:lnTo>
                <a:lnTo>
                  <a:pt x="1200290" y="0"/>
                </a:lnTo>
                <a:lnTo>
                  <a:pt x="1202582" y="0"/>
                </a:lnTo>
                <a:lnTo>
                  <a:pt x="1206477" y="0"/>
                </a:lnTo>
                <a:lnTo>
                  <a:pt x="1209533" y="0"/>
                </a:lnTo>
                <a:lnTo>
                  <a:pt x="1212665" y="0"/>
                </a:lnTo>
                <a:lnTo>
                  <a:pt x="1215720" y="0"/>
                </a:lnTo>
                <a:lnTo>
                  <a:pt x="1218088" y="0"/>
                </a:lnTo>
                <a:lnTo>
                  <a:pt x="1221143" y="0"/>
                </a:lnTo>
                <a:lnTo>
                  <a:pt x="1225039" y="0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1711295" y="41426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1711295" y="41426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1756171" y="42047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1756171" y="42047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1780004" y="424859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1780004" y="424859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1802919" y="431258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1802919" y="431258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1824919" y="435554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1824919" y="435554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1847834" y="436508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1847834" y="436508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1871667" y="4385094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871667" y="4385094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895576" y="442614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895576" y="442614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918492" y="446054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918492" y="446054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942324" y="4485324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4">
                <a:moveTo>
                  <a:pt x="0" y="37228"/>
                </a:moveTo>
                <a:lnTo>
                  <a:pt x="35328" y="37228"/>
                </a:lnTo>
                <a:lnTo>
                  <a:pt x="35328" y="0"/>
                </a:lnTo>
                <a:lnTo>
                  <a:pt x="0" y="0"/>
                </a:lnTo>
                <a:lnTo>
                  <a:pt x="0" y="37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942324" y="4485324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4">
                <a:moveTo>
                  <a:pt x="0" y="37228"/>
                </a:moveTo>
                <a:lnTo>
                  <a:pt x="35328" y="37228"/>
                </a:lnTo>
                <a:lnTo>
                  <a:pt x="35328" y="0"/>
                </a:lnTo>
                <a:lnTo>
                  <a:pt x="0" y="0"/>
                </a:lnTo>
                <a:lnTo>
                  <a:pt x="0" y="37228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965240" y="453018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965240" y="453018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989148" y="455978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989148" y="455978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2013057" y="45922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2013057" y="45922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2035973" y="461323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2035973" y="461323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2060722" y="46227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2060722" y="46227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2084631" y="46666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2084631" y="46666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2108540" y="468196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2108540" y="468196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2133365" y="470773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2133365" y="470773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2157197" y="4722095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2157197" y="4722095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2182023" y="477173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2182023" y="477173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2205932" y="4763142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2205932" y="4763142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2230757" y="47717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2230757" y="47717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2255506" y="478987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2255506" y="478987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2280408" y="479559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2280408" y="479559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2329982" y="48194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2329982" y="48194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2354884" y="483473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2354884" y="483473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2380626" y="4846189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2380626" y="4846189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2405452" y="486050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2405452" y="486050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2431270" y="487864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2431270" y="487864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2457012" y="48834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2457012" y="48834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2481838" y="491014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2481838" y="491014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2508573" y="4907282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2508573" y="4907282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2533398" y="491396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2533398" y="491396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2559140" y="492637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2559140" y="492637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2585952" y="49473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2585952" y="49473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2611694" y="495405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2611694" y="495405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2637512" y="497314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2637512" y="497314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2664248" y="497887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2664248" y="497887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2689990" y="49731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2689990" y="49731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2716725" y="49874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2716725" y="49874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2742467" y="499701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2742467" y="499701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2770195" y="49979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2770195" y="49979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2796013" y="501323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2796013" y="501323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2823665" y="502755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823665" y="5009421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1683605" y="4059623"/>
            <a:ext cx="1156335" cy="1008380"/>
          </a:xfrm>
          <a:custGeom>
            <a:avLst/>
            <a:gdLst/>
            <a:ahLst/>
            <a:cxnLst/>
            <a:rect l="l" t="t" r="r" b="b"/>
            <a:pathLst>
              <a:path w="1156335" h="1008379">
                <a:moveTo>
                  <a:pt x="0" y="0"/>
                </a:moveTo>
                <a:lnTo>
                  <a:pt x="21670" y="43146"/>
                </a:lnTo>
                <a:lnTo>
                  <a:pt x="44892" y="85529"/>
                </a:lnTo>
                <a:lnTo>
                  <a:pt x="67334" y="125468"/>
                </a:lnTo>
                <a:lnTo>
                  <a:pt x="89753" y="165484"/>
                </a:lnTo>
                <a:lnTo>
                  <a:pt x="112974" y="203056"/>
                </a:lnTo>
                <a:lnTo>
                  <a:pt x="136196" y="239024"/>
                </a:lnTo>
                <a:lnTo>
                  <a:pt x="158653" y="275756"/>
                </a:lnTo>
                <a:lnTo>
                  <a:pt x="181874" y="309357"/>
                </a:lnTo>
                <a:lnTo>
                  <a:pt x="205096" y="342118"/>
                </a:lnTo>
                <a:lnTo>
                  <a:pt x="228317" y="374115"/>
                </a:lnTo>
                <a:lnTo>
                  <a:pt x="251538" y="405272"/>
                </a:lnTo>
                <a:lnTo>
                  <a:pt x="275524" y="435666"/>
                </a:lnTo>
                <a:lnTo>
                  <a:pt x="299509" y="463615"/>
                </a:lnTo>
                <a:lnTo>
                  <a:pt x="322730" y="491642"/>
                </a:lnTo>
                <a:lnTo>
                  <a:pt x="346715" y="517224"/>
                </a:lnTo>
                <a:lnTo>
                  <a:pt x="369937" y="543570"/>
                </a:lnTo>
                <a:lnTo>
                  <a:pt x="393922" y="568389"/>
                </a:lnTo>
                <a:lnTo>
                  <a:pt x="417907" y="591528"/>
                </a:lnTo>
                <a:lnTo>
                  <a:pt x="442732" y="614743"/>
                </a:lnTo>
                <a:lnTo>
                  <a:pt x="466718" y="636278"/>
                </a:lnTo>
                <a:lnTo>
                  <a:pt x="490703" y="658730"/>
                </a:lnTo>
                <a:lnTo>
                  <a:pt x="515452" y="678661"/>
                </a:lnTo>
                <a:lnTo>
                  <a:pt x="539437" y="698669"/>
                </a:lnTo>
                <a:lnTo>
                  <a:pt x="565026" y="717852"/>
                </a:lnTo>
                <a:lnTo>
                  <a:pt x="589012" y="735431"/>
                </a:lnTo>
                <a:lnTo>
                  <a:pt x="613761" y="753820"/>
                </a:lnTo>
                <a:lnTo>
                  <a:pt x="639273" y="770605"/>
                </a:lnTo>
                <a:lnTo>
                  <a:pt x="688848" y="802587"/>
                </a:lnTo>
                <a:lnTo>
                  <a:pt x="739110" y="832958"/>
                </a:lnTo>
                <a:lnTo>
                  <a:pt x="765463" y="846551"/>
                </a:lnTo>
                <a:lnTo>
                  <a:pt x="790212" y="859342"/>
                </a:lnTo>
                <a:lnTo>
                  <a:pt x="842078" y="885719"/>
                </a:lnTo>
                <a:lnTo>
                  <a:pt x="893180" y="909698"/>
                </a:lnTo>
                <a:lnTo>
                  <a:pt x="945810" y="931286"/>
                </a:lnTo>
                <a:lnTo>
                  <a:pt x="970559" y="942474"/>
                </a:lnTo>
                <a:lnTo>
                  <a:pt x="997600" y="952867"/>
                </a:lnTo>
                <a:lnTo>
                  <a:pt x="1023953" y="962459"/>
                </a:lnTo>
                <a:lnTo>
                  <a:pt x="1050230" y="972852"/>
                </a:lnTo>
                <a:lnTo>
                  <a:pt x="1076583" y="981649"/>
                </a:lnTo>
                <a:lnTo>
                  <a:pt x="1103700" y="990439"/>
                </a:lnTo>
                <a:lnTo>
                  <a:pt x="1129213" y="998434"/>
                </a:lnTo>
                <a:lnTo>
                  <a:pt x="1156254" y="1008026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1380925" y="3975621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1364693" y="385817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1380925" y="374079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1364693" y="362243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1380925" y="350498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1364693" y="338661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1380925" y="326923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1364693" y="3151789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1380925" y="303441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1364693" y="2916964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1380925" y="279959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1397157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54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1397157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1555658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54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171511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1872660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16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203024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16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2189662" y="2799590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2347169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2504754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266325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2822672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2980256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397157" y="2799590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69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2963069" y="3975621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2946875" y="385817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2963069" y="374079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2946875" y="362243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2963069" y="350498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2946875" y="338661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2963069" y="3269239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2946875" y="3151789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2963069" y="303441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2946875" y="2916964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2963069" y="279959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2980256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93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515556" y="2928457"/>
            <a:ext cx="109855" cy="167640"/>
          </a:xfrm>
          <a:custGeom>
            <a:avLst/>
            <a:gdLst/>
            <a:ahLst/>
            <a:cxnLst/>
            <a:rect l="l" t="t" r="r" b="b"/>
            <a:pathLst>
              <a:path w="109855" h="167639">
                <a:moveTo>
                  <a:pt x="0" y="167049"/>
                </a:moveTo>
                <a:lnTo>
                  <a:pt x="109804" y="167049"/>
                </a:lnTo>
                <a:lnTo>
                  <a:pt x="109804" y="0"/>
                </a:lnTo>
                <a:lnTo>
                  <a:pt x="0" y="0"/>
                </a:lnTo>
                <a:lnTo>
                  <a:pt x="0" y="167049"/>
                </a:lnTo>
                <a:close/>
              </a:path>
            </a:pathLst>
          </a:custGeom>
          <a:ln w="5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990402" y="2444490"/>
            <a:ext cx="2165985" cy="3081655"/>
          </a:xfrm>
          <a:custGeom>
            <a:avLst/>
            <a:gdLst/>
            <a:ahLst/>
            <a:cxnLst/>
            <a:rect l="l" t="t" r="r" b="b"/>
            <a:pathLst>
              <a:path w="2165985" h="3081654">
                <a:moveTo>
                  <a:pt x="2165541" y="0"/>
                </a:moveTo>
                <a:lnTo>
                  <a:pt x="0" y="0"/>
                </a:lnTo>
                <a:lnTo>
                  <a:pt x="0" y="3081353"/>
                </a:lnTo>
                <a:lnTo>
                  <a:pt x="2165541" y="3081353"/>
                </a:lnTo>
                <a:lnTo>
                  <a:pt x="2165541" y="3075626"/>
                </a:lnTo>
                <a:lnTo>
                  <a:pt x="11457" y="3075626"/>
                </a:lnTo>
                <a:lnTo>
                  <a:pt x="5728" y="3069898"/>
                </a:lnTo>
                <a:lnTo>
                  <a:pt x="11457" y="3069898"/>
                </a:lnTo>
                <a:lnTo>
                  <a:pt x="11457" y="11454"/>
                </a:lnTo>
                <a:lnTo>
                  <a:pt x="5728" y="11454"/>
                </a:lnTo>
                <a:lnTo>
                  <a:pt x="11457" y="5727"/>
                </a:lnTo>
                <a:lnTo>
                  <a:pt x="2165541" y="5727"/>
                </a:lnTo>
                <a:lnTo>
                  <a:pt x="2165541" y="0"/>
                </a:lnTo>
                <a:close/>
              </a:path>
              <a:path w="2165985" h="3081654">
                <a:moveTo>
                  <a:pt x="11457" y="3069898"/>
                </a:moveTo>
                <a:lnTo>
                  <a:pt x="5728" y="3069898"/>
                </a:lnTo>
                <a:lnTo>
                  <a:pt x="11457" y="3075626"/>
                </a:lnTo>
                <a:lnTo>
                  <a:pt x="11457" y="3069898"/>
                </a:lnTo>
                <a:close/>
              </a:path>
              <a:path w="2165985" h="3081654">
                <a:moveTo>
                  <a:pt x="2154083" y="3069898"/>
                </a:moveTo>
                <a:lnTo>
                  <a:pt x="11457" y="3069898"/>
                </a:lnTo>
                <a:lnTo>
                  <a:pt x="11457" y="3075626"/>
                </a:lnTo>
                <a:lnTo>
                  <a:pt x="2154083" y="3075626"/>
                </a:lnTo>
                <a:lnTo>
                  <a:pt x="2154083" y="3069898"/>
                </a:lnTo>
                <a:close/>
              </a:path>
              <a:path w="2165985" h="3081654">
                <a:moveTo>
                  <a:pt x="2154083" y="5727"/>
                </a:moveTo>
                <a:lnTo>
                  <a:pt x="2154083" y="3075626"/>
                </a:lnTo>
                <a:lnTo>
                  <a:pt x="2159812" y="3069898"/>
                </a:lnTo>
                <a:lnTo>
                  <a:pt x="2165541" y="3069898"/>
                </a:lnTo>
                <a:lnTo>
                  <a:pt x="2165541" y="11454"/>
                </a:lnTo>
                <a:lnTo>
                  <a:pt x="2159812" y="11454"/>
                </a:lnTo>
                <a:lnTo>
                  <a:pt x="2154083" y="5727"/>
                </a:lnTo>
                <a:close/>
              </a:path>
              <a:path w="2165985" h="3081654">
                <a:moveTo>
                  <a:pt x="2165541" y="3069898"/>
                </a:moveTo>
                <a:lnTo>
                  <a:pt x="2159812" y="3069898"/>
                </a:lnTo>
                <a:lnTo>
                  <a:pt x="2154083" y="3075626"/>
                </a:lnTo>
                <a:lnTo>
                  <a:pt x="2165541" y="3075626"/>
                </a:lnTo>
                <a:lnTo>
                  <a:pt x="2165541" y="3069898"/>
                </a:lnTo>
                <a:close/>
              </a:path>
              <a:path w="2165985" h="3081654">
                <a:moveTo>
                  <a:pt x="11457" y="5727"/>
                </a:moveTo>
                <a:lnTo>
                  <a:pt x="5728" y="11454"/>
                </a:lnTo>
                <a:lnTo>
                  <a:pt x="11457" y="11454"/>
                </a:lnTo>
                <a:lnTo>
                  <a:pt x="11457" y="5727"/>
                </a:lnTo>
                <a:close/>
              </a:path>
              <a:path w="2165985" h="3081654">
                <a:moveTo>
                  <a:pt x="2154083" y="5727"/>
                </a:moveTo>
                <a:lnTo>
                  <a:pt x="11457" y="5727"/>
                </a:lnTo>
                <a:lnTo>
                  <a:pt x="11457" y="11454"/>
                </a:lnTo>
                <a:lnTo>
                  <a:pt x="2154083" y="11454"/>
                </a:lnTo>
                <a:lnTo>
                  <a:pt x="2154083" y="5727"/>
                </a:lnTo>
                <a:close/>
              </a:path>
              <a:path w="2165985" h="3081654">
                <a:moveTo>
                  <a:pt x="2165541" y="5727"/>
                </a:moveTo>
                <a:lnTo>
                  <a:pt x="2154083" y="5727"/>
                </a:lnTo>
                <a:lnTo>
                  <a:pt x="2159812" y="11454"/>
                </a:lnTo>
                <a:lnTo>
                  <a:pt x="2165541" y="11454"/>
                </a:lnTo>
                <a:lnTo>
                  <a:pt x="2165541" y="5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397157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661644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1924220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16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2189662" y="5152607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09"/>
                </a:moveTo>
                <a:lnTo>
                  <a:pt x="0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2453193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2716725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2980256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1397157" y="5152607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1380925" y="515260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1364693" y="508387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1380925" y="501419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1364693" y="494451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1380925" y="487482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1364693" y="480609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1380925" y="473736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1364693" y="4667647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1380925" y="459891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1364693" y="4529272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1380925" y="4460543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1364693" y="439181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64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1380925" y="4322092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1364693" y="425336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1380925" y="418463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1364693" y="4113996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1380925" y="404526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1364693" y="397562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1397157" y="3975621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1176985"/>
                </a:moveTo>
                <a:lnTo>
                  <a:pt x="0" y="0"/>
                </a:lnTo>
                <a:lnTo>
                  <a:pt x="0" y="17029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1661644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54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1924220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16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189662" y="397562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2453193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2716725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93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2980256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1397157" y="3975621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2963069" y="515260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2946875" y="508387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2963069" y="501419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2946875" y="494451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2963069" y="487482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2946875" y="480609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2963069" y="473736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2946875" y="4667647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2963069" y="459891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2946875" y="4529272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2963069" y="446054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2946875" y="4391814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380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2963069" y="4322092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2946875" y="425336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2963069" y="4184634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2946875" y="4113996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2963069" y="404526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2946875" y="397562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2980256" y="3975621"/>
            <a:ext cx="1270" cy="1177290"/>
          </a:xfrm>
          <a:custGeom>
            <a:avLst/>
            <a:gdLst/>
            <a:ahLst/>
            <a:cxnLst/>
            <a:rect l="l" t="t" r="r" b="b"/>
            <a:pathLst>
              <a:path w="1269" h="1177289">
                <a:moveTo>
                  <a:pt x="0" y="1176985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1556613" y="2940867"/>
            <a:ext cx="321945" cy="947419"/>
          </a:xfrm>
          <a:custGeom>
            <a:avLst/>
            <a:gdLst/>
            <a:ahLst/>
            <a:cxnLst/>
            <a:rect l="l" t="t" r="r" b="b"/>
            <a:pathLst>
              <a:path w="321944" h="947420">
                <a:moveTo>
                  <a:pt x="0" y="918144"/>
                </a:moveTo>
                <a:lnTo>
                  <a:pt x="0" y="918907"/>
                </a:lnTo>
                <a:lnTo>
                  <a:pt x="0" y="918144"/>
                </a:lnTo>
                <a:lnTo>
                  <a:pt x="779" y="918144"/>
                </a:lnTo>
                <a:lnTo>
                  <a:pt x="1550" y="917304"/>
                </a:lnTo>
                <a:lnTo>
                  <a:pt x="1550" y="918144"/>
                </a:lnTo>
                <a:lnTo>
                  <a:pt x="2329" y="918907"/>
                </a:lnTo>
                <a:lnTo>
                  <a:pt x="2329" y="918144"/>
                </a:lnTo>
                <a:lnTo>
                  <a:pt x="2329" y="917304"/>
                </a:lnTo>
                <a:lnTo>
                  <a:pt x="3880" y="918144"/>
                </a:lnTo>
                <a:lnTo>
                  <a:pt x="4651" y="917304"/>
                </a:lnTo>
                <a:lnTo>
                  <a:pt x="4651" y="918144"/>
                </a:lnTo>
                <a:lnTo>
                  <a:pt x="5431" y="917304"/>
                </a:lnTo>
                <a:lnTo>
                  <a:pt x="5431" y="914936"/>
                </a:lnTo>
                <a:lnTo>
                  <a:pt x="6202" y="795806"/>
                </a:lnTo>
                <a:lnTo>
                  <a:pt x="6202" y="567014"/>
                </a:lnTo>
                <a:lnTo>
                  <a:pt x="7753" y="333488"/>
                </a:lnTo>
                <a:lnTo>
                  <a:pt x="7753" y="243148"/>
                </a:lnTo>
                <a:lnTo>
                  <a:pt x="8532" y="289502"/>
                </a:lnTo>
                <a:lnTo>
                  <a:pt x="8532" y="378315"/>
                </a:lnTo>
                <a:lnTo>
                  <a:pt x="9303" y="469495"/>
                </a:lnTo>
                <a:lnTo>
                  <a:pt x="9303" y="548610"/>
                </a:lnTo>
                <a:lnTo>
                  <a:pt x="9303" y="615048"/>
                </a:lnTo>
                <a:lnTo>
                  <a:pt x="10082" y="671024"/>
                </a:lnTo>
                <a:lnTo>
                  <a:pt x="10082" y="715011"/>
                </a:lnTo>
                <a:lnTo>
                  <a:pt x="11633" y="750216"/>
                </a:lnTo>
                <a:lnTo>
                  <a:pt x="11633" y="779769"/>
                </a:lnTo>
                <a:lnTo>
                  <a:pt x="12405" y="803748"/>
                </a:lnTo>
                <a:lnTo>
                  <a:pt x="12405" y="822992"/>
                </a:lnTo>
                <a:lnTo>
                  <a:pt x="12405" y="838952"/>
                </a:lnTo>
                <a:lnTo>
                  <a:pt x="13184" y="850942"/>
                </a:lnTo>
                <a:lnTo>
                  <a:pt x="13184" y="861328"/>
                </a:lnTo>
                <a:lnTo>
                  <a:pt x="13955" y="870186"/>
                </a:lnTo>
                <a:lnTo>
                  <a:pt x="13955" y="878128"/>
                </a:lnTo>
                <a:lnTo>
                  <a:pt x="15506" y="882939"/>
                </a:lnTo>
                <a:lnTo>
                  <a:pt x="15506" y="889354"/>
                </a:lnTo>
                <a:lnTo>
                  <a:pt x="16285" y="894165"/>
                </a:lnTo>
                <a:lnTo>
                  <a:pt x="16285" y="897372"/>
                </a:lnTo>
                <a:lnTo>
                  <a:pt x="16285" y="899740"/>
                </a:lnTo>
                <a:lnTo>
                  <a:pt x="17056" y="902947"/>
                </a:lnTo>
                <a:lnTo>
                  <a:pt x="17056" y="905314"/>
                </a:lnTo>
                <a:lnTo>
                  <a:pt x="17836" y="906918"/>
                </a:lnTo>
                <a:lnTo>
                  <a:pt x="17836" y="909362"/>
                </a:lnTo>
                <a:lnTo>
                  <a:pt x="19386" y="909362"/>
                </a:lnTo>
                <a:lnTo>
                  <a:pt x="19386" y="911729"/>
                </a:lnTo>
                <a:lnTo>
                  <a:pt x="19386" y="913333"/>
                </a:lnTo>
                <a:lnTo>
                  <a:pt x="20158" y="911729"/>
                </a:lnTo>
                <a:lnTo>
                  <a:pt x="20937" y="914173"/>
                </a:lnTo>
                <a:lnTo>
                  <a:pt x="21708" y="914936"/>
                </a:lnTo>
                <a:lnTo>
                  <a:pt x="21708" y="915776"/>
                </a:lnTo>
                <a:lnTo>
                  <a:pt x="23259" y="915776"/>
                </a:lnTo>
                <a:lnTo>
                  <a:pt x="23259" y="918144"/>
                </a:lnTo>
                <a:lnTo>
                  <a:pt x="24038" y="917304"/>
                </a:lnTo>
                <a:lnTo>
                  <a:pt x="24810" y="918144"/>
                </a:lnTo>
                <a:lnTo>
                  <a:pt x="24810" y="917304"/>
                </a:lnTo>
                <a:lnTo>
                  <a:pt x="25589" y="915776"/>
                </a:lnTo>
                <a:lnTo>
                  <a:pt x="25589" y="918144"/>
                </a:lnTo>
                <a:lnTo>
                  <a:pt x="27139" y="915776"/>
                </a:lnTo>
                <a:lnTo>
                  <a:pt x="27139" y="917304"/>
                </a:lnTo>
                <a:lnTo>
                  <a:pt x="27911" y="917304"/>
                </a:lnTo>
                <a:lnTo>
                  <a:pt x="28690" y="918144"/>
                </a:lnTo>
                <a:lnTo>
                  <a:pt x="28690" y="915776"/>
                </a:lnTo>
                <a:lnTo>
                  <a:pt x="29462" y="917304"/>
                </a:lnTo>
                <a:lnTo>
                  <a:pt x="29462" y="918144"/>
                </a:lnTo>
                <a:lnTo>
                  <a:pt x="31012" y="915776"/>
                </a:lnTo>
                <a:lnTo>
                  <a:pt x="31012" y="917304"/>
                </a:lnTo>
                <a:lnTo>
                  <a:pt x="31791" y="867742"/>
                </a:lnTo>
                <a:lnTo>
                  <a:pt x="31791" y="666977"/>
                </a:lnTo>
                <a:lnTo>
                  <a:pt x="31791" y="391908"/>
                </a:lnTo>
                <a:lnTo>
                  <a:pt x="32563" y="91944"/>
                </a:lnTo>
                <a:lnTo>
                  <a:pt x="32563" y="0"/>
                </a:lnTo>
                <a:lnTo>
                  <a:pt x="33342" y="66361"/>
                </a:lnTo>
                <a:lnTo>
                  <a:pt x="33342" y="184728"/>
                </a:lnTo>
                <a:lnTo>
                  <a:pt x="34893" y="302331"/>
                </a:lnTo>
                <a:lnTo>
                  <a:pt x="34893" y="411916"/>
                </a:lnTo>
                <a:lnTo>
                  <a:pt x="35664" y="503860"/>
                </a:lnTo>
                <a:lnTo>
                  <a:pt x="35664" y="575033"/>
                </a:lnTo>
                <a:lnTo>
                  <a:pt x="35664" y="631849"/>
                </a:lnTo>
                <a:lnTo>
                  <a:pt x="36443" y="681410"/>
                </a:lnTo>
                <a:lnTo>
                  <a:pt x="36443" y="722189"/>
                </a:lnTo>
                <a:lnTo>
                  <a:pt x="37215" y="758158"/>
                </a:lnTo>
                <a:lnTo>
                  <a:pt x="37215" y="786184"/>
                </a:lnTo>
                <a:lnTo>
                  <a:pt x="38765" y="811766"/>
                </a:lnTo>
                <a:lnTo>
                  <a:pt x="38765" y="843000"/>
                </a:lnTo>
                <a:lnTo>
                  <a:pt x="38765" y="869346"/>
                </a:lnTo>
                <a:lnTo>
                  <a:pt x="39545" y="879732"/>
                </a:lnTo>
                <a:lnTo>
                  <a:pt x="39545" y="886986"/>
                </a:lnTo>
                <a:lnTo>
                  <a:pt x="40316" y="893325"/>
                </a:lnTo>
                <a:lnTo>
                  <a:pt x="40316" y="894165"/>
                </a:lnTo>
                <a:lnTo>
                  <a:pt x="41095" y="897372"/>
                </a:lnTo>
                <a:lnTo>
                  <a:pt x="41095" y="898976"/>
                </a:lnTo>
                <a:lnTo>
                  <a:pt x="41095" y="899740"/>
                </a:lnTo>
                <a:lnTo>
                  <a:pt x="42646" y="902947"/>
                </a:lnTo>
                <a:lnTo>
                  <a:pt x="42646" y="906154"/>
                </a:lnTo>
                <a:lnTo>
                  <a:pt x="43417" y="906918"/>
                </a:lnTo>
                <a:lnTo>
                  <a:pt x="43417" y="909362"/>
                </a:lnTo>
                <a:lnTo>
                  <a:pt x="44196" y="910965"/>
                </a:lnTo>
                <a:lnTo>
                  <a:pt x="44968" y="914173"/>
                </a:lnTo>
                <a:lnTo>
                  <a:pt x="44968" y="915776"/>
                </a:lnTo>
                <a:lnTo>
                  <a:pt x="46519" y="918144"/>
                </a:lnTo>
                <a:lnTo>
                  <a:pt x="46519" y="918907"/>
                </a:lnTo>
                <a:lnTo>
                  <a:pt x="47298" y="918907"/>
                </a:lnTo>
                <a:lnTo>
                  <a:pt x="48069" y="918907"/>
                </a:lnTo>
                <a:lnTo>
                  <a:pt x="48069" y="917304"/>
                </a:lnTo>
                <a:lnTo>
                  <a:pt x="48069" y="919747"/>
                </a:lnTo>
                <a:lnTo>
                  <a:pt x="49620" y="921351"/>
                </a:lnTo>
                <a:lnTo>
                  <a:pt x="49620" y="919747"/>
                </a:lnTo>
                <a:lnTo>
                  <a:pt x="50399" y="919747"/>
                </a:lnTo>
                <a:lnTo>
                  <a:pt x="50399" y="918907"/>
                </a:lnTo>
                <a:lnTo>
                  <a:pt x="51170" y="918144"/>
                </a:lnTo>
                <a:lnTo>
                  <a:pt x="51170" y="918907"/>
                </a:lnTo>
                <a:lnTo>
                  <a:pt x="51950" y="918144"/>
                </a:lnTo>
                <a:lnTo>
                  <a:pt x="51950" y="917304"/>
                </a:lnTo>
                <a:lnTo>
                  <a:pt x="51950" y="918907"/>
                </a:lnTo>
                <a:lnTo>
                  <a:pt x="53500" y="918144"/>
                </a:lnTo>
                <a:lnTo>
                  <a:pt x="53500" y="918907"/>
                </a:lnTo>
                <a:lnTo>
                  <a:pt x="54272" y="918907"/>
                </a:lnTo>
                <a:lnTo>
                  <a:pt x="54272" y="917304"/>
                </a:lnTo>
                <a:lnTo>
                  <a:pt x="55051" y="917304"/>
                </a:lnTo>
                <a:lnTo>
                  <a:pt x="55051" y="915776"/>
                </a:lnTo>
                <a:lnTo>
                  <a:pt x="55822" y="915776"/>
                </a:lnTo>
                <a:lnTo>
                  <a:pt x="55822" y="917304"/>
                </a:lnTo>
                <a:lnTo>
                  <a:pt x="57373" y="878128"/>
                </a:lnTo>
                <a:lnTo>
                  <a:pt x="57373" y="703022"/>
                </a:lnTo>
                <a:lnTo>
                  <a:pt x="58152" y="479881"/>
                </a:lnTo>
                <a:lnTo>
                  <a:pt x="58152" y="266287"/>
                </a:lnTo>
                <a:lnTo>
                  <a:pt x="58152" y="171135"/>
                </a:lnTo>
                <a:lnTo>
                  <a:pt x="58924" y="204736"/>
                </a:lnTo>
                <a:lnTo>
                  <a:pt x="58924" y="295153"/>
                </a:lnTo>
                <a:lnTo>
                  <a:pt x="59703" y="403897"/>
                </a:lnTo>
                <a:lnTo>
                  <a:pt x="59703" y="507831"/>
                </a:lnTo>
                <a:lnTo>
                  <a:pt x="61253" y="589466"/>
                </a:lnTo>
                <a:lnTo>
                  <a:pt x="61253" y="649413"/>
                </a:lnTo>
                <a:lnTo>
                  <a:pt x="62025" y="698211"/>
                </a:lnTo>
                <a:lnTo>
                  <a:pt x="62025" y="735782"/>
                </a:lnTo>
                <a:lnTo>
                  <a:pt x="62025" y="767780"/>
                </a:lnTo>
                <a:lnTo>
                  <a:pt x="62804" y="794966"/>
                </a:lnTo>
                <a:lnTo>
                  <a:pt x="62804" y="814974"/>
                </a:lnTo>
                <a:lnTo>
                  <a:pt x="63576" y="832538"/>
                </a:lnTo>
                <a:lnTo>
                  <a:pt x="63576" y="848575"/>
                </a:lnTo>
                <a:lnTo>
                  <a:pt x="65126" y="859724"/>
                </a:lnTo>
                <a:lnTo>
                  <a:pt x="65126" y="870186"/>
                </a:lnTo>
                <a:lnTo>
                  <a:pt x="65126" y="878968"/>
                </a:lnTo>
                <a:lnTo>
                  <a:pt x="65905" y="883779"/>
                </a:lnTo>
                <a:lnTo>
                  <a:pt x="65905" y="891721"/>
                </a:lnTo>
                <a:lnTo>
                  <a:pt x="66684" y="897372"/>
                </a:lnTo>
                <a:lnTo>
                  <a:pt x="66684" y="901343"/>
                </a:lnTo>
                <a:lnTo>
                  <a:pt x="67456" y="905314"/>
                </a:lnTo>
                <a:lnTo>
                  <a:pt x="67456" y="906918"/>
                </a:lnTo>
                <a:lnTo>
                  <a:pt x="67456" y="909362"/>
                </a:lnTo>
                <a:lnTo>
                  <a:pt x="69007" y="911729"/>
                </a:lnTo>
                <a:lnTo>
                  <a:pt x="69007" y="914173"/>
                </a:lnTo>
                <a:lnTo>
                  <a:pt x="69786" y="914936"/>
                </a:lnTo>
                <a:lnTo>
                  <a:pt x="69786" y="917304"/>
                </a:lnTo>
                <a:lnTo>
                  <a:pt x="70557" y="918144"/>
                </a:lnTo>
                <a:lnTo>
                  <a:pt x="71336" y="918907"/>
                </a:lnTo>
                <a:lnTo>
                  <a:pt x="71336" y="918144"/>
                </a:lnTo>
                <a:lnTo>
                  <a:pt x="72887" y="919747"/>
                </a:lnTo>
                <a:lnTo>
                  <a:pt x="72887" y="918907"/>
                </a:lnTo>
                <a:lnTo>
                  <a:pt x="73658" y="918144"/>
                </a:lnTo>
                <a:lnTo>
                  <a:pt x="73658" y="919747"/>
                </a:lnTo>
                <a:lnTo>
                  <a:pt x="74438" y="919747"/>
                </a:lnTo>
                <a:lnTo>
                  <a:pt x="74438" y="921351"/>
                </a:lnTo>
                <a:lnTo>
                  <a:pt x="75209" y="921351"/>
                </a:lnTo>
                <a:lnTo>
                  <a:pt x="75209" y="918907"/>
                </a:lnTo>
                <a:lnTo>
                  <a:pt x="76760" y="921351"/>
                </a:lnTo>
                <a:lnTo>
                  <a:pt x="76760" y="919747"/>
                </a:lnTo>
                <a:lnTo>
                  <a:pt x="77539" y="917304"/>
                </a:lnTo>
                <a:lnTo>
                  <a:pt x="77539" y="919747"/>
                </a:lnTo>
                <a:lnTo>
                  <a:pt x="78310" y="918907"/>
                </a:lnTo>
                <a:lnTo>
                  <a:pt x="79090" y="918144"/>
                </a:lnTo>
                <a:lnTo>
                  <a:pt x="79090" y="917304"/>
                </a:lnTo>
                <a:lnTo>
                  <a:pt x="80640" y="918144"/>
                </a:lnTo>
                <a:lnTo>
                  <a:pt x="80640" y="917304"/>
                </a:lnTo>
                <a:lnTo>
                  <a:pt x="81412" y="917304"/>
                </a:lnTo>
                <a:lnTo>
                  <a:pt x="81412" y="918144"/>
                </a:lnTo>
                <a:lnTo>
                  <a:pt x="81412" y="919747"/>
                </a:lnTo>
                <a:lnTo>
                  <a:pt x="82191" y="946934"/>
                </a:lnTo>
                <a:lnTo>
                  <a:pt x="82191" y="933340"/>
                </a:lnTo>
                <a:lnTo>
                  <a:pt x="82962" y="747772"/>
                </a:lnTo>
                <a:lnTo>
                  <a:pt x="82962" y="523868"/>
                </a:lnTo>
                <a:lnTo>
                  <a:pt x="84513" y="413519"/>
                </a:lnTo>
                <a:lnTo>
                  <a:pt x="84513" y="430244"/>
                </a:lnTo>
                <a:lnTo>
                  <a:pt x="84513" y="491871"/>
                </a:lnTo>
                <a:lnTo>
                  <a:pt x="85292" y="560676"/>
                </a:lnTo>
                <a:lnTo>
                  <a:pt x="85292" y="622990"/>
                </a:lnTo>
                <a:lnTo>
                  <a:pt x="86064" y="673392"/>
                </a:lnTo>
                <a:lnTo>
                  <a:pt x="86064" y="718218"/>
                </a:lnTo>
                <a:lnTo>
                  <a:pt x="86843" y="754950"/>
                </a:lnTo>
                <a:lnTo>
                  <a:pt x="86843" y="782976"/>
                </a:lnTo>
                <a:lnTo>
                  <a:pt x="88393" y="806955"/>
                </a:lnTo>
                <a:lnTo>
                  <a:pt x="88393" y="826963"/>
                </a:lnTo>
                <a:lnTo>
                  <a:pt x="88393" y="840556"/>
                </a:lnTo>
                <a:lnTo>
                  <a:pt x="89165" y="854149"/>
                </a:lnTo>
                <a:lnTo>
                  <a:pt x="89165" y="865375"/>
                </a:lnTo>
                <a:lnTo>
                  <a:pt x="89944" y="873317"/>
                </a:lnTo>
                <a:lnTo>
                  <a:pt x="89944" y="879732"/>
                </a:lnTo>
                <a:lnTo>
                  <a:pt x="90715" y="886986"/>
                </a:lnTo>
                <a:lnTo>
                  <a:pt x="90715" y="890957"/>
                </a:lnTo>
                <a:lnTo>
                  <a:pt x="90715" y="894928"/>
                </a:lnTo>
                <a:lnTo>
                  <a:pt x="92266" y="898976"/>
                </a:lnTo>
                <a:lnTo>
                  <a:pt x="92266" y="902183"/>
                </a:lnTo>
                <a:lnTo>
                  <a:pt x="93045" y="903711"/>
                </a:lnTo>
                <a:lnTo>
                  <a:pt x="93045" y="907758"/>
                </a:lnTo>
                <a:lnTo>
                  <a:pt x="93817" y="907758"/>
                </a:lnTo>
                <a:lnTo>
                  <a:pt x="93817" y="910125"/>
                </a:lnTo>
                <a:lnTo>
                  <a:pt x="93817" y="911729"/>
                </a:lnTo>
                <a:lnTo>
                  <a:pt x="94596" y="911729"/>
                </a:lnTo>
                <a:lnTo>
                  <a:pt x="94596" y="913333"/>
                </a:lnTo>
                <a:lnTo>
                  <a:pt x="96146" y="914936"/>
                </a:lnTo>
                <a:lnTo>
                  <a:pt x="96146" y="914173"/>
                </a:lnTo>
                <a:lnTo>
                  <a:pt x="96918" y="914173"/>
                </a:lnTo>
                <a:lnTo>
                  <a:pt x="96918" y="914936"/>
                </a:lnTo>
                <a:lnTo>
                  <a:pt x="97697" y="914173"/>
                </a:lnTo>
                <a:lnTo>
                  <a:pt x="97697" y="914936"/>
                </a:lnTo>
                <a:lnTo>
                  <a:pt x="98469" y="914936"/>
                </a:lnTo>
                <a:lnTo>
                  <a:pt x="100019" y="915776"/>
                </a:lnTo>
                <a:lnTo>
                  <a:pt x="100019" y="914936"/>
                </a:lnTo>
                <a:lnTo>
                  <a:pt x="100798" y="914936"/>
                </a:lnTo>
                <a:lnTo>
                  <a:pt x="100798" y="915776"/>
                </a:lnTo>
                <a:lnTo>
                  <a:pt x="101570" y="914936"/>
                </a:lnTo>
                <a:lnTo>
                  <a:pt x="101570" y="917304"/>
                </a:lnTo>
                <a:lnTo>
                  <a:pt x="102349" y="917304"/>
                </a:lnTo>
                <a:lnTo>
                  <a:pt x="102349" y="915776"/>
                </a:lnTo>
                <a:lnTo>
                  <a:pt x="103900" y="918144"/>
                </a:lnTo>
                <a:lnTo>
                  <a:pt x="103900" y="915776"/>
                </a:lnTo>
                <a:lnTo>
                  <a:pt x="104671" y="915776"/>
                </a:lnTo>
                <a:lnTo>
                  <a:pt x="104671" y="917304"/>
                </a:lnTo>
                <a:lnTo>
                  <a:pt x="105450" y="917304"/>
                </a:lnTo>
                <a:lnTo>
                  <a:pt x="105450" y="918144"/>
                </a:lnTo>
                <a:lnTo>
                  <a:pt x="106222" y="918144"/>
                </a:lnTo>
                <a:lnTo>
                  <a:pt x="107772" y="919747"/>
                </a:lnTo>
                <a:lnTo>
                  <a:pt x="107772" y="890117"/>
                </a:lnTo>
                <a:lnTo>
                  <a:pt x="107772" y="732575"/>
                </a:lnTo>
                <a:lnTo>
                  <a:pt x="108552" y="520660"/>
                </a:lnTo>
                <a:lnTo>
                  <a:pt x="108552" y="317528"/>
                </a:lnTo>
                <a:lnTo>
                  <a:pt x="109323" y="228715"/>
                </a:lnTo>
                <a:lnTo>
                  <a:pt x="109323" y="274305"/>
                </a:lnTo>
                <a:lnTo>
                  <a:pt x="110102" y="363882"/>
                </a:lnTo>
                <a:lnTo>
                  <a:pt x="110102" y="453459"/>
                </a:lnTo>
                <a:lnTo>
                  <a:pt x="110102" y="536621"/>
                </a:lnTo>
                <a:lnTo>
                  <a:pt x="111653" y="607030"/>
                </a:lnTo>
                <a:lnTo>
                  <a:pt x="111653" y="661402"/>
                </a:lnTo>
                <a:lnTo>
                  <a:pt x="112424" y="710200"/>
                </a:lnTo>
                <a:lnTo>
                  <a:pt x="112424" y="747772"/>
                </a:lnTo>
                <a:lnTo>
                  <a:pt x="113203" y="778165"/>
                </a:lnTo>
                <a:lnTo>
                  <a:pt x="113203" y="802144"/>
                </a:lnTo>
                <a:lnTo>
                  <a:pt x="113975" y="819785"/>
                </a:lnTo>
                <a:lnTo>
                  <a:pt x="113975" y="834981"/>
                </a:lnTo>
                <a:lnTo>
                  <a:pt x="113975" y="850178"/>
                </a:lnTo>
                <a:lnTo>
                  <a:pt x="115526" y="862168"/>
                </a:lnTo>
                <a:lnTo>
                  <a:pt x="115526" y="869346"/>
                </a:lnTo>
                <a:lnTo>
                  <a:pt x="116305" y="878128"/>
                </a:lnTo>
                <a:lnTo>
                  <a:pt x="116305" y="886146"/>
                </a:lnTo>
                <a:lnTo>
                  <a:pt x="117076" y="890117"/>
                </a:lnTo>
                <a:lnTo>
                  <a:pt x="117076" y="891721"/>
                </a:lnTo>
                <a:lnTo>
                  <a:pt x="117076" y="895769"/>
                </a:lnTo>
                <a:lnTo>
                  <a:pt x="117855" y="897372"/>
                </a:lnTo>
                <a:lnTo>
                  <a:pt x="117855" y="899740"/>
                </a:lnTo>
                <a:lnTo>
                  <a:pt x="119406" y="902183"/>
                </a:lnTo>
                <a:lnTo>
                  <a:pt x="120178" y="903711"/>
                </a:lnTo>
                <a:lnTo>
                  <a:pt x="120178" y="906918"/>
                </a:lnTo>
                <a:lnTo>
                  <a:pt x="120957" y="910125"/>
                </a:lnTo>
                <a:lnTo>
                  <a:pt x="120957" y="911729"/>
                </a:lnTo>
                <a:lnTo>
                  <a:pt x="121728" y="911729"/>
                </a:lnTo>
                <a:lnTo>
                  <a:pt x="121728" y="913333"/>
                </a:lnTo>
                <a:lnTo>
                  <a:pt x="123279" y="914173"/>
                </a:lnTo>
                <a:lnTo>
                  <a:pt x="123279" y="911729"/>
                </a:lnTo>
                <a:lnTo>
                  <a:pt x="124058" y="914173"/>
                </a:lnTo>
                <a:lnTo>
                  <a:pt x="124058" y="915776"/>
                </a:lnTo>
                <a:lnTo>
                  <a:pt x="124829" y="915776"/>
                </a:lnTo>
                <a:lnTo>
                  <a:pt x="124829" y="914936"/>
                </a:lnTo>
                <a:lnTo>
                  <a:pt x="125609" y="913333"/>
                </a:lnTo>
                <a:lnTo>
                  <a:pt x="127159" y="913333"/>
                </a:lnTo>
                <a:lnTo>
                  <a:pt x="127159" y="914173"/>
                </a:lnTo>
                <a:lnTo>
                  <a:pt x="127931" y="915776"/>
                </a:lnTo>
                <a:lnTo>
                  <a:pt x="127931" y="914936"/>
                </a:lnTo>
                <a:lnTo>
                  <a:pt x="128710" y="914936"/>
                </a:lnTo>
                <a:lnTo>
                  <a:pt x="128710" y="917304"/>
                </a:lnTo>
                <a:lnTo>
                  <a:pt x="129481" y="917304"/>
                </a:lnTo>
                <a:lnTo>
                  <a:pt x="131040" y="918144"/>
                </a:lnTo>
                <a:lnTo>
                  <a:pt x="131040" y="917304"/>
                </a:lnTo>
                <a:lnTo>
                  <a:pt x="131811" y="918144"/>
                </a:lnTo>
                <a:lnTo>
                  <a:pt x="131811" y="917304"/>
                </a:lnTo>
                <a:lnTo>
                  <a:pt x="132590" y="915776"/>
                </a:lnTo>
                <a:lnTo>
                  <a:pt x="132590" y="893325"/>
                </a:lnTo>
                <a:lnTo>
                  <a:pt x="133362" y="744565"/>
                </a:lnTo>
                <a:lnTo>
                  <a:pt x="133362" y="539065"/>
                </a:lnTo>
                <a:lnTo>
                  <a:pt x="133362" y="346318"/>
                </a:lnTo>
                <a:lnTo>
                  <a:pt x="134912" y="259108"/>
                </a:lnTo>
                <a:lnTo>
                  <a:pt x="134912" y="299124"/>
                </a:lnTo>
                <a:lnTo>
                  <a:pt x="135691" y="383890"/>
                </a:lnTo>
                <a:lnTo>
                  <a:pt x="135691" y="470259"/>
                </a:lnTo>
                <a:lnTo>
                  <a:pt x="136463" y="547083"/>
                </a:lnTo>
                <a:lnTo>
                  <a:pt x="136463" y="613445"/>
                </a:lnTo>
                <a:lnTo>
                  <a:pt x="136463" y="669421"/>
                </a:lnTo>
                <a:lnTo>
                  <a:pt x="137242" y="715011"/>
                </a:lnTo>
                <a:lnTo>
                  <a:pt x="137242" y="750979"/>
                </a:lnTo>
                <a:lnTo>
                  <a:pt x="138793" y="779769"/>
                </a:lnTo>
                <a:lnTo>
                  <a:pt x="138793" y="800541"/>
                </a:lnTo>
                <a:lnTo>
                  <a:pt x="139564" y="820548"/>
                </a:lnTo>
                <a:lnTo>
                  <a:pt x="139564" y="838189"/>
                </a:lnTo>
                <a:lnTo>
                  <a:pt x="140343" y="850942"/>
                </a:lnTo>
                <a:lnTo>
                  <a:pt x="140343" y="861328"/>
                </a:lnTo>
                <a:lnTo>
                  <a:pt x="140343" y="870950"/>
                </a:lnTo>
                <a:lnTo>
                  <a:pt x="141115" y="878128"/>
                </a:lnTo>
                <a:lnTo>
                  <a:pt x="141115" y="883779"/>
                </a:lnTo>
                <a:lnTo>
                  <a:pt x="142666" y="889354"/>
                </a:lnTo>
                <a:lnTo>
                  <a:pt x="142666" y="890957"/>
                </a:lnTo>
                <a:lnTo>
                  <a:pt x="143445" y="894928"/>
                </a:lnTo>
                <a:lnTo>
                  <a:pt x="143445" y="899740"/>
                </a:lnTo>
                <a:lnTo>
                  <a:pt x="143445" y="902947"/>
                </a:lnTo>
                <a:lnTo>
                  <a:pt x="144216" y="905314"/>
                </a:lnTo>
                <a:lnTo>
                  <a:pt x="144216" y="907758"/>
                </a:lnTo>
                <a:lnTo>
                  <a:pt x="144995" y="907758"/>
                </a:lnTo>
                <a:lnTo>
                  <a:pt x="144995" y="909362"/>
                </a:lnTo>
                <a:lnTo>
                  <a:pt x="146546" y="911729"/>
                </a:lnTo>
                <a:lnTo>
                  <a:pt x="146546" y="910965"/>
                </a:lnTo>
                <a:lnTo>
                  <a:pt x="146546" y="911729"/>
                </a:lnTo>
                <a:lnTo>
                  <a:pt x="147317" y="913333"/>
                </a:lnTo>
                <a:lnTo>
                  <a:pt x="147317" y="911729"/>
                </a:lnTo>
                <a:lnTo>
                  <a:pt x="148097" y="910965"/>
                </a:lnTo>
                <a:lnTo>
                  <a:pt x="148097" y="914936"/>
                </a:lnTo>
                <a:lnTo>
                  <a:pt x="148868" y="914936"/>
                </a:lnTo>
                <a:lnTo>
                  <a:pt x="148868" y="914173"/>
                </a:lnTo>
                <a:lnTo>
                  <a:pt x="150419" y="917304"/>
                </a:lnTo>
                <a:lnTo>
                  <a:pt x="150419" y="914936"/>
                </a:lnTo>
                <a:lnTo>
                  <a:pt x="150419" y="915776"/>
                </a:lnTo>
                <a:lnTo>
                  <a:pt x="151198" y="918144"/>
                </a:lnTo>
                <a:lnTo>
                  <a:pt x="151198" y="915776"/>
                </a:lnTo>
                <a:lnTo>
                  <a:pt x="151969" y="914936"/>
                </a:lnTo>
                <a:lnTo>
                  <a:pt x="151969" y="915776"/>
                </a:lnTo>
                <a:lnTo>
                  <a:pt x="152748" y="915776"/>
                </a:lnTo>
                <a:lnTo>
                  <a:pt x="152748" y="914173"/>
                </a:lnTo>
                <a:lnTo>
                  <a:pt x="152748" y="915776"/>
                </a:lnTo>
                <a:lnTo>
                  <a:pt x="154299" y="914936"/>
                </a:lnTo>
                <a:lnTo>
                  <a:pt x="154299" y="915776"/>
                </a:lnTo>
                <a:lnTo>
                  <a:pt x="155071" y="917304"/>
                </a:lnTo>
                <a:lnTo>
                  <a:pt x="155850" y="917304"/>
                </a:lnTo>
                <a:lnTo>
                  <a:pt x="155850" y="918907"/>
                </a:lnTo>
                <a:lnTo>
                  <a:pt x="156621" y="918144"/>
                </a:lnTo>
                <a:lnTo>
                  <a:pt x="156621" y="917304"/>
                </a:lnTo>
                <a:lnTo>
                  <a:pt x="158172" y="917304"/>
                </a:lnTo>
                <a:lnTo>
                  <a:pt x="158172" y="894165"/>
                </a:lnTo>
                <a:lnTo>
                  <a:pt x="158951" y="755790"/>
                </a:lnTo>
                <a:lnTo>
                  <a:pt x="158951" y="559836"/>
                </a:lnTo>
                <a:lnTo>
                  <a:pt x="159723" y="370297"/>
                </a:lnTo>
                <a:lnTo>
                  <a:pt x="159723" y="282323"/>
                </a:lnTo>
                <a:lnTo>
                  <a:pt x="159723" y="318292"/>
                </a:lnTo>
                <a:lnTo>
                  <a:pt x="160502" y="399850"/>
                </a:lnTo>
                <a:lnTo>
                  <a:pt x="160502" y="485456"/>
                </a:lnTo>
                <a:lnTo>
                  <a:pt x="162052" y="563043"/>
                </a:lnTo>
                <a:lnTo>
                  <a:pt x="162052" y="625434"/>
                </a:lnTo>
                <a:lnTo>
                  <a:pt x="162824" y="679043"/>
                </a:lnTo>
                <a:lnTo>
                  <a:pt x="162824" y="723793"/>
                </a:lnTo>
                <a:lnTo>
                  <a:pt x="162824" y="758158"/>
                </a:lnTo>
                <a:lnTo>
                  <a:pt x="163603" y="786184"/>
                </a:lnTo>
                <a:lnTo>
                  <a:pt x="163603" y="811003"/>
                </a:lnTo>
                <a:lnTo>
                  <a:pt x="164374" y="828567"/>
                </a:lnTo>
                <a:lnTo>
                  <a:pt x="164374" y="843000"/>
                </a:lnTo>
                <a:lnTo>
                  <a:pt x="165925" y="855753"/>
                </a:lnTo>
                <a:lnTo>
                  <a:pt x="165925" y="866139"/>
                </a:lnTo>
                <a:lnTo>
                  <a:pt x="166704" y="874921"/>
                </a:lnTo>
                <a:lnTo>
                  <a:pt x="166704" y="882175"/>
                </a:lnTo>
                <a:lnTo>
                  <a:pt x="166704" y="889354"/>
                </a:lnTo>
                <a:lnTo>
                  <a:pt x="167476" y="893325"/>
                </a:lnTo>
                <a:lnTo>
                  <a:pt x="167476" y="898136"/>
                </a:lnTo>
                <a:lnTo>
                  <a:pt x="168255" y="901343"/>
                </a:lnTo>
                <a:lnTo>
                  <a:pt x="168255" y="902183"/>
                </a:lnTo>
                <a:lnTo>
                  <a:pt x="169805" y="906154"/>
                </a:lnTo>
                <a:lnTo>
                  <a:pt x="169805" y="907758"/>
                </a:lnTo>
                <a:lnTo>
                  <a:pt x="169805" y="909362"/>
                </a:lnTo>
                <a:lnTo>
                  <a:pt x="170577" y="910965"/>
                </a:lnTo>
                <a:lnTo>
                  <a:pt x="170577" y="913333"/>
                </a:lnTo>
                <a:lnTo>
                  <a:pt x="171356" y="913333"/>
                </a:lnTo>
                <a:lnTo>
                  <a:pt x="171356" y="914936"/>
                </a:lnTo>
                <a:lnTo>
                  <a:pt x="172128" y="914936"/>
                </a:lnTo>
                <a:lnTo>
                  <a:pt x="172128" y="915776"/>
                </a:lnTo>
                <a:lnTo>
                  <a:pt x="173678" y="917304"/>
                </a:lnTo>
                <a:lnTo>
                  <a:pt x="173678" y="915776"/>
                </a:lnTo>
                <a:lnTo>
                  <a:pt x="174457" y="917304"/>
                </a:lnTo>
                <a:lnTo>
                  <a:pt x="174457" y="918144"/>
                </a:lnTo>
                <a:lnTo>
                  <a:pt x="175229" y="917304"/>
                </a:lnTo>
                <a:lnTo>
                  <a:pt x="175229" y="918144"/>
                </a:lnTo>
                <a:lnTo>
                  <a:pt x="176779" y="918907"/>
                </a:lnTo>
                <a:lnTo>
                  <a:pt x="176779" y="918144"/>
                </a:lnTo>
                <a:lnTo>
                  <a:pt x="177559" y="918907"/>
                </a:lnTo>
                <a:lnTo>
                  <a:pt x="177559" y="917304"/>
                </a:lnTo>
                <a:lnTo>
                  <a:pt x="178330" y="917304"/>
                </a:lnTo>
                <a:lnTo>
                  <a:pt x="178330" y="918144"/>
                </a:lnTo>
                <a:lnTo>
                  <a:pt x="179109" y="917304"/>
                </a:lnTo>
                <a:lnTo>
                  <a:pt x="179109" y="918907"/>
                </a:lnTo>
                <a:lnTo>
                  <a:pt x="180660" y="917304"/>
                </a:lnTo>
                <a:lnTo>
                  <a:pt x="180660" y="915776"/>
                </a:lnTo>
                <a:lnTo>
                  <a:pt x="181431" y="918144"/>
                </a:lnTo>
                <a:lnTo>
                  <a:pt x="181431" y="915776"/>
                </a:lnTo>
                <a:lnTo>
                  <a:pt x="182211" y="917304"/>
                </a:lnTo>
                <a:lnTo>
                  <a:pt x="182211" y="918144"/>
                </a:lnTo>
                <a:lnTo>
                  <a:pt x="182982" y="918144"/>
                </a:lnTo>
                <a:lnTo>
                  <a:pt x="182982" y="918907"/>
                </a:lnTo>
                <a:lnTo>
                  <a:pt x="182982" y="899740"/>
                </a:lnTo>
                <a:lnTo>
                  <a:pt x="184533" y="766176"/>
                </a:lnTo>
                <a:lnTo>
                  <a:pt x="184533" y="579004"/>
                </a:lnTo>
                <a:lnTo>
                  <a:pt x="185312" y="398323"/>
                </a:lnTo>
                <a:lnTo>
                  <a:pt x="185312" y="306302"/>
                </a:lnTo>
                <a:lnTo>
                  <a:pt x="186083" y="340667"/>
                </a:lnTo>
                <a:lnTo>
                  <a:pt x="186083" y="417490"/>
                </a:lnTo>
                <a:lnTo>
                  <a:pt x="186083" y="499889"/>
                </a:lnTo>
                <a:lnTo>
                  <a:pt x="186862" y="573429"/>
                </a:lnTo>
                <a:lnTo>
                  <a:pt x="186862" y="637424"/>
                </a:lnTo>
                <a:lnTo>
                  <a:pt x="188413" y="688589"/>
                </a:lnTo>
                <a:lnTo>
                  <a:pt x="188413" y="730208"/>
                </a:lnTo>
                <a:lnTo>
                  <a:pt x="189185" y="764572"/>
                </a:lnTo>
                <a:lnTo>
                  <a:pt x="189185" y="791759"/>
                </a:lnTo>
                <a:lnTo>
                  <a:pt x="189185" y="814134"/>
                </a:lnTo>
                <a:lnTo>
                  <a:pt x="189964" y="832538"/>
                </a:lnTo>
                <a:lnTo>
                  <a:pt x="189964" y="846971"/>
                </a:lnTo>
                <a:lnTo>
                  <a:pt x="190735" y="858120"/>
                </a:lnTo>
                <a:lnTo>
                  <a:pt x="190735" y="869346"/>
                </a:lnTo>
                <a:lnTo>
                  <a:pt x="192286" y="875761"/>
                </a:lnTo>
                <a:lnTo>
                  <a:pt x="192286" y="883779"/>
                </a:lnTo>
                <a:lnTo>
                  <a:pt x="193065" y="890957"/>
                </a:lnTo>
                <a:lnTo>
                  <a:pt x="193065" y="894165"/>
                </a:lnTo>
                <a:lnTo>
                  <a:pt x="193065" y="898136"/>
                </a:lnTo>
                <a:lnTo>
                  <a:pt x="193844" y="902947"/>
                </a:lnTo>
                <a:lnTo>
                  <a:pt x="193844" y="903711"/>
                </a:lnTo>
                <a:lnTo>
                  <a:pt x="194616" y="906918"/>
                </a:lnTo>
                <a:lnTo>
                  <a:pt x="194616" y="909362"/>
                </a:lnTo>
                <a:lnTo>
                  <a:pt x="196166" y="909362"/>
                </a:lnTo>
                <a:lnTo>
                  <a:pt x="196166" y="910125"/>
                </a:lnTo>
                <a:lnTo>
                  <a:pt x="196166" y="910965"/>
                </a:lnTo>
                <a:lnTo>
                  <a:pt x="196945" y="910965"/>
                </a:lnTo>
                <a:lnTo>
                  <a:pt x="196945" y="913333"/>
                </a:lnTo>
                <a:lnTo>
                  <a:pt x="197717" y="914936"/>
                </a:lnTo>
                <a:lnTo>
                  <a:pt x="198488" y="917304"/>
                </a:lnTo>
                <a:lnTo>
                  <a:pt x="198488" y="918144"/>
                </a:lnTo>
                <a:lnTo>
                  <a:pt x="198488" y="917304"/>
                </a:lnTo>
                <a:lnTo>
                  <a:pt x="200016" y="917304"/>
                </a:lnTo>
                <a:lnTo>
                  <a:pt x="200856" y="915776"/>
                </a:lnTo>
                <a:lnTo>
                  <a:pt x="200856" y="918144"/>
                </a:lnTo>
                <a:lnTo>
                  <a:pt x="201620" y="918144"/>
                </a:lnTo>
                <a:lnTo>
                  <a:pt x="201620" y="917304"/>
                </a:lnTo>
                <a:lnTo>
                  <a:pt x="202384" y="918907"/>
                </a:lnTo>
                <a:lnTo>
                  <a:pt x="202384" y="918144"/>
                </a:lnTo>
                <a:lnTo>
                  <a:pt x="203912" y="919747"/>
                </a:lnTo>
                <a:lnTo>
                  <a:pt x="203912" y="918907"/>
                </a:lnTo>
                <a:lnTo>
                  <a:pt x="204676" y="917304"/>
                </a:lnTo>
                <a:lnTo>
                  <a:pt x="204676" y="918144"/>
                </a:lnTo>
                <a:lnTo>
                  <a:pt x="205440" y="918144"/>
                </a:lnTo>
                <a:lnTo>
                  <a:pt x="205440" y="917304"/>
                </a:lnTo>
                <a:lnTo>
                  <a:pt x="205440" y="918907"/>
                </a:lnTo>
                <a:lnTo>
                  <a:pt x="206280" y="917304"/>
                </a:lnTo>
                <a:lnTo>
                  <a:pt x="206280" y="915776"/>
                </a:lnTo>
                <a:lnTo>
                  <a:pt x="207807" y="917304"/>
                </a:lnTo>
                <a:lnTo>
                  <a:pt x="208571" y="917304"/>
                </a:lnTo>
                <a:lnTo>
                  <a:pt x="208571" y="918907"/>
                </a:lnTo>
                <a:lnTo>
                  <a:pt x="209335" y="902183"/>
                </a:lnTo>
                <a:lnTo>
                  <a:pt x="209335" y="782976"/>
                </a:lnTo>
                <a:lnTo>
                  <a:pt x="209335" y="604663"/>
                </a:lnTo>
                <a:lnTo>
                  <a:pt x="210099" y="423905"/>
                </a:lnTo>
                <a:lnTo>
                  <a:pt x="210099" y="328677"/>
                </a:lnTo>
                <a:lnTo>
                  <a:pt x="211703" y="352732"/>
                </a:lnTo>
                <a:lnTo>
                  <a:pt x="211703" y="424669"/>
                </a:lnTo>
                <a:lnTo>
                  <a:pt x="212467" y="503860"/>
                </a:lnTo>
                <a:lnTo>
                  <a:pt x="212467" y="575873"/>
                </a:lnTo>
                <a:lnTo>
                  <a:pt x="212467" y="637424"/>
                </a:lnTo>
                <a:lnTo>
                  <a:pt x="213231" y="690192"/>
                </a:lnTo>
                <a:lnTo>
                  <a:pt x="213231" y="732575"/>
                </a:lnTo>
                <a:lnTo>
                  <a:pt x="213995" y="764572"/>
                </a:lnTo>
                <a:lnTo>
                  <a:pt x="213995" y="794966"/>
                </a:lnTo>
                <a:lnTo>
                  <a:pt x="215522" y="814974"/>
                </a:lnTo>
                <a:lnTo>
                  <a:pt x="215522" y="831774"/>
                </a:lnTo>
                <a:lnTo>
                  <a:pt x="215522" y="847735"/>
                </a:lnTo>
                <a:lnTo>
                  <a:pt x="216363" y="858960"/>
                </a:lnTo>
                <a:lnTo>
                  <a:pt x="216363" y="869346"/>
                </a:lnTo>
                <a:lnTo>
                  <a:pt x="217127" y="878128"/>
                </a:lnTo>
                <a:lnTo>
                  <a:pt x="217127" y="883779"/>
                </a:lnTo>
                <a:lnTo>
                  <a:pt x="217890" y="887750"/>
                </a:lnTo>
                <a:lnTo>
                  <a:pt x="217890" y="894165"/>
                </a:lnTo>
                <a:lnTo>
                  <a:pt x="219418" y="894928"/>
                </a:lnTo>
                <a:lnTo>
                  <a:pt x="219418" y="899740"/>
                </a:lnTo>
                <a:lnTo>
                  <a:pt x="219418" y="902183"/>
                </a:lnTo>
                <a:lnTo>
                  <a:pt x="220182" y="903711"/>
                </a:lnTo>
                <a:lnTo>
                  <a:pt x="220182" y="906918"/>
                </a:lnTo>
                <a:lnTo>
                  <a:pt x="220946" y="907758"/>
                </a:lnTo>
                <a:lnTo>
                  <a:pt x="220946" y="906918"/>
                </a:lnTo>
                <a:lnTo>
                  <a:pt x="221786" y="910125"/>
                </a:lnTo>
                <a:lnTo>
                  <a:pt x="223314" y="910965"/>
                </a:lnTo>
                <a:lnTo>
                  <a:pt x="223314" y="910125"/>
                </a:lnTo>
                <a:lnTo>
                  <a:pt x="224078" y="910965"/>
                </a:lnTo>
                <a:lnTo>
                  <a:pt x="224078" y="911729"/>
                </a:lnTo>
                <a:lnTo>
                  <a:pt x="224842" y="911729"/>
                </a:lnTo>
                <a:lnTo>
                  <a:pt x="224842" y="913333"/>
                </a:lnTo>
                <a:lnTo>
                  <a:pt x="225605" y="913333"/>
                </a:lnTo>
                <a:lnTo>
                  <a:pt x="225605" y="914936"/>
                </a:lnTo>
                <a:lnTo>
                  <a:pt x="227210" y="914173"/>
                </a:lnTo>
                <a:lnTo>
                  <a:pt x="227973" y="917304"/>
                </a:lnTo>
                <a:lnTo>
                  <a:pt x="227973" y="915776"/>
                </a:lnTo>
                <a:lnTo>
                  <a:pt x="228737" y="917304"/>
                </a:lnTo>
                <a:lnTo>
                  <a:pt x="228737" y="918144"/>
                </a:lnTo>
                <a:lnTo>
                  <a:pt x="228737" y="917304"/>
                </a:lnTo>
                <a:lnTo>
                  <a:pt x="229501" y="918907"/>
                </a:lnTo>
                <a:lnTo>
                  <a:pt x="231029" y="918144"/>
                </a:lnTo>
                <a:lnTo>
                  <a:pt x="231029" y="918907"/>
                </a:lnTo>
                <a:lnTo>
                  <a:pt x="231869" y="918144"/>
                </a:lnTo>
                <a:lnTo>
                  <a:pt x="231869" y="917304"/>
                </a:lnTo>
                <a:lnTo>
                  <a:pt x="231869" y="918144"/>
                </a:lnTo>
                <a:lnTo>
                  <a:pt x="232633" y="917304"/>
                </a:lnTo>
                <a:lnTo>
                  <a:pt x="233397" y="918144"/>
                </a:lnTo>
                <a:lnTo>
                  <a:pt x="233397" y="915776"/>
                </a:lnTo>
                <a:lnTo>
                  <a:pt x="234924" y="903711"/>
                </a:lnTo>
                <a:lnTo>
                  <a:pt x="234924" y="791759"/>
                </a:lnTo>
                <a:lnTo>
                  <a:pt x="235688" y="615812"/>
                </a:lnTo>
                <a:lnTo>
                  <a:pt x="235688" y="441469"/>
                </a:lnTo>
                <a:lnTo>
                  <a:pt x="235688" y="344714"/>
                </a:lnTo>
                <a:lnTo>
                  <a:pt x="236452" y="364722"/>
                </a:lnTo>
                <a:lnTo>
                  <a:pt x="236452" y="436658"/>
                </a:lnTo>
                <a:lnTo>
                  <a:pt x="237292" y="516689"/>
                </a:lnTo>
                <a:lnTo>
                  <a:pt x="237292" y="587022"/>
                </a:lnTo>
                <a:lnTo>
                  <a:pt x="238820" y="648649"/>
                </a:lnTo>
                <a:lnTo>
                  <a:pt x="238820" y="698974"/>
                </a:lnTo>
                <a:lnTo>
                  <a:pt x="238820" y="738226"/>
                </a:lnTo>
                <a:lnTo>
                  <a:pt x="239584" y="770987"/>
                </a:lnTo>
                <a:lnTo>
                  <a:pt x="239584" y="798173"/>
                </a:lnTo>
                <a:lnTo>
                  <a:pt x="240348" y="816577"/>
                </a:lnTo>
                <a:lnTo>
                  <a:pt x="240348" y="835745"/>
                </a:lnTo>
                <a:lnTo>
                  <a:pt x="241112" y="847735"/>
                </a:lnTo>
                <a:lnTo>
                  <a:pt x="241112" y="856593"/>
                </a:lnTo>
                <a:lnTo>
                  <a:pt x="241112" y="867742"/>
                </a:lnTo>
                <a:lnTo>
                  <a:pt x="242716" y="874921"/>
                </a:lnTo>
                <a:lnTo>
                  <a:pt x="242716" y="882175"/>
                </a:lnTo>
                <a:lnTo>
                  <a:pt x="243480" y="887750"/>
                </a:lnTo>
                <a:lnTo>
                  <a:pt x="243480" y="890957"/>
                </a:lnTo>
                <a:lnTo>
                  <a:pt x="244244" y="895769"/>
                </a:lnTo>
                <a:lnTo>
                  <a:pt x="244244" y="898976"/>
                </a:lnTo>
                <a:lnTo>
                  <a:pt x="245007" y="899740"/>
                </a:lnTo>
                <a:lnTo>
                  <a:pt x="245007" y="902947"/>
                </a:lnTo>
                <a:lnTo>
                  <a:pt x="246535" y="905314"/>
                </a:lnTo>
                <a:lnTo>
                  <a:pt x="246535" y="907758"/>
                </a:lnTo>
                <a:lnTo>
                  <a:pt x="247375" y="910125"/>
                </a:lnTo>
                <a:lnTo>
                  <a:pt x="247375" y="910965"/>
                </a:lnTo>
                <a:lnTo>
                  <a:pt x="248139" y="911729"/>
                </a:lnTo>
                <a:lnTo>
                  <a:pt x="248903" y="913333"/>
                </a:lnTo>
                <a:lnTo>
                  <a:pt x="248903" y="911729"/>
                </a:lnTo>
                <a:lnTo>
                  <a:pt x="250431" y="914173"/>
                </a:lnTo>
                <a:lnTo>
                  <a:pt x="251195" y="913333"/>
                </a:lnTo>
                <a:lnTo>
                  <a:pt x="251195" y="914173"/>
                </a:lnTo>
                <a:lnTo>
                  <a:pt x="251195" y="914936"/>
                </a:lnTo>
                <a:lnTo>
                  <a:pt x="251959" y="914173"/>
                </a:lnTo>
                <a:lnTo>
                  <a:pt x="251959" y="914936"/>
                </a:lnTo>
                <a:lnTo>
                  <a:pt x="252799" y="913333"/>
                </a:lnTo>
                <a:lnTo>
                  <a:pt x="254327" y="913333"/>
                </a:lnTo>
                <a:lnTo>
                  <a:pt x="254327" y="911729"/>
                </a:lnTo>
                <a:lnTo>
                  <a:pt x="255090" y="913333"/>
                </a:lnTo>
                <a:lnTo>
                  <a:pt x="255090" y="914173"/>
                </a:lnTo>
                <a:lnTo>
                  <a:pt x="255854" y="915776"/>
                </a:lnTo>
                <a:lnTo>
                  <a:pt x="256618" y="915776"/>
                </a:lnTo>
                <a:lnTo>
                  <a:pt x="256618" y="918144"/>
                </a:lnTo>
                <a:lnTo>
                  <a:pt x="258222" y="917304"/>
                </a:lnTo>
                <a:lnTo>
                  <a:pt x="258986" y="915776"/>
                </a:lnTo>
                <a:lnTo>
                  <a:pt x="258986" y="917304"/>
                </a:lnTo>
                <a:lnTo>
                  <a:pt x="259750" y="902947"/>
                </a:lnTo>
                <a:lnTo>
                  <a:pt x="259750" y="786184"/>
                </a:lnTo>
                <a:lnTo>
                  <a:pt x="260514" y="617416"/>
                </a:lnTo>
                <a:lnTo>
                  <a:pt x="260514" y="451855"/>
                </a:lnTo>
                <a:lnTo>
                  <a:pt x="262041" y="361514"/>
                </a:lnTo>
                <a:lnTo>
                  <a:pt x="262041" y="389464"/>
                </a:lnTo>
                <a:lnTo>
                  <a:pt x="262041" y="458270"/>
                </a:lnTo>
                <a:lnTo>
                  <a:pt x="262882" y="535017"/>
                </a:lnTo>
                <a:lnTo>
                  <a:pt x="262882" y="603823"/>
                </a:lnTo>
                <a:lnTo>
                  <a:pt x="263646" y="660639"/>
                </a:lnTo>
                <a:lnTo>
                  <a:pt x="263646" y="708596"/>
                </a:lnTo>
                <a:lnTo>
                  <a:pt x="264409" y="747772"/>
                </a:lnTo>
                <a:lnTo>
                  <a:pt x="264409" y="776562"/>
                </a:lnTo>
                <a:lnTo>
                  <a:pt x="264409" y="802984"/>
                </a:lnTo>
                <a:lnTo>
                  <a:pt x="265937" y="822992"/>
                </a:lnTo>
                <a:lnTo>
                  <a:pt x="265937" y="839793"/>
                </a:lnTo>
                <a:lnTo>
                  <a:pt x="266701" y="852546"/>
                </a:lnTo>
                <a:lnTo>
                  <a:pt x="266701" y="862931"/>
                </a:lnTo>
                <a:lnTo>
                  <a:pt x="267465" y="870950"/>
                </a:lnTo>
                <a:lnTo>
                  <a:pt x="267465" y="878128"/>
                </a:lnTo>
                <a:lnTo>
                  <a:pt x="267465" y="882939"/>
                </a:lnTo>
                <a:lnTo>
                  <a:pt x="268305" y="890117"/>
                </a:lnTo>
                <a:lnTo>
                  <a:pt x="268305" y="894165"/>
                </a:lnTo>
                <a:lnTo>
                  <a:pt x="269833" y="897372"/>
                </a:lnTo>
                <a:lnTo>
                  <a:pt x="269833" y="901343"/>
                </a:lnTo>
                <a:lnTo>
                  <a:pt x="270597" y="902183"/>
                </a:lnTo>
                <a:lnTo>
                  <a:pt x="270597" y="902947"/>
                </a:lnTo>
                <a:lnTo>
                  <a:pt x="271361" y="906154"/>
                </a:lnTo>
                <a:lnTo>
                  <a:pt x="271361" y="907758"/>
                </a:lnTo>
                <a:lnTo>
                  <a:pt x="272124" y="910125"/>
                </a:lnTo>
                <a:lnTo>
                  <a:pt x="273729" y="911729"/>
                </a:lnTo>
                <a:lnTo>
                  <a:pt x="273729" y="913333"/>
                </a:lnTo>
                <a:lnTo>
                  <a:pt x="275256" y="915776"/>
                </a:lnTo>
                <a:lnTo>
                  <a:pt x="276020" y="914936"/>
                </a:lnTo>
                <a:lnTo>
                  <a:pt x="277548" y="914936"/>
                </a:lnTo>
                <a:lnTo>
                  <a:pt x="277548" y="914173"/>
                </a:lnTo>
                <a:lnTo>
                  <a:pt x="277548" y="914936"/>
                </a:lnTo>
                <a:lnTo>
                  <a:pt x="278388" y="914936"/>
                </a:lnTo>
                <a:lnTo>
                  <a:pt x="278388" y="915776"/>
                </a:lnTo>
                <a:lnTo>
                  <a:pt x="279152" y="917304"/>
                </a:lnTo>
                <a:lnTo>
                  <a:pt x="279152" y="914936"/>
                </a:lnTo>
                <a:lnTo>
                  <a:pt x="279916" y="915776"/>
                </a:lnTo>
                <a:lnTo>
                  <a:pt x="281444" y="914173"/>
                </a:lnTo>
                <a:lnTo>
                  <a:pt x="281444" y="915776"/>
                </a:lnTo>
                <a:lnTo>
                  <a:pt x="282207" y="915776"/>
                </a:lnTo>
                <a:lnTo>
                  <a:pt x="282207" y="918144"/>
                </a:lnTo>
                <a:lnTo>
                  <a:pt x="282971" y="917304"/>
                </a:lnTo>
                <a:lnTo>
                  <a:pt x="282971" y="918144"/>
                </a:lnTo>
                <a:lnTo>
                  <a:pt x="283811" y="918144"/>
                </a:lnTo>
                <a:lnTo>
                  <a:pt x="283811" y="915776"/>
                </a:lnTo>
                <a:lnTo>
                  <a:pt x="283811" y="917304"/>
                </a:lnTo>
                <a:lnTo>
                  <a:pt x="285339" y="907758"/>
                </a:lnTo>
                <a:lnTo>
                  <a:pt x="285339" y="803748"/>
                </a:lnTo>
                <a:lnTo>
                  <a:pt x="286103" y="643838"/>
                </a:lnTo>
                <a:lnTo>
                  <a:pt x="286103" y="476674"/>
                </a:lnTo>
                <a:lnTo>
                  <a:pt x="286867" y="382286"/>
                </a:lnTo>
                <a:lnTo>
                  <a:pt x="286867" y="405501"/>
                </a:lnTo>
                <a:lnTo>
                  <a:pt x="287631" y="471863"/>
                </a:lnTo>
                <a:lnTo>
                  <a:pt x="287631" y="543036"/>
                </a:lnTo>
                <a:lnTo>
                  <a:pt x="287631" y="609397"/>
                </a:lnTo>
                <a:lnTo>
                  <a:pt x="289235" y="664610"/>
                </a:lnTo>
                <a:lnTo>
                  <a:pt x="289235" y="711804"/>
                </a:lnTo>
                <a:lnTo>
                  <a:pt x="289999" y="750979"/>
                </a:lnTo>
                <a:lnTo>
                  <a:pt x="289999" y="780609"/>
                </a:lnTo>
                <a:lnTo>
                  <a:pt x="290763" y="804588"/>
                </a:lnTo>
                <a:lnTo>
                  <a:pt x="290763" y="826199"/>
                </a:lnTo>
                <a:lnTo>
                  <a:pt x="290763" y="839793"/>
                </a:lnTo>
                <a:lnTo>
                  <a:pt x="291526" y="852546"/>
                </a:lnTo>
                <a:lnTo>
                  <a:pt x="291526" y="862931"/>
                </a:lnTo>
                <a:lnTo>
                  <a:pt x="293054" y="871790"/>
                </a:lnTo>
                <a:lnTo>
                  <a:pt x="293054" y="879732"/>
                </a:lnTo>
                <a:lnTo>
                  <a:pt x="293894" y="885383"/>
                </a:lnTo>
                <a:lnTo>
                  <a:pt x="293894" y="890957"/>
                </a:lnTo>
                <a:lnTo>
                  <a:pt x="293894" y="894928"/>
                </a:lnTo>
                <a:lnTo>
                  <a:pt x="294658" y="894928"/>
                </a:lnTo>
                <a:lnTo>
                  <a:pt x="294658" y="901343"/>
                </a:lnTo>
                <a:lnTo>
                  <a:pt x="295422" y="902183"/>
                </a:lnTo>
                <a:lnTo>
                  <a:pt x="295422" y="903711"/>
                </a:lnTo>
                <a:lnTo>
                  <a:pt x="296950" y="906918"/>
                </a:lnTo>
                <a:lnTo>
                  <a:pt x="296950" y="906154"/>
                </a:lnTo>
                <a:lnTo>
                  <a:pt x="297714" y="909362"/>
                </a:lnTo>
                <a:lnTo>
                  <a:pt x="297714" y="907758"/>
                </a:lnTo>
                <a:lnTo>
                  <a:pt x="297714" y="910125"/>
                </a:lnTo>
                <a:lnTo>
                  <a:pt x="298478" y="914173"/>
                </a:lnTo>
                <a:lnTo>
                  <a:pt x="298478" y="913333"/>
                </a:lnTo>
                <a:lnTo>
                  <a:pt x="300082" y="914936"/>
                </a:lnTo>
                <a:lnTo>
                  <a:pt x="300846" y="914173"/>
                </a:lnTo>
                <a:lnTo>
                  <a:pt x="300846" y="914936"/>
                </a:lnTo>
                <a:lnTo>
                  <a:pt x="300846" y="913333"/>
                </a:lnTo>
                <a:lnTo>
                  <a:pt x="301609" y="914173"/>
                </a:lnTo>
                <a:lnTo>
                  <a:pt x="301609" y="914936"/>
                </a:lnTo>
                <a:lnTo>
                  <a:pt x="302373" y="914173"/>
                </a:lnTo>
                <a:lnTo>
                  <a:pt x="302373" y="915776"/>
                </a:lnTo>
                <a:lnTo>
                  <a:pt x="303977" y="914936"/>
                </a:lnTo>
                <a:lnTo>
                  <a:pt x="303977" y="915776"/>
                </a:lnTo>
                <a:lnTo>
                  <a:pt x="304741" y="915776"/>
                </a:lnTo>
                <a:lnTo>
                  <a:pt x="304741" y="917304"/>
                </a:lnTo>
                <a:lnTo>
                  <a:pt x="305505" y="918144"/>
                </a:lnTo>
                <a:lnTo>
                  <a:pt x="305505" y="917304"/>
                </a:lnTo>
                <a:lnTo>
                  <a:pt x="306269" y="918144"/>
                </a:lnTo>
                <a:lnTo>
                  <a:pt x="307797" y="917304"/>
                </a:lnTo>
                <a:lnTo>
                  <a:pt x="307797" y="915776"/>
                </a:lnTo>
                <a:lnTo>
                  <a:pt x="308561" y="918907"/>
                </a:lnTo>
                <a:lnTo>
                  <a:pt x="309401" y="918144"/>
                </a:lnTo>
                <a:lnTo>
                  <a:pt x="309401" y="918907"/>
                </a:lnTo>
                <a:lnTo>
                  <a:pt x="310165" y="918144"/>
                </a:lnTo>
                <a:lnTo>
                  <a:pt x="310165" y="909362"/>
                </a:lnTo>
                <a:lnTo>
                  <a:pt x="310165" y="811766"/>
                </a:lnTo>
                <a:lnTo>
                  <a:pt x="311692" y="654988"/>
                </a:lnTo>
                <a:lnTo>
                  <a:pt x="311692" y="498285"/>
                </a:lnTo>
                <a:lnTo>
                  <a:pt x="312456" y="401454"/>
                </a:lnTo>
                <a:lnTo>
                  <a:pt x="312456" y="417490"/>
                </a:lnTo>
                <a:lnTo>
                  <a:pt x="313220" y="482249"/>
                </a:lnTo>
                <a:lnTo>
                  <a:pt x="313220" y="551054"/>
                </a:lnTo>
                <a:lnTo>
                  <a:pt x="313984" y="613445"/>
                </a:lnTo>
                <a:lnTo>
                  <a:pt x="313984" y="669421"/>
                </a:lnTo>
                <a:lnTo>
                  <a:pt x="313984" y="712567"/>
                </a:lnTo>
                <a:lnTo>
                  <a:pt x="315588" y="750216"/>
                </a:lnTo>
                <a:lnTo>
                  <a:pt x="315588" y="779769"/>
                </a:lnTo>
                <a:lnTo>
                  <a:pt x="316352" y="802984"/>
                </a:lnTo>
                <a:lnTo>
                  <a:pt x="316352" y="824596"/>
                </a:lnTo>
                <a:lnTo>
                  <a:pt x="317116" y="839793"/>
                </a:lnTo>
                <a:lnTo>
                  <a:pt x="317116" y="851782"/>
                </a:lnTo>
                <a:lnTo>
                  <a:pt x="317116" y="862931"/>
                </a:lnTo>
                <a:lnTo>
                  <a:pt x="317880" y="869346"/>
                </a:lnTo>
                <a:lnTo>
                  <a:pt x="317880" y="878128"/>
                </a:lnTo>
                <a:lnTo>
                  <a:pt x="319484" y="883779"/>
                </a:lnTo>
                <a:lnTo>
                  <a:pt x="319484" y="889354"/>
                </a:lnTo>
                <a:lnTo>
                  <a:pt x="320248" y="894928"/>
                </a:lnTo>
                <a:lnTo>
                  <a:pt x="320248" y="897372"/>
                </a:lnTo>
                <a:lnTo>
                  <a:pt x="320248" y="898136"/>
                </a:lnTo>
                <a:lnTo>
                  <a:pt x="321011" y="901343"/>
                </a:lnTo>
                <a:lnTo>
                  <a:pt x="321011" y="902183"/>
                </a:lnTo>
                <a:lnTo>
                  <a:pt x="321775" y="905314"/>
                </a:lnTo>
                <a:lnTo>
                  <a:pt x="321775" y="906918"/>
                </a:lnTo>
              </a:path>
            </a:pathLst>
          </a:custGeom>
          <a:ln w="3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878389" y="3366605"/>
            <a:ext cx="320040" cy="496570"/>
          </a:xfrm>
          <a:custGeom>
            <a:avLst/>
            <a:gdLst/>
            <a:ahLst/>
            <a:cxnLst/>
            <a:rect l="l" t="t" r="r" b="b"/>
            <a:pathLst>
              <a:path w="320039" h="496570">
                <a:moveTo>
                  <a:pt x="0" y="481179"/>
                </a:moveTo>
                <a:lnTo>
                  <a:pt x="1527" y="481179"/>
                </a:lnTo>
                <a:lnTo>
                  <a:pt x="1527" y="485150"/>
                </a:lnTo>
                <a:lnTo>
                  <a:pt x="2291" y="485990"/>
                </a:lnTo>
                <a:lnTo>
                  <a:pt x="2291" y="488358"/>
                </a:lnTo>
                <a:lnTo>
                  <a:pt x="2291" y="489961"/>
                </a:lnTo>
                <a:lnTo>
                  <a:pt x="3131" y="489198"/>
                </a:lnTo>
                <a:lnTo>
                  <a:pt x="3131" y="491565"/>
                </a:lnTo>
                <a:lnTo>
                  <a:pt x="3895" y="489961"/>
                </a:lnTo>
                <a:lnTo>
                  <a:pt x="5423" y="492405"/>
                </a:lnTo>
                <a:lnTo>
                  <a:pt x="5423" y="489961"/>
                </a:lnTo>
                <a:lnTo>
                  <a:pt x="5423" y="493169"/>
                </a:lnTo>
                <a:lnTo>
                  <a:pt x="6187" y="493169"/>
                </a:lnTo>
                <a:lnTo>
                  <a:pt x="6951" y="495613"/>
                </a:lnTo>
                <a:lnTo>
                  <a:pt x="6951" y="492405"/>
                </a:lnTo>
                <a:lnTo>
                  <a:pt x="7714" y="493169"/>
                </a:lnTo>
                <a:lnTo>
                  <a:pt x="7714" y="492405"/>
                </a:lnTo>
                <a:lnTo>
                  <a:pt x="9319" y="492405"/>
                </a:lnTo>
                <a:lnTo>
                  <a:pt x="9319" y="489961"/>
                </a:lnTo>
                <a:lnTo>
                  <a:pt x="10082" y="492405"/>
                </a:lnTo>
                <a:lnTo>
                  <a:pt x="10846" y="492405"/>
                </a:lnTo>
                <a:lnTo>
                  <a:pt x="10846" y="491565"/>
                </a:lnTo>
                <a:lnTo>
                  <a:pt x="11610" y="489961"/>
                </a:lnTo>
                <a:lnTo>
                  <a:pt x="11610" y="492405"/>
                </a:lnTo>
                <a:lnTo>
                  <a:pt x="11610" y="493169"/>
                </a:lnTo>
                <a:lnTo>
                  <a:pt x="13138" y="491565"/>
                </a:lnTo>
                <a:lnTo>
                  <a:pt x="13138" y="494009"/>
                </a:lnTo>
                <a:lnTo>
                  <a:pt x="13978" y="491565"/>
                </a:lnTo>
                <a:lnTo>
                  <a:pt x="13978" y="485990"/>
                </a:lnTo>
                <a:lnTo>
                  <a:pt x="14742" y="392443"/>
                </a:lnTo>
                <a:lnTo>
                  <a:pt x="14742" y="242155"/>
                </a:lnTo>
                <a:lnTo>
                  <a:pt x="14742" y="91944"/>
                </a:lnTo>
                <a:lnTo>
                  <a:pt x="15506" y="0"/>
                </a:lnTo>
                <a:lnTo>
                  <a:pt x="15506" y="15960"/>
                </a:lnTo>
                <a:lnTo>
                  <a:pt x="17034" y="75907"/>
                </a:lnTo>
                <a:lnTo>
                  <a:pt x="17034" y="141505"/>
                </a:lnTo>
                <a:lnTo>
                  <a:pt x="17797" y="205423"/>
                </a:lnTo>
                <a:lnTo>
                  <a:pt x="17797" y="257352"/>
                </a:lnTo>
                <a:lnTo>
                  <a:pt x="18561" y="298971"/>
                </a:lnTo>
                <a:lnTo>
                  <a:pt x="18561" y="336543"/>
                </a:lnTo>
                <a:lnTo>
                  <a:pt x="18561" y="362889"/>
                </a:lnTo>
                <a:lnTo>
                  <a:pt x="19325" y="386104"/>
                </a:lnTo>
                <a:lnTo>
                  <a:pt x="19325" y="405272"/>
                </a:lnTo>
                <a:lnTo>
                  <a:pt x="20929" y="418865"/>
                </a:lnTo>
                <a:lnTo>
                  <a:pt x="20929" y="430854"/>
                </a:lnTo>
                <a:lnTo>
                  <a:pt x="21693" y="439637"/>
                </a:lnTo>
                <a:lnTo>
                  <a:pt x="21693" y="447655"/>
                </a:lnTo>
                <a:lnTo>
                  <a:pt x="21693" y="455597"/>
                </a:lnTo>
                <a:lnTo>
                  <a:pt x="22457" y="459644"/>
                </a:lnTo>
                <a:lnTo>
                  <a:pt x="22457" y="465219"/>
                </a:lnTo>
                <a:lnTo>
                  <a:pt x="23221" y="469190"/>
                </a:lnTo>
                <a:lnTo>
                  <a:pt x="23221" y="472397"/>
                </a:lnTo>
                <a:lnTo>
                  <a:pt x="24749" y="477972"/>
                </a:lnTo>
                <a:lnTo>
                  <a:pt x="24749" y="482019"/>
                </a:lnTo>
                <a:lnTo>
                  <a:pt x="25589" y="484387"/>
                </a:lnTo>
                <a:lnTo>
                  <a:pt x="26353" y="485990"/>
                </a:lnTo>
                <a:lnTo>
                  <a:pt x="26353" y="485150"/>
                </a:lnTo>
                <a:lnTo>
                  <a:pt x="27117" y="487594"/>
                </a:lnTo>
                <a:lnTo>
                  <a:pt x="28644" y="488358"/>
                </a:lnTo>
                <a:lnTo>
                  <a:pt x="28644" y="489198"/>
                </a:lnTo>
                <a:lnTo>
                  <a:pt x="28644" y="487594"/>
                </a:lnTo>
                <a:lnTo>
                  <a:pt x="29408" y="489961"/>
                </a:lnTo>
                <a:lnTo>
                  <a:pt x="30172" y="489961"/>
                </a:lnTo>
                <a:lnTo>
                  <a:pt x="30172" y="492405"/>
                </a:lnTo>
                <a:lnTo>
                  <a:pt x="31012" y="491565"/>
                </a:lnTo>
                <a:lnTo>
                  <a:pt x="31012" y="492405"/>
                </a:lnTo>
                <a:lnTo>
                  <a:pt x="31012" y="491565"/>
                </a:lnTo>
                <a:lnTo>
                  <a:pt x="32540" y="489961"/>
                </a:lnTo>
                <a:lnTo>
                  <a:pt x="32540" y="491565"/>
                </a:lnTo>
                <a:lnTo>
                  <a:pt x="33304" y="489198"/>
                </a:lnTo>
                <a:lnTo>
                  <a:pt x="33304" y="489961"/>
                </a:lnTo>
                <a:lnTo>
                  <a:pt x="34068" y="489198"/>
                </a:lnTo>
                <a:lnTo>
                  <a:pt x="34068" y="491565"/>
                </a:lnTo>
                <a:lnTo>
                  <a:pt x="34831" y="489961"/>
                </a:lnTo>
                <a:lnTo>
                  <a:pt x="34831" y="492405"/>
                </a:lnTo>
                <a:lnTo>
                  <a:pt x="36436" y="491565"/>
                </a:lnTo>
                <a:lnTo>
                  <a:pt x="36436" y="492405"/>
                </a:lnTo>
                <a:lnTo>
                  <a:pt x="37199" y="493169"/>
                </a:lnTo>
                <a:lnTo>
                  <a:pt x="37199" y="491565"/>
                </a:lnTo>
                <a:lnTo>
                  <a:pt x="37963" y="492405"/>
                </a:lnTo>
                <a:lnTo>
                  <a:pt x="37963" y="491565"/>
                </a:lnTo>
                <a:lnTo>
                  <a:pt x="37963" y="492405"/>
                </a:lnTo>
                <a:lnTo>
                  <a:pt x="38727" y="493169"/>
                </a:lnTo>
                <a:lnTo>
                  <a:pt x="38727" y="485150"/>
                </a:lnTo>
                <a:lnTo>
                  <a:pt x="40255" y="394886"/>
                </a:lnTo>
                <a:lnTo>
                  <a:pt x="40255" y="247806"/>
                </a:lnTo>
                <a:lnTo>
                  <a:pt x="41019" y="103933"/>
                </a:lnTo>
                <a:lnTo>
                  <a:pt x="41019" y="18404"/>
                </a:lnTo>
                <a:lnTo>
                  <a:pt x="41019" y="34364"/>
                </a:lnTo>
                <a:lnTo>
                  <a:pt x="41859" y="91944"/>
                </a:lnTo>
                <a:lnTo>
                  <a:pt x="41859" y="155098"/>
                </a:lnTo>
                <a:lnTo>
                  <a:pt x="42623" y="214205"/>
                </a:lnTo>
                <a:lnTo>
                  <a:pt x="42623" y="265370"/>
                </a:lnTo>
                <a:lnTo>
                  <a:pt x="44151" y="305309"/>
                </a:lnTo>
                <a:lnTo>
                  <a:pt x="44151" y="341278"/>
                </a:lnTo>
                <a:lnTo>
                  <a:pt x="44914" y="366860"/>
                </a:lnTo>
                <a:lnTo>
                  <a:pt x="44914" y="388472"/>
                </a:lnTo>
                <a:lnTo>
                  <a:pt x="44914" y="409243"/>
                </a:lnTo>
                <a:lnTo>
                  <a:pt x="45678" y="422072"/>
                </a:lnTo>
                <a:lnTo>
                  <a:pt x="45678" y="435666"/>
                </a:lnTo>
                <a:lnTo>
                  <a:pt x="46442" y="443608"/>
                </a:lnTo>
                <a:lnTo>
                  <a:pt x="46442" y="450022"/>
                </a:lnTo>
                <a:lnTo>
                  <a:pt x="48046" y="456437"/>
                </a:lnTo>
                <a:lnTo>
                  <a:pt x="48046" y="460408"/>
                </a:lnTo>
                <a:lnTo>
                  <a:pt x="48046" y="465983"/>
                </a:lnTo>
                <a:lnTo>
                  <a:pt x="48810" y="469190"/>
                </a:lnTo>
                <a:lnTo>
                  <a:pt x="48810" y="473161"/>
                </a:lnTo>
                <a:lnTo>
                  <a:pt x="49574" y="475605"/>
                </a:lnTo>
                <a:lnTo>
                  <a:pt x="49574" y="476368"/>
                </a:lnTo>
                <a:lnTo>
                  <a:pt x="50338" y="480416"/>
                </a:lnTo>
                <a:lnTo>
                  <a:pt x="50338" y="482019"/>
                </a:lnTo>
                <a:lnTo>
                  <a:pt x="50338" y="485150"/>
                </a:lnTo>
                <a:lnTo>
                  <a:pt x="51866" y="485150"/>
                </a:lnTo>
                <a:lnTo>
                  <a:pt x="52629" y="488358"/>
                </a:lnTo>
                <a:lnTo>
                  <a:pt x="53470" y="489198"/>
                </a:lnTo>
                <a:lnTo>
                  <a:pt x="53470" y="487594"/>
                </a:lnTo>
                <a:lnTo>
                  <a:pt x="54234" y="488358"/>
                </a:lnTo>
                <a:lnTo>
                  <a:pt x="54234" y="489198"/>
                </a:lnTo>
                <a:lnTo>
                  <a:pt x="55761" y="492405"/>
                </a:lnTo>
                <a:lnTo>
                  <a:pt x="55761" y="489961"/>
                </a:lnTo>
                <a:lnTo>
                  <a:pt x="56525" y="492405"/>
                </a:lnTo>
                <a:lnTo>
                  <a:pt x="57289" y="491565"/>
                </a:lnTo>
                <a:lnTo>
                  <a:pt x="57289" y="493169"/>
                </a:lnTo>
                <a:lnTo>
                  <a:pt x="57289" y="491565"/>
                </a:lnTo>
                <a:lnTo>
                  <a:pt x="58053" y="493169"/>
                </a:lnTo>
                <a:lnTo>
                  <a:pt x="58053" y="492405"/>
                </a:lnTo>
                <a:lnTo>
                  <a:pt x="59657" y="491565"/>
                </a:lnTo>
                <a:lnTo>
                  <a:pt x="60421" y="489198"/>
                </a:lnTo>
                <a:lnTo>
                  <a:pt x="60421" y="492405"/>
                </a:lnTo>
                <a:lnTo>
                  <a:pt x="60421" y="489961"/>
                </a:lnTo>
                <a:lnTo>
                  <a:pt x="61185" y="491565"/>
                </a:lnTo>
                <a:lnTo>
                  <a:pt x="61185" y="493169"/>
                </a:lnTo>
                <a:lnTo>
                  <a:pt x="61949" y="489961"/>
                </a:lnTo>
                <a:lnTo>
                  <a:pt x="61949" y="492405"/>
                </a:lnTo>
                <a:lnTo>
                  <a:pt x="63476" y="491565"/>
                </a:lnTo>
                <a:lnTo>
                  <a:pt x="63476" y="492405"/>
                </a:lnTo>
                <a:lnTo>
                  <a:pt x="64316" y="491565"/>
                </a:lnTo>
                <a:lnTo>
                  <a:pt x="64316" y="489198"/>
                </a:lnTo>
                <a:lnTo>
                  <a:pt x="65080" y="405272"/>
                </a:lnTo>
                <a:lnTo>
                  <a:pt x="65080" y="266210"/>
                </a:lnTo>
                <a:lnTo>
                  <a:pt x="65844" y="123101"/>
                </a:lnTo>
                <a:lnTo>
                  <a:pt x="65844" y="35968"/>
                </a:lnTo>
                <a:lnTo>
                  <a:pt x="67372" y="48721"/>
                </a:lnTo>
                <a:lnTo>
                  <a:pt x="67372" y="103093"/>
                </a:lnTo>
                <a:lnTo>
                  <a:pt x="67372" y="166248"/>
                </a:lnTo>
                <a:lnTo>
                  <a:pt x="68136" y="221384"/>
                </a:lnTo>
                <a:lnTo>
                  <a:pt x="68136" y="270945"/>
                </a:lnTo>
                <a:lnTo>
                  <a:pt x="68900" y="312564"/>
                </a:lnTo>
                <a:lnTo>
                  <a:pt x="68900" y="344485"/>
                </a:lnTo>
                <a:lnTo>
                  <a:pt x="69740" y="370907"/>
                </a:lnTo>
                <a:lnTo>
                  <a:pt x="69740" y="392443"/>
                </a:lnTo>
                <a:lnTo>
                  <a:pt x="71268" y="410083"/>
                </a:lnTo>
                <a:lnTo>
                  <a:pt x="71268" y="424440"/>
                </a:lnTo>
                <a:lnTo>
                  <a:pt x="71268" y="435666"/>
                </a:lnTo>
                <a:lnTo>
                  <a:pt x="72031" y="446051"/>
                </a:lnTo>
                <a:lnTo>
                  <a:pt x="72031" y="453230"/>
                </a:lnTo>
                <a:lnTo>
                  <a:pt x="72795" y="460408"/>
                </a:lnTo>
                <a:lnTo>
                  <a:pt x="72795" y="463615"/>
                </a:lnTo>
                <a:lnTo>
                  <a:pt x="73559" y="469190"/>
                </a:lnTo>
                <a:lnTo>
                  <a:pt x="73559" y="472397"/>
                </a:lnTo>
                <a:lnTo>
                  <a:pt x="73559" y="474001"/>
                </a:lnTo>
                <a:lnTo>
                  <a:pt x="75163" y="477208"/>
                </a:lnTo>
                <a:lnTo>
                  <a:pt x="75163" y="479576"/>
                </a:lnTo>
                <a:lnTo>
                  <a:pt x="75927" y="482019"/>
                </a:lnTo>
                <a:lnTo>
                  <a:pt x="76691" y="485150"/>
                </a:lnTo>
                <a:lnTo>
                  <a:pt x="76691" y="484387"/>
                </a:lnTo>
                <a:lnTo>
                  <a:pt x="76691" y="485150"/>
                </a:lnTo>
                <a:lnTo>
                  <a:pt x="77455" y="484387"/>
                </a:lnTo>
                <a:lnTo>
                  <a:pt x="77455" y="485990"/>
                </a:lnTo>
                <a:lnTo>
                  <a:pt x="78983" y="488358"/>
                </a:lnTo>
                <a:lnTo>
                  <a:pt x="79746" y="492405"/>
                </a:lnTo>
                <a:lnTo>
                  <a:pt x="79746" y="491565"/>
                </a:lnTo>
                <a:lnTo>
                  <a:pt x="80510" y="492405"/>
                </a:lnTo>
                <a:lnTo>
                  <a:pt x="80510" y="491565"/>
                </a:lnTo>
                <a:lnTo>
                  <a:pt x="81351" y="492405"/>
                </a:lnTo>
                <a:lnTo>
                  <a:pt x="81351" y="491565"/>
                </a:lnTo>
                <a:lnTo>
                  <a:pt x="82878" y="493169"/>
                </a:lnTo>
                <a:lnTo>
                  <a:pt x="82878" y="489961"/>
                </a:lnTo>
                <a:lnTo>
                  <a:pt x="83642" y="491565"/>
                </a:lnTo>
                <a:lnTo>
                  <a:pt x="83642" y="489961"/>
                </a:lnTo>
                <a:lnTo>
                  <a:pt x="84406" y="491565"/>
                </a:lnTo>
                <a:lnTo>
                  <a:pt x="85170" y="493169"/>
                </a:lnTo>
                <a:lnTo>
                  <a:pt x="85170" y="492405"/>
                </a:lnTo>
                <a:lnTo>
                  <a:pt x="86774" y="494009"/>
                </a:lnTo>
                <a:lnTo>
                  <a:pt x="86774" y="492405"/>
                </a:lnTo>
                <a:lnTo>
                  <a:pt x="87538" y="491565"/>
                </a:lnTo>
                <a:lnTo>
                  <a:pt x="88302" y="492405"/>
                </a:lnTo>
                <a:lnTo>
                  <a:pt x="88302" y="491565"/>
                </a:lnTo>
                <a:lnTo>
                  <a:pt x="89066" y="492405"/>
                </a:lnTo>
                <a:lnTo>
                  <a:pt x="89066" y="491565"/>
                </a:lnTo>
                <a:lnTo>
                  <a:pt x="90593" y="488358"/>
                </a:lnTo>
                <a:lnTo>
                  <a:pt x="90593" y="409243"/>
                </a:lnTo>
                <a:lnTo>
                  <a:pt x="90593" y="277360"/>
                </a:lnTo>
                <a:lnTo>
                  <a:pt x="91357" y="139901"/>
                </a:lnTo>
                <a:lnTo>
                  <a:pt x="91357" y="52768"/>
                </a:lnTo>
                <a:lnTo>
                  <a:pt x="92197" y="63918"/>
                </a:lnTo>
                <a:lnTo>
                  <a:pt x="92197" y="114319"/>
                </a:lnTo>
                <a:lnTo>
                  <a:pt x="92961" y="175870"/>
                </a:lnTo>
                <a:lnTo>
                  <a:pt x="92961" y="230166"/>
                </a:lnTo>
                <a:lnTo>
                  <a:pt x="92961" y="281331"/>
                </a:lnTo>
                <a:lnTo>
                  <a:pt x="94489" y="318902"/>
                </a:lnTo>
                <a:lnTo>
                  <a:pt x="94489" y="350136"/>
                </a:lnTo>
                <a:lnTo>
                  <a:pt x="95253" y="374878"/>
                </a:lnTo>
                <a:lnTo>
                  <a:pt x="95253" y="390839"/>
                </a:lnTo>
                <a:lnTo>
                  <a:pt x="96017" y="410083"/>
                </a:lnTo>
                <a:lnTo>
                  <a:pt x="96017" y="422836"/>
                </a:lnTo>
                <a:lnTo>
                  <a:pt x="96780" y="434062"/>
                </a:lnTo>
                <a:lnTo>
                  <a:pt x="96780" y="441240"/>
                </a:lnTo>
                <a:lnTo>
                  <a:pt x="96780" y="451626"/>
                </a:lnTo>
                <a:lnTo>
                  <a:pt x="98385" y="458041"/>
                </a:lnTo>
                <a:lnTo>
                  <a:pt x="98385" y="464379"/>
                </a:lnTo>
                <a:lnTo>
                  <a:pt x="99148" y="470030"/>
                </a:lnTo>
                <a:lnTo>
                  <a:pt x="99148" y="473161"/>
                </a:lnTo>
                <a:lnTo>
                  <a:pt x="99912" y="476368"/>
                </a:lnTo>
                <a:lnTo>
                  <a:pt x="99912" y="481179"/>
                </a:lnTo>
                <a:lnTo>
                  <a:pt x="100676" y="481179"/>
                </a:lnTo>
                <a:lnTo>
                  <a:pt x="100676" y="484387"/>
                </a:lnTo>
                <a:lnTo>
                  <a:pt x="102204" y="484387"/>
                </a:lnTo>
                <a:lnTo>
                  <a:pt x="102204" y="485990"/>
                </a:lnTo>
                <a:lnTo>
                  <a:pt x="103044" y="487594"/>
                </a:lnTo>
                <a:lnTo>
                  <a:pt x="103808" y="487594"/>
                </a:lnTo>
                <a:lnTo>
                  <a:pt x="103808" y="489198"/>
                </a:lnTo>
                <a:lnTo>
                  <a:pt x="105336" y="488358"/>
                </a:lnTo>
                <a:lnTo>
                  <a:pt x="105336" y="489961"/>
                </a:lnTo>
                <a:lnTo>
                  <a:pt x="106100" y="489198"/>
                </a:lnTo>
                <a:lnTo>
                  <a:pt x="106100" y="489961"/>
                </a:lnTo>
                <a:lnTo>
                  <a:pt x="106863" y="489961"/>
                </a:lnTo>
                <a:lnTo>
                  <a:pt x="106863" y="491565"/>
                </a:lnTo>
                <a:lnTo>
                  <a:pt x="106863" y="489961"/>
                </a:lnTo>
                <a:lnTo>
                  <a:pt x="107627" y="489961"/>
                </a:lnTo>
                <a:lnTo>
                  <a:pt x="109231" y="489198"/>
                </a:lnTo>
                <a:lnTo>
                  <a:pt x="109231" y="492405"/>
                </a:lnTo>
                <a:lnTo>
                  <a:pt x="109995" y="489961"/>
                </a:lnTo>
                <a:lnTo>
                  <a:pt x="109995" y="493169"/>
                </a:lnTo>
                <a:lnTo>
                  <a:pt x="109995" y="492405"/>
                </a:lnTo>
                <a:lnTo>
                  <a:pt x="110759" y="494009"/>
                </a:lnTo>
                <a:lnTo>
                  <a:pt x="110759" y="493169"/>
                </a:lnTo>
                <a:lnTo>
                  <a:pt x="111523" y="493169"/>
                </a:lnTo>
                <a:lnTo>
                  <a:pt x="111523" y="492405"/>
                </a:lnTo>
                <a:lnTo>
                  <a:pt x="113051" y="491565"/>
                </a:lnTo>
                <a:lnTo>
                  <a:pt x="113051" y="492405"/>
                </a:lnTo>
                <a:lnTo>
                  <a:pt x="113051" y="491565"/>
                </a:lnTo>
                <a:lnTo>
                  <a:pt x="113815" y="492405"/>
                </a:lnTo>
                <a:lnTo>
                  <a:pt x="113815" y="489961"/>
                </a:lnTo>
                <a:lnTo>
                  <a:pt x="114655" y="492405"/>
                </a:lnTo>
                <a:lnTo>
                  <a:pt x="114655" y="489961"/>
                </a:lnTo>
                <a:lnTo>
                  <a:pt x="115419" y="488358"/>
                </a:lnTo>
                <a:lnTo>
                  <a:pt x="115419" y="417261"/>
                </a:lnTo>
                <a:lnTo>
                  <a:pt x="116946" y="289349"/>
                </a:lnTo>
                <a:lnTo>
                  <a:pt x="116946" y="157465"/>
                </a:lnTo>
                <a:lnTo>
                  <a:pt x="116946" y="68729"/>
                </a:lnTo>
                <a:lnTo>
                  <a:pt x="117710" y="78351"/>
                </a:lnTo>
                <a:lnTo>
                  <a:pt x="117710" y="126308"/>
                </a:lnTo>
                <a:lnTo>
                  <a:pt x="118474" y="185415"/>
                </a:lnTo>
                <a:lnTo>
                  <a:pt x="118474" y="237420"/>
                </a:lnTo>
                <a:lnTo>
                  <a:pt x="119238" y="282934"/>
                </a:lnTo>
                <a:lnTo>
                  <a:pt x="119238" y="321346"/>
                </a:lnTo>
                <a:lnTo>
                  <a:pt x="119238" y="350900"/>
                </a:lnTo>
                <a:lnTo>
                  <a:pt x="120842" y="377246"/>
                </a:lnTo>
                <a:lnTo>
                  <a:pt x="120842" y="394886"/>
                </a:lnTo>
                <a:lnTo>
                  <a:pt x="121606" y="414054"/>
                </a:lnTo>
                <a:lnTo>
                  <a:pt x="121606" y="425203"/>
                </a:lnTo>
                <a:lnTo>
                  <a:pt x="122370" y="437193"/>
                </a:lnTo>
                <a:lnTo>
                  <a:pt x="122370" y="445211"/>
                </a:lnTo>
                <a:lnTo>
                  <a:pt x="122370" y="453230"/>
                </a:lnTo>
                <a:lnTo>
                  <a:pt x="123134" y="460408"/>
                </a:lnTo>
                <a:lnTo>
                  <a:pt x="123134" y="463615"/>
                </a:lnTo>
                <a:lnTo>
                  <a:pt x="124661" y="469190"/>
                </a:lnTo>
                <a:lnTo>
                  <a:pt x="124661" y="471634"/>
                </a:lnTo>
                <a:lnTo>
                  <a:pt x="125502" y="476368"/>
                </a:lnTo>
                <a:lnTo>
                  <a:pt x="125502" y="477208"/>
                </a:lnTo>
                <a:lnTo>
                  <a:pt x="126265" y="481179"/>
                </a:lnTo>
                <a:lnTo>
                  <a:pt x="126265" y="483623"/>
                </a:lnTo>
                <a:lnTo>
                  <a:pt x="127029" y="484387"/>
                </a:lnTo>
                <a:lnTo>
                  <a:pt x="127029" y="485990"/>
                </a:lnTo>
                <a:lnTo>
                  <a:pt x="128557" y="488358"/>
                </a:lnTo>
                <a:lnTo>
                  <a:pt x="128557" y="487594"/>
                </a:lnTo>
                <a:lnTo>
                  <a:pt x="129321" y="487594"/>
                </a:lnTo>
                <a:lnTo>
                  <a:pt x="129321" y="485990"/>
                </a:lnTo>
                <a:lnTo>
                  <a:pt x="129321" y="487594"/>
                </a:lnTo>
                <a:lnTo>
                  <a:pt x="130085" y="485990"/>
                </a:lnTo>
                <a:lnTo>
                  <a:pt x="130085" y="489198"/>
                </a:lnTo>
                <a:lnTo>
                  <a:pt x="130925" y="487594"/>
                </a:lnTo>
                <a:lnTo>
                  <a:pt x="130925" y="489198"/>
                </a:lnTo>
                <a:lnTo>
                  <a:pt x="132453" y="488358"/>
                </a:lnTo>
                <a:lnTo>
                  <a:pt x="132453" y="489961"/>
                </a:lnTo>
                <a:lnTo>
                  <a:pt x="133217" y="488358"/>
                </a:lnTo>
                <a:lnTo>
                  <a:pt x="133217" y="487594"/>
                </a:lnTo>
                <a:lnTo>
                  <a:pt x="133980" y="485990"/>
                </a:lnTo>
                <a:lnTo>
                  <a:pt x="133980" y="483623"/>
                </a:lnTo>
                <a:lnTo>
                  <a:pt x="134744" y="482019"/>
                </a:lnTo>
                <a:lnTo>
                  <a:pt x="134744" y="483623"/>
                </a:lnTo>
                <a:lnTo>
                  <a:pt x="136348" y="484387"/>
                </a:lnTo>
                <a:lnTo>
                  <a:pt x="136348" y="487594"/>
                </a:lnTo>
                <a:lnTo>
                  <a:pt x="136348" y="488358"/>
                </a:lnTo>
                <a:lnTo>
                  <a:pt x="137112" y="491565"/>
                </a:lnTo>
                <a:lnTo>
                  <a:pt x="137112" y="489961"/>
                </a:lnTo>
                <a:lnTo>
                  <a:pt x="137876" y="492405"/>
                </a:lnTo>
                <a:lnTo>
                  <a:pt x="137876" y="491565"/>
                </a:lnTo>
                <a:lnTo>
                  <a:pt x="138640" y="493169"/>
                </a:lnTo>
                <a:lnTo>
                  <a:pt x="138640" y="491565"/>
                </a:lnTo>
                <a:lnTo>
                  <a:pt x="138640" y="489961"/>
                </a:lnTo>
                <a:lnTo>
                  <a:pt x="140168" y="488358"/>
                </a:lnTo>
                <a:lnTo>
                  <a:pt x="140168" y="491565"/>
                </a:lnTo>
                <a:lnTo>
                  <a:pt x="140932" y="488358"/>
                </a:lnTo>
                <a:lnTo>
                  <a:pt x="140932" y="421232"/>
                </a:lnTo>
                <a:lnTo>
                  <a:pt x="141695" y="297367"/>
                </a:lnTo>
                <a:lnTo>
                  <a:pt x="141695" y="167851"/>
                </a:lnTo>
                <a:lnTo>
                  <a:pt x="142536" y="79114"/>
                </a:lnTo>
                <a:lnTo>
                  <a:pt x="142536" y="87133"/>
                </a:lnTo>
                <a:lnTo>
                  <a:pt x="142536" y="134250"/>
                </a:lnTo>
                <a:lnTo>
                  <a:pt x="144063" y="191066"/>
                </a:lnTo>
                <a:lnTo>
                  <a:pt x="144063" y="243759"/>
                </a:lnTo>
                <a:lnTo>
                  <a:pt x="144827" y="289349"/>
                </a:lnTo>
                <a:lnTo>
                  <a:pt x="144827" y="328525"/>
                </a:lnTo>
                <a:lnTo>
                  <a:pt x="145591" y="357314"/>
                </a:lnTo>
                <a:lnTo>
                  <a:pt x="145591" y="385264"/>
                </a:lnTo>
                <a:lnTo>
                  <a:pt x="145591" y="402828"/>
                </a:lnTo>
                <a:lnTo>
                  <a:pt x="146355" y="420469"/>
                </a:lnTo>
                <a:lnTo>
                  <a:pt x="146355" y="432458"/>
                </a:lnTo>
                <a:lnTo>
                  <a:pt x="147959" y="442004"/>
                </a:lnTo>
                <a:lnTo>
                  <a:pt x="147959" y="448419"/>
                </a:lnTo>
                <a:lnTo>
                  <a:pt x="148723" y="458041"/>
                </a:lnTo>
                <a:lnTo>
                  <a:pt x="148723" y="463615"/>
                </a:lnTo>
                <a:lnTo>
                  <a:pt x="148723" y="469190"/>
                </a:lnTo>
                <a:lnTo>
                  <a:pt x="149487" y="472397"/>
                </a:lnTo>
                <a:lnTo>
                  <a:pt x="149487" y="474001"/>
                </a:lnTo>
                <a:lnTo>
                  <a:pt x="150251" y="477208"/>
                </a:lnTo>
                <a:lnTo>
                  <a:pt x="150251" y="479576"/>
                </a:lnTo>
                <a:lnTo>
                  <a:pt x="151778" y="482019"/>
                </a:lnTo>
                <a:lnTo>
                  <a:pt x="151778" y="483623"/>
                </a:lnTo>
                <a:lnTo>
                  <a:pt x="152542" y="484387"/>
                </a:lnTo>
                <a:lnTo>
                  <a:pt x="152542" y="485990"/>
                </a:lnTo>
                <a:lnTo>
                  <a:pt x="153382" y="485150"/>
                </a:lnTo>
                <a:lnTo>
                  <a:pt x="153382" y="487594"/>
                </a:lnTo>
                <a:lnTo>
                  <a:pt x="154146" y="485150"/>
                </a:lnTo>
                <a:lnTo>
                  <a:pt x="154146" y="489198"/>
                </a:lnTo>
                <a:lnTo>
                  <a:pt x="155674" y="489961"/>
                </a:lnTo>
                <a:lnTo>
                  <a:pt x="155674" y="492405"/>
                </a:lnTo>
                <a:lnTo>
                  <a:pt x="155674" y="489961"/>
                </a:lnTo>
                <a:lnTo>
                  <a:pt x="156438" y="493169"/>
                </a:lnTo>
                <a:lnTo>
                  <a:pt x="156438" y="491565"/>
                </a:lnTo>
                <a:lnTo>
                  <a:pt x="157202" y="492405"/>
                </a:lnTo>
                <a:lnTo>
                  <a:pt x="157202" y="489961"/>
                </a:lnTo>
                <a:lnTo>
                  <a:pt x="157966" y="492405"/>
                </a:lnTo>
                <a:lnTo>
                  <a:pt x="157966" y="491565"/>
                </a:lnTo>
                <a:lnTo>
                  <a:pt x="159570" y="491565"/>
                </a:lnTo>
                <a:lnTo>
                  <a:pt x="159570" y="489961"/>
                </a:lnTo>
                <a:lnTo>
                  <a:pt x="159570" y="493169"/>
                </a:lnTo>
                <a:lnTo>
                  <a:pt x="160334" y="493169"/>
                </a:lnTo>
                <a:lnTo>
                  <a:pt x="161097" y="491565"/>
                </a:lnTo>
                <a:lnTo>
                  <a:pt x="161861" y="489961"/>
                </a:lnTo>
                <a:lnTo>
                  <a:pt x="163389" y="492405"/>
                </a:lnTo>
                <a:lnTo>
                  <a:pt x="163389" y="493169"/>
                </a:lnTo>
                <a:lnTo>
                  <a:pt x="164229" y="492405"/>
                </a:lnTo>
                <a:lnTo>
                  <a:pt x="164229" y="493169"/>
                </a:lnTo>
                <a:lnTo>
                  <a:pt x="164993" y="491565"/>
                </a:lnTo>
                <a:lnTo>
                  <a:pt x="164993" y="493169"/>
                </a:lnTo>
                <a:lnTo>
                  <a:pt x="164993" y="492405"/>
                </a:lnTo>
                <a:lnTo>
                  <a:pt x="165757" y="492405"/>
                </a:lnTo>
                <a:lnTo>
                  <a:pt x="165757" y="429251"/>
                </a:lnTo>
                <a:lnTo>
                  <a:pt x="167285" y="313328"/>
                </a:lnTo>
                <a:lnTo>
                  <a:pt x="167285" y="183812"/>
                </a:lnTo>
                <a:lnTo>
                  <a:pt x="168049" y="94311"/>
                </a:lnTo>
                <a:lnTo>
                  <a:pt x="168049" y="93547"/>
                </a:lnTo>
                <a:lnTo>
                  <a:pt x="168812" y="139061"/>
                </a:lnTo>
                <a:lnTo>
                  <a:pt x="168812" y="191066"/>
                </a:lnTo>
                <a:lnTo>
                  <a:pt x="168812" y="242995"/>
                </a:lnTo>
                <a:lnTo>
                  <a:pt x="169576" y="286982"/>
                </a:lnTo>
                <a:lnTo>
                  <a:pt x="169576" y="326157"/>
                </a:lnTo>
                <a:lnTo>
                  <a:pt x="171180" y="356474"/>
                </a:lnTo>
                <a:lnTo>
                  <a:pt x="171180" y="382057"/>
                </a:lnTo>
                <a:lnTo>
                  <a:pt x="171944" y="400461"/>
                </a:lnTo>
                <a:lnTo>
                  <a:pt x="171944" y="418865"/>
                </a:lnTo>
                <a:lnTo>
                  <a:pt x="171944" y="430014"/>
                </a:lnTo>
                <a:lnTo>
                  <a:pt x="172708" y="443608"/>
                </a:lnTo>
                <a:lnTo>
                  <a:pt x="172708" y="450022"/>
                </a:lnTo>
                <a:lnTo>
                  <a:pt x="173472" y="457201"/>
                </a:lnTo>
                <a:lnTo>
                  <a:pt x="173472" y="463615"/>
                </a:lnTo>
                <a:lnTo>
                  <a:pt x="175000" y="469190"/>
                </a:lnTo>
                <a:lnTo>
                  <a:pt x="175000" y="474001"/>
                </a:lnTo>
                <a:lnTo>
                  <a:pt x="175000" y="476368"/>
                </a:lnTo>
                <a:lnTo>
                  <a:pt x="175840" y="479576"/>
                </a:lnTo>
                <a:lnTo>
                  <a:pt x="175840" y="481179"/>
                </a:lnTo>
                <a:lnTo>
                  <a:pt x="176604" y="484387"/>
                </a:lnTo>
                <a:lnTo>
                  <a:pt x="177368" y="487594"/>
                </a:lnTo>
                <a:lnTo>
                  <a:pt x="177368" y="485990"/>
                </a:lnTo>
                <a:lnTo>
                  <a:pt x="178895" y="487594"/>
                </a:lnTo>
                <a:lnTo>
                  <a:pt x="178895" y="489198"/>
                </a:lnTo>
                <a:lnTo>
                  <a:pt x="179659" y="489961"/>
                </a:lnTo>
                <a:lnTo>
                  <a:pt x="180423" y="491565"/>
                </a:lnTo>
                <a:lnTo>
                  <a:pt x="181263" y="491565"/>
                </a:lnTo>
                <a:lnTo>
                  <a:pt x="181263" y="489198"/>
                </a:lnTo>
                <a:lnTo>
                  <a:pt x="182791" y="488358"/>
                </a:lnTo>
                <a:lnTo>
                  <a:pt x="182791" y="489198"/>
                </a:lnTo>
                <a:lnTo>
                  <a:pt x="183555" y="489961"/>
                </a:lnTo>
                <a:lnTo>
                  <a:pt x="183555" y="492405"/>
                </a:lnTo>
                <a:lnTo>
                  <a:pt x="184319" y="489961"/>
                </a:lnTo>
                <a:lnTo>
                  <a:pt x="184319" y="491565"/>
                </a:lnTo>
                <a:lnTo>
                  <a:pt x="185083" y="489961"/>
                </a:lnTo>
                <a:lnTo>
                  <a:pt x="186687" y="489961"/>
                </a:lnTo>
                <a:lnTo>
                  <a:pt x="186687" y="492405"/>
                </a:lnTo>
                <a:lnTo>
                  <a:pt x="187451" y="491565"/>
                </a:lnTo>
                <a:lnTo>
                  <a:pt x="187451" y="492405"/>
                </a:lnTo>
                <a:lnTo>
                  <a:pt x="188214" y="489961"/>
                </a:lnTo>
                <a:lnTo>
                  <a:pt x="188214" y="492405"/>
                </a:lnTo>
                <a:lnTo>
                  <a:pt x="188214" y="491565"/>
                </a:lnTo>
                <a:lnTo>
                  <a:pt x="188978" y="492405"/>
                </a:lnTo>
                <a:lnTo>
                  <a:pt x="188978" y="491565"/>
                </a:lnTo>
                <a:lnTo>
                  <a:pt x="190506" y="493169"/>
                </a:lnTo>
                <a:lnTo>
                  <a:pt x="190506" y="489961"/>
                </a:lnTo>
                <a:lnTo>
                  <a:pt x="191270" y="489961"/>
                </a:lnTo>
                <a:lnTo>
                  <a:pt x="191270" y="488358"/>
                </a:lnTo>
                <a:lnTo>
                  <a:pt x="191270" y="429251"/>
                </a:lnTo>
                <a:lnTo>
                  <a:pt x="192110" y="314168"/>
                </a:lnTo>
                <a:lnTo>
                  <a:pt x="192110" y="187019"/>
                </a:lnTo>
                <a:lnTo>
                  <a:pt x="192874" y="102329"/>
                </a:lnTo>
                <a:lnTo>
                  <a:pt x="192874" y="103933"/>
                </a:lnTo>
                <a:lnTo>
                  <a:pt x="194402" y="153494"/>
                </a:lnTo>
                <a:lnTo>
                  <a:pt x="194402" y="207027"/>
                </a:lnTo>
                <a:lnTo>
                  <a:pt x="195166" y="257352"/>
                </a:lnTo>
                <a:lnTo>
                  <a:pt x="195166" y="298971"/>
                </a:lnTo>
                <a:lnTo>
                  <a:pt x="195166" y="336543"/>
                </a:lnTo>
                <a:lnTo>
                  <a:pt x="195929" y="364493"/>
                </a:lnTo>
                <a:lnTo>
                  <a:pt x="195929" y="388472"/>
                </a:lnTo>
                <a:lnTo>
                  <a:pt x="196693" y="408479"/>
                </a:lnTo>
                <a:lnTo>
                  <a:pt x="196693" y="422836"/>
                </a:lnTo>
                <a:lnTo>
                  <a:pt x="198297" y="437193"/>
                </a:lnTo>
                <a:lnTo>
                  <a:pt x="198297" y="445211"/>
                </a:lnTo>
                <a:lnTo>
                  <a:pt x="198297" y="455597"/>
                </a:lnTo>
                <a:lnTo>
                  <a:pt x="199061" y="460408"/>
                </a:lnTo>
                <a:lnTo>
                  <a:pt x="199061" y="467586"/>
                </a:lnTo>
                <a:lnTo>
                  <a:pt x="199825" y="469190"/>
                </a:lnTo>
                <a:lnTo>
                  <a:pt x="199825" y="474001"/>
                </a:lnTo>
                <a:lnTo>
                  <a:pt x="200589" y="475605"/>
                </a:lnTo>
                <a:lnTo>
                  <a:pt x="200589" y="479576"/>
                </a:lnTo>
                <a:lnTo>
                  <a:pt x="202117" y="483623"/>
                </a:lnTo>
                <a:lnTo>
                  <a:pt x="202881" y="485150"/>
                </a:lnTo>
                <a:lnTo>
                  <a:pt x="203721" y="485150"/>
                </a:lnTo>
                <a:lnTo>
                  <a:pt x="203721" y="488358"/>
                </a:lnTo>
                <a:lnTo>
                  <a:pt x="204485" y="487594"/>
                </a:lnTo>
                <a:lnTo>
                  <a:pt x="204485" y="489961"/>
                </a:lnTo>
                <a:lnTo>
                  <a:pt x="204485" y="488358"/>
                </a:lnTo>
                <a:lnTo>
                  <a:pt x="206012" y="491565"/>
                </a:lnTo>
                <a:lnTo>
                  <a:pt x="206776" y="492405"/>
                </a:lnTo>
                <a:lnTo>
                  <a:pt x="206776" y="491565"/>
                </a:lnTo>
                <a:lnTo>
                  <a:pt x="207540" y="491565"/>
                </a:lnTo>
                <a:lnTo>
                  <a:pt x="207540" y="493169"/>
                </a:lnTo>
                <a:lnTo>
                  <a:pt x="207540" y="491565"/>
                </a:lnTo>
                <a:lnTo>
                  <a:pt x="208304" y="493169"/>
                </a:lnTo>
                <a:lnTo>
                  <a:pt x="208304" y="492405"/>
                </a:lnTo>
                <a:lnTo>
                  <a:pt x="209908" y="494009"/>
                </a:lnTo>
                <a:lnTo>
                  <a:pt x="209908" y="491565"/>
                </a:lnTo>
                <a:lnTo>
                  <a:pt x="210672" y="494009"/>
                </a:lnTo>
                <a:lnTo>
                  <a:pt x="210672" y="492405"/>
                </a:lnTo>
                <a:lnTo>
                  <a:pt x="211436" y="492405"/>
                </a:lnTo>
                <a:lnTo>
                  <a:pt x="211436" y="491565"/>
                </a:lnTo>
                <a:lnTo>
                  <a:pt x="211436" y="492405"/>
                </a:lnTo>
                <a:lnTo>
                  <a:pt x="212200" y="492405"/>
                </a:lnTo>
                <a:lnTo>
                  <a:pt x="213727" y="492405"/>
                </a:lnTo>
                <a:lnTo>
                  <a:pt x="213727" y="491565"/>
                </a:lnTo>
                <a:lnTo>
                  <a:pt x="214568" y="492405"/>
                </a:lnTo>
                <a:lnTo>
                  <a:pt x="214568" y="491565"/>
                </a:lnTo>
                <a:lnTo>
                  <a:pt x="214568" y="494009"/>
                </a:lnTo>
                <a:lnTo>
                  <a:pt x="215331" y="492405"/>
                </a:lnTo>
                <a:lnTo>
                  <a:pt x="216095" y="493169"/>
                </a:lnTo>
                <a:lnTo>
                  <a:pt x="216095" y="492405"/>
                </a:lnTo>
                <a:lnTo>
                  <a:pt x="217623" y="435666"/>
                </a:lnTo>
                <a:lnTo>
                  <a:pt x="217623" y="320506"/>
                </a:lnTo>
                <a:lnTo>
                  <a:pt x="217623" y="203819"/>
                </a:lnTo>
                <a:lnTo>
                  <a:pt x="218387" y="118290"/>
                </a:lnTo>
                <a:lnTo>
                  <a:pt x="218387" y="123101"/>
                </a:lnTo>
                <a:lnTo>
                  <a:pt x="219151" y="163040"/>
                </a:lnTo>
                <a:lnTo>
                  <a:pt x="219151" y="214205"/>
                </a:lnTo>
                <a:lnTo>
                  <a:pt x="219991" y="262163"/>
                </a:lnTo>
                <a:lnTo>
                  <a:pt x="219991" y="305309"/>
                </a:lnTo>
                <a:lnTo>
                  <a:pt x="221519" y="338147"/>
                </a:lnTo>
                <a:lnTo>
                  <a:pt x="221519" y="368464"/>
                </a:lnTo>
                <a:lnTo>
                  <a:pt x="221519" y="389235"/>
                </a:lnTo>
                <a:lnTo>
                  <a:pt x="222283" y="409243"/>
                </a:lnTo>
                <a:lnTo>
                  <a:pt x="222283" y="424440"/>
                </a:lnTo>
                <a:lnTo>
                  <a:pt x="223046" y="436429"/>
                </a:lnTo>
                <a:lnTo>
                  <a:pt x="223046" y="447655"/>
                </a:lnTo>
                <a:lnTo>
                  <a:pt x="223810" y="453230"/>
                </a:lnTo>
                <a:lnTo>
                  <a:pt x="223810" y="459644"/>
                </a:lnTo>
                <a:lnTo>
                  <a:pt x="223810" y="462012"/>
                </a:lnTo>
                <a:lnTo>
                  <a:pt x="225414" y="465983"/>
                </a:lnTo>
                <a:lnTo>
                  <a:pt x="225414" y="465219"/>
                </a:lnTo>
                <a:lnTo>
                  <a:pt x="226178" y="471634"/>
                </a:lnTo>
                <a:lnTo>
                  <a:pt x="226178" y="476368"/>
                </a:lnTo>
                <a:lnTo>
                  <a:pt x="226942" y="477972"/>
                </a:lnTo>
                <a:lnTo>
                  <a:pt x="226942" y="483623"/>
                </a:lnTo>
                <a:lnTo>
                  <a:pt x="226942" y="481179"/>
                </a:lnTo>
                <a:lnTo>
                  <a:pt x="228470" y="484387"/>
                </a:lnTo>
                <a:lnTo>
                  <a:pt x="228470" y="485150"/>
                </a:lnTo>
                <a:lnTo>
                  <a:pt x="229234" y="485150"/>
                </a:lnTo>
                <a:lnTo>
                  <a:pt x="229234" y="489961"/>
                </a:lnTo>
                <a:lnTo>
                  <a:pt x="229998" y="488358"/>
                </a:lnTo>
                <a:lnTo>
                  <a:pt x="229998" y="489961"/>
                </a:lnTo>
                <a:lnTo>
                  <a:pt x="230761" y="492405"/>
                </a:lnTo>
                <a:lnTo>
                  <a:pt x="230761" y="489961"/>
                </a:lnTo>
                <a:lnTo>
                  <a:pt x="230761" y="494009"/>
                </a:lnTo>
                <a:lnTo>
                  <a:pt x="232366" y="491565"/>
                </a:lnTo>
                <a:lnTo>
                  <a:pt x="232366" y="492405"/>
                </a:lnTo>
                <a:lnTo>
                  <a:pt x="233129" y="493169"/>
                </a:lnTo>
                <a:lnTo>
                  <a:pt x="233129" y="489961"/>
                </a:lnTo>
                <a:lnTo>
                  <a:pt x="233893" y="494009"/>
                </a:lnTo>
                <a:lnTo>
                  <a:pt x="233893" y="491565"/>
                </a:lnTo>
                <a:lnTo>
                  <a:pt x="233893" y="493169"/>
                </a:lnTo>
                <a:lnTo>
                  <a:pt x="234657" y="492405"/>
                </a:lnTo>
                <a:lnTo>
                  <a:pt x="234657" y="489198"/>
                </a:lnTo>
                <a:lnTo>
                  <a:pt x="236185" y="491565"/>
                </a:lnTo>
                <a:lnTo>
                  <a:pt x="236185" y="488358"/>
                </a:lnTo>
                <a:lnTo>
                  <a:pt x="237025" y="489198"/>
                </a:lnTo>
                <a:lnTo>
                  <a:pt x="237789" y="489198"/>
                </a:lnTo>
                <a:lnTo>
                  <a:pt x="237789" y="491565"/>
                </a:lnTo>
                <a:lnTo>
                  <a:pt x="237789" y="489961"/>
                </a:lnTo>
                <a:lnTo>
                  <a:pt x="238553" y="492405"/>
                </a:lnTo>
                <a:lnTo>
                  <a:pt x="238553" y="491565"/>
                </a:lnTo>
                <a:lnTo>
                  <a:pt x="240081" y="493169"/>
                </a:lnTo>
                <a:lnTo>
                  <a:pt x="240081" y="491565"/>
                </a:lnTo>
                <a:lnTo>
                  <a:pt x="240844" y="491565"/>
                </a:lnTo>
                <a:lnTo>
                  <a:pt x="240844" y="489961"/>
                </a:lnTo>
                <a:lnTo>
                  <a:pt x="241608" y="491565"/>
                </a:lnTo>
                <a:lnTo>
                  <a:pt x="241608" y="489198"/>
                </a:lnTo>
                <a:lnTo>
                  <a:pt x="242448" y="441240"/>
                </a:lnTo>
                <a:lnTo>
                  <a:pt x="242448" y="341278"/>
                </a:lnTo>
                <a:lnTo>
                  <a:pt x="243976" y="238184"/>
                </a:lnTo>
                <a:lnTo>
                  <a:pt x="243976" y="155098"/>
                </a:lnTo>
                <a:lnTo>
                  <a:pt x="243976" y="139901"/>
                </a:lnTo>
                <a:lnTo>
                  <a:pt x="244740" y="178237"/>
                </a:lnTo>
                <a:lnTo>
                  <a:pt x="244740" y="222987"/>
                </a:lnTo>
                <a:lnTo>
                  <a:pt x="245504" y="270945"/>
                </a:lnTo>
                <a:lnTo>
                  <a:pt x="245504" y="310960"/>
                </a:lnTo>
                <a:lnTo>
                  <a:pt x="246268" y="346929"/>
                </a:lnTo>
                <a:lnTo>
                  <a:pt x="246268" y="373275"/>
                </a:lnTo>
                <a:lnTo>
                  <a:pt x="247872" y="394886"/>
                </a:lnTo>
                <a:lnTo>
                  <a:pt x="247872" y="414054"/>
                </a:lnTo>
                <a:lnTo>
                  <a:pt x="247872" y="428411"/>
                </a:lnTo>
                <a:lnTo>
                  <a:pt x="248636" y="442004"/>
                </a:lnTo>
                <a:lnTo>
                  <a:pt x="248636" y="449182"/>
                </a:lnTo>
                <a:lnTo>
                  <a:pt x="249400" y="458041"/>
                </a:lnTo>
                <a:lnTo>
                  <a:pt x="249400" y="462012"/>
                </a:lnTo>
                <a:lnTo>
                  <a:pt x="250163" y="468426"/>
                </a:lnTo>
                <a:lnTo>
                  <a:pt x="250163" y="472397"/>
                </a:lnTo>
                <a:lnTo>
                  <a:pt x="250163" y="474001"/>
                </a:lnTo>
                <a:lnTo>
                  <a:pt x="251691" y="479576"/>
                </a:lnTo>
                <a:lnTo>
                  <a:pt x="252455" y="484387"/>
                </a:lnTo>
                <a:lnTo>
                  <a:pt x="252455" y="483623"/>
                </a:lnTo>
                <a:lnTo>
                  <a:pt x="253295" y="485990"/>
                </a:lnTo>
                <a:lnTo>
                  <a:pt x="254059" y="489198"/>
                </a:lnTo>
                <a:lnTo>
                  <a:pt x="254059" y="487594"/>
                </a:lnTo>
                <a:lnTo>
                  <a:pt x="255587" y="488358"/>
                </a:lnTo>
                <a:lnTo>
                  <a:pt x="255587" y="485990"/>
                </a:lnTo>
                <a:lnTo>
                  <a:pt x="256351" y="487594"/>
                </a:lnTo>
                <a:lnTo>
                  <a:pt x="256351" y="491565"/>
                </a:lnTo>
                <a:lnTo>
                  <a:pt x="257115" y="488358"/>
                </a:lnTo>
                <a:lnTo>
                  <a:pt x="257115" y="491565"/>
                </a:lnTo>
                <a:lnTo>
                  <a:pt x="257115" y="489961"/>
                </a:lnTo>
                <a:lnTo>
                  <a:pt x="257878" y="491565"/>
                </a:lnTo>
                <a:lnTo>
                  <a:pt x="259483" y="491565"/>
                </a:lnTo>
                <a:lnTo>
                  <a:pt x="259483" y="493169"/>
                </a:lnTo>
                <a:lnTo>
                  <a:pt x="260246" y="491565"/>
                </a:lnTo>
                <a:lnTo>
                  <a:pt x="260246" y="493169"/>
                </a:lnTo>
                <a:lnTo>
                  <a:pt x="260246" y="492405"/>
                </a:lnTo>
                <a:lnTo>
                  <a:pt x="261010" y="492405"/>
                </a:lnTo>
                <a:lnTo>
                  <a:pt x="261010" y="494009"/>
                </a:lnTo>
                <a:lnTo>
                  <a:pt x="261774" y="491565"/>
                </a:lnTo>
                <a:lnTo>
                  <a:pt x="261774" y="495613"/>
                </a:lnTo>
                <a:lnTo>
                  <a:pt x="263302" y="492405"/>
                </a:lnTo>
                <a:lnTo>
                  <a:pt x="263302" y="494009"/>
                </a:lnTo>
                <a:lnTo>
                  <a:pt x="264066" y="494009"/>
                </a:lnTo>
                <a:lnTo>
                  <a:pt x="264066" y="491565"/>
                </a:lnTo>
                <a:lnTo>
                  <a:pt x="264066" y="495613"/>
                </a:lnTo>
                <a:lnTo>
                  <a:pt x="264906" y="493169"/>
                </a:lnTo>
                <a:lnTo>
                  <a:pt x="264906" y="492405"/>
                </a:lnTo>
                <a:lnTo>
                  <a:pt x="265670" y="493169"/>
                </a:lnTo>
                <a:lnTo>
                  <a:pt x="265670" y="489198"/>
                </a:lnTo>
                <a:lnTo>
                  <a:pt x="267198" y="492405"/>
                </a:lnTo>
                <a:lnTo>
                  <a:pt x="267198" y="494009"/>
                </a:lnTo>
                <a:lnTo>
                  <a:pt x="267198" y="488358"/>
                </a:lnTo>
                <a:lnTo>
                  <a:pt x="267961" y="436429"/>
                </a:lnTo>
                <a:lnTo>
                  <a:pt x="267961" y="326157"/>
                </a:lnTo>
                <a:lnTo>
                  <a:pt x="268725" y="210234"/>
                </a:lnTo>
                <a:lnTo>
                  <a:pt x="268725" y="133487"/>
                </a:lnTo>
                <a:lnTo>
                  <a:pt x="269489" y="134250"/>
                </a:lnTo>
                <a:lnTo>
                  <a:pt x="269489" y="178237"/>
                </a:lnTo>
                <a:lnTo>
                  <a:pt x="269489" y="229402"/>
                </a:lnTo>
                <a:lnTo>
                  <a:pt x="271093" y="273389"/>
                </a:lnTo>
                <a:lnTo>
                  <a:pt x="271093" y="317299"/>
                </a:lnTo>
                <a:lnTo>
                  <a:pt x="271857" y="346929"/>
                </a:lnTo>
                <a:lnTo>
                  <a:pt x="271857" y="376482"/>
                </a:lnTo>
                <a:lnTo>
                  <a:pt x="272621" y="398094"/>
                </a:lnTo>
                <a:lnTo>
                  <a:pt x="272621" y="414054"/>
                </a:lnTo>
                <a:lnTo>
                  <a:pt x="273385" y="432458"/>
                </a:lnTo>
                <a:lnTo>
                  <a:pt x="273385" y="440400"/>
                </a:lnTo>
                <a:lnTo>
                  <a:pt x="273385" y="451626"/>
                </a:lnTo>
                <a:lnTo>
                  <a:pt x="274913" y="459644"/>
                </a:lnTo>
                <a:lnTo>
                  <a:pt x="274913" y="463615"/>
                </a:lnTo>
                <a:lnTo>
                  <a:pt x="275753" y="471634"/>
                </a:lnTo>
                <a:lnTo>
                  <a:pt x="275753" y="470030"/>
                </a:lnTo>
                <a:lnTo>
                  <a:pt x="276517" y="476368"/>
                </a:lnTo>
                <a:lnTo>
                  <a:pt x="276517" y="481179"/>
                </a:lnTo>
                <a:lnTo>
                  <a:pt x="276517" y="476368"/>
                </a:lnTo>
                <a:lnTo>
                  <a:pt x="277280" y="481179"/>
                </a:lnTo>
                <a:lnTo>
                  <a:pt x="277280" y="485990"/>
                </a:lnTo>
                <a:lnTo>
                  <a:pt x="278808" y="483623"/>
                </a:lnTo>
                <a:lnTo>
                  <a:pt x="278808" y="489961"/>
                </a:lnTo>
                <a:lnTo>
                  <a:pt x="279572" y="495613"/>
                </a:lnTo>
                <a:lnTo>
                  <a:pt x="279572" y="491565"/>
                </a:lnTo>
                <a:lnTo>
                  <a:pt x="279572" y="492405"/>
                </a:lnTo>
                <a:lnTo>
                  <a:pt x="280336" y="492405"/>
                </a:lnTo>
                <a:lnTo>
                  <a:pt x="281176" y="496376"/>
                </a:lnTo>
                <a:lnTo>
                  <a:pt x="281176" y="489961"/>
                </a:lnTo>
                <a:lnTo>
                  <a:pt x="282704" y="491565"/>
                </a:lnTo>
                <a:lnTo>
                  <a:pt x="282704" y="493169"/>
                </a:lnTo>
                <a:lnTo>
                  <a:pt x="283468" y="493169"/>
                </a:lnTo>
                <a:lnTo>
                  <a:pt x="283468" y="494009"/>
                </a:lnTo>
                <a:lnTo>
                  <a:pt x="283468" y="488358"/>
                </a:lnTo>
                <a:lnTo>
                  <a:pt x="284232" y="488358"/>
                </a:lnTo>
                <a:lnTo>
                  <a:pt x="284232" y="489198"/>
                </a:lnTo>
                <a:lnTo>
                  <a:pt x="284995" y="484387"/>
                </a:lnTo>
                <a:lnTo>
                  <a:pt x="284995" y="489198"/>
                </a:lnTo>
                <a:lnTo>
                  <a:pt x="286600" y="487594"/>
                </a:lnTo>
                <a:lnTo>
                  <a:pt x="286600" y="492405"/>
                </a:lnTo>
                <a:lnTo>
                  <a:pt x="287363" y="489198"/>
                </a:lnTo>
                <a:lnTo>
                  <a:pt x="287363" y="491565"/>
                </a:lnTo>
                <a:lnTo>
                  <a:pt x="288127" y="495613"/>
                </a:lnTo>
                <a:lnTo>
                  <a:pt x="288127" y="492405"/>
                </a:lnTo>
                <a:lnTo>
                  <a:pt x="288891" y="494009"/>
                </a:lnTo>
                <a:lnTo>
                  <a:pt x="288891" y="493169"/>
                </a:lnTo>
                <a:lnTo>
                  <a:pt x="290419" y="489961"/>
                </a:lnTo>
                <a:lnTo>
                  <a:pt x="290419" y="493169"/>
                </a:lnTo>
                <a:lnTo>
                  <a:pt x="290419" y="489961"/>
                </a:lnTo>
                <a:lnTo>
                  <a:pt x="291183" y="492405"/>
                </a:lnTo>
                <a:lnTo>
                  <a:pt x="291183" y="494009"/>
                </a:lnTo>
                <a:lnTo>
                  <a:pt x="291947" y="489961"/>
                </a:lnTo>
                <a:lnTo>
                  <a:pt x="291947" y="493169"/>
                </a:lnTo>
                <a:lnTo>
                  <a:pt x="292787" y="489961"/>
                </a:lnTo>
                <a:lnTo>
                  <a:pt x="292787" y="439637"/>
                </a:lnTo>
                <a:lnTo>
                  <a:pt x="292787" y="340514"/>
                </a:lnTo>
                <a:lnTo>
                  <a:pt x="294315" y="223827"/>
                </a:lnTo>
                <a:lnTo>
                  <a:pt x="294315" y="143872"/>
                </a:lnTo>
                <a:lnTo>
                  <a:pt x="295078" y="145476"/>
                </a:lnTo>
                <a:lnTo>
                  <a:pt x="295078" y="183812"/>
                </a:lnTo>
                <a:lnTo>
                  <a:pt x="295842" y="234213"/>
                </a:lnTo>
                <a:lnTo>
                  <a:pt x="295842" y="278200"/>
                </a:lnTo>
                <a:lnTo>
                  <a:pt x="295842" y="318902"/>
                </a:lnTo>
                <a:lnTo>
                  <a:pt x="296606" y="349296"/>
                </a:lnTo>
                <a:lnTo>
                  <a:pt x="296606" y="377246"/>
                </a:lnTo>
                <a:lnTo>
                  <a:pt x="298210" y="398094"/>
                </a:lnTo>
                <a:lnTo>
                  <a:pt x="298210" y="416421"/>
                </a:lnTo>
                <a:lnTo>
                  <a:pt x="298974" y="432458"/>
                </a:lnTo>
                <a:lnTo>
                  <a:pt x="298974" y="441240"/>
                </a:lnTo>
                <a:lnTo>
                  <a:pt x="299738" y="453230"/>
                </a:lnTo>
                <a:lnTo>
                  <a:pt x="299738" y="458041"/>
                </a:lnTo>
                <a:lnTo>
                  <a:pt x="299738" y="464379"/>
                </a:lnTo>
                <a:lnTo>
                  <a:pt x="300502" y="469190"/>
                </a:lnTo>
                <a:lnTo>
                  <a:pt x="302030" y="475605"/>
                </a:lnTo>
                <a:lnTo>
                  <a:pt x="302030" y="474001"/>
                </a:lnTo>
                <a:lnTo>
                  <a:pt x="302793" y="479576"/>
                </a:lnTo>
                <a:lnTo>
                  <a:pt x="302793" y="483623"/>
                </a:lnTo>
                <a:lnTo>
                  <a:pt x="302793" y="481179"/>
                </a:lnTo>
                <a:lnTo>
                  <a:pt x="303634" y="485150"/>
                </a:lnTo>
                <a:lnTo>
                  <a:pt x="303634" y="484387"/>
                </a:lnTo>
                <a:lnTo>
                  <a:pt x="304398" y="485150"/>
                </a:lnTo>
                <a:lnTo>
                  <a:pt x="304398" y="487594"/>
                </a:lnTo>
                <a:lnTo>
                  <a:pt x="305925" y="485150"/>
                </a:lnTo>
                <a:lnTo>
                  <a:pt x="305925" y="489961"/>
                </a:lnTo>
                <a:lnTo>
                  <a:pt x="305925" y="488358"/>
                </a:lnTo>
                <a:lnTo>
                  <a:pt x="306689" y="488358"/>
                </a:lnTo>
                <a:lnTo>
                  <a:pt x="306689" y="491565"/>
                </a:lnTo>
                <a:lnTo>
                  <a:pt x="307453" y="488358"/>
                </a:lnTo>
                <a:lnTo>
                  <a:pt x="307453" y="491565"/>
                </a:lnTo>
                <a:lnTo>
                  <a:pt x="308217" y="489961"/>
                </a:lnTo>
                <a:lnTo>
                  <a:pt x="309821" y="493169"/>
                </a:lnTo>
                <a:lnTo>
                  <a:pt x="309821" y="491565"/>
                </a:lnTo>
                <a:lnTo>
                  <a:pt x="310585" y="491565"/>
                </a:lnTo>
                <a:lnTo>
                  <a:pt x="310585" y="489961"/>
                </a:lnTo>
                <a:lnTo>
                  <a:pt x="311349" y="493169"/>
                </a:lnTo>
                <a:lnTo>
                  <a:pt x="311349" y="489961"/>
                </a:lnTo>
                <a:lnTo>
                  <a:pt x="312112" y="493169"/>
                </a:lnTo>
                <a:lnTo>
                  <a:pt x="312112" y="492405"/>
                </a:lnTo>
                <a:lnTo>
                  <a:pt x="313640" y="494009"/>
                </a:lnTo>
                <a:lnTo>
                  <a:pt x="313640" y="489961"/>
                </a:lnTo>
                <a:lnTo>
                  <a:pt x="314480" y="493169"/>
                </a:lnTo>
                <a:lnTo>
                  <a:pt x="314480" y="492405"/>
                </a:lnTo>
                <a:lnTo>
                  <a:pt x="315244" y="489961"/>
                </a:lnTo>
                <a:lnTo>
                  <a:pt x="315244" y="493169"/>
                </a:lnTo>
                <a:lnTo>
                  <a:pt x="316008" y="489961"/>
                </a:lnTo>
                <a:lnTo>
                  <a:pt x="316008" y="492405"/>
                </a:lnTo>
                <a:lnTo>
                  <a:pt x="317536" y="489961"/>
                </a:lnTo>
                <a:lnTo>
                  <a:pt x="317536" y="494009"/>
                </a:lnTo>
                <a:lnTo>
                  <a:pt x="318300" y="489961"/>
                </a:lnTo>
                <a:lnTo>
                  <a:pt x="318300" y="441240"/>
                </a:lnTo>
                <a:lnTo>
                  <a:pt x="319064" y="342881"/>
                </a:lnTo>
                <a:lnTo>
                  <a:pt x="319064" y="229402"/>
                </a:lnTo>
                <a:lnTo>
                  <a:pt x="319064" y="149447"/>
                </a:lnTo>
                <a:lnTo>
                  <a:pt x="319827" y="149447"/>
                </a:lnTo>
                <a:lnTo>
                  <a:pt x="319827" y="187019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2198217" y="3522162"/>
            <a:ext cx="337185" cy="340995"/>
          </a:xfrm>
          <a:custGeom>
            <a:avLst/>
            <a:gdLst/>
            <a:ahLst/>
            <a:cxnLst/>
            <a:rect l="l" t="t" r="r" b="b"/>
            <a:pathLst>
              <a:path w="337185" h="340995">
                <a:moveTo>
                  <a:pt x="0" y="31233"/>
                </a:moveTo>
                <a:lnTo>
                  <a:pt x="1604" y="82398"/>
                </a:lnTo>
                <a:lnTo>
                  <a:pt x="1604" y="124857"/>
                </a:lnTo>
                <a:lnTo>
                  <a:pt x="2367" y="164797"/>
                </a:lnTo>
                <a:lnTo>
                  <a:pt x="2367" y="196794"/>
                </a:lnTo>
                <a:lnTo>
                  <a:pt x="2367" y="222453"/>
                </a:lnTo>
                <a:lnTo>
                  <a:pt x="3131" y="248799"/>
                </a:lnTo>
                <a:lnTo>
                  <a:pt x="3131" y="260788"/>
                </a:lnTo>
                <a:lnTo>
                  <a:pt x="3895" y="275221"/>
                </a:lnTo>
                <a:lnTo>
                  <a:pt x="3895" y="288051"/>
                </a:lnTo>
                <a:lnTo>
                  <a:pt x="5423" y="293625"/>
                </a:lnTo>
                <a:lnTo>
                  <a:pt x="5423" y="304851"/>
                </a:lnTo>
                <a:lnTo>
                  <a:pt x="6187" y="309586"/>
                </a:lnTo>
                <a:lnTo>
                  <a:pt x="6187" y="313633"/>
                </a:lnTo>
                <a:lnTo>
                  <a:pt x="6187" y="320812"/>
                </a:lnTo>
                <a:lnTo>
                  <a:pt x="7027" y="321652"/>
                </a:lnTo>
                <a:lnTo>
                  <a:pt x="7027" y="324019"/>
                </a:lnTo>
                <a:lnTo>
                  <a:pt x="7791" y="329594"/>
                </a:lnTo>
                <a:lnTo>
                  <a:pt x="7791" y="327990"/>
                </a:lnTo>
                <a:lnTo>
                  <a:pt x="9319" y="328830"/>
                </a:lnTo>
                <a:lnTo>
                  <a:pt x="9319" y="334405"/>
                </a:lnTo>
                <a:lnTo>
                  <a:pt x="9319" y="332037"/>
                </a:lnTo>
                <a:lnTo>
                  <a:pt x="10082" y="332801"/>
                </a:lnTo>
                <a:lnTo>
                  <a:pt x="10082" y="336848"/>
                </a:lnTo>
                <a:lnTo>
                  <a:pt x="10846" y="332801"/>
                </a:lnTo>
                <a:lnTo>
                  <a:pt x="13214" y="337612"/>
                </a:lnTo>
                <a:lnTo>
                  <a:pt x="13214" y="333641"/>
                </a:lnTo>
                <a:lnTo>
                  <a:pt x="13978" y="336008"/>
                </a:lnTo>
                <a:lnTo>
                  <a:pt x="14742" y="333641"/>
                </a:lnTo>
                <a:lnTo>
                  <a:pt x="14742" y="337612"/>
                </a:lnTo>
                <a:lnTo>
                  <a:pt x="15506" y="334405"/>
                </a:lnTo>
                <a:lnTo>
                  <a:pt x="15506" y="338452"/>
                </a:lnTo>
                <a:lnTo>
                  <a:pt x="17034" y="336008"/>
                </a:lnTo>
                <a:lnTo>
                  <a:pt x="17034" y="334405"/>
                </a:lnTo>
                <a:lnTo>
                  <a:pt x="17797" y="338452"/>
                </a:lnTo>
                <a:lnTo>
                  <a:pt x="17797" y="334405"/>
                </a:lnTo>
                <a:lnTo>
                  <a:pt x="18561" y="334405"/>
                </a:lnTo>
                <a:lnTo>
                  <a:pt x="18561" y="338452"/>
                </a:lnTo>
                <a:lnTo>
                  <a:pt x="18561" y="336008"/>
                </a:lnTo>
                <a:lnTo>
                  <a:pt x="19402" y="334405"/>
                </a:lnTo>
                <a:lnTo>
                  <a:pt x="19402" y="338452"/>
                </a:lnTo>
                <a:lnTo>
                  <a:pt x="20929" y="334405"/>
                </a:lnTo>
                <a:lnTo>
                  <a:pt x="20929" y="333641"/>
                </a:lnTo>
                <a:lnTo>
                  <a:pt x="21693" y="338452"/>
                </a:lnTo>
                <a:lnTo>
                  <a:pt x="21693" y="334405"/>
                </a:lnTo>
                <a:lnTo>
                  <a:pt x="22457" y="333641"/>
                </a:lnTo>
                <a:lnTo>
                  <a:pt x="22457" y="340056"/>
                </a:lnTo>
                <a:lnTo>
                  <a:pt x="22457" y="336008"/>
                </a:lnTo>
                <a:lnTo>
                  <a:pt x="23221" y="332801"/>
                </a:lnTo>
                <a:lnTo>
                  <a:pt x="23221" y="285607"/>
                </a:lnTo>
                <a:lnTo>
                  <a:pt x="24749" y="182437"/>
                </a:lnTo>
                <a:lnTo>
                  <a:pt x="24749" y="75220"/>
                </a:lnTo>
                <a:lnTo>
                  <a:pt x="25512" y="0"/>
                </a:lnTo>
                <a:lnTo>
                  <a:pt x="25512" y="1603"/>
                </a:lnTo>
                <a:lnTo>
                  <a:pt x="25512" y="37648"/>
                </a:lnTo>
                <a:lnTo>
                  <a:pt x="26353" y="87209"/>
                </a:lnTo>
                <a:lnTo>
                  <a:pt x="26353" y="127225"/>
                </a:lnTo>
                <a:lnTo>
                  <a:pt x="27117" y="167240"/>
                </a:lnTo>
                <a:lnTo>
                  <a:pt x="27117" y="200841"/>
                </a:lnTo>
                <a:lnTo>
                  <a:pt x="28644" y="222453"/>
                </a:lnTo>
                <a:lnTo>
                  <a:pt x="28644" y="247195"/>
                </a:lnTo>
                <a:lnTo>
                  <a:pt x="28644" y="262392"/>
                </a:lnTo>
                <a:lnTo>
                  <a:pt x="29408" y="273618"/>
                </a:lnTo>
                <a:lnTo>
                  <a:pt x="29408" y="290418"/>
                </a:lnTo>
                <a:lnTo>
                  <a:pt x="30172" y="294389"/>
                </a:lnTo>
                <a:lnTo>
                  <a:pt x="30172" y="304851"/>
                </a:lnTo>
                <a:lnTo>
                  <a:pt x="30936" y="314397"/>
                </a:lnTo>
                <a:lnTo>
                  <a:pt x="30936" y="312793"/>
                </a:lnTo>
                <a:lnTo>
                  <a:pt x="32540" y="320048"/>
                </a:lnTo>
                <a:lnTo>
                  <a:pt x="32540" y="326386"/>
                </a:lnTo>
                <a:lnTo>
                  <a:pt x="32540" y="321652"/>
                </a:lnTo>
                <a:lnTo>
                  <a:pt x="33304" y="325623"/>
                </a:lnTo>
                <a:lnTo>
                  <a:pt x="33304" y="329594"/>
                </a:lnTo>
                <a:lnTo>
                  <a:pt x="34068" y="325623"/>
                </a:lnTo>
                <a:lnTo>
                  <a:pt x="34068" y="329594"/>
                </a:lnTo>
                <a:lnTo>
                  <a:pt x="35595" y="333641"/>
                </a:lnTo>
                <a:lnTo>
                  <a:pt x="35595" y="329594"/>
                </a:lnTo>
                <a:lnTo>
                  <a:pt x="35595" y="333641"/>
                </a:lnTo>
                <a:lnTo>
                  <a:pt x="36359" y="336008"/>
                </a:lnTo>
                <a:lnTo>
                  <a:pt x="36359" y="332037"/>
                </a:lnTo>
                <a:lnTo>
                  <a:pt x="37123" y="336008"/>
                </a:lnTo>
                <a:lnTo>
                  <a:pt x="37123" y="336848"/>
                </a:lnTo>
                <a:lnTo>
                  <a:pt x="37887" y="332801"/>
                </a:lnTo>
                <a:lnTo>
                  <a:pt x="37887" y="337612"/>
                </a:lnTo>
                <a:lnTo>
                  <a:pt x="37887" y="336008"/>
                </a:lnTo>
                <a:lnTo>
                  <a:pt x="39491" y="334405"/>
                </a:lnTo>
                <a:lnTo>
                  <a:pt x="39491" y="338452"/>
                </a:lnTo>
                <a:lnTo>
                  <a:pt x="40255" y="336008"/>
                </a:lnTo>
                <a:lnTo>
                  <a:pt x="40255" y="333641"/>
                </a:lnTo>
                <a:lnTo>
                  <a:pt x="41019" y="338452"/>
                </a:lnTo>
                <a:lnTo>
                  <a:pt x="41019" y="336008"/>
                </a:lnTo>
                <a:lnTo>
                  <a:pt x="41783" y="332801"/>
                </a:lnTo>
                <a:lnTo>
                  <a:pt x="41783" y="338452"/>
                </a:lnTo>
                <a:lnTo>
                  <a:pt x="41783" y="340056"/>
                </a:lnTo>
                <a:lnTo>
                  <a:pt x="43310" y="333641"/>
                </a:lnTo>
                <a:lnTo>
                  <a:pt x="43310" y="338452"/>
                </a:lnTo>
                <a:lnTo>
                  <a:pt x="44074" y="340056"/>
                </a:lnTo>
                <a:lnTo>
                  <a:pt x="44074" y="332801"/>
                </a:lnTo>
                <a:lnTo>
                  <a:pt x="44838" y="336848"/>
                </a:lnTo>
                <a:lnTo>
                  <a:pt x="44838" y="340056"/>
                </a:lnTo>
                <a:lnTo>
                  <a:pt x="44838" y="332801"/>
                </a:lnTo>
                <a:lnTo>
                  <a:pt x="45678" y="336848"/>
                </a:lnTo>
                <a:lnTo>
                  <a:pt x="45678" y="340819"/>
                </a:lnTo>
                <a:lnTo>
                  <a:pt x="47206" y="333641"/>
                </a:lnTo>
                <a:lnTo>
                  <a:pt x="47206" y="336848"/>
                </a:lnTo>
                <a:lnTo>
                  <a:pt x="47970" y="340819"/>
                </a:lnTo>
                <a:lnTo>
                  <a:pt x="47970" y="334405"/>
                </a:lnTo>
                <a:lnTo>
                  <a:pt x="48734" y="333641"/>
                </a:lnTo>
                <a:lnTo>
                  <a:pt x="48734" y="337612"/>
                </a:lnTo>
                <a:lnTo>
                  <a:pt x="48734" y="285607"/>
                </a:lnTo>
                <a:lnTo>
                  <a:pt x="49498" y="187248"/>
                </a:lnTo>
                <a:lnTo>
                  <a:pt x="49498" y="89653"/>
                </a:lnTo>
                <a:lnTo>
                  <a:pt x="51025" y="5651"/>
                </a:lnTo>
                <a:lnTo>
                  <a:pt x="51025" y="3207"/>
                </a:lnTo>
                <a:lnTo>
                  <a:pt x="51866" y="44062"/>
                </a:lnTo>
                <a:lnTo>
                  <a:pt x="51866" y="86445"/>
                </a:lnTo>
                <a:lnTo>
                  <a:pt x="51866" y="130432"/>
                </a:lnTo>
                <a:lnTo>
                  <a:pt x="52629" y="169608"/>
                </a:lnTo>
                <a:lnTo>
                  <a:pt x="52629" y="195190"/>
                </a:lnTo>
                <a:lnTo>
                  <a:pt x="53393" y="224820"/>
                </a:lnTo>
                <a:lnTo>
                  <a:pt x="53393" y="247195"/>
                </a:lnTo>
                <a:lnTo>
                  <a:pt x="54921" y="257657"/>
                </a:lnTo>
                <a:lnTo>
                  <a:pt x="54921" y="275221"/>
                </a:lnTo>
                <a:lnTo>
                  <a:pt x="54921" y="292022"/>
                </a:lnTo>
                <a:lnTo>
                  <a:pt x="55685" y="294389"/>
                </a:lnTo>
                <a:lnTo>
                  <a:pt x="55685" y="301644"/>
                </a:lnTo>
                <a:lnTo>
                  <a:pt x="56449" y="312793"/>
                </a:lnTo>
                <a:lnTo>
                  <a:pt x="56449" y="314397"/>
                </a:lnTo>
                <a:lnTo>
                  <a:pt x="57213" y="313633"/>
                </a:lnTo>
                <a:lnTo>
                  <a:pt x="57213" y="322415"/>
                </a:lnTo>
                <a:lnTo>
                  <a:pt x="58817" y="325623"/>
                </a:lnTo>
                <a:lnTo>
                  <a:pt x="58817" y="320812"/>
                </a:lnTo>
                <a:lnTo>
                  <a:pt x="58817" y="326386"/>
                </a:lnTo>
                <a:lnTo>
                  <a:pt x="59581" y="330434"/>
                </a:lnTo>
                <a:lnTo>
                  <a:pt x="59581" y="324783"/>
                </a:lnTo>
                <a:lnTo>
                  <a:pt x="60344" y="327990"/>
                </a:lnTo>
                <a:lnTo>
                  <a:pt x="60344" y="332801"/>
                </a:lnTo>
                <a:lnTo>
                  <a:pt x="61108" y="327990"/>
                </a:lnTo>
                <a:lnTo>
                  <a:pt x="61108" y="325623"/>
                </a:lnTo>
                <a:lnTo>
                  <a:pt x="61108" y="332037"/>
                </a:lnTo>
                <a:lnTo>
                  <a:pt x="62636" y="332801"/>
                </a:lnTo>
                <a:lnTo>
                  <a:pt x="62636" y="324783"/>
                </a:lnTo>
                <a:lnTo>
                  <a:pt x="63400" y="330434"/>
                </a:lnTo>
                <a:lnTo>
                  <a:pt x="63400" y="334405"/>
                </a:lnTo>
                <a:lnTo>
                  <a:pt x="64164" y="328830"/>
                </a:lnTo>
                <a:lnTo>
                  <a:pt x="64164" y="325623"/>
                </a:lnTo>
                <a:lnTo>
                  <a:pt x="64164" y="334405"/>
                </a:lnTo>
                <a:lnTo>
                  <a:pt x="65004" y="334405"/>
                </a:lnTo>
                <a:lnTo>
                  <a:pt x="65004" y="328830"/>
                </a:lnTo>
                <a:lnTo>
                  <a:pt x="66532" y="325623"/>
                </a:lnTo>
                <a:lnTo>
                  <a:pt x="66532" y="332801"/>
                </a:lnTo>
                <a:lnTo>
                  <a:pt x="67296" y="333641"/>
                </a:lnTo>
                <a:lnTo>
                  <a:pt x="67296" y="324783"/>
                </a:lnTo>
                <a:lnTo>
                  <a:pt x="68059" y="325623"/>
                </a:lnTo>
                <a:lnTo>
                  <a:pt x="68059" y="332037"/>
                </a:lnTo>
                <a:lnTo>
                  <a:pt x="68059" y="332801"/>
                </a:lnTo>
                <a:lnTo>
                  <a:pt x="68823" y="324019"/>
                </a:lnTo>
                <a:lnTo>
                  <a:pt x="68823" y="326386"/>
                </a:lnTo>
                <a:lnTo>
                  <a:pt x="70351" y="332801"/>
                </a:lnTo>
                <a:lnTo>
                  <a:pt x="70351" y="330434"/>
                </a:lnTo>
                <a:lnTo>
                  <a:pt x="71191" y="322415"/>
                </a:lnTo>
                <a:lnTo>
                  <a:pt x="71191" y="325623"/>
                </a:lnTo>
                <a:lnTo>
                  <a:pt x="71191" y="332037"/>
                </a:lnTo>
                <a:lnTo>
                  <a:pt x="71955" y="334405"/>
                </a:lnTo>
                <a:lnTo>
                  <a:pt x="71955" y="337612"/>
                </a:lnTo>
                <a:lnTo>
                  <a:pt x="72719" y="333641"/>
                </a:lnTo>
                <a:lnTo>
                  <a:pt x="72719" y="327990"/>
                </a:lnTo>
                <a:lnTo>
                  <a:pt x="74247" y="322415"/>
                </a:lnTo>
                <a:lnTo>
                  <a:pt x="75011" y="278429"/>
                </a:lnTo>
                <a:lnTo>
                  <a:pt x="75011" y="183201"/>
                </a:lnTo>
                <a:lnTo>
                  <a:pt x="75011" y="86445"/>
                </a:lnTo>
                <a:lnTo>
                  <a:pt x="75774" y="11225"/>
                </a:lnTo>
                <a:lnTo>
                  <a:pt x="75774" y="10462"/>
                </a:lnTo>
                <a:lnTo>
                  <a:pt x="76538" y="48033"/>
                </a:lnTo>
                <a:lnTo>
                  <a:pt x="76538" y="93624"/>
                </a:lnTo>
                <a:lnTo>
                  <a:pt x="78142" y="135243"/>
                </a:lnTo>
                <a:lnTo>
                  <a:pt x="78142" y="172815"/>
                </a:lnTo>
                <a:lnTo>
                  <a:pt x="78142" y="203208"/>
                </a:lnTo>
                <a:lnTo>
                  <a:pt x="78906" y="228791"/>
                </a:lnTo>
                <a:lnTo>
                  <a:pt x="78906" y="249639"/>
                </a:lnTo>
                <a:lnTo>
                  <a:pt x="79670" y="265599"/>
                </a:lnTo>
                <a:lnTo>
                  <a:pt x="79670" y="280032"/>
                </a:lnTo>
                <a:lnTo>
                  <a:pt x="80434" y="290418"/>
                </a:lnTo>
                <a:lnTo>
                  <a:pt x="80434" y="300040"/>
                </a:lnTo>
                <a:lnTo>
                  <a:pt x="80434" y="306455"/>
                </a:lnTo>
                <a:lnTo>
                  <a:pt x="81962" y="312793"/>
                </a:lnTo>
                <a:lnTo>
                  <a:pt x="81962" y="316841"/>
                </a:lnTo>
                <a:lnTo>
                  <a:pt x="82725" y="321652"/>
                </a:lnTo>
                <a:lnTo>
                  <a:pt x="82725" y="324783"/>
                </a:lnTo>
                <a:lnTo>
                  <a:pt x="83566" y="326386"/>
                </a:lnTo>
                <a:lnTo>
                  <a:pt x="83566" y="328830"/>
                </a:lnTo>
                <a:lnTo>
                  <a:pt x="84330" y="330434"/>
                </a:lnTo>
                <a:lnTo>
                  <a:pt x="84330" y="332801"/>
                </a:lnTo>
                <a:lnTo>
                  <a:pt x="84330" y="333641"/>
                </a:lnTo>
                <a:lnTo>
                  <a:pt x="85857" y="334405"/>
                </a:lnTo>
                <a:lnTo>
                  <a:pt x="86621" y="334405"/>
                </a:lnTo>
                <a:lnTo>
                  <a:pt x="86621" y="336008"/>
                </a:lnTo>
                <a:lnTo>
                  <a:pt x="87385" y="336848"/>
                </a:lnTo>
                <a:lnTo>
                  <a:pt x="87385" y="337612"/>
                </a:lnTo>
                <a:lnTo>
                  <a:pt x="87385" y="336848"/>
                </a:lnTo>
                <a:lnTo>
                  <a:pt x="88149" y="337612"/>
                </a:lnTo>
                <a:lnTo>
                  <a:pt x="89677" y="337612"/>
                </a:lnTo>
                <a:lnTo>
                  <a:pt x="90517" y="338452"/>
                </a:lnTo>
                <a:lnTo>
                  <a:pt x="90517" y="337612"/>
                </a:lnTo>
                <a:lnTo>
                  <a:pt x="91281" y="337612"/>
                </a:lnTo>
                <a:lnTo>
                  <a:pt x="92045" y="337612"/>
                </a:lnTo>
                <a:lnTo>
                  <a:pt x="92045" y="338452"/>
                </a:lnTo>
                <a:lnTo>
                  <a:pt x="93572" y="337612"/>
                </a:lnTo>
                <a:lnTo>
                  <a:pt x="93572" y="338452"/>
                </a:lnTo>
                <a:lnTo>
                  <a:pt x="94336" y="338452"/>
                </a:lnTo>
                <a:lnTo>
                  <a:pt x="94336" y="337612"/>
                </a:lnTo>
                <a:lnTo>
                  <a:pt x="94336" y="336848"/>
                </a:lnTo>
                <a:lnTo>
                  <a:pt x="95100" y="337612"/>
                </a:lnTo>
                <a:lnTo>
                  <a:pt x="95100" y="336848"/>
                </a:lnTo>
                <a:lnTo>
                  <a:pt x="95864" y="336848"/>
                </a:lnTo>
                <a:lnTo>
                  <a:pt x="97468" y="336848"/>
                </a:lnTo>
                <a:lnTo>
                  <a:pt x="98232" y="336848"/>
                </a:lnTo>
                <a:lnTo>
                  <a:pt x="98996" y="336848"/>
                </a:lnTo>
                <a:lnTo>
                  <a:pt x="99760" y="294389"/>
                </a:lnTo>
                <a:lnTo>
                  <a:pt x="99760" y="202445"/>
                </a:lnTo>
                <a:lnTo>
                  <a:pt x="101287" y="105613"/>
                </a:lnTo>
                <a:lnTo>
                  <a:pt x="101287" y="27262"/>
                </a:lnTo>
                <a:lnTo>
                  <a:pt x="101287" y="23215"/>
                </a:lnTo>
                <a:lnTo>
                  <a:pt x="102051" y="58419"/>
                </a:lnTo>
                <a:lnTo>
                  <a:pt x="102051" y="102406"/>
                </a:lnTo>
                <a:lnTo>
                  <a:pt x="102891" y="142421"/>
                </a:lnTo>
                <a:lnTo>
                  <a:pt x="102891" y="177626"/>
                </a:lnTo>
                <a:lnTo>
                  <a:pt x="103655" y="206416"/>
                </a:lnTo>
                <a:lnTo>
                  <a:pt x="103655" y="230395"/>
                </a:lnTo>
                <a:lnTo>
                  <a:pt x="103655" y="249639"/>
                </a:lnTo>
                <a:lnTo>
                  <a:pt x="105183" y="265599"/>
                </a:lnTo>
                <a:lnTo>
                  <a:pt x="105183" y="280032"/>
                </a:lnTo>
                <a:lnTo>
                  <a:pt x="105947" y="289654"/>
                </a:lnTo>
                <a:lnTo>
                  <a:pt x="105947" y="298436"/>
                </a:lnTo>
                <a:lnTo>
                  <a:pt x="106711" y="304851"/>
                </a:lnTo>
                <a:lnTo>
                  <a:pt x="106711" y="310426"/>
                </a:lnTo>
                <a:lnTo>
                  <a:pt x="106711" y="316001"/>
                </a:lnTo>
                <a:lnTo>
                  <a:pt x="107475" y="320048"/>
                </a:lnTo>
                <a:lnTo>
                  <a:pt x="107475" y="322415"/>
                </a:lnTo>
                <a:lnTo>
                  <a:pt x="109002" y="324783"/>
                </a:lnTo>
                <a:lnTo>
                  <a:pt x="109002" y="327990"/>
                </a:lnTo>
                <a:lnTo>
                  <a:pt x="109842" y="328830"/>
                </a:lnTo>
                <a:lnTo>
                  <a:pt x="109842" y="329594"/>
                </a:lnTo>
                <a:lnTo>
                  <a:pt x="110606" y="330434"/>
                </a:lnTo>
                <a:lnTo>
                  <a:pt x="110606" y="332037"/>
                </a:lnTo>
                <a:lnTo>
                  <a:pt x="110606" y="333641"/>
                </a:lnTo>
                <a:lnTo>
                  <a:pt x="111370" y="334405"/>
                </a:lnTo>
                <a:lnTo>
                  <a:pt x="111370" y="333641"/>
                </a:lnTo>
                <a:lnTo>
                  <a:pt x="112898" y="333641"/>
                </a:lnTo>
                <a:lnTo>
                  <a:pt x="113662" y="334405"/>
                </a:lnTo>
                <a:lnTo>
                  <a:pt x="114426" y="336008"/>
                </a:lnTo>
                <a:lnTo>
                  <a:pt x="114426" y="334405"/>
                </a:lnTo>
                <a:lnTo>
                  <a:pt x="115190" y="334405"/>
                </a:lnTo>
                <a:lnTo>
                  <a:pt x="116794" y="336008"/>
                </a:lnTo>
                <a:lnTo>
                  <a:pt x="117557" y="336008"/>
                </a:lnTo>
                <a:lnTo>
                  <a:pt x="117557" y="336848"/>
                </a:lnTo>
                <a:lnTo>
                  <a:pt x="118321" y="336008"/>
                </a:lnTo>
                <a:lnTo>
                  <a:pt x="118321" y="336848"/>
                </a:lnTo>
                <a:lnTo>
                  <a:pt x="119085" y="336848"/>
                </a:lnTo>
                <a:lnTo>
                  <a:pt x="119085" y="336008"/>
                </a:lnTo>
                <a:lnTo>
                  <a:pt x="120613" y="336848"/>
                </a:lnTo>
                <a:lnTo>
                  <a:pt x="120613" y="336008"/>
                </a:lnTo>
                <a:lnTo>
                  <a:pt x="121377" y="336848"/>
                </a:lnTo>
                <a:lnTo>
                  <a:pt x="122217" y="336848"/>
                </a:lnTo>
                <a:lnTo>
                  <a:pt x="122981" y="336848"/>
                </a:lnTo>
                <a:lnTo>
                  <a:pt x="124509" y="336848"/>
                </a:lnTo>
                <a:lnTo>
                  <a:pt x="125272" y="294389"/>
                </a:lnTo>
                <a:lnTo>
                  <a:pt x="125272" y="205652"/>
                </a:lnTo>
                <a:lnTo>
                  <a:pt x="126036" y="109661"/>
                </a:lnTo>
                <a:lnTo>
                  <a:pt x="126036" y="32073"/>
                </a:lnTo>
                <a:lnTo>
                  <a:pt x="126800" y="30469"/>
                </a:lnTo>
                <a:lnTo>
                  <a:pt x="126800" y="65598"/>
                </a:lnTo>
                <a:lnTo>
                  <a:pt x="126800" y="108821"/>
                </a:lnTo>
                <a:lnTo>
                  <a:pt x="128328" y="147232"/>
                </a:lnTo>
                <a:lnTo>
                  <a:pt x="128328" y="181597"/>
                </a:lnTo>
                <a:lnTo>
                  <a:pt x="129168" y="209623"/>
                </a:lnTo>
                <a:lnTo>
                  <a:pt x="129168" y="232838"/>
                </a:lnTo>
                <a:lnTo>
                  <a:pt x="129932" y="252846"/>
                </a:lnTo>
                <a:lnTo>
                  <a:pt x="129932" y="267203"/>
                </a:lnTo>
                <a:lnTo>
                  <a:pt x="129932" y="280796"/>
                </a:lnTo>
                <a:lnTo>
                  <a:pt x="130696" y="292022"/>
                </a:lnTo>
                <a:lnTo>
                  <a:pt x="130696" y="300040"/>
                </a:lnTo>
                <a:lnTo>
                  <a:pt x="132224" y="305615"/>
                </a:lnTo>
                <a:lnTo>
                  <a:pt x="132224" y="310426"/>
                </a:lnTo>
                <a:lnTo>
                  <a:pt x="132987" y="316001"/>
                </a:lnTo>
                <a:lnTo>
                  <a:pt x="132987" y="318444"/>
                </a:lnTo>
                <a:lnTo>
                  <a:pt x="132987" y="322415"/>
                </a:lnTo>
                <a:lnTo>
                  <a:pt x="133751" y="325623"/>
                </a:lnTo>
                <a:lnTo>
                  <a:pt x="133751" y="327990"/>
                </a:lnTo>
                <a:lnTo>
                  <a:pt x="134515" y="328830"/>
                </a:lnTo>
                <a:lnTo>
                  <a:pt x="134515" y="329594"/>
                </a:lnTo>
                <a:lnTo>
                  <a:pt x="136119" y="330434"/>
                </a:lnTo>
                <a:lnTo>
                  <a:pt x="136119" y="332037"/>
                </a:lnTo>
                <a:lnTo>
                  <a:pt x="136883" y="332037"/>
                </a:lnTo>
                <a:lnTo>
                  <a:pt x="136883" y="333641"/>
                </a:lnTo>
                <a:lnTo>
                  <a:pt x="137647" y="334405"/>
                </a:lnTo>
                <a:lnTo>
                  <a:pt x="138411" y="334405"/>
                </a:lnTo>
                <a:lnTo>
                  <a:pt x="138411" y="336008"/>
                </a:lnTo>
                <a:lnTo>
                  <a:pt x="139939" y="336008"/>
                </a:lnTo>
                <a:lnTo>
                  <a:pt x="140702" y="336008"/>
                </a:lnTo>
                <a:lnTo>
                  <a:pt x="140702" y="336848"/>
                </a:lnTo>
                <a:lnTo>
                  <a:pt x="141543" y="336008"/>
                </a:lnTo>
                <a:lnTo>
                  <a:pt x="141543" y="336848"/>
                </a:lnTo>
                <a:lnTo>
                  <a:pt x="142307" y="336008"/>
                </a:lnTo>
                <a:lnTo>
                  <a:pt x="143834" y="336848"/>
                </a:lnTo>
                <a:lnTo>
                  <a:pt x="144598" y="336008"/>
                </a:lnTo>
                <a:lnTo>
                  <a:pt x="145362" y="336008"/>
                </a:lnTo>
                <a:lnTo>
                  <a:pt x="146126" y="336008"/>
                </a:lnTo>
                <a:lnTo>
                  <a:pt x="146126" y="336848"/>
                </a:lnTo>
                <a:lnTo>
                  <a:pt x="147654" y="336848"/>
                </a:lnTo>
                <a:lnTo>
                  <a:pt x="148494" y="336848"/>
                </a:lnTo>
                <a:lnTo>
                  <a:pt x="148494" y="336008"/>
                </a:lnTo>
                <a:lnTo>
                  <a:pt x="149258" y="336848"/>
                </a:lnTo>
                <a:lnTo>
                  <a:pt x="149258" y="336008"/>
                </a:lnTo>
                <a:lnTo>
                  <a:pt x="149258" y="336848"/>
                </a:lnTo>
                <a:lnTo>
                  <a:pt x="150022" y="298436"/>
                </a:lnTo>
                <a:lnTo>
                  <a:pt x="150022" y="211227"/>
                </a:lnTo>
                <a:lnTo>
                  <a:pt x="151549" y="119206"/>
                </a:lnTo>
                <a:lnTo>
                  <a:pt x="151549" y="43222"/>
                </a:lnTo>
                <a:lnTo>
                  <a:pt x="152313" y="37648"/>
                </a:lnTo>
                <a:lnTo>
                  <a:pt x="152313" y="71249"/>
                </a:lnTo>
                <a:lnTo>
                  <a:pt x="153077" y="111264"/>
                </a:lnTo>
                <a:lnTo>
                  <a:pt x="153077" y="150440"/>
                </a:lnTo>
                <a:lnTo>
                  <a:pt x="153077" y="184804"/>
                </a:lnTo>
                <a:lnTo>
                  <a:pt x="153841" y="212831"/>
                </a:lnTo>
                <a:lnTo>
                  <a:pt x="153841" y="236809"/>
                </a:lnTo>
                <a:lnTo>
                  <a:pt x="155445" y="255213"/>
                </a:lnTo>
                <a:lnTo>
                  <a:pt x="155445" y="270410"/>
                </a:lnTo>
                <a:lnTo>
                  <a:pt x="156209" y="282400"/>
                </a:lnTo>
                <a:lnTo>
                  <a:pt x="156209" y="292022"/>
                </a:lnTo>
                <a:lnTo>
                  <a:pt x="156209" y="300804"/>
                </a:lnTo>
                <a:lnTo>
                  <a:pt x="156973" y="308059"/>
                </a:lnTo>
                <a:lnTo>
                  <a:pt x="156973" y="312793"/>
                </a:lnTo>
                <a:lnTo>
                  <a:pt x="158500" y="317604"/>
                </a:lnTo>
                <a:lnTo>
                  <a:pt x="158500" y="320048"/>
                </a:lnTo>
                <a:lnTo>
                  <a:pt x="159264" y="322415"/>
                </a:lnTo>
                <a:lnTo>
                  <a:pt x="159264" y="325623"/>
                </a:lnTo>
                <a:lnTo>
                  <a:pt x="159264" y="327990"/>
                </a:lnTo>
                <a:lnTo>
                  <a:pt x="160028" y="328830"/>
                </a:lnTo>
                <a:lnTo>
                  <a:pt x="160028" y="330434"/>
                </a:lnTo>
                <a:lnTo>
                  <a:pt x="160868" y="330434"/>
                </a:lnTo>
                <a:lnTo>
                  <a:pt x="160868" y="332037"/>
                </a:lnTo>
                <a:lnTo>
                  <a:pt x="162396" y="330434"/>
                </a:lnTo>
                <a:lnTo>
                  <a:pt x="162396" y="332037"/>
                </a:lnTo>
                <a:lnTo>
                  <a:pt x="163160" y="332801"/>
                </a:lnTo>
                <a:lnTo>
                  <a:pt x="163160" y="333641"/>
                </a:lnTo>
                <a:lnTo>
                  <a:pt x="163160" y="334405"/>
                </a:lnTo>
                <a:lnTo>
                  <a:pt x="163924" y="336008"/>
                </a:lnTo>
                <a:lnTo>
                  <a:pt x="164688" y="336848"/>
                </a:lnTo>
                <a:lnTo>
                  <a:pt x="164688" y="336008"/>
                </a:lnTo>
                <a:lnTo>
                  <a:pt x="166215" y="336848"/>
                </a:lnTo>
                <a:lnTo>
                  <a:pt x="166215" y="336008"/>
                </a:lnTo>
                <a:lnTo>
                  <a:pt x="167056" y="336008"/>
                </a:lnTo>
                <a:lnTo>
                  <a:pt x="167056" y="336848"/>
                </a:lnTo>
                <a:lnTo>
                  <a:pt x="167819" y="336848"/>
                </a:lnTo>
                <a:lnTo>
                  <a:pt x="168583" y="336848"/>
                </a:lnTo>
                <a:lnTo>
                  <a:pt x="168583" y="336008"/>
                </a:lnTo>
                <a:lnTo>
                  <a:pt x="170111" y="334405"/>
                </a:lnTo>
                <a:lnTo>
                  <a:pt x="170111" y="336008"/>
                </a:lnTo>
                <a:lnTo>
                  <a:pt x="170875" y="334405"/>
                </a:lnTo>
                <a:lnTo>
                  <a:pt x="170875" y="336008"/>
                </a:lnTo>
                <a:lnTo>
                  <a:pt x="171639" y="336008"/>
                </a:lnTo>
                <a:lnTo>
                  <a:pt x="172403" y="336848"/>
                </a:lnTo>
                <a:lnTo>
                  <a:pt x="172403" y="336008"/>
                </a:lnTo>
                <a:lnTo>
                  <a:pt x="174007" y="336848"/>
                </a:lnTo>
                <a:lnTo>
                  <a:pt x="174007" y="336008"/>
                </a:lnTo>
                <a:lnTo>
                  <a:pt x="174771" y="336848"/>
                </a:lnTo>
                <a:lnTo>
                  <a:pt x="174771" y="337612"/>
                </a:lnTo>
                <a:lnTo>
                  <a:pt x="175534" y="337612"/>
                </a:lnTo>
                <a:lnTo>
                  <a:pt x="175534" y="304011"/>
                </a:lnTo>
                <a:lnTo>
                  <a:pt x="175534" y="219245"/>
                </a:lnTo>
                <a:lnTo>
                  <a:pt x="176298" y="129668"/>
                </a:lnTo>
                <a:lnTo>
                  <a:pt x="176298" y="54448"/>
                </a:lnTo>
                <a:lnTo>
                  <a:pt x="177826" y="46430"/>
                </a:lnTo>
                <a:lnTo>
                  <a:pt x="177826" y="77663"/>
                </a:lnTo>
                <a:lnTo>
                  <a:pt x="178590" y="116839"/>
                </a:lnTo>
                <a:lnTo>
                  <a:pt x="178590" y="154411"/>
                </a:lnTo>
                <a:lnTo>
                  <a:pt x="179354" y="186408"/>
                </a:lnTo>
                <a:lnTo>
                  <a:pt x="179354" y="213594"/>
                </a:lnTo>
                <a:lnTo>
                  <a:pt x="179354" y="235206"/>
                </a:lnTo>
                <a:lnTo>
                  <a:pt x="180194" y="254450"/>
                </a:lnTo>
                <a:lnTo>
                  <a:pt x="180194" y="269647"/>
                </a:lnTo>
                <a:lnTo>
                  <a:pt x="181722" y="284003"/>
                </a:lnTo>
                <a:lnTo>
                  <a:pt x="181722" y="293625"/>
                </a:lnTo>
                <a:lnTo>
                  <a:pt x="182486" y="301644"/>
                </a:lnTo>
                <a:lnTo>
                  <a:pt x="182486" y="308059"/>
                </a:lnTo>
                <a:lnTo>
                  <a:pt x="182486" y="312793"/>
                </a:lnTo>
                <a:lnTo>
                  <a:pt x="183249" y="316841"/>
                </a:lnTo>
                <a:lnTo>
                  <a:pt x="183249" y="320812"/>
                </a:lnTo>
                <a:lnTo>
                  <a:pt x="184013" y="322415"/>
                </a:lnTo>
                <a:lnTo>
                  <a:pt x="184013" y="325623"/>
                </a:lnTo>
                <a:lnTo>
                  <a:pt x="185541" y="327990"/>
                </a:lnTo>
                <a:lnTo>
                  <a:pt x="185541" y="330434"/>
                </a:lnTo>
                <a:lnTo>
                  <a:pt x="185541" y="332037"/>
                </a:lnTo>
                <a:lnTo>
                  <a:pt x="186381" y="332037"/>
                </a:lnTo>
                <a:lnTo>
                  <a:pt x="186381" y="332801"/>
                </a:lnTo>
                <a:lnTo>
                  <a:pt x="187145" y="333641"/>
                </a:lnTo>
                <a:lnTo>
                  <a:pt x="187145" y="334405"/>
                </a:lnTo>
                <a:lnTo>
                  <a:pt x="187909" y="334405"/>
                </a:lnTo>
                <a:lnTo>
                  <a:pt x="187909" y="336008"/>
                </a:lnTo>
                <a:lnTo>
                  <a:pt x="189437" y="336008"/>
                </a:lnTo>
                <a:lnTo>
                  <a:pt x="189437" y="334405"/>
                </a:lnTo>
                <a:lnTo>
                  <a:pt x="190201" y="334405"/>
                </a:lnTo>
                <a:lnTo>
                  <a:pt x="190201" y="336008"/>
                </a:lnTo>
                <a:lnTo>
                  <a:pt x="190964" y="334405"/>
                </a:lnTo>
                <a:lnTo>
                  <a:pt x="190964" y="333641"/>
                </a:lnTo>
                <a:lnTo>
                  <a:pt x="191728" y="334405"/>
                </a:lnTo>
                <a:lnTo>
                  <a:pt x="191728" y="336008"/>
                </a:lnTo>
                <a:lnTo>
                  <a:pt x="191728" y="336848"/>
                </a:lnTo>
                <a:lnTo>
                  <a:pt x="193332" y="336008"/>
                </a:lnTo>
                <a:lnTo>
                  <a:pt x="193332" y="336848"/>
                </a:lnTo>
                <a:lnTo>
                  <a:pt x="194096" y="337612"/>
                </a:lnTo>
                <a:lnTo>
                  <a:pt x="194860" y="337612"/>
                </a:lnTo>
                <a:lnTo>
                  <a:pt x="194860" y="338452"/>
                </a:lnTo>
                <a:lnTo>
                  <a:pt x="194860" y="340056"/>
                </a:lnTo>
                <a:lnTo>
                  <a:pt x="195624" y="337612"/>
                </a:lnTo>
                <a:lnTo>
                  <a:pt x="195624" y="338452"/>
                </a:lnTo>
                <a:lnTo>
                  <a:pt x="197152" y="338452"/>
                </a:lnTo>
                <a:lnTo>
                  <a:pt x="197152" y="337612"/>
                </a:lnTo>
                <a:lnTo>
                  <a:pt x="197915" y="336848"/>
                </a:lnTo>
                <a:lnTo>
                  <a:pt x="198679" y="336848"/>
                </a:lnTo>
                <a:lnTo>
                  <a:pt x="198679" y="336008"/>
                </a:lnTo>
                <a:lnTo>
                  <a:pt x="198679" y="336848"/>
                </a:lnTo>
                <a:lnTo>
                  <a:pt x="199520" y="336008"/>
                </a:lnTo>
                <a:lnTo>
                  <a:pt x="201047" y="337612"/>
                </a:lnTo>
                <a:lnTo>
                  <a:pt x="201047" y="304011"/>
                </a:lnTo>
                <a:lnTo>
                  <a:pt x="201811" y="223216"/>
                </a:lnTo>
                <a:lnTo>
                  <a:pt x="201811" y="134403"/>
                </a:lnTo>
                <a:lnTo>
                  <a:pt x="201811" y="59259"/>
                </a:lnTo>
                <a:lnTo>
                  <a:pt x="202575" y="51241"/>
                </a:lnTo>
                <a:lnTo>
                  <a:pt x="202575" y="83238"/>
                </a:lnTo>
                <a:lnTo>
                  <a:pt x="203339" y="121650"/>
                </a:lnTo>
                <a:lnTo>
                  <a:pt x="203339" y="159222"/>
                </a:lnTo>
                <a:lnTo>
                  <a:pt x="204867" y="190455"/>
                </a:lnTo>
                <a:lnTo>
                  <a:pt x="204867" y="218405"/>
                </a:lnTo>
                <a:lnTo>
                  <a:pt x="204867" y="238413"/>
                </a:lnTo>
                <a:lnTo>
                  <a:pt x="205707" y="257657"/>
                </a:lnTo>
                <a:lnTo>
                  <a:pt x="205707" y="272854"/>
                </a:lnTo>
                <a:lnTo>
                  <a:pt x="206471" y="284843"/>
                </a:lnTo>
                <a:lnTo>
                  <a:pt x="206471" y="294389"/>
                </a:lnTo>
                <a:lnTo>
                  <a:pt x="207235" y="301644"/>
                </a:lnTo>
                <a:lnTo>
                  <a:pt x="207235" y="308059"/>
                </a:lnTo>
                <a:lnTo>
                  <a:pt x="208762" y="312793"/>
                </a:lnTo>
                <a:lnTo>
                  <a:pt x="208762" y="317604"/>
                </a:lnTo>
                <a:lnTo>
                  <a:pt x="208762" y="320812"/>
                </a:lnTo>
                <a:lnTo>
                  <a:pt x="209526" y="324019"/>
                </a:lnTo>
                <a:lnTo>
                  <a:pt x="209526" y="326386"/>
                </a:lnTo>
                <a:lnTo>
                  <a:pt x="210290" y="328830"/>
                </a:lnTo>
                <a:lnTo>
                  <a:pt x="210290" y="329594"/>
                </a:lnTo>
                <a:lnTo>
                  <a:pt x="211054" y="330434"/>
                </a:lnTo>
                <a:lnTo>
                  <a:pt x="211054" y="332037"/>
                </a:lnTo>
                <a:lnTo>
                  <a:pt x="211054" y="332801"/>
                </a:lnTo>
                <a:lnTo>
                  <a:pt x="212658" y="333641"/>
                </a:lnTo>
                <a:lnTo>
                  <a:pt x="213422" y="333641"/>
                </a:lnTo>
                <a:lnTo>
                  <a:pt x="213422" y="334405"/>
                </a:lnTo>
                <a:lnTo>
                  <a:pt x="214186" y="334405"/>
                </a:lnTo>
                <a:lnTo>
                  <a:pt x="214186" y="336008"/>
                </a:lnTo>
                <a:lnTo>
                  <a:pt x="214950" y="336008"/>
                </a:lnTo>
                <a:lnTo>
                  <a:pt x="216477" y="336008"/>
                </a:lnTo>
                <a:lnTo>
                  <a:pt x="216477" y="334405"/>
                </a:lnTo>
                <a:lnTo>
                  <a:pt x="217241" y="336008"/>
                </a:lnTo>
                <a:lnTo>
                  <a:pt x="218005" y="334405"/>
                </a:lnTo>
                <a:lnTo>
                  <a:pt x="218005" y="336008"/>
                </a:lnTo>
                <a:lnTo>
                  <a:pt x="218005" y="334405"/>
                </a:lnTo>
                <a:lnTo>
                  <a:pt x="218845" y="334405"/>
                </a:lnTo>
                <a:lnTo>
                  <a:pt x="218845" y="336008"/>
                </a:lnTo>
                <a:lnTo>
                  <a:pt x="220373" y="336008"/>
                </a:lnTo>
                <a:lnTo>
                  <a:pt x="220373" y="334405"/>
                </a:lnTo>
                <a:lnTo>
                  <a:pt x="221137" y="334405"/>
                </a:lnTo>
                <a:lnTo>
                  <a:pt x="221901" y="336008"/>
                </a:lnTo>
                <a:lnTo>
                  <a:pt x="221901" y="334405"/>
                </a:lnTo>
                <a:lnTo>
                  <a:pt x="222665" y="336008"/>
                </a:lnTo>
                <a:lnTo>
                  <a:pt x="224192" y="336008"/>
                </a:lnTo>
                <a:lnTo>
                  <a:pt x="224192" y="336848"/>
                </a:lnTo>
                <a:lnTo>
                  <a:pt x="225033" y="336008"/>
                </a:lnTo>
                <a:lnTo>
                  <a:pt x="225033" y="336848"/>
                </a:lnTo>
                <a:lnTo>
                  <a:pt x="225796" y="336848"/>
                </a:lnTo>
                <a:lnTo>
                  <a:pt x="225796" y="306455"/>
                </a:lnTo>
                <a:lnTo>
                  <a:pt x="226560" y="228791"/>
                </a:lnTo>
                <a:lnTo>
                  <a:pt x="226560" y="142421"/>
                </a:lnTo>
                <a:lnTo>
                  <a:pt x="228088" y="70409"/>
                </a:lnTo>
                <a:lnTo>
                  <a:pt x="228088" y="60023"/>
                </a:lnTo>
                <a:lnTo>
                  <a:pt x="228088" y="91256"/>
                </a:lnTo>
                <a:lnTo>
                  <a:pt x="228852" y="129668"/>
                </a:lnTo>
                <a:lnTo>
                  <a:pt x="228852" y="165637"/>
                </a:lnTo>
                <a:lnTo>
                  <a:pt x="229616" y="197634"/>
                </a:lnTo>
                <a:lnTo>
                  <a:pt x="229616" y="223216"/>
                </a:lnTo>
                <a:lnTo>
                  <a:pt x="230380" y="244828"/>
                </a:lnTo>
                <a:lnTo>
                  <a:pt x="230380" y="261628"/>
                </a:lnTo>
                <a:lnTo>
                  <a:pt x="230380" y="275221"/>
                </a:lnTo>
                <a:lnTo>
                  <a:pt x="231984" y="288814"/>
                </a:lnTo>
                <a:lnTo>
                  <a:pt x="231984" y="297596"/>
                </a:lnTo>
                <a:lnTo>
                  <a:pt x="232747" y="304851"/>
                </a:lnTo>
                <a:lnTo>
                  <a:pt x="232747" y="310426"/>
                </a:lnTo>
                <a:lnTo>
                  <a:pt x="233511" y="316001"/>
                </a:lnTo>
                <a:lnTo>
                  <a:pt x="233511" y="320048"/>
                </a:lnTo>
                <a:lnTo>
                  <a:pt x="234275" y="324019"/>
                </a:lnTo>
                <a:lnTo>
                  <a:pt x="234275" y="325623"/>
                </a:lnTo>
                <a:lnTo>
                  <a:pt x="234275" y="327990"/>
                </a:lnTo>
                <a:lnTo>
                  <a:pt x="235803" y="329594"/>
                </a:lnTo>
                <a:lnTo>
                  <a:pt x="235803" y="332037"/>
                </a:lnTo>
                <a:lnTo>
                  <a:pt x="236567" y="333641"/>
                </a:lnTo>
                <a:lnTo>
                  <a:pt x="237331" y="333641"/>
                </a:lnTo>
                <a:lnTo>
                  <a:pt x="237331" y="334405"/>
                </a:lnTo>
                <a:lnTo>
                  <a:pt x="237331" y="336008"/>
                </a:lnTo>
                <a:lnTo>
                  <a:pt x="238171" y="334405"/>
                </a:lnTo>
                <a:lnTo>
                  <a:pt x="238171" y="333641"/>
                </a:lnTo>
                <a:lnTo>
                  <a:pt x="239699" y="334405"/>
                </a:lnTo>
                <a:lnTo>
                  <a:pt x="239699" y="336008"/>
                </a:lnTo>
                <a:lnTo>
                  <a:pt x="240462" y="336008"/>
                </a:lnTo>
                <a:lnTo>
                  <a:pt x="240462" y="336848"/>
                </a:lnTo>
                <a:lnTo>
                  <a:pt x="241226" y="336848"/>
                </a:lnTo>
                <a:lnTo>
                  <a:pt x="241990" y="336848"/>
                </a:lnTo>
                <a:lnTo>
                  <a:pt x="243518" y="336848"/>
                </a:lnTo>
                <a:lnTo>
                  <a:pt x="243518" y="336008"/>
                </a:lnTo>
                <a:lnTo>
                  <a:pt x="244358" y="336848"/>
                </a:lnTo>
                <a:lnTo>
                  <a:pt x="245122" y="336008"/>
                </a:lnTo>
                <a:lnTo>
                  <a:pt x="245122" y="336848"/>
                </a:lnTo>
                <a:lnTo>
                  <a:pt x="245886" y="336848"/>
                </a:lnTo>
                <a:lnTo>
                  <a:pt x="245886" y="336008"/>
                </a:lnTo>
                <a:lnTo>
                  <a:pt x="247414" y="336848"/>
                </a:lnTo>
                <a:lnTo>
                  <a:pt x="247414" y="336008"/>
                </a:lnTo>
                <a:lnTo>
                  <a:pt x="248177" y="336008"/>
                </a:lnTo>
                <a:lnTo>
                  <a:pt x="248941" y="336848"/>
                </a:lnTo>
                <a:lnTo>
                  <a:pt x="249705" y="336848"/>
                </a:lnTo>
                <a:lnTo>
                  <a:pt x="251309" y="336848"/>
                </a:lnTo>
                <a:lnTo>
                  <a:pt x="251309" y="308822"/>
                </a:lnTo>
                <a:lnTo>
                  <a:pt x="252073" y="230395"/>
                </a:lnTo>
                <a:lnTo>
                  <a:pt x="252073" y="146392"/>
                </a:lnTo>
                <a:lnTo>
                  <a:pt x="252837" y="75220"/>
                </a:lnTo>
                <a:lnTo>
                  <a:pt x="252837" y="64070"/>
                </a:lnTo>
                <a:lnTo>
                  <a:pt x="253601" y="93624"/>
                </a:lnTo>
                <a:lnTo>
                  <a:pt x="253601" y="131196"/>
                </a:lnTo>
                <a:lnTo>
                  <a:pt x="253601" y="167240"/>
                </a:lnTo>
                <a:lnTo>
                  <a:pt x="255129" y="198397"/>
                </a:lnTo>
                <a:lnTo>
                  <a:pt x="255129" y="224820"/>
                </a:lnTo>
                <a:lnTo>
                  <a:pt x="255892" y="245591"/>
                </a:lnTo>
                <a:lnTo>
                  <a:pt x="255892" y="262392"/>
                </a:lnTo>
                <a:lnTo>
                  <a:pt x="256656" y="276825"/>
                </a:lnTo>
                <a:lnTo>
                  <a:pt x="256656" y="288051"/>
                </a:lnTo>
                <a:lnTo>
                  <a:pt x="256656" y="295993"/>
                </a:lnTo>
                <a:lnTo>
                  <a:pt x="257497" y="304011"/>
                </a:lnTo>
                <a:lnTo>
                  <a:pt x="257497" y="309586"/>
                </a:lnTo>
                <a:lnTo>
                  <a:pt x="259024" y="313633"/>
                </a:lnTo>
                <a:lnTo>
                  <a:pt x="259024" y="318444"/>
                </a:lnTo>
                <a:lnTo>
                  <a:pt x="259788" y="320812"/>
                </a:lnTo>
                <a:lnTo>
                  <a:pt x="259788" y="324019"/>
                </a:lnTo>
                <a:lnTo>
                  <a:pt x="260552" y="326386"/>
                </a:lnTo>
                <a:lnTo>
                  <a:pt x="260552" y="328830"/>
                </a:lnTo>
                <a:lnTo>
                  <a:pt x="260552" y="330434"/>
                </a:lnTo>
                <a:lnTo>
                  <a:pt x="261316" y="332037"/>
                </a:lnTo>
                <a:lnTo>
                  <a:pt x="261316" y="332801"/>
                </a:lnTo>
                <a:lnTo>
                  <a:pt x="262844" y="332801"/>
                </a:lnTo>
                <a:lnTo>
                  <a:pt x="262844" y="333641"/>
                </a:lnTo>
                <a:lnTo>
                  <a:pt x="263684" y="333641"/>
                </a:lnTo>
                <a:lnTo>
                  <a:pt x="264448" y="333641"/>
                </a:lnTo>
                <a:lnTo>
                  <a:pt x="265212" y="333641"/>
                </a:lnTo>
                <a:lnTo>
                  <a:pt x="265212" y="334405"/>
                </a:lnTo>
                <a:lnTo>
                  <a:pt x="266739" y="334405"/>
                </a:lnTo>
                <a:lnTo>
                  <a:pt x="267503" y="334405"/>
                </a:lnTo>
                <a:lnTo>
                  <a:pt x="268267" y="336008"/>
                </a:lnTo>
                <a:lnTo>
                  <a:pt x="268267" y="336848"/>
                </a:lnTo>
                <a:lnTo>
                  <a:pt x="269031" y="336848"/>
                </a:lnTo>
                <a:lnTo>
                  <a:pt x="270635" y="334405"/>
                </a:lnTo>
                <a:lnTo>
                  <a:pt x="270635" y="336008"/>
                </a:lnTo>
                <a:lnTo>
                  <a:pt x="271399" y="336008"/>
                </a:lnTo>
                <a:lnTo>
                  <a:pt x="271399" y="336848"/>
                </a:lnTo>
                <a:lnTo>
                  <a:pt x="272163" y="336008"/>
                </a:lnTo>
                <a:lnTo>
                  <a:pt x="272926" y="336008"/>
                </a:lnTo>
                <a:lnTo>
                  <a:pt x="272926" y="336848"/>
                </a:lnTo>
                <a:lnTo>
                  <a:pt x="274454" y="336848"/>
                </a:lnTo>
                <a:lnTo>
                  <a:pt x="275218" y="336008"/>
                </a:lnTo>
                <a:lnTo>
                  <a:pt x="275218" y="336848"/>
                </a:lnTo>
                <a:lnTo>
                  <a:pt x="275982" y="336848"/>
                </a:lnTo>
                <a:lnTo>
                  <a:pt x="276822" y="310426"/>
                </a:lnTo>
                <a:lnTo>
                  <a:pt x="276822" y="236809"/>
                </a:lnTo>
                <a:lnTo>
                  <a:pt x="276822" y="152807"/>
                </a:lnTo>
                <a:lnTo>
                  <a:pt x="278350" y="80031"/>
                </a:lnTo>
                <a:lnTo>
                  <a:pt x="278350" y="69645"/>
                </a:lnTo>
                <a:lnTo>
                  <a:pt x="279114" y="96067"/>
                </a:lnTo>
                <a:lnTo>
                  <a:pt x="279114" y="133639"/>
                </a:lnTo>
                <a:lnTo>
                  <a:pt x="279878" y="167240"/>
                </a:lnTo>
                <a:lnTo>
                  <a:pt x="279878" y="198397"/>
                </a:lnTo>
                <a:lnTo>
                  <a:pt x="279878" y="223216"/>
                </a:lnTo>
                <a:lnTo>
                  <a:pt x="280641" y="244828"/>
                </a:lnTo>
                <a:lnTo>
                  <a:pt x="280641" y="261628"/>
                </a:lnTo>
                <a:lnTo>
                  <a:pt x="282169" y="275221"/>
                </a:lnTo>
                <a:lnTo>
                  <a:pt x="282169" y="286447"/>
                </a:lnTo>
                <a:lnTo>
                  <a:pt x="283009" y="294389"/>
                </a:lnTo>
                <a:lnTo>
                  <a:pt x="283009" y="301644"/>
                </a:lnTo>
                <a:lnTo>
                  <a:pt x="283009" y="308822"/>
                </a:lnTo>
                <a:lnTo>
                  <a:pt x="283773" y="313633"/>
                </a:lnTo>
                <a:lnTo>
                  <a:pt x="283773" y="318444"/>
                </a:lnTo>
                <a:lnTo>
                  <a:pt x="285301" y="321652"/>
                </a:lnTo>
                <a:lnTo>
                  <a:pt x="285301" y="324019"/>
                </a:lnTo>
                <a:lnTo>
                  <a:pt x="286065" y="325623"/>
                </a:lnTo>
                <a:lnTo>
                  <a:pt x="286065" y="328830"/>
                </a:lnTo>
                <a:lnTo>
                  <a:pt x="286829" y="330434"/>
                </a:lnTo>
                <a:lnTo>
                  <a:pt x="286829" y="332801"/>
                </a:lnTo>
                <a:lnTo>
                  <a:pt x="287593" y="333641"/>
                </a:lnTo>
                <a:lnTo>
                  <a:pt x="289197" y="333641"/>
                </a:lnTo>
                <a:lnTo>
                  <a:pt x="289197" y="336008"/>
                </a:lnTo>
                <a:lnTo>
                  <a:pt x="289961" y="334405"/>
                </a:lnTo>
                <a:lnTo>
                  <a:pt x="289961" y="336008"/>
                </a:lnTo>
                <a:lnTo>
                  <a:pt x="290724" y="336008"/>
                </a:lnTo>
                <a:lnTo>
                  <a:pt x="291488" y="336008"/>
                </a:lnTo>
                <a:lnTo>
                  <a:pt x="293016" y="334405"/>
                </a:lnTo>
                <a:lnTo>
                  <a:pt x="293016" y="336008"/>
                </a:lnTo>
                <a:lnTo>
                  <a:pt x="293780" y="334405"/>
                </a:lnTo>
                <a:lnTo>
                  <a:pt x="294544" y="334405"/>
                </a:lnTo>
                <a:lnTo>
                  <a:pt x="295308" y="336848"/>
                </a:lnTo>
                <a:lnTo>
                  <a:pt x="295308" y="336008"/>
                </a:lnTo>
                <a:lnTo>
                  <a:pt x="296912" y="336008"/>
                </a:lnTo>
                <a:lnTo>
                  <a:pt x="296912" y="336848"/>
                </a:lnTo>
                <a:lnTo>
                  <a:pt x="297676" y="336848"/>
                </a:lnTo>
                <a:lnTo>
                  <a:pt x="297676" y="336008"/>
                </a:lnTo>
                <a:lnTo>
                  <a:pt x="298439" y="336008"/>
                </a:lnTo>
                <a:lnTo>
                  <a:pt x="299203" y="336008"/>
                </a:lnTo>
                <a:lnTo>
                  <a:pt x="299203" y="336848"/>
                </a:lnTo>
                <a:lnTo>
                  <a:pt x="300731" y="336008"/>
                </a:lnTo>
                <a:lnTo>
                  <a:pt x="301495" y="336008"/>
                </a:lnTo>
                <a:lnTo>
                  <a:pt x="301495" y="336848"/>
                </a:lnTo>
                <a:lnTo>
                  <a:pt x="302335" y="312030"/>
                </a:lnTo>
                <a:lnTo>
                  <a:pt x="302335" y="239253"/>
                </a:lnTo>
                <a:lnTo>
                  <a:pt x="303099" y="159222"/>
                </a:lnTo>
                <a:lnTo>
                  <a:pt x="303099" y="90416"/>
                </a:lnTo>
                <a:lnTo>
                  <a:pt x="303099" y="77663"/>
                </a:lnTo>
                <a:lnTo>
                  <a:pt x="304627" y="103246"/>
                </a:lnTo>
                <a:lnTo>
                  <a:pt x="304627" y="138450"/>
                </a:lnTo>
                <a:lnTo>
                  <a:pt x="305391" y="173655"/>
                </a:lnTo>
                <a:lnTo>
                  <a:pt x="305391" y="202445"/>
                </a:lnTo>
                <a:lnTo>
                  <a:pt x="306154" y="227187"/>
                </a:lnTo>
                <a:lnTo>
                  <a:pt x="306154" y="249639"/>
                </a:lnTo>
                <a:lnTo>
                  <a:pt x="306154" y="264836"/>
                </a:lnTo>
                <a:lnTo>
                  <a:pt x="306918" y="277589"/>
                </a:lnTo>
                <a:lnTo>
                  <a:pt x="306918" y="288814"/>
                </a:lnTo>
                <a:lnTo>
                  <a:pt x="308522" y="296833"/>
                </a:lnTo>
                <a:lnTo>
                  <a:pt x="308522" y="304011"/>
                </a:lnTo>
                <a:lnTo>
                  <a:pt x="309286" y="309586"/>
                </a:lnTo>
                <a:lnTo>
                  <a:pt x="309286" y="314397"/>
                </a:lnTo>
                <a:lnTo>
                  <a:pt x="309286" y="317604"/>
                </a:lnTo>
                <a:lnTo>
                  <a:pt x="310050" y="320812"/>
                </a:lnTo>
                <a:lnTo>
                  <a:pt x="310050" y="324019"/>
                </a:lnTo>
                <a:lnTo>
                  <a:pt x="310814" y="326386"/>
                </a:lnTo>
                <a:lnTo>
                  <a:pt x="310814" y="328830"/>
                </a:lnTo>
                <a:lnTo>
                  <a:pt x="312342" y="329594"/>
                </a:lnTo>
                <a:lnTo>
                  <a:pt x="312342" y="330434"/>
                </a:lnTo>
                <a:lnTo>
                  <a:pt x="313105" y="332801"/>
                </a:lnTo>
                <a:lnTo>
                  <a:pt x="313105" y="333641"/>
                </a:lnTo>
                <a:lnTo>
                  <a:pt x="313869" y="333641"/>
                </a:lnTo>
                <a:lnTo>
                  <a:pt x="313869" y="334405"/>
                </a:lnTo>
                <a:lnTo>
                  <a:pt x="314710" y="333641"/>
                </a:lnTo>
                <a:lnTo>
                  <a:pt x="314710" y="334405"/>
                </a:lnTo>
                <a:lnTo>
                  <a:pt x="316237" y="334405"/>
                </a:lnTo>
                <a:lnTo>
                  <a:pt x="316237" y="333641"/>
                </a:lnTo>
                <a:lnTo>
                  <a:pt x="317001" y="334405"/>
                </a:lnTo>
                <a:lnTo>
                  <a:pt x="317001" y="336008"/>
                </a:lnTo>
                <a:lnTo>
                  <a:pt x="317765" y="336008"/>
                </a:lnTo>
                <a:lnTo>
                  <a:pt x="318529" y="336008"/>
                </a:lnTo>
                <a:lnTo>
                  <a:pt x="318529" y="334405"/>
                </a:lnTo>
                <a:lnTo>
                  <a:pt x="320057" y="336008"/>
                </a:lnTo>
                <a:lnTo>
                  <a:pt x="320820" y="336848"/>
                </a:lnTo>
                <a:lnTo>
                  <a:pt x="321661" y="336848"/>
                </a:lnTo>
                <a:lnTo>
                  <a:pt x="321661" y="336008"/>
                </a:lnTo>
                <a:lnTo>
                  <a:pt x="322425" y="336008"/>
                </a:lnTo>
                <a:lnTo>
                  <a:pt x="323952" y="336848"/>
                </a:lnTo>
                <a:lnTo>
                  <a:pt x="323952" y="334405"/>
                </a:lnTo>
                <a:lnTo>
                  <a:pt x="324716" y="336008"/>
                </a:lnTo>
                <a:lnTo>
                  <a:pt x="324716" y="336848"/>
                </a:lnTo>
                <a:lnTo>
                  <a:pt x="325480" y="336848"/>
                </a:lnTo>
                <a:lnTo>
                  <a:pt x="325480" y="336008"/>
                </a:lnTo>
                <a:lnTo>
                  <a:pt x="326244" y="336848"/>
                </a:lnTo>
                <a:lnTo>
                  <a:pt x="327848" y="313633"/>
                </a:lnTo>
                <a:lnTo>
                  <a:pt x="327848" y="244828"/>
                </a:lnTo>
                <a:lnTo>
                  <a:pt x="328612" y="166400"/>
                </a:lnTo>
                <a:lnTo>
                  <a:pt x="328612" y="97595"/>
                </a:lnTo>
                <a:lnTo>
                  <a:pt x="329376" y="83238"/>
                </a:lnTo>
                <a:lnTo>
                  <a:pt x="329376" y="109661"/>
                </a:lnTo>
                <a:lnTo>
                  <a:pt x="329376" y="144865"/>
                </a:lnTo>
                <a:lnTo>
                  <a:pt x="330140" y="177626"/>
                </a:lnTo>
                <a:lnTo>
                  <a:pt x="330140" y="206416"/>
                </a:lnTo>
                <a:lnTo>
                  <a:pt x="331667" y="231235"/>
                </a:lnTo>
                <a:lnTo>
                  <a:pt x="331667" y="251242"/>
                </a:lnTo>
                <a:lnTo>
                  <a:pt x="332431" y="267203"/>
                </a:lnTo>
                <a:lnTo>
                  <a:pt x="332431" y="280796"/>
                </a:lnTo>
                <a:lnTo>
                  <a:pt x="332431" y="292022"/>
                </a:lnTo>
                <a:lnTo>
                  <a:pt x="333195" y="300804"/>
                </a:lnTo>
                <a:lnTo>
                  <a:pt x="333195" y="308059"/>
                </a:lnTo>
                <a:lnTo>
                  <a:pt x="334035" y="313633"/>
                </a:lnTo>
                <a:lnTo>
                  <a:pt x="334035" y="317604"/>
                </a:lnTo>
                <a:lnTo>
                  <a:pt x="335563" y="321652"/>
                </a:lnTo>
                <a:lnTo>
                  <a:pt x="335563" y="324019"/>
                </a:lnTo>
                <a:lnTo>
                  <a:pt x="335563" y="325623"/>
                </a:lnTo>
                <a:lnTo>
                  <a:pt x="336327" y="326386"/>
                </a:lnTo>
                <a:lnTo>
                  <a:pt x="336327" y="329594"/>
                </a:lnTo>
                <a:lnTo>
                  <a:pt x="337091" y="332801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2535308" y="3609982"/>
            <a:ext cx="242570" cy="255270"/>
          </a:xfrm>
          <a:custGeom>
            <a:avLst/>
            <a:gdLst/>
            <a:ahLst/>
            <a:cxnLst/>
            <a:rect l="l" t="t" r="r" b="b"/>
            <a:pathLst>
              <a:path w="242569" h="255270">
                <a:moveTo>
                  <a:pt x="0" y="245286"/>
                </a:moveTo>
                <a:lnTo>
                  <a:pt x="0" y="244522"/>
                </a:lnTo>
                <a:lnTo>
                  <a:pt x="763" y="245286"/>
                </a:lnTo>
                <a:lnTo>
                  <a:pt x="763" y="246126"/>
                </a:lnTo>
                <a:lnTo>
                  <a:pt x="2291" y="246126"/>
                </a:lnTo>
                <a:lnTo>
                  <a:pt x="2291" y="246890"/>
                </a:lnTo>
                <a:lnTo>
                  <a:pt x="2291" y="248493"/>
                </a:lnTo>
                <a:lnTo>
                  <a:pt x="3131" y="249333"/>
                </a:lnTo>
                <a:lnTo>
                  <a:pt x="3131" y="248493"/>
                </a:lnTo>
                <a:lnTo>
                  <a:pt x="3895" y="248493"/>
                </a:lnTo>
                <a:lnTo>
                  <a:pt x="3895" y="249333"/>
                </a:lnTo>
                <a:lnTo>
                  <a:pt x="4659" y="249333"/>
                </a:lnTo>
                <a:lnTo>
                  <a:pt x="6187" y="248493"/>
                </a:lnTo>
                <a:lnTo>
                  <a:pt x="6951" y="248493"/>
                </a:lnTo>
                <a:lnTo>
                  <a:pt x="7714" y="246890"/>
                </a:lnTo>
                <a:lnTo>
                  <a:pt x="8555" y="249333"/>
                </a:lnTo>
                <a:lnTo>
                  <a:pt x="8555" y="248493"/>
                </a:lnTo>
                <a:lnTo>
                  <a:pt x="10082" y="248493"/>
                </a:lnTo>
                <a:lnTo>
                  <a:pt x="10846" y="248493"/>
                </a:lnTo>
                <a:lnTo>
                  <a:pt x="10846" y="249333"/>
                </a:lnTo>
                <a:lnTo>
                  <a:pt x="11610" y="248493"/>
                </a:lnTo>
                <a:lnTo>
                  <a:pt x="11610" y="249333"/>
                </a:lnTo>
                <a:lnTo>
                  <a:pt x="12374" y="249333"/>
                </a:lnTo>
                <a:lnTo>
                  <a:pt x="13978" y="248493"/>
                </a:lnTo>
                <a:lnTo>
                  <a:pt x="13978" y="249333"/>
                </a:lnTo>
                <a:lnTo>
                  <a:pt x="14742" y="248493"/>
                </a:lnTo>
                <a:lnTo>
                  <a:pt x="15506" y="226882"/>
                </a:lnTo>
                <a:lnTo>
                  <a:pt x="15506" y="159527"/>
                </a:lnTo>
                <a:lnTo>
                  <a:pt x="16270" y="83391"/>
                </a:lnTo>
                <a:lnTo>
                  <a:pt x="16270" y="15273"/>
                </a:lnTo>
                <a:lnTo>
                  <a:pt x="17797" y="0"/>
                </a:lnTo>
                <a:lnTo>
                  <a:pt x="17797" y="23291"/>
                </a:lnTo>
                <a:lnTo>
                  <a:pt x="18561" y="58572"/>
                </a:lnTo>
                <a:lnTo>
                  <a:pt x="18561" y="91409"/>
                </a:lnTo>
                <a:lnTo>
                  <a:pt x="18561" y="121039"/>
                </a:lnTo>
                <a:lnTo>
                  <a:pt x="19402" y="143491"/>
                </a:lnTo>
                <a:lnTo>
                  <a:pt x="19402" y="163575"/>
                </a:lnTo>
                <a:lnTo>
                  <a:pt x="20165" y="179535"/>
                </a:lnTo>
                <a:lnTo>
                  <a:pt x="20165" y="193968"/>
                </a:lnTo>
                <a:lnTo>
                  <a:pt x="21693" y="205194"/>
                </a:lnTo>
                <a:lnTo>
                  <a:pt x="21693" y="213212"/>
                </a:lnTo>
                <a:lnTo>
                  <a:pt x="21693" y="220467"/>
                </a:lnTo>
                <a:lnTo>
                  <a:pt x="22457" y="226042"/>
                </a:lnTo>
                <a:lnTo>
                  <a:pt x="22457" y="230089"/>
                </a:lnTo>
                <a:lnTo>
                  <a:pt x="23221" y="233297"/>
                </a:lnTo>
                <a:lnTo>
                  <a:pt x="23221" y="234900"/>
                </a:lnTo>
                <a:lnTo>
                  <a:pt x="23985" y="237268"/>
                </a:lnTo>
                <a:lnTo>
                  <a:pt x="23985" y="238108"/>
                </a:lnTo>
                <a:lnTo>
                  <a:pt x="23985" y="240475"/>
                </a:lnTo>
                <a:lnTo>
                  <a:pt x="25589" y="241315"/>
                </a:lnTo>
                <a:lnTo>
                  <a:pt x="25589" y="244522"/>
                </a:lnTo>
                <a:lnTo>
                  <a:pt x="26353" y="245286"/>
                </a:lnTo>
                <a:lnTo>
                  <a:pt x="26353" y="246890"/>
                </a:lnTo>
                <a:lnTo>
                  <a:pt x="27117" y="246890"/>
                </a:lnTo>
                <a:lnTo>
                  <a:pt x="27880" y="248493"/>
                </a:lnTo>
                <a:lnTo>
                  <a:pt x="27880" y="249333"/>
                </a:lnTo>
                <a:lnTo>
                  <a:pt x="29408" y="248493"/>
                </a:lnTo>
                <a:lnTo>
                  <a:pt x="29408" y="249333"/>
                </a:lnTo>
                <a:lnTo>
                  <a:pt x="30248" y="250097"/>
                </a:lnTo>
                <a:lnTo>
                  <a:pt x="31012" y="250097"/>
                </a:lnTo>
                <a:lnTo>
                  <a:pt x="31012" y="249333"/>
                </a:lnTo>
                <a:lnTo>
                  <a:pt x="31776" y="249333"/>
                </a:lnTo>
                <a:lnTo>
                  <a:pt x="33304" y="248493"/>
                </a:lnTo>
                <a:lnTo>
                  <a:pt x="34068" y="249333"/>
                </a:lnTo>
                <a:lnTo>
                  <a:pt x="34831" y="248493"/>
                </a:lnTo>
                <a:lnTo>
                  <a:pt x="34831" y="249333"/>
                </a:lnTo>
                <a:lnTo>
                  <a:pt x="34831" y="250097"/>
                </a:lnTo>
                <a:lnTo>
                  <a:pt x="35672" y="250097"/>
                </a:lnTo>
                <a:lnTo>
                  <a:pt x="37199" y="249333"/>
                </a:lnTo>
                <a:lnTo>
                  <a:pt x="37963" y="250097"/>
                </a:lnTo>
                <a:lnTo>
                  <a:pt x="37963" y="249333"/>
                </a:lnTo>
                <a:lnTo>
                  <a:pt x="38727" y="248493"/>
                </a:lnTo>
                <a:lnTo>
                  <a:pt x="39491" y="249333"/>
                </a:lnTo>
                <a:lnTo>
                  <a:pt x="41095" y="250097"/>
                </a:lnTo>
                <a:lnTo>
                  <a:pt x="41095" y="230089"/>
                </a:lnTo>
                <a:lnTo>
                  <a:pt x="41095" y="165178"/>
                </a:lnTo>
                <a:lnTo>
                  <a:pt x="41859" y="88965"/>
                </a:lnTo>
                <a:lnTo>
                  <a:pt x="41859" y="22451"/>
                </a:lnTo>
                <a:lnTo>
                  <a:pt x="42623" y="5651"/>
                </a:lnTo>
                <a:lnTo>
                  <a:pt x="42623" y="28866"/>
                </a:lnTo>
                <a:lnTo>
                  <a:pt x="43387" y="60939"/>
                </a:lnTo>
                <a:lnTo>
                  <a:pt x="43387" y="93777"/>
                </a:lnTo>
                <a:lnTo>
                  <a:pt x="44914" y="122643"/>
                </a:lnTo>
                <a:lnTo>
                  <a:pt x="44914" y="146698"/>
                </a:lnTo>
                <a:lnTo>
                  <a:pt x="44914" y="166782"/>
                </a:lnTo>
                <a:lnTo>
                  <a:pt x="45678" y="181979"/>
                </a:lnTo>
                <a:lnTo>
                  <a:pt x="45678" y="193968"/>
                </a:lnTo>
                <a:lnTo>
                  <a:pt x="46519" y="205194"/>
                </a:lnTo>
                <a:lnTo>
                  <a:pt x="46519" y="214052"/>
                </a:lnTo>
                <a:lnTo>
                  <a:pt x="47282" y="218863"/>
                </a:lnTo>
                <a:lnTo>
                  <a:pt x="47282" y="225278"/>
                </a:lnTo>
                <a:lnTo>
                  <a:pt x="47282" y="230089"/>
                </a:lnTo>
                <a:lnTo>
                  <a:pt x="48810" y="234900"/>
                </a:lnTo>
                <a:lnTo>
                  <a:pt x="48810" y="237268"/>
                </a:lnTo>
                <a:lnTo>
                  <a:pt x="49574" y="238871"/>
                </a:lnTo>
                <a:lnTo>
                  <a:pt x="49574" y="241315"/>
                </a:lnTo>
                <a:lnTo>
                  <a:pt x="50338" y="242919"/>
                </a:lnTo>
                <a:lnTo>
                  <a:pt x="50338" y="245286"/>
                </a:lnTo>
                <a:lnTo>
                  <a:pt x="51102" y="245286"/>
                </a:lnTo>
                <a:lnTo>
                  <a:pt x="51102" y="246890"/>
                </a:lnTo>
                <a:lnTo>
                  <a:pt x="52706" y="246890"/>
                </a:lnTo>
                <a:lnTo>
                  <a:pt x="52706" y="249333"/>
                </a:lnTo>
                <a:lnTo>
                  <a:pt x="53470" y="249333"/>
                </a:lnTo>
                <a:lnTo>
                  <a:pt x="54234" y="250097"/>
                </a:lnTo>
                <a:lnTo>
                  <a:pt x="54234" y="249333"/>
                </a:lnTo>
                <a:lnTo>
                  <a:pt x="54997" y="250097"/>
                </a:lnTo>
                <a:lnTo>
                  <a:pt x="54997" y="250937"/>
                </a:lnTo>
                <a:lnTo>
                  <a:pt x="56525" y="250097"/>
                </a:lnTo>
                <a:lnTo>
                  <a:pt x="56525" y="249333"/>
                </a:lnTo>
                <a:lnTo>
                  <a:pt x="57365" y="250097"/>
                </a:lnTo>
                <a:lnTo>
                  <a:pt x="57365" y="250937"/>
                </a:lnTo>
                <a:lnTo>
                  <a:pt x="58129" y="250937"/>
                </a:lnTo>
                <a:lnTo>
                  <a:pt x="58893" y="250937"/>
                </a:lnTo>
                <a:lnTo>
                  <a:pt x="60421" y="250937"/>
                </a:lnTo>
                <a:lnTo>
                  <a:pt x="60421" y="252541"/>
                </a:lnTo>
                <a:lnTo>
                  <a:pt x="61185" y="250937"/>
                </a:lnTo>
                <a:lnTo>
                  <a:pt x="62025" y="250937"/>
                </a:lnTo>
                <a:lnTo>
                  <a:pt x="62789" y="249333"/>
                </a:lnTo>
                <a:lnTo>
                  <a:pt x="64316" y="248493"/>
                </a:lnTo>
                <a:lnTo>
                  <a:pt x="64316" y="249333"/>
                </a:lnTo>
                <a:lnTo>
                  <a:pt x="65080" y="249333"/>
                </a:lnTo>
                <a:lnTo>
                  <a:pt x="65080" y="252541"/>
                </a:lnTo>
                <a:lnTo>
                  <a:pt x="65844" y="254908"/>
                </a:lnTo>
                <a:lnTo>
                  <a:pt x="65844" y="238108"/>
                </a:lnTo>
                <a:lnTo>
                  <a:pt x="66608" y="173960"/>
                </a:lnTo>
                <a:lnTo>
                  <a:pt x="66608" y="99428"/>
                </a:lnTo>
                <a:lnTo>
                  <a:pt x="66608" y="32913"/>
                </a:lnTo>
                <a:lnTo>
                  <a:pt x="68212" y="14433"/>
                </a:lnTo>
                <a:lnTo>
                  <a:pt x="68212" y="36884"/>
                </a:lnTo>
                <a:lnTo>
                  <a:pt x="68976" y="67354"/>
                </a:lnTo>
                <a:lnTo>
                  <a:pt x="68976" y="98588"/>
                </a:lnTo>
                <a:lnTo>
                  <a:pt x="69740" y="126690"/>
                </a:lnTo>
                <a:lnTo>
                  <a:pt x="69740" y="149905"/>
                </a:lnTo>
                <a:lnTo>
                  <a:pt x="71268" y="169149"/>
                </a:lnTo>
                <a:lnTo>
                  <a:pt x="71268" y="182742"/>
                </a:lnTo>
                <a:lnTo>
                  <a:pt x="71268" y="196412"/>
                </a:lnTo>
                <a:lnTo>
                  <a:pt x="72031" y="205194"/>
                </a:lnTo>
                <a:lnTo>
                  <a:pt x="72031" y="212449"/>
                </a:lnTo>
                <a:lnTo>
                  <a:pt x="72872" y="218863"/>
                </a:lnTo>
                <a:lnTo>
                  <a:pt x="72872" y="225278"/>
                </a:lnTo>
                <a:lnTo>
                  <a:pt x="73636" y="230089"/>
                </a:lnTo>
                <a:lnTo>
                  <a:pt x="73636" y="233297"/>
                </a:lnTo>
                <a:lnTo>
                  <a:pt x="73636" y="236504"/>
                </a:lnTo>
                <a:lnTo>
                  <a:pt x="75163" y="238108"/>
                </a:lnTo>
                <a:lnTo>
                  <a:pt x="75163" y="241315"/>
                </a:lnTo>
                <a:lnTo>
                  <a:pt x="75927" y="242919"/>
                </a:lnTo>
                <a:lnTo>
                  <a:pt x="75927" y="244522"/>
                </a:lnTo>
                <a:lnTo>
                  <a:pt x="76691" y="244522"/>
                </a:lnTo>
                <a:lnTo>
                  <a:pt x="76691" y="245286"/>
                </a:lnTo>
                <a:lnTo>
                  <a:pt x="77455" y="246126"/>
                </a:lnTo>
                <a:lnTo>
                  <a:pt x="79059" y="246126"/>
                </a:lnTo>
                <a:lnTo>
                  <a:pt x="79823" y="246890"/>
                </a:lnTo>
                <a:lnTo>
                  <a:pt x="80587" y="248493"/>
                </a:lnTo>
                <a:lnTo>
                  <a:pt x="80587" y="249333"/>
                </a:lnTo>
                <a:lnTo>
                  <a:pt x="81351" y="248493"/>
                </a:lnTo>
                <a:lnTo>
                  <a:pt x="82878" y="249333"/>
                </a:lnTo>
                <a:lnTo>
                  <a:pt x="82878" y="248493"/>
                </a:lnTo>
                <a:lnTo>
                  <a:pt x="83718" y="249333"/>
                </a:lnTo>
                <a:lnTo>
                  <a:pt x="83718" y="248493"/>
                </a:lnTo>
                <a:lnTo>
                  <a:pt x="84482" y="249333"/>
                </a:lnTo>
                <a:lnTo>
                  <a:pt x="85246" y="249333"/>
                </a:lnTo>
                <a:lnTo>
                  <a:pt x="86774" y="249333"/>
                </a:lnTo>
                <a:lnTo>
                  <a:pt x="86774" y="248493"/>
                </a:lnTo>
                <a:lnTo>
                  <a:pt x="87538" y="248493"/>
                </a:lnTo>
                <a:lnTo>
                  <a:pt x="88302" y="248493"/>
                </a:lnTo>
                <a:lnTo>
                  <a:pt x="88302" y="249333"/>
                </a:lnTo>
                <a:lnTo>
                  <a:pt x="89142" y="248493"/>
                </a:lnTo>
                <a:lnTo>
                  <a:pt x="89142" y="249333"/>
                </a:lnTo>
                <a:lnTo>
                  <a:pt x="90670" y="249333"/>
                </a:lnTo>
                <a:lnTo>
                  <a:pt x="91433" y="249333"/>
                </a:lnTo>
                <a:lnTo>
                  <a:pt x="91433" y="230853"/>
                </a:lnTo>
                <a:lnTo>
                  <a:pt x="92197" y="169913"/>
                </a:lnTo>
                <a:lnTo>
                  <a:pt x="92197" y="98588"/>
                </a:lnTo>
                <a:lnTo>
                  <a:pt x="92961" y="33677"/>
                </a:lnTo>
                <a:lnTo>
                  <a:pt x="92961" y="15273"/>
                </a:lnTo>
                <a:lnTo>
                  <a:pt x="92961" y="38488"/>
                </a:lnTo>
                <a:lnTo>
                  <a:pt x="94565" y="70561"/>
                </a:lnTo>
                <a:lnTo>
                  <a:pt x="94565" y="101031"/>
                </a:lnTo>
                <a:lnTo>
                  <a:pt x="95329" y="127454"/>
                </a:lnTo>
                <a:lnTo>
                  <a:pt x="95329" y="149905"/>
                </a:lnTo>
                <a:lnTo>
                  <a:pt x="96093" y="167546"/>
                </a:lnTo>
                <a:lnTo>
                  <a:pt x="96093" y="182742"/>
                </a:lnTo>
                <a:lnTo>
                  <a:pt x="96857" y="194808"/>
                </a:lnTo>
                <a:lnTo>
                  <a:pt x="96857" y="206034"/>
                </a:lnTo>
                <a:lnTo>
                  <a:pt x="96857" y="214052"/>
                </a:lnTo>
                <a:lnTo>
                  <a:pt x="98385" y="220467"/>
                </a:lnTo>
                <a:lnTo>
                  <a:pt x="98385" y="225278"/>
                </a:lnTo>
                <a:lnTo>
                  <a:pt x="99148" y="229249"/>
                </a:lnTo>
                <a:lnTo>
                  <a:pt x="99148" y="233297"/>
                </a:lnTo>
                <a:lnTo>
                  <a:pt x="99989" y="237268"/>
                </a:lnTo>
                <a:lnTo>
                  <a:pt x="99989" y="238108"/>
                </a:lnTo>
                <a:lnTo>
                  <a:pt x="99989" y="240475"/>
                </a:lnTo>
                <a:lnTo>
                  <a:pt x="100753" y="241315"/>
                </a:lnTo>
                <a:lnTo>
                  <a:pt x="100753" y="242079"/>
                </a:lnTo>
                <a:lnTo>
                  <a:pt x="102280" y="244522"/>
                </a:lnTo>
                <a:lnTo>
                  <a:pt x="102280" y="245286"/>
                </a:lnTo>
                <a:lnTo>
                  <a:pt x="103044" y="245286"/>
                </a:lnTo>
                <a:lnTo>
                  <a:pt x="103044" y="246126"/>
                </a:lnTo>
                <a:lnTo>
                  <a:pt x="103808" y="246126"/>
                </a:lnTo>
                <a:lnTo>
                  <a:pt x="104572" y="246890"/>
                </a:lnTo>
                <a:lnTo>
                  <a:pt x="106176" y="246890"/>
                </a:lnTo>
                <a:lnTo>
                  <a:pt x="106940" y="246890"/>
                </a:lnTo>
                <a:lnTo>
                  <a:pt x="106940" y="248493"/>
                </a:lnTo>
                <a:lnTo>
                  <a:pt x="107704" y="246890"/>
                </a:lnTo>
                <a:lnTo>
                  <a:pt x="108468" y="248493"/>
                </a:lnTo>
                <a:lnTo>
                  <a:pt x="108468" y="249333"/>
                </a:lnTo>
                <a:lnTo>
                  <a:pt x="109995" y="248493"/>
                </a:lnTo>
                <a:lnTo>
                  <a:pt x="109995" y="249333"/>
                </a:lnTo>
                <a:lnTo>
                  <a:pt x="110836" y="248493"/>
                </a:lnTo>
                <a:lnTo>
                  <a:pt x="110836" y="246890"/>
                </a:lnTo>
                <a:lnTo>
                  <a:pt x="111599" y="248493"/>
                </a:lnTo>
                <a:lnTo>
                  <a:pt x="112363" y="248493"/>
                </a:lnTo>
                <a:lnTo>
                  <a:pt x="113891" y="248493"/>
                </a:lnTo>
                <a:lnTo>
                  <a:pt x="114655" y="248493"/>
                </a:lnTo>
                <a:lnTo>
                  <a:pt x="114655" y="249333"/>
                </a:lnTo>
                <a:lnTo>
                  <a:pt x="115419" y="248493"/>
                </a:lnTo>
                <a:lnTo>
                  <a:pt x="116259" y="249333"/>
                </a:lnTo>
                <a:lnTo>
                  <a:pt x="116259" y="233297"/>
                </a:lnTo>
                <a:lnTo>
                  <a:pt x="117787" y="170753"/>
                </a:lnTo>
                <a:lnTo>
                  <a:pt x="117787" y="99428"/>
                </a:lnTo>
                <a:lnTo>
                  <a:pt x="118550" y="36884"/>
                </a:lnTo>
                <a:lnTo>
                  <a:pt x="118550" y="18480"/>
                </a:lnTo>
                <a:lnTo>
                  <a:pt x="119314" y="40931"/>
                </a:lnTo>
                <a:lnTo>
                  <a:pt x="119314" y="73005"/>
                </a:lnTo>
                <a:lnTo>
                  <a:pt x="119314" y="103399"/>
                </a:lnTo>
                <a:lnTo>
                  <a:pt x="120078" y="131501"/>
                </a:lnTo>
                <a:lnTo>
                  <a:pt x="120078" y="154716"/>
                </a:lnTo>
                <a:lnTo>
                  <a:pt x="121682" y="173120"/>
                </a:lnTo>
                <a:lnTo>
                  <a:pt x="121682" y="189157"/>
                </a:lnTo>
                <a:lnTo>
                  <a:pt x="122446" y="200383"/>
                </a:lnTo>
                <a:lnTo>
                  <a:pt x="122446" y="210005"/>
                </a:lnTo>
                <a:lnTo>
                  <a:pt x="123210" y="217260"/>
                </a:lnTo>
                <a:lnTo>
                  <a:pt x="123210" y="222071"/>
                </a:lnTo>
                <a:lnTo>
                  <a:pt x="123210" y="226042"/>
                </a:lnTo>
                <a:lnTo>
                  <a:pt x="123974" y="229249"/>
                </a:lnTo>
                <a:lnTo>
                  <a:pt x="123974" y="233297"/>
                </a:lnTo>
                <a:lnTo>
                  <a:pt x="125502" y="236504"/>
                </a:lnTo>
                <a:lnTo>
                  <a:pt x="125502" y="238108"/>
                </a:lnTo>
                <a:lnTo>
                  <a:pt x="126265" y="240475"/>
                </a:lnTo>
                <a:lnTo>
                  <a:pt x="126265" y="241315"/>
                </a:lnTo>
                <a:lnTo>
                  <a:pt x="126265" y="242919"/>
                </a:lnTo>
                <a:lnTo>
                  <a:pt x="127106" y="244522"/>
                </a:lnTo>
                <a:lnTo>
                  <a:pt x="127106" y="245286"/>
                </a:lnTo>
                <a:lnTo>
                  <a:pt x="127870" y="246890"/>
                </a:lnTo>
                <a:lnTo>
                  <a:pt x="129397" y="246890"/>
                </a:lnTo>
                <a:lnTo>
                  <a:pt x="129397" y="248493"/>
                </a:lnTo>
                <a:lnTo>
                  <a:pt x="130161" y="248493"/>
                </a:lnTo>
                <a:lnTo>
                  <a:pt x="130161" y="246890"/>
                </a:lnTo>
                <a:lnTo>
                  <a:pt x="130925" y="246890"/>
                </a:lnTo>
                <a:lnTo>
                  <a:pt x="130925" y="248493"/>
                </a:lnTo>
                <a:lnTo>
                  <a:pt x="131689" y="248493"/>
                </a:lnTo>
                <a:lnTo>
                  <a:pt x="133293" y="249333"/>
                </a:lnTo>
                <a:lnTo>
                  <a:pt x="134057" y="249333"/>
                </a:lnTo>
                <a:lnTo>
                  <a:pt x="134821" y="249333"/>
                </a:lnTo>
                <a:lnTo>
                  <a:pt x="135585" y="248493"/>
                </a:lnTo>
                <a:lnTo>
                  <a:pt x="135585" y="249333"/>
                </a:lnTo>
                <a:lnTo>
                  <a:pt x="137112" y="249333"/>
                </a:lnTo>
                <a:lnTo>
                  <a:pt x="137112" y="248493"/>
                </a:lnTo>
                <a:lnTo>
                  <a:pt x="137953" y="249333"/>
                </a:lnTo>
                <a:lnTo>
                  <a:pt x="138716" y="249333"/>
                </a:lnTo>
                <a:lnTo>
                  <a:pt x="139480" y="250097"/>
                </a:lnTo>
                <a:lnTo>
                  <a:pt x="139480" y="249333"/>
                </a:lnTo>
                <a:lnTo>
                  <a:pt x="141008" y="249333"/>
                </a:lnTo>
                <a:lnTo>
                  <a:pt x="141772" y="249333"/>
                </a:lnTo>
                <a:lnTo>
                  <a:pt x="141772" y="250097"/>
                </a:lnTo>
                <a:lnTo>
                  <a:pt x="142536" y="236504"/>
                </a:lnTo>
                <a:lnTo>
                  <a:pt x="142536" y="177931"/>
                </a:lnTo>
                <a:lnTo>
                  <a:pt x="142536" y="109050"/>
                </a:lnTo>
                <a:lnTo>
                  <a:pt x="143376" y="43299"/>
                </a:lnTo>
                <a:lnTo>
                  <a:pt x="143376" y="24895"/>
                </a:lnTo>
                <a:lnTo>
                  <a:pt x="144904" y="43299"/>
                </a:lnTo>
                <a:lnTo>
                  <a:pt x="144904" y="74609"/>
                </a:lnTo>
                <a:lnTo>
                  <a:pt x="145668" y="105002"/>
                </a:lnTo>
                <a:lnTo>
                  <a:pt x="145668" y="130661"/>
                </a:lnTo>
                <a:lnTo>
                  <a:pt x="145668" y="153113"/>
                </a:lnTo>
                <a:lnTo>
                  <a:pt x="146431" y="170753"/>
                </a:lnTo>
                <a:lnTo>
                  <a:pt x="146431" y="185950"/>
                </a:lnTo>
                <a:lnTo>
                  <a:pt x="147195" y="197176"/>
                </a:lnTo>
                <a:lnTo>
                  <a:pt x="147195" y="206798"/>
                </a:lnTo>
                <a:lnTo>
                  <a:pt x="148799" y="214816"/>
                </a:lnTo>
                <a:lnTo>
                  <a:pt x="148799" y="222071"/>
                </a:lnTo>
                <a:lnTo>
                  <a:pt x="149563" y="226882"/>
                </a:lnTo>
                <a:lnTo>
                  <a:pt x="149563" y="232457"/>
                </a:lnTo>
                <a:lnTo>
                  <a:pt x="149563" y="234900"/>
                </a:lnTo>
                <a:lnTo>
                  <a:pt x="150327" y="238108"/>
                </a:lnTo>
                <a:lnTo>
                  <a:pt x="150327" y="240475"/>
                </a:lnTo>
                <a:lnTo>
                  <a:pt x="151091" y="242079"/>
                </a:lnTo>
                <a:lnTo>
                  <a:pt x="151091" y="244522"/>
                </a:lnTo>
                <a:lnTo>
                  <a:pt x="152619" y="244522"/>
                </a:lnTo>
                <a:lnTo>
                  <a:pt x="152619" y="245286"/>
                </a:lnTo>
                <a:lnTo>
                  <a:pt x="153382" y="246126"/>
                </a:lnTo>
                <a:lnTo>
                  <a:pt x="153382" y="248493"/>
                </a:lnTo>
                <a:lnTo>
                  <a:pt x="154223" y="248493"/>
                </a:lnTo>
                <a:lnTo>
                  <a:pt x="154987" y="249333"/>
                </a:lnTo>
                <a:lnTo>
                  <a:pt x="154987" y="248493"/>
                </a:lnTo>
                <a:lnTo>
                  <a:pt x="156514" y="249333"/>
                </a:lnTo>
                <a:lnTo>
                  <a:pt x="157278" y="248493"/>
                </a:lnTo>
                <a:lnTo>
                  <a:pt x="158042" y="248493"/>
                </a:lnTo>
                <a:lnTo>
                  <a:pt x="158806" y="249333"/>
                </a:lnTo>
                <a:lnTo>
                  <a:pt x="160410" y="248493"/>
                </a:lnTo>
                <a:lnTo>
                  <a:pt x="161174" y="248493"/>
                </a:lnTo>
                <a:lnTo>
                  <a:pt x="161938" y="248493"/>
                </a:lnTo>
                <a:lnTo>
                  <a:pt x="162702" y="249333"/>
                </a:lnTo>
                <a:lnTo>
                  <a:pt x="164229" y="250097"/>
                </a:lnTo>
                <a:lnTo>
                  <a:pt x="165070" y="249333"/>
                </a:lnTo>
                <a:lnTo>
                  <a:pt x="165833" y="249333"/>
                </a:lnTo>
                <a:lnTo>
                  <a:pt x="165833" y="250097"/>
                </a:lnTo>
                <a:lnTo>
                  <a:pt x="165833" y="249333"/>
                </a:lnTo>
                <a:lnTo>
                  <a:pt x="166597" y="249333"/>
                </a:lnTo>
                <a:lnTo>
                  <a:pt x="168125" y="236504"/>
                </a:lnTo>
                <a:lnTo>
                  <a:pt x="168125" y="181979"/>
                </a:lnTo>
                <a:lnTo>
                  <a:pt x="168889" y="114624"/>
                </a:lnTo>
                <a:lnTo>
                  <a:pt x="168889" y="49714"/>
                </a:lnTo>
                <a:lnTo>
                  <a:pt x="168889" y="27262"/>
                </a:lnTo>
                <a:lnTo>
                  <a:pt x="169653" y="46506"/>
                </a:lnTo>
                <a:lnTo>
                  <a:pt x="169653" y="76976"/>
                </a:lnTo>
                <a:lnTo>
                  <a:pt x="170493" y="107446"/>
                </a:lnTo>
                <a:lnTo>
                  <a:pt x="170493" y="133105"/>
                </a:lnTo>
                <a:lnTo>
                  <a:pt x="172021" y="154716"/>
                </a:lnTo>
                <a:lnTo>
                  <a:pt x="172021" y="171517"/>
                </a:lnTo>
                <a:lnTo>
                  <a:pt x="172021" y="186790"/>
                </a:lnTo>
                <a:lnTo>
                  <a:pt x="172785" y="198779"/>
                </a:lnTo>
                <a:lnTo>
                  <a:pt x="172785" y="209241"/>
                </a:lnTo>
                <a:lnTo>
                  <a:pt x="173548" y="216420"/>
                </a:lnTo>
                <a:lnTo>
                  <a:pt x="173548" y="221231"/>
                </a:lnTo>
                <a:lnTo>
                  <a:pt x="174312" y="226042"/>
                </a:lnTo>
                <a:lnTo>
                  <a:pt x="174312" y="229249"/>
                </a:lnTo>
                <a:lnTo>
                  <a:pt x="175916" y="233297"/>
                </a:lnTo>
                <a:lnTo>
                  <a:pt x="175916" y="237268"/>
                </a:lnTo>
                <a:lnTo>
                  <a:pt x="175916" y="238871"/>
                </a:lnTo>
                <a:lnTo>
                  <a:pt x="176680" y="240475"/>
                </a:lnTo>
                <a:lnTo>
                  <a:pt x="176680" y="242079"/>
                </a:lnTo>
                <a:lnTo>
                  <a:pt x="177444" y="242919"/>
                </a:lnTo>
                <a:lnTo>
                  <a:pt x="177444" y="245286"/>
                </a:lnTo>
                <a:lnTo>
                  <a:pt x="178208" y="245286"/>
                </a:lnTo>
                <a:lnTo>
                  <a:pt x="178208" y="246126"/>
                </a:lnTo>
                <a:lnTo>
                  <a:pt x="179736" y="246890"/>
                </a:lnTo>
                <a:lnTo>
                  <a:pt x="180499" y="246126"/>
                </a:lnTo>
                <a:lnTo>
                  <a:pt x="181340" y="246890"/>
                </a:lnTo>
                <a:lnTo>
                  <a:pt x="181340" y="246126"/>
                </a:lnTo>
                <a:lnTo>
                  <a:pt x="181340" y="246890"/>
                </a:lnTo>
                <a:lnTo>
                  <a:pt x="182104" y="248493"/>
                </a:lnTo>
                <a:lnTo>
                  <a:pt x="182104" y="246890"/>
                </a:lnTo>
                <a:lnTo>
                  <a:pt x="183631" y="246890"/>
                </a:lnTo>
                <a:lnTo>
                  <a:pt x="183631" y="248493"/>
                </a:lnTo>
                <a:lnTo>
                  <a:pt x="184395" y="248493"/>
                </a:lnTo>
                <a:lnTo>
                  <a:pt x="185159" y="249333"/>
                </a:lnTo>
                <a:lnTo>
                  <a:pt x="185159" y="248493"/>
                </a:lnTo>
                <a:lnTo>
                  <a:pt x="185999" y="249333"/>
                </a:lnTo>
                <a:lnTo>
                  <a:pt x="187527" y="249333"/>
                </a:lnTo>
                <a:lnTo>
                  <a:pt x="188291" y="249333"/>
                </a:lnTo>
                <a:lnTo>
                  <a:pt x="189055" y="249333"/>
                </a:lnTo>
                <a:lnTo>
                  <a:pt x="189819" y="249333"/>
                </a:lnTo>
                <a:lnTo>
                  <a:pt x="191423" y="249333"/>
                </a:lnTo>
                <a:lnTo>
                  <a:pt x="191423" y="250097"/>
                </a:lnTo>
                <a:lnTo>
                  <a:pt x="192187" y="249333"/>
                </a:lnTo>
                <a:lnTo>
                  <a:pt x="192950" y="237268"/>
                </a:lnTo>
                <a:lnTo>
                  <a:pt x="192950" y="181979"/>
                </a:lnTo>
                <a:lnTo>
                  <a:pt x="193714" y="115464"/>
                </a:lnTo>
                <a:lnTo>
                  <a:pt x="193714" y="54525"/>
                </a:lnTo>
                <a:lnTo>
                  <a:pt x="195242" y="33677"/>
                </a:lnTo>
                <a:lnTo>
                  <a:pt x="195242" y="51317"/>
                </a:lnTo>
                <a:lnTo>
                  <a:pt x="195242" y="79420"/>
                </a:lnTo>
                <a:lnTo>
                  <a:pt x="196006" y="109813"/>
                </a:lnTo>
                <a:lnTo>
                  <a:pt x="196006" y="134708"/>
                </a:lnTo>
                <a:lnTo>
                  <a:pt x="196846" y="154716"/>
                </a:lnTo>
                <a:lnTo>
                  <a:pt x="196846" y="173960"/>
                </a:lnTo>
                <a:lnTo>
                  <a:pt x="198374" y="187554"/>
                </a:lnTo>
                <a:lnTo>
                  <a:pt x="198374" y="200383"/>
                </a:lnTo>
                <a:lnTo>
                  <a:pt x="198374" y="210005"/>
                </a:lnTo>
                <a:lnTo>
                  <a:pt x="199138" y="216420"/>
                </a:lnTo>
                <a:lnTo>
                  <a:pt x="199138" y="224438"/>
                </a:lnTo>
                <a:lnTo>
                  <a:pt x="199902" y="229249"/>
                </a:lnTo>
                <a:lnTo>
                  <a:pt x="199902" y="232457"/>
                </a:lnTo>
                <a:lnTo>
                  <a:pt x="200665" y="234900"/>
                </a:lnTo>
                <a:lnTo>
                  <a:pt x="200665" y="238871"/>
                </a:lnTo>
                <a:lnTo>
                  <a:pt x="202269" y="241315"/>
                </a:lnTo>
                <a:lnTo>
                  <a:pt x="202269" y="242919"/>
                </a:lnTo>
                <a:lnTo>
                  <a:pt x="203033" y="244522"/>
                </a:lnTo>
                <a:lnTo>
                  <a:pt x="203033" y="246126"/>
                </a:lnTo>
                <a:lnTo>
                  <a:pt x="203797" y="246126"/>
                </a:lnTo>
                <a:lnTo>
                  <a:pt x="204561" y="246126"/>
                </a:lnTo>
                <a:lnTo>
                  <a:pt x="204561" y="246890"/>
                </a:lnTo>
                <a:lnTo>
                  <a:pt x="204561" y="248493"/>
                </a:lnTo>
                <a:lnTo>
                  <a:pt x="206089" y="248493"/>
                </a:lnTo>
                <a:lnTo>
                  <a:pt x="206853" y="248493"/>
                </a:lnTo>
                <a:lnTo>
                  <a:pt x="206853" y="250097"/>
                </a:lnTo>
                <a:lnTo>
                  <a:pt x="207693" y="250097"/>
                </a:lnTo>
                <a:lnTo>
                  <a:pt x="207693" y="249333"/>
                </a:lnTo>
                <a:lnTo>
                  <a:pt x="207693" y="250097"/>
                </a:lnTo>
                <a:lnTo>
                  <a:pt x="208457" y="250097"/>
                </a:lnTo>
                <a:lnTo>
                  <a:pt x="209984" y="250097"/>
                </a:lnTo>
                <a:lnTo>
                  <a:pt x="209984" y="249333"/>
                </a:lnTo>
                <a:lnTo>
                  <a:pt x="210748" y="250097"/>
                </a:lnTo>
                <a:lnTo>
                  <a:pt x="210748" y="249333"/>
                </a:lnTo>
                <a:lnTo>
                  <a:pt x="211512" y="249333"/>
                </a:lnTo>
                <a:lnTo>
                  <a:pt x="211512" y="248493"/>
                </a:lnTo>
                <a:lnTo>
                  <a:pt x="212276" y="248493"/>
                </a:lnTo>
                <a:lnTo>
                  <a:pt x="212276" y="249333"/>
                </a:lnTo>
                <a:lnTo>
                  <a:pt x="213880" y="249333"/>
                </a:lnTo>
                <a:lnTo>
                  <a:pt x="214644" y="248493"/>
                </a:lnTo>
                <a:lnTo>
                  <a:pt x="214644" y="249333"/>
                </a:lnTo>
                <a:lnTo>
                  <a:pt x="214644" y="250097"/>
                </a:lnTo>
                <a:lnTo>
                  <a:pt x="215408" y="249333"/>
                </a:lnTo>
                <a:lnTo>
                  <a:pt x="216172" y="249333"/>
                </a:lnTo>
                <a:lnTo>
                  <a:pt x="217699" y="249333"/>
                </a:lnTo>
                <a:lnTo>
                  <a:pt x="218540" y="249333"/>
                </a:lnTo>
                <a:lnTo>
                  <a:pt x="218540" y="238871"/>
                </a:lnTo>
                <a:lnTo>
                  <a:pt x="218540" y="185950"/>
                </a:lnTo>
                <a:lnTo>
                  <a:pt x="219304" y="121879"/>
                </a:lnTo>
                <a:lnTo>
                  <a:pt x="219304" y="59336"/>
                </a:lnTo>
                <a:lnTo>
                  <a:pt x="220067" y="36884"/>
                </a:lnTo>
                <a:lnTo>
                  <a:pt x="220067" y="53761"/>
                </a:lnTo>
                <a:lnTo>
                  <a:pt x="221595" y="81787"/>
                </a:lnTo>
                <a:lnTo>
                  <a:pt x="221595" y="111417"/>
                </a:lnTo>
                <a:lnTo>
                  <a:pt x="221595" y="137076"/>
                </a:lnTo>
                <a:lnTo>
                  <a:pt x="222359" y="157160"/>
                </a:lnTo>
                <a:lnTo>
                  <a:pt x="222359" y="174724"/>
                </a:lnTo>
                <a:lnTo>
                  <a:pt x="223123" y="187554"/>
                </a:lnTo>
                <a:lnTo>
                  <a:pt x="223123" y="200383"/>
                </a:lnTo>
                <a:lnTo>
                  <a:pt x="223963" y="209241"/>
                </a:lnTo>
                <a:lnTo>
                  <a:pt x="223963" y="214816"/>
                </a:lnTo>
                <a:lnTo>
                  <a:pt x="223963" y="220467"/>
                </a:lnTo>
                <a:lnTo>
                  <a:pt x="225491" y="226042"/>
                </a:lnTo>
                <a:lnTo>
                  <a:pt x="225491" y="230089"/>
                </a:lnTo>
                <a:lnTo>
                  <a:pt x="226255" y="233297"/>
                </a:lnTo>
                <a:lnTo>
                  <a:pt x="226255" y="236504"/>
                </a:lnTo>
                <a:lnTo>
                  <a:pt x="227019" y="238108"/>
                </a:lnTo>
                <a:lnTo>
                  <a:pt x="227019" y="238871"/>
                </a:lnTo>
                <a:lnTo>
                  <a:pt x="227782" y="242079"/>
                </a:lnTo>
                <a:lnTo>
                  <a:pt x="227782" y="242919"/>
                </a:lnTo>
                <a:lnTo>
                  <a:pt x="229386" y="245286"/>
                </a:lnTo>
                <a:lnTo>
                  <a:pt x="229386" y="246126"/>
                </a:lnTo>
                <a:lnTo>
                  <a:pt x="230150" y="246126"/>
                </a:lnTo>
                <a:lnTo>
                  <a:pt x="230150" y="246890"/>
                </a:lnTo>
                <a:lnTo>
                  <a:pt x="230914" y="246890"/>
                </a:lnTo>
                <a:lnTo>
                  <a:pt x="231678" y="246890"/>
                </a:lnTo>
                <a:lnTo>
                  <a:pt x="233206" y="246890"/>
                </a:lnTo>
                <a:lnTo>
                  <a:pt x="233970" y="248493"/>
                </a:lnTo>
                <a:lnTo>
                  <a:pt x="234810" y="248493"/>
                </a:lnTo>
                <a:lnTo>
                  <a:pt x="234810" y="246890"/>
                </a:lnTo>
                <a:lnTo>
                  <a:pt x="235574" y="249333"/>
                </a:lnTo>
                <a:lnTo>
                  <a:pt x="235574" y="250097"/>
                </a:lnTo>
                <a:lnTo>
                  <a:pt x="237101" y="248493"/>
                </a:lnTo>
                <a:lnTo>
                  <a:pt x="237865" y="248493"/>
                </a:lnTo>
                <a:lnTo>
                  <a:pt x="237865" y="250097"/>
                </a:lnTo>
                <a:lnTo>
                  <a:pt x="237865" y="250937"/>
                </a:lnTo>
                <a:lnTo>
                  <a:pt x="238629" y="250097"/>
                </a:lnTo>
                <a:lnTo>
                  <a:pt x="238629" y="249333"/>
                </a:lnTo>
                <a:lnTo>
                  <a:pt x="239393" y="250097"/>
                </a:lnTo>
                <a:lnTo>
                  <a:pt x="239393" y="248493"/>
                </a:lnTo>
                <a:lnTo>
                  <a:pt x="240997" y="248493"/>
                </a:lnTo>
                <a:lnTo>
                  <a:pt x="240997" y="249333"/>
                </a:lnTo>
                <a:lnTo>
                  <a:pt x="241761" y="248493"/>
                </a:lnTo>
                <a:lnTo>
                  <a:pt x="242525" y="249333"/>
                </a:lnTo>
                <a:lnTo>
                  <a:pt x="242525" y="248493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1556613" y="3858171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2322" y="0"/>
                </a:lnTo>
                <a:lnTo>
                  <a:pt x="5423" y="0"/>
                </a:lnTo>
                <a:lnTo>
                  <a:pt x="8517" y="0"/>
                </a:lnTo>
                <a:lnTo>
                  <a:pt x="11618" y="0"/>
                </a:lnTo>
                <a:lnTo>
                  <a:pt x="13940" y="0"/>
                </a:lnTo>
                <a:lnTo>
                  <a:pt x="17813" y="0"/>
                </a:lnTo>
                <a:lnTo>
                  <a:pt x="20906" y="0"/>
                </a:lnTo>
                <a:lnTo>
                  <a:pt x="24008" y="0"/>
                </a:lnTo>
                <a:lnTo>
                  <a:pt x="27101" y="0"/>
                </a:lnTo>
                <a:lnTo>
                  <a:pt x="29423" y="0"/>
                </a:lnTo>
                <a:lnTo>
                  <a:pt x="32525" y="0"/>
                </a:lnTo>
                <a:lnTo>
                  <a:pt x="36397" y="0"/>
                </a:lnTo>
                <a:lnTo>
                  <a:pt x="39491" y="0"/>
                </a:lnTo>
                <a:lnTo>
                  <a:pt x="42592" y="0"/>
                </a:lnTo>
                <a:lnTo>
                  <a:pt x="44914" y="0"/>
                </a:lnTo>
                <a:lnTo>
                  <a:pt x="48008" y="0"/>
                </a:lnTo>
                <a:lnTo>
                  <a:pt x="51109" y="0"/>
                </a:lnTo>
                <a:lnTo>
                  <a:pt x="54982" y="0"/>
                </a:lnTo>
                <a:lnTo>
                  <a:pt x="58076" y="0"/>
                </a:lnTo>
                <a:lnTo>
                  <a:pt x="61177" y="0"/>
                </a:lnTo>
                <a:lnTo>
                  <a:pt x="63499" y="0"/>
                </a:lnTo>
                <a:lnTo>
                  <a:pt x="66593" y="0"/>
                </a:lnTo>
                <a:lnTo>
                  <a:pt x="69694" y="0"/>
                </a:lnTo>
                <a:lnTo>
                  <a:pt x="73567" y="0"/>
                </a:lnTo>
                <a:lnTo>
                  <a:pt x="76660" y="0"/>
                </a:lnTo>
                <a:lnTo>
                  <a:pt x="78983" y="0"/>
                </a:lnTo>
                <a:lnTo>
                  <a:pt x="82084" y="0"/>
                </a:lnTo>
                <a:lnTo>
                  <a:pt x="85177" y="0"/>
                </a:lnTo>
                <a:lnTo>
                  <a:pt x="88279" y="0"/>
                </a:lnTo>
                <a:lnTo>
                  <a:pt x="92152" y="0"/>
                </a:lnTo>
                <a:lnTo>
                  <a:pt x="94474" y="0"/>
                </a:lnTo>
                <a:lnTo>
                  <a:pt x="97567" y="0"/>
                </a:lnTo>
                <a:lnTo>
                  <a:pt x="100669" y="0"/>
                </a:lnTo>
                <a:lnTo>
                  <a:pt x="103762" y="0"/>
                </a:lnTo>
                <a:lnTo>
                  <a:pt x="106084" y="0"/>
                </a:lnTo>
                <a:lnTo>
                  <a:pt x="109957" y="0"/>
                </a:lnTo>
                <a:lnTo>
                  <a:pt x="113058" y="0"/>
                </a:lnTo>
                <a:lnTo>
                  <a:pt x="116152" y="0"/>
                </a:lnTo>
                <a:lnTo>
                  <a:pt x="119253" y="0"/>
                </a:lnTo>
                <a:lnTo>
                  <a:pt x="121575" y="0"/>
                </a:lnTo>
                <a:lnTo>
                  <a:pt x="124669" y="0"/>
                </a:lnTo>
                <a:lnTo>
                  <a:pt x="128542" y="0"/>
                </a:lnTo>
                <a:lnTo>
                  <a:pt x="131643" y="0"/>
                </a:lnTo>
                <a:lnTo>
                  <a:pt x="134737" y="0"/>
                </a:lnTo>
                <a:lnTo>
                  <a:pt x="137059" y="0"/>
                </a:lnTo>
                <a:lnTo>
                  <a:pt x="140160" y="0"/>
                </a:lnTo>
                <a:lnTo>
                  <a:pt x="143254" y="0"/>
                </a:lnTo>
                <a:lnTo>
                  <a:pt x="147126" y="0"/>
                </a:lnTo>
                <a:lnTo>
                  <a:pt x="150228" y="0"/>
                </a:lnTo>
                <a:lnTo>
                  <a:pt x="152550" y="0"/>
                </a:lnTo>
                <a:lnTo>
                  <a:pt x="155644" y="0"/>
                </a:lnTo>
                <a:lnTo>
                  <a:pt x="158745" y="0"/>
                </a:lnTo>
                <a:lnTo>
                  <a:pt x="161838" y="0"/>
                </a:lnTo>
                <a:lnTo>
                  <a:pt x="165711" y="0"/>
                </a:lnTo>
                <a:lnTo>
                  <a:pt x="168033" y="0"/>
                </a:lnTo>
                <a:lnTo>
                  <a:pt x="171135" y="0"/>
                </a:lnTo>
                <a:lnTo>
                  <a:pt x="174228" y="0"/>
                </a:lnTo>
                <a:lnTo>
                  <a:pt x="177329" y="0"/>
                </a:lnTo>
                <a:lnTo>
                  <a:pt x="180423" y="0"/>
                </a:lnTo>
                <a:lnTo>
                  <a:pt x="184296" y="0"/>
                </a:lnTo>
                <a:lnTo>
                  <a:pt x="186618" y="0"/>
                </a:lnTo>
                <a:lnTo>
                  <a:pt x="189719" y="0"/>
                </a:lnTo>
                <a:lnTo>
                  <a:pt x="192813" y="0"/>
                </a:lnTo>
                <a:lnTo>
                  <a:pt x="195914" y="0"/>
                </a:lnTo>
                <a:lnTo>
                  <a:pt x="198259" y="0"/>
                </a:lnTo>
                <a:lnTo>
                  <a:pt x="202079" y="0"/>
                </a:lnTo>
                <a:lnTo>
                  <a:pt x="205210" y="0"/>
                </a:lnTo>
                <a:lnTo>
                  <a:pt x="208266" y="0"/>
                </a:lnTo>
                <a:lnTo>
                  <a:pt x="211398" y="0"/>
                </a:lnTo>
                <a:lnTo>
                  <a:pt x="213689" y="0"/>
                </a:lnTo>
                <a:lnTo>
                  <a:pt x="216821" y="0"/>
                </a:lnTo>
                <a:lnTo>
                  <a:pt x="220717" y="0"/>
                </a:lnTo>
                <a:lnTo>
                  <a:pt x="223772" y="0"/>
                </a:lnTo>
                <a:lnTo>
                  <a:pt x="226904" y="0"/>
                </a:lnTo>
                <a:lnTo>
                  <a:pt x="229196" y="0"/>
                </a:lnTo>
                <a:lnTo>
                  <a:pt x="232327" y="0"/>
                </a:lnTo>
                <a:lnTo>
                  <a:pt x="235383" y="0"/>
                </a:lnTo>
                <a:lnTo>
                  <a:pt x="239278" y="0"/>
                </a:lnTo>
                <a:lnTo>
                  <a:pt x="242410" y="0"/>
                </a:lnTo>
                <a:lnTo>
                  <a:pt x="244702" y="0"/>
                </a:lnTo>
                <a:lnTo>
                  <a:pt x="247757" y="0"/>
                </a:lnTo>
                <a:lnTo>
                  <a:pt x="250889" y="0"/>
                </a:lnTo>
                <a:lnTo>
                  <a:pt x="254021" y="0"/>
                </a:lnTo>
                <a:lnTo>
                  <a:pt x="257840" y="0"/>
                </a:lnTo>
                <a:lnTo>
                  <a:pt x="260208" y="0"/>
                </a:lnTo>
                <a:lnTo>
                  <a:pt x="263264" y="0"/>
                </a:lnTo>
                <a:lnTo>
                  <a:pt x="266395" y="0"/>
                </a:lnTo>
                <a:lnTo>
                  <a:pt x="269451" y="0"/>
                </a:lnTo>
                <a:lnTo>
                  <a:pt x="271819" y="0"/>
                </a:lnTo>
                <a:lnTo>
                  <a:pt x="275638" y="0"/>
                </a:lnTo>
                <a:lnTo>
                  <a:pt x="278770" y="0"/>
                </a:lnTo>
                <a:lnTo>
                  <a:pt x="281902" y="0"/>
                </a:lnTo>
                <a:lnTo>
                  <a:pt x="284957" y="0"/>
                </a:lnTo>
                <a:lnTo>
                  <a:pt x="287325" y="0"/>
                </a:lnTo>
                <a:lnTo>
                  <a:pt x="290381" y="0"/>
                </a:lnTo>
                <a:lnTo>
                  <a:pt x="294276" y="0"/>
                </a:lnTo>
                <a:lnTo>
                  <a:pt x="297332" y="0"/>
                </a:lnTo>
                <a:lnTo>
                  <a:pt x="300464" y="0"/>
                </a:lnTo>
                <a:lnTo>
                  <a:pt x="303519" y="0"/>
                </a:lnTo>
                <a:lnTo>
                  <a:pt x="305887" y="0"/>
                </a:lnTo>
                <a:lnTo>
                  <a:pt x="308942" y="0"/>
                </a:lnTo>
                <a:lnTo>
                  <a:pt x="312838" y="0"/>
                </a:lnTo>
                <a:lnTo>
                  <a:pt x="315970" y="0"/>
                </a:lnTo>
                <a:lnTo>
                  <a:pt x="319025" y="0"/>
                </a:lnTo>
                <a:lnTo>
                  <a:pt x="321393" y="0"/>
                </a:lnTo>
                <a:lnTo>
                  <a:pt x="324449" y="0"/>
                </a:lnTo>
                <a:lnTo>
                  <a:pt x="328344" y="0"/>
                </a:lnTo>
                <a:lnTo>
                  <a:pt x="331400" y="0"/>
                </a:lnTo>
                <a:lnTo>
                  <a:pt x="334532" y="0"/>
                </a:lnTo>
                <a:lnTo>
                  <a:pt x="336823" y="0"/>
                </a:lnTo>
                <a:lnTo>
                  <a:pt x="339955" y="0"/>
                </a:lnTo>
                <a:lnTo>
                  <a:pt x="343011" y="0"/>
                </a:lnTo>
                <a:lnTo>
                  <a:pt x="346906" y="0"/>
                </a:lnTo>
                <a:lnTo>
                  <a:pt x="350038" y="0"/>
                </a:lnTo>
                <a:lnTo>
                  <a:pt x="352330" y="0"/>
                </a:lnTo>
                <a:lnTo>
                  <a:pt x="355462" y="0"/>
                </a:lnTo>
                <a:lnTo>
                  <a:pt x="358517" y="0"/>
                </a:lnTo>
                <a:lnTo>
                  <a:pt x="361649" y="0"/>
                </a:lnTo>
                <a:lnTo>
                  <a:pt x="365468" y="0"/>
                </a:lnTo>
                <a:lnTo>
                  <a:pt x="367836" y="0"/>
                </a:lnTo>
                <a:lnTo>
                  <a:pt x="370891" y="0"/>
                </a:lnTo>
                <a:lnTo>
                  <a:pt x="374023" y="0"/>
                </a:lnTo>
                <a:lnTo>
                  <a:pt x="377079" y="0"/>
                </a:lnTo>
                <a:lnTo>
                  <a:pt x="379447" y="0"/>
                </a:lnTo>
                <a:lnTo>
                  <a:pt x="383342" y="0"/>
                </a:lnTo>
                <a:lnTo>
                  <a:pt x="386398" y="0"/>
                </a:lnTo>
                <a:lnTo>
                  <a:pt x="389530" y="0"/>
                </a:lnTo>
                <a:lnTo>
                  <a:pt x="392585" y="0"/>
                </a:lnTo>
                <a:lnTo>
                  <a:pt x="394953" y="0"/>
                </a:lnTo>
                <a:lnTo>
                  <a:pt x="398008" y="0"/>
                </a:lnTo>
                <a:lnTo>
                  <a:pt x="401904" y="0"/>
                </a:lnTo>
                <a:lnTo>
                  <a:pt x="404960" y="0"/>
                </a:lnTo>
                <a:lnTo>
                  <a:pt x="408091" y="0"/>
                </a:lnTo>
                <a:lnTo>
                  <a:pt x="410383" y="0"/>
                </a:lnTo>
                <a:lnTo>
                  <a:pt x="413515" y="0"/>
                </a:lnTo>
                <a:lnTo>
                  <a:pt x="416570" y="0"/>
                </a:lnTo>
                <a:lnTo>
                  <a:pt x="420466" y="0"/>
                </a:lnTo>
                <a:lnTo>
                  <a:pt x="423598" y="0"/>
                </a:lnTo>
                <a:lnTo>
                  <a:pt x="426653" y="0"/>
                </a:lnTo>
                <a:lnTo>
                  <a:pt x="429021" y="0"/>
                </a:lnTo>
                <a:lnTo>
                  <a:pt x="432077" y="0"/>
                </a:lnTo>
                <a:lnTo>
                  <a:pt x="435208" y="0"/>
                </a:lnTo>
                <a:lnTo>
                  <a:pt x="439028" y="0"/>
                </a:lnTo>
                <a:lnTo>
                  <a:pt x="442160" y="0"/>
                </a:lnTo>
                <a:lnTo>
                  <a:pt x="444451" y="0"/>
                </a:lnTo>
                <a:lnTo>
                  <a:pt x="447583" y="0"/>
                </a:lnTo>
                <a:lnTo>
                  <a:pt x="450715" y="0"/>
                </a:lnTo>
                <a:lnTo>
                  <a:pt x="453770" y="0"/>
                </a:lnTo>
                <a:lnTo>
                  <a:pt x="457666" y="0"/>
                </a:lnTo>
                <a:lnTo>
                  <a:pt x="459957" y="0"/>
                </a:lnTo>
                <a:lnTo>
                  <a:pt x="463089" y="0"/>
                </a:lnTo>
                <a:lnTo>
                  <a:pt x="466145" y="0"/>
                </a:lnTo>
                <a:lnTo>
                  <a:pt x="469277" y="0"/>
                </a:lnTo>
                <a:lnTo>
                  <a:pt x="471568" y="0"/>
                </a:lnTo>
                <a:lnTo>
                  <a:pt x="475464" y="0"/>
                </a:lnTo>
                <a:lnTo>
                  <a:pt x="478519" y="0"/>
                </a:lnTo>
                <a:lnTo>
                  <a:pt x="481651" y="0"/>
                </a:lnTo>
                <a:lnTo>
                  <a:pt x="484783" y="0"/>
                </a:lnTo>
                <a:lnTo>
                  <a:pt x="487074" y="0"/>
                </a:lnTo>
                <a:lnTo>
                  <a:pt x="490206" y="0"/>
                </a:lnTo>
                <a:lnTo>
                  <a:pt x="494026" y="0"/>
                </a:lnTo>
                <a:lnTo>
                  <a:pt x="497157" y="0"/>
                </a:lnTo>
                <a:lnTo>
                  <a:pt x="500213" y="0"/>
                </a:lnTo>
                <a:lnTo>
                  <a:pt x="502581" y="0"/>
                </a:lnTo>
                <a:lnTo>
                  <a:pt x="505636" y="0"/>
                </a:lnTo>
                <a:lnTo>
                  <a:pt x="508768" y="0"/>
                </a:lnTo>
                <a:lnTo>
                  <a:pt x="512664" y="0"/>
                </a:lnTo>
                <a:lnTo>
                  <a:pt x="515719" y="0"/>
                </a:lnTo>
                <a:lnTo>
                  <a:pt x="518011" y="0"/>
                </a:lnTo>
                <a:lnTo>
                  <a:pt x="521143" y="0"/>
                </a:lnTo>
                <a:lnTo>
                  <a:pt x="524274" y="0"/>
                </a:lnTo>
                <a:lnTo>
                  <a:pt x="527330" y="0"/>
                </a:lnTo>
                <a:lnTo>
                  <a:pt x="531226" y="0"/>
                </a:lnTo>
                <a:lnTo>
                  <a:pt x="533517" y="0"/>
                </a:lnTo>
                <a:lnTo>
                  <a:pt x="536649" y="0"/>
                </a:lnTo>
                <a:lnTo>
                  <a:pt x="539704" y="0"/>
                </a:lnTo>
                <a:lnTo>
                  <a:pt x="542836" y="0"/>
                </a:lnTo>
                <a:lnTo>
                  <a:pt x="545128" y="0"/>
                </a:lnTo>
                <a:lnTo>
                  <a:pt x="549787" y="0"/>
                </a:lnTo>
                <a:lnTo>
                  <a:pt x="552155" y="0"/>
                </a:lnTo>
                <a:lnTo>
                  <a:pt x="555211" y="0"/>
                </a:lnTo>
                <a:lnTo>
                  <a:pt x="558343" y="0"/>
                </a:lnTo>
                <a:lnTo>
                  <a:pt x="561398" y="0"/>
                </a:lnTo>
                <a:lnTo>
                  <a:pt x="563766" y="0"/>
                </a:lnTo>
                <a:lnTo>
                  <a:pt x="567585" y="0"/>
                </a:lnTo>
                <a:lnTo>
                  <a:pt x="570717" y="0"/>
                </a:lnTo>
                <a:lnTo>
                  <a:pt x="573773" y="0"/>
                </a:lnTo>
                <a:lnTo>
                  <a:pt x="576904" y="0"/>
                </a:lnTo>
                <a:lnTo>
                  <a:pt x="579196" y="0"/>
                </a:lnTo>
                <a:lnTo>
                  <a:pt x="582328" y="0"/>
                </a:lnTo>
                <a:lnTo>
                  <a:pt x="586223" y="0"/>
                </a:lnTo>
                <a:lnTo>
                  <a:pt x="589279" y="0"/>
                </a:lnTo>
                <a:lnTo>
                  <a:pt x="592411" y="0"/>
                </a:lnTo>
                <a:lnTo>
                  <a:pt x="594702" y="0"/>
                </a:lnTo>
                <a:lnTo>
                  <a:pt x="597834" y="0"/>
                </a:lnTo>
                <a:lnTo>
                  <a:pt x="600890" y="0"/>
                </a:lnTo>
                <a:lnTo>
                  <a:pt x="604785" y="0"/>
                </a:lnTo>
                <a:lnTo>
                  <a:pt x="607841" y="0"/>
                </a:lnTo>
                <a:lnTo>
                  <a:pt x="610209" y="0"/>
                </a:lnTo>
                <a:lnTo>
                  <a:pt x="613264" y="0"/>
                </a:lnTo>
                <a:lnTo>
                  <a:pt x="616396" y="0"/>
                </a:lnTo>
                <a:lnTo>
                  <a:pt x="619451" y="0"/>
                </a:lnTo>
                <a:lnTo>
                  <a:pt x="623347" y="0"/>
                </a:lnTo>
                <a:lnTo>
                  <a:pt x="625715" y="0"/>
                </a:lnTo>
                <a:lnTo>
                  <a:pt x="628770" y="0"/>
                </a:lnTo>
                <a:lnTo>
                  <a:pt x="631902" y="0"/>
                </a:lnTo>
                <a:lnTo>
                  <a:pt x="634958" y="0"/>
                </a:lnTo>
                <a:lnTo>
                  <a:pt x="637326" y="0"/>
                </a:lnTo>
                <a:lnTo>
                  <a:pt x="641145" y="0"/>
                </a:lnTo>
                <a:lnTo>
                  <a:pt x="644277" y="0"/>
                </a:lnTo>
                <a:lnTo>
                  <a:pt x="647332" y="0"/>
                </a:lnTo>
                <a:lnTo>
                  <a:pt x="650464" y="0"/>
                </a:lnTo>
                <a:lnTo>
                  <a:pt x="652756" y="0"/>
                </a:lnTo>
                <a:lnTo>
                  <a:pt x="655887" y="0"/>
                </a:lnTo>
                <a:lnTo>
                  <a:pt x="659783" y="0"/>
                </a:lnTo>
                <a:lnTo>
                  <a:pt x="662839" y="0"/>
                </a:lnTo>
                <a:lnTo>
                  <a:pt x="665970" y="0"/>
                </a:lnTo>
                <a:lnTo>
                  <a:pt x="668262" y="0"/>
                </a:lnTo>
                <a:lnTo>
                  <a:pt x="671394" y="0"/>
                </a:lnTo>
                <a:lnTo>
                  <a:pt x="674449" y="0"/>
                </a:lnTo>
                <a:lnTo>
                  <a:pt x="678345" y="0"/>
                </a:lnTo>
                <a:lnTo>
                  <a:pt x="681400" y="0"/>
                </a:lnTo>
                <a:lnTo>
                  <a:pt x="684532" y="0"/>
                </a:lnTo>
                <a:lnTo>
                  <a:pt x="686824" y="0"/>
                </a:lnTo>
                <a:lnTo>
                  <a:pt x="689956" y="0"/>
                </a:lnTo>
                <a:lnTo>
                  <a:pt x="693851" y="0"/>
                </a:lnTo>
                <a:lnTo>
                  <a:pt x="696907" y="0"/>
                </a:lnTo>
                <a:lnTo>
                  <a:pt x="700039" y="0"/>
                </a:lnTo>
                <a:lnTo>
                  <a:pt x="702330" y="0"/>
                </a:lnTo>
                <a:lnTo>
                  <a:pt x="705462" y="0"/>
                </a:lnTo>
                <a:lnTo>
                  <a:pt x="708517" y="0"/>
                </a:lnTo>
                <a:lnTo>
                  <a:pt x="712413" y="0"/>
                </a:lnTo>
                <a:lnTo>
                  <a:pt x="715545" y="0"/>
                </a:lnTo>
                <a:lnTo>
                  <a:pt x="717836" y="0"/>
                </a:lnTo>
                <a:lnTo>
                  <a:pt x="720892" y="0"/>
                </a:lnTo>
                <a:lnTo>
                  <a:pt x="724024" y="0"/>
                </a:lnTo>
                <a:lnTo>
                  <a:pt x="727156" y="0"/>
                </a:lnTo>
                <a:lnTo>
                  <a:pt x="730975" y="0"/>
                </a:lnTo>
                <a:lnTo>
                  <a:pt x="733343" y="0"/>
                </a:lnTo>
                <a:lnTo>
                  <a:pt x="736398" y="0"/>
                </a:lnTo>
                <a:lnTo>
                  <a:pt x="739530" y="0"/>
                </a:lnTo>
                <a:lnTo>
                  <a:pt x="742585" y="0"/>
                </a:lnTo>
                <a:lnTo>
                  <a:pt x="744953" y="0"/>
                </a:lnTo>
                <a:lnTo>
                  <a:pt x="748773" y="0"/>
                </a:lnTo>
                <a:lnTo>
                  <a:pt x="751905" y="0"/>
                </a:lnTo>
                <a:lnTo>
                  <a:pt x="755036" y="0"/>
                </a:lnTo>
                <a:lnTo>
                  <a:pt x="758092" y="0"/>
                </a:lnTo>
                <a:lnTo>
                  <a:pt x="760460" y="0"/>
                </a:lnTo>
                <a:lnTo>
                  <a:pt x="763515" y="0"/>
                </a:lnTo>
                <a:lnTo>
                  <a:pt x="767411" y="0"/>
                </a:lnTo>
                <a:lnTo>
                  <a:pt x="770466" y="0"/>
                </a:lnTo>
                <a:lnTo>
                  <a:pt x="773598" y="0"/>
                </a:lnTo>
                <a:lnTo>
                  <a:pt x="775890" y="0"/>
                </a:lnTo>
                <a:lnTo>
                  <a:pt x="779022" y="0"/>
                </a:lnTo>
                <a:lnTo>
                  <a:pt x="782077" y="0"/>
                </a:lnTo>
                <a:lnTo>
                  <a:pt x="785973" y="0"/>
                </a:lnTo>
                <a:lnTo>
                  <a:pt x="789105" y="0"/>
                </a:lnTo>
                <a:lnTo>
                  <a:pt x="791396" y="0"/>
                </a:lnTo>
                <a:lnTo>
                  <a:pt x="794528" y="0"/>
                </a:lnTo>
                <a:lnTo>
                  <a:pt x="797583" y="0"/>
                </a:lnTo>
                <a:lnTo>
                  <a:pt x="800715" y="0"/>
                </a:lnTo>
                <a:lnTo>
                  <a:pt x="804534" y="0"/>
                </a:lnTo>
                <a:lnTo>
                  <a:pt x="807666" y="0"/>
                </a:lnTo>
                <a:lnTo>
                  <a:pt x="809958" y="0"/>
                </a:lnTo>
                <a:lnTo>
                  <a:pt x="813090" y="0"/>
                </a:lnTo>
                <a:lnTo>
                  <a:pt x="816145" y="0"/>
                </a:lnTo>
                <a:lnTo>
                  <a:pt x="819277" y="0"/>
                </a:lnTo>
                <a:lnTo>
                  <a:pt x="823173" y="0"/>
                </a:lnTo>
                <a:lnTo>
                  <a:pt x="825464" y="0"/>
                </a:lnTo>
                <a:lnTo>
                  <a:pt x="828596" y="0"/>
                </a:lnTo>
                <a:lnTo>
                  <a:pt x="831652" y="0"/>
                </a:lnTo>
                <a:lnTo>
                  <a:pt x="834783" y="0"/>
                </a:lnTo>
                <a:lnTo>
                  <a:pt x="837075" y="0"/>
                </a:lnTo>
                <a:lnTo>
                  <a:pt x="840971" y="0"/>
                </a:lnTo>
                <a:lnTo>
                  <a:pt x="844026" y="0"/>
                </a:lnTo>
                <a:lnTo>
                  <a:pt x="847158" y="0"/>
                </a:lnTo>
                <a:lnTo>
                  <a:pt x="850213" y="0"/>
                </a:lnTo>
                <a:lnTo>
                  <a:pt x="852581" y="0"/>
                </a:lnTo>
                <a:lnTo>
                  <a:pt x="855637" y="0"/>
                </a:lnTo>
                <a:lnTo>
                  <a:pt x="859532" y="0"/>
                </a:lnTo>
                <a:lnTo>
                  <a:pt x="862664" y="0"/>
                </a:lnTo>
                <a:lnTo>
                  <a:pt x="865720" y="0"/>
                </a:lnTo>
                <a:lnTo>
                  <a:pt x="868088" y="0"/>
                </a:lnTo>
                <a:lnTo>
                  <a:pt x="871143" y="0"/>
                </a:lnTo>
                <a:lnTo>
                  <a:pt x="874275" y="0"/>
                </a:lnTo>
                <a:lnTo>
                  <a:pt x="878094" y="0"/>
                </a:lnTo>
                <a:lnTo>
                  <a:pt x="881226" y="0"/>
                </a:lnTo>
                <a:lnTo>
                  <a:pt x="883518" y="0"/>
                </a:lnTo>
                <a:lnTo>
                  <a:pt x="886649" y="0"/>
                </a:lnTo>
                <a:lnTo>
                  <a:pt x="889705" y="0"/>
                </a:lnTo>
                <a:lnTo>
                  <a:pt x="892837" y="0"/>
                </a:lnTo>
                <a:lnTo>
                  <a:pt x="896732" y="0"/>
                </a:lnTo>
                <a:lnTo>
                  <a:pt x="899024" y="0"/>
                </a:lnTo>
                <a:lnTo>
                  <a:pt x="902156" y="0"/>
                </a:lnTo>
                <a:lnTo>
                  <a:pt x="905211" y="0"/>
                </a:lnTo>
                <a:lnTo>
                  <a:pt x="908343" y="0"/>
                </a:lnTo>
                <a:lnTo>
                  <a:pt x="910635" y="0"/>
                </a:lnTo>
                <a:lnTo>
                  <a:pt x="914530" y="0"/>
                </a:lnTo>
                <a:lnTo>
                  <a:pt x="917586" y="0"/>
                </a:lnTo>
                <a:lnTo>
                  <a:pt x="920718" y="0"/>
                </a:lnTo>
                <a:lnTo>
                  <a:pt x="923849" y="0"/>
                </a:lnTo>
                <a:lnTo>
                  <a:pt x="926905" y="0"/>
                </a:lnTo>
                <a:lnTo>
                  <a:pt x="929196" y="0"/>
                </a:lnTo>
                <a:lnTo>
                  <a:pt x="933092" y="0"/>
                </a:lnTo>
                <a:lnTo>
                  <a:pt x="936224" y="0"/>
                </a:lnTo>
                <a:lnTo>
                  <a:pt x="939279" y="0"/>
                </a:lnTo>
                <a:lnTo>
                  <a:pt x="942411" y="0"/>
                </a:lnTo>
                <a:lnTo>
                  <a:pt x="944703" y="0"/>
                </a:lnTo>
                <a:lnTo>
                  <a:pt x="947835" y="0"/>
                </a:lnTo>
                <a:lnTo>
                  <a:pt x="951654" y="0"/>
                </a:lnTo>
                <a:lnTo>
                  <a:pt x="954786" y="0"/>
                </a:lnTo>
                <a:lnTo>
                  <a:pt x="957917" y="0"/>
                </a:lnTo>
                <a:lnTo>
                  <a:pt x="960209" y="0"/>
                </a:lnTo>
                <a:lnTo>
                  <a:pt x="963341" y="0"/>
                </a:lnTo>
                <a:lnTo>
                  <a:pt x="966396" y="0"/>
                </a:lnTo>
                <a:lnTo>
                  <a:pt x="970292" y="0"/>
                </a:lnTo>
                <a:lnTo>
                  <a:pt x="973347" y="0"/>
                </a:lnTo>
                <a:lnTo>
                  <a:pt x="975715" y="0"/>
                </a:lnTo>
                <a:lnTo>
                  <a:pt x="978771" y="0"/>
                </a:lnTo>
                <a:lnTo>
                  <a:pt x="981903" y="0"/>
                </a:lnTo>
                <a:lnTo>
                  <a:pt x="984958" y="0"/>
                </a:lnTo>
                <a:lnTo>
                  <a:pt x="988854" y="0"/>
                </a:lnTo>
                <a:lnTo>
                  <a:pt x="991145" y="0"/>
                </a:lnTo>
                <a:lnTo>
                  <a:pt x="994277" y="0"/>
                </a:lnTo>
                <a:lnTo>
                  <a:pt x="997409" y="0"/>
                </a:lnTo>
                <a:lnTo>
                  <a:pt x="1000464" y="0"/>
                </a:lnTo>
                <a:lnTo>
                  <a:pt x="1002832" y="0"/>
                </a:lnTo>
                <a:lnTo>
                  <a:pt x="1006652" y="0"/>
                </a:lnTo>
                <a:lnTo>
                  <a:pt x="1009784" y="0"/>
                </a:lnTo>
                <a:lnTo>
                  <a:pt x="1012839" y="0"/>
                </a:lnTo>
                <a:lnTo>
                  <a:pt x="1015971" y="0"/>
                </a:lnTo>
                <a:lnTo>
                  <a:pt x="1018262" y="0"/>
                </a:lnTo>
                <a:lnTo>
                  <a:pt x="1021394" y="0"/>
                </a:lnTo>
                <a:lnTo>
                  <a:pt x="1025290" y="0"/>
                </a:lnTo>
                <a:lnTo>
                  <a:pt x="1028345" y="0"/>
                </a:lnTo>
                <a:lnTo>
                  <a:pt x="1031477" y="0"/>
                </a:lnTo>
                <a:lnTo>
                  <a:pt x="1033769" y="0"/>
                </a:lnTo>
                <a:lnTo>
                  <a:pt x="1036901" y="0"/>
                </a:lnTo>
                <a:lnTo>
                  <a:pt x="1039956" y="0"/>
                </a:lnTo>
                <a:lnTo>
                  <a:pt x="1043852" y="0"/>
                </a:lnTo>
                <a:lnTo>
                  <a:pt x="1046907" y="0"/>
                </a:lnTo>
                <a:lnTo>
                  <a:pt x="1050039" y="0"/>
                </a:lnTo>
                <a:lnTo>
                  <a:pt x="1052331" y="0"/>
                </a:lnTo>
                <a:lnTo>
                  <a:pt x="1055462" y="0"/>
                </a:lnTo>
                <a:lnTo>
                  <a:pt x="1059358" y="0"/>
                </a:lnTo>
                <a:lnTo>
                  <a:pt x="1062413" y="0"/>
                </a:lnTo>
                <a:lnTo>
                  <a:pt x="1065545" y="0"/>
                </a:lnTo>
                <a:lnTo>
                  <a:pt x="1067837" y="0"/>
                </a:lnTo>
                <a:lnTo>
                  <a:pt x="1070969" y="0"/>
                </a:lnTo>
                <a:lnTo>
                  <a:pt x="1074024" y="0"/>
                </a:lnTo>
                <a:lnTo>
                  <a:pt x="1077920" y="0"/>
                </a:lnTo>
                <a:lnTo>
                  <a:pt x="1080975" y="0"/>
                </a:lnTo>
                <a:lnTo>
                  <a:pt x="1083343" y="0"/>
                </a:lnTo>
                <a:lnTo>
                  <a:pt x="1086399" y="0"/>
                </a:lnTo>
                <a:lnTo>
                  <a:pt x="1089530" y="0"/>
                </a:lnTo>
                <a:lnTo>
                  <a:pt x="1092586" y="0"/>
                </a:lnTo>
                <a:lnTo>
                  <a:pt x="1096482" y="0"/>
                </a:lnTo>
                <a:lnTo>
                  <a:pt x="1098850" y="0"/>
                </a:lnTo>
                <a:lnTo>
                  <a:pt x="1101905" y="0"/>
                </a:lnTo>
                <a:lnTo>
                  <a:pt x="1105037" y="0"/>
                </a:lnTo>
                <a:lnTo>
                  <a:pt x="1108092" y="0"/>
                </a:lnTo>
                <a:lnTo>
                  <a:pt x="1110460" y="0"/>
                </a:lnTo>
                <a:lnTo>
                  <a:pt x="1114280" y="0"/>
                </a:lnTo>
                <a:lnTo>
                  <a:pt x="1117411" y="0"/>
                </a:lnTo>
                <a:lnTo>
                  <a:pt x="1120467" y="0"/>
                </a:lnTo>
                <a:lnTo>
                  <a:pt x="1123599" y="0"/>
                </a:lnTo>
                <a:lnTo>
                  <a:pt x="1125890" y="0"/>
                </a:lnTo>
                <a:lnTo>
                  <a:pt x="1129022" y="0"/>
                </a:lnTo>
                <a:lnTo>
                  <a:pt x="1132918" y="0"/>
                </a:lnTo>
                <a:lnTo>
                  <a:pt x="1135973" y="0"/>
                </a:lnTo>
                <a:lnTo>
                  <a:pt x="1139105" y="0"/>
                </a:lnTo>
                <a:lnTo>
                  <a:pt x="1141397" y="0"/>
                </a:lnTo>
                <a:lnTo>
                  <a:pt x="1144528" y="0"/>
                </a:lnTo>
                <a:lnTo>
                  <a:pt x="1147584" y="0"/>
                </a:lnTo>
                <a:lnTo>
                  <a:pt x="1151479" y="0"/>
                </a:lnTo>
                <a:lnTo>
                  <a:pt x="1154535" y="0"/>
                </a:lnTo>
                <a:lnTo>
                  <a:pt x="1156903" y="0"/>
                </a:lnTo>
                <a:lnTo>
                  <a:pt x="1159958" y="0"/>
                </a:lnTo>
                <a:lnTo>
                  <a:pt x="1163090" y="0"/>
                </a:lnTo>
                <a:lnTo>
                  <a:pt x="1166222" y="0"/>
                </a:lnTo>
                <a:lnTo>
                  <a:pt x="1170041" y="0"/>
                </a:lnTo>
                <a:lnTo>
                  <a:pt x="1172409" y="0"/>
                </a:lnTo>
                <a:lnTo>
                  <a:pt x="1175465" y="0"/>
                </a:lnTo>
                <a:lnTo>
                  <a:pt x="1178596" y="0"/>
                </a:lnTo>
                <a:lnTo>
                  <a:pt x="1181652" y="0"/>
                </a:lnTo>
                <a:lnTo>
                  <a:pt x="1184784" y="0"/>
                </a:lnTo>
                <a:lnTo>
                  <a:pt x="1188679" y="0"/>
                </a:lnTo>
                <a:lnTo>
                  <a:pt x="1190971" y="0"/>
                </a:lnTo>
                <a:lnTo>
                  <a:pt x="1194026" y="0"/>
                </a:lnTo>
                <a:lnTo>
                  <a:pt x="1197158" y="0"/>
                </a:lnTo>
                <a:lnTo>
                  <a:pt x="1200290" y="0"/>
                </a:lnTo>
                <a:lnTo>
                  <a:pt x="1202582" y="0"/>
                </a:lnTo>
                <a:lnTo>
                  <a:pt x="1206477" y="0"/>
                </a:lnTo>
                <a:lnTo>
                  <a:pt x="1209533" y="0"/>
                </a:lnTo>
                <a:lnTo>
                  <a:pt x="1212665" y="0"/>
                </a:lnTo>
                <a:lnTo>
                  <a:pt x="1215720" y="0"/>
                </a:lnTo>
                <a:lnTo>
                  <a:pt x="1218088" y="0"/>
                </a:lnTo>
                <a:lnTo>
                  <a:pt x="1221143" y="0"/>
                </a:lnTo>
                <a:lnTo>
                  <a:pt x="1225039" y="0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711295" y="416077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1711295" y="41426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1756171" y="422285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1756171" y="42047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1780004" y="426625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1780004" y="424859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1802919" y="433024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1802919" y="431258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1824919" y="437367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1824919" y="435554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1847834" y="438322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1847834" y="436508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1871667" y="440323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1871667" y="4385094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1895576" y="444380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1895576" y="442614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1918492" y="447868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1918492" y="446054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1942324" y="4503938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72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1942324" y="4485324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4">
                <a:moveTo>
                  <a:pt x="0" y="37228"/>
                </a:moveTo>
                <a:lnTo>
                  <a:pt x="35328" y="37228"/>
                </a:lnTo>
                <a:lnTo>
                  <a:pt x="35328" y="0"/>
                </a:lnTo>
                <a:lnTo>
                  <a:pt x="0" y="0"/>
                </a:lnTo>
                <a:lnTo>
                  <a:pt x="0" y="37228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1965240" y="454832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1965240" y="453018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1989148" y="457743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1989148" y="455978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2013057" y="461041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2013057" y="45922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2035973" y="463089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2035973" y="461323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2060722" y="464044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2060722" y="46227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2084631" y="468435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2084631" y="46666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2108540" y="469962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2108540" y="468196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2133365" y="472587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2133365" y="470773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2157197" y="474023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2157197" y="4722095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2182023" y="478987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2182023" y="477173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2205932" y="478127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2205932" y="4763142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2230757" y="478987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230757" y="47717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255506" y="480752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255506" y="478987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280408" y="481373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280408" y="479559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329982" y="483712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329982" y="48194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354884" y="485239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354884" y="483473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380626" y="486432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380626" y="4846189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405452" y="487864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405452" y="486050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431270" y="489630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431270" y="487864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457012" y="490155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457012" y="48834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481838" y="492828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481838" y="491014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508573" y="492541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508573" y="4907282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533398" y="493162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533398" y="491396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559140" y="494451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559140" y="492637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585952" y="496551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585952" y="49473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611694" y="497219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2611694" y="495405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2637512" y="499128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2637512" y="497314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2664248" y="499653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2664248" y="497887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2689990" y="499080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2689990" y="49731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2716725" y="500512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2716725" y="49874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2742467" y="501467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2742467" y="499701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2770195" y="501562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2770195" y="49979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2796013" y="503089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2796013" y="501323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2823665" y="502755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2823665" y="5009421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1683605" y="4059623"/>
            <a:ext cx="1156335" cy="1008380"/>
          </a:xfrm>
          <a:custGeom>
            <a:avLst/>
            <a:gdLst/>
            <a:ahLst/>
            <a:cxnLst/>
            <a:rect l="l" t="t" r="r" b="b"/>
            <a:pathLst>
              <a:path w="1156335" h="1008379">
                <a:moveTo>
                  <a:pt x="0" y="0"/>
                </a:moveTo>
                <a:lnTo>
                  <a:pt x="21670" y="43146"/>
                </a:lnTo>
                <a:lnTo>
                  <a:pt x="44892" y="85529"/>
                </a:lnTo>
                <a:lnTo>
                  <a:pt x="67334" y="125468"/>
                </a:lnTo>
                <a:lnTo>
                  <a:pt x="89753" y="165484"/>
                </a:lnTo>
                <a:lnTo>
                  <a:pt x="112974" y="203056"/>
                </a:lnTo>
                <a:lnTo>
                  <a:pt x="136196" y="239024"/>
                </a:lnTo>
                <a:lnTo>
                  <a:pt x="158653" y="275756"/>
                </a:lnTo>
                <a:lnTo>
                  <a:pt x="181874" y="309357"/>
                </a:lnTo>
                <a:lnTo>
                  <a:pt x="205096" y="342118"/>
                </a:lnTo>
                <a:lnTo>
                  <a:pt x="228317" y="374115"/>
                </a:lnTo>
                <a:lnTo>
                  <a:pt x="251538" y="405272"/>
                </a:lnTo>
                <a:lnTo>
                  <a:pt x="275524" y="435666"/>
                </a:lnTo>
                <a:lnTo>
                  <a:pt x="299509" y="463615"/>
                </a:lnTo>
                <a:lnTo>
                  <a:pt x="322730" y="491642"/>
                </a:lnTo>
                <a:lnTo>
                  <a:pt x="346715" y="517224"/>
                </a:lnTo>
                <a:lnTo>
                  <a:pt x="369937" y="543570"/>
                </a:lnTo>
                <a:lnTo>
                  <a:pt x="393922" y="568389"/>
                </a:lnTo>
                <a:lnTo>
                  <a:pt x="417907" y="591528"/>
                </a:lnTo>
                <a:lnTo>
                  <a:pt x="442732" y="614743"/>
                </a:lnTo>
                <a:lnTo>
                  <a:pt x="466718" y="636278"/>
                </a:lnTo>
                <a:lnTo>
                  <a:pt x="490703" y="658730"/>
                </a:lnTo>
                <a:lnTo>
                  <a:pt x="515452" y="678661"/>
                </a:lnTo>
                <a:lnTo>
                  <a:pt x="539437" y="698669"/>
                </a:lnTo>
                <a:lnTo>
                  <a:pt x="565026" y="717852"/>
                </a:lnTo>
                <a:lnTo>
                  <a:pt x="589012" y="735431"/>
                </a:lnTo>
                <a:lnTo>
                  <a:pt x="613761" y="753820"/>
                </a:lnTo>
                <a:lnTo>
                  <a:pt x="639273" y="770605"/>
                </a:lnTo>
                <a:lnTo>
                  <a:pt x="688848" y="802587"/>
                </a:lnTo>
                <a:lnTo>
                  <a:pt x="739110" y="832958"/>
                </a:lnTo>
                <a:lnTo>
                  <a:pt x="765463" y="846551"/>
                </a:lnTo>
                <a:lnTo>
                  <a:pt x="790212" y="859342"/>
                </a:lnTo>
                <a:lnTo>
                  <a:pt x="842078" y="885719"/>
                </a:lnTo>
                <a:lnTo>
                  <a:pt x="893180" y="909698"/>
                </a:lnTo>
                <a:lnTo>
                  <a:pt x="945810" y="931286"/>
                </a:lnTo>
                <a:lnTo>
                  <a:pt x="970559" y="942474"/>
                </a:lnTo>
                <a:lnTo>
                  <a:pt x="997600" y="952867"/>
                </a:lnTo>
                <a:lnTo>
                  <a:pt x="1023953" y="962459"/>
                </a:lnTo>
                <a:lnTo>
                  <a:pt x="1050230" y="972852"/>
                </a:lnTo>
                <a:lnTo>
                  <a:pt x="1076583" y="981649"/>
                </a:lnTo>
                <a:lnTo>
                  <a:pt x="1103700" y="990439"/>
                </a:lnTo>
                <a:lnTo>
                  <a:pt x="1129213" y="998434"/>
                </a:lnTo>
                <a:lnTo>
                  <a:pt x="1156254" y="1008026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1380925" y="3975621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364693" y="385817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1380925" y="374079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364693" y="362243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380925" y="350498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364693" y="338661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380925" y="326923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364693" y="3151789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380925" y="303441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364693" y="2916964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380925" y="279959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397157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54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397157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555658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54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71511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872660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16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203024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16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2189662" y="2799590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2347169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2504754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266325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2822672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2980256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397157" y="2799590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69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2963069" y="3975621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2946875" y="385817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2963069" y="374079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2946875" y="362243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2963069" y="350498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2946875" y="338661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2963069" y="3269239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2946875" y="3151789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2963069" y="303441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2946875" y="2916964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2963069" y="279959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2980256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93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515556" y="2928457"/>
            <a:ext cx="109855" cy="167640"/>
          </a:xfrm>
          <a:custGeom>
            <a:avLst/>
            <a:gdLst/>
            <a:ahLst/>
            <a:cxnLst/>
            <a:rect l="l" t="t" r="r" b="b"/>
            <a:pathLst>
              <a:path w="109855" h="167639">
                <a:moveTo>
                  <a:pt x="0" y="167049"/>
                </a:moveTo>
                <a:lnTo>
                  <a:pt x="109804" y="167049"/>
                </a:lnTo>
                <a:lnTo>
                  <a:pt x="109804" y="0"/>
                </a:lnTo>
                <a:lnTo>
                  <a:pt x="0" y="0"/>
                </a:lnTo>
                <a:lnTo>
                  <a:pt x="0" y="167049"/>
                </a:lnTo>
                <a:close/>
              </a:path>
            </a:pathLst>
          </a:custGeom>
          <a:ln w="5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990402" y="2444490"/>
            <a:ext cx="2165985" cy="3081655"/>
          </a:xfrm>
          <a:custGeom>
            <a:avLst/>
            <a:gdLst/>
            <a:ahLst/>
            <a:cxnLst/>
            <a:rect l="l" t="t" r="r" b="b"/>
            <a:pathLst>
              <a:path w="2165985" h="3081654">
                <a:moveTo>
                  <a:pt x="2165541" y="0"/>
                </a:moveTo>
                <a:lnTo>
                  <a:pt x="0" y="0"/>
                </a:lnTo>
                <a:lnTo>
                  <a:pt x="0" y="3081353"/>
                </a:lnTo>
                <a:lnTo>
                  <a:pt x="2165541" y="3081353"/>
                </a:lnTo>
                <a:lnTo>
                  <a:pt x="2165541" y="3075626"/>
                </a:lnTo>
                <a:lnTo>
                  <a:pt x="11457" y="3075626"/>
                </a:lnTo>
                <a:lnTo>
                  <a:pt x="5728" y="3069898"/>
                </a:lnTo>
                <a:lnTo>
                  <a:pt x="11457" y="3069898"/>
                </a:lnTo>
                <a:lnTo>
                  <a:pt x="11457" y="11454"/>
                </a:lnTo>
                <a:lnTo>
                  <a:pt x="5728" y="11454"/>
                </a:lnTo>
                <a:lnTo>
                  <a:pt x="11457" y="5727"/>
                </a:lnTo>
                <a:lnTo>
                  <a:pt x="2165541" y="5727"/>
                </a:lnTo>
                <a:lnTo>
                  <a:pt x="2165541" y="0"/>
                </a:lnTo>
                <a:close/>
              </a:path>
              <a:path w="2165985" h="3081654">
                <a:moveTo>
                  <a:pt x="11457" y="3069898"/>
                </a:moveTo>
                <a:lnTo>
                  <a:pt x="5728" y="3069898"/>
                </a:lnTo>
                <a:lnTo>
                  <a:pt x="11457" y="3075626"/>
                </a:lnTo>
                <a:lnTo>
                  <a:pt x="11457" y="3069898"/>
                </a:lnTo>
                <a:close/>
              </a:path>
              <a:path w="2165985" h="3081654">
                <a:moveTo>
                  <a:pt x="2154083" y="3069898"/>
                </a:moveTo>
                <a:lnTo>
                  <a:pt x="11457" y="3069898"/>
                </a:lnTo>
                <a:lnTo>
                  <a:pt x="11457" y="3075626"/>
                </a:lnTo>
                <a:lnTo>
                  <a:pt x="2154083" y="3075626"/>
                </a:lnTo>
                <a:lnTo>
                  <a:pt x="2154083" y="3069898"/>
                </a:lnTo>
                <a:close/>
              </a:path>
              <a:path w="2165985" h="3081654">
                <a:moveTo>
                  <a:pt x="2154083" y="5727"/>
                </a:moveTo>
                <a:lnTo>
                  <a:pt x="2154083" y="3075626"/>
                </a:lnTo>
                <a:lnTo>
                  <a:pt x="2159812" y="3069898"/>
                </a:lnTo>
                <a:lnTo>
                  <a:pt x="2165541" y="3069898"/>
                </a:lnTo>
                <a:lnTo>
                  <a:pt x="2165541" y="11454"/>
                </a:lnTo>
                <a:lnTo>
                  <a:pt x="2159812" y="11454"/>
                </a:lnTo>
                <a:lnTo>
                  <a:pt x="2154083" y="5727"/>
                </a:lnTo>
                <a:close/>
              </a:path>
              <a:path w="2165985" h="3081654">
                <a:moveTo>
                  <a:pt x="2165541" y="3069898"/>
                </a:moveTo>
                <a:lnTo>
                  <a:pt x="2159812" y="3069898"/>
                </a:lnTo>
                <a:lnTo>
                  <a:pt x="2154083" y="3075626"/>
                </a:lnTo>
                <a:lnTo>
                  <a:pt x="2165541" y="3075626"/>
                </a:lnTo>
                <a:lnTo>
                  <a:pt x="2165541" y="3069898"/>
                </a:lnTo>
                <a:close/>
              </a:path>
              <a:path w="2165985" h="3081654">
                <a:moveTo>
                  <a:pt x="11457" y="5727"/>
                </a:moveTo>
                <a:lnTo>
                  <a:pt x="5728" y="11454"/>
                </a:lnTo>
                <a:lnTo>
                  <a:pt x="11457" y="11454"/>
                </a:lnTo>
                <a:lnTo>
                  <a:pt x="11457" y="5727"/>
                </a:lnTo>
                <a:close/>
              </a:path>
              <a:path w="2165985" h="3081654">
                <a:moveTo>
                  <a:pt x="2154083" y="5727"/>
                </a:moveTo>
                <a:lnTo>
                  <a:pt x="11457" y="5727"/>
                </a:lnTo>
                <a:lnTo>
                  <a:pt x="11457" y="11454"/>
                </a:lnTo>
                <a:lnTo>
                  <a:pt x="2154083" y="11454"/>
                </a:lnTo>
                <a:lnTo>
                  <a:pt x="2154083" y="5727"/>
                </a:lnTo>
                <a:close/>
              </a:path>
              <a:path w="2165985" h="3081654">
                <a:moveTo>
                  <a:pt x="2165541" y="5727"/>
                </a:moveTo>
                <a:lnTo>
                  <a:pt x="2154083" y="5727"/>
                </a:lnTo>
                <a:lnTo>
                  <a:pt x="2159812" y="11454"/>
                </a:lnTo>
                <a:lnTo>
                  <a:pt x="2165541" y="11454"/>
                </a:lnTo>
                <a:lnTo>
                  <a:pt x="2165541" y="5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397157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661644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924220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16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2189662" y="5152607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09"/>
                </a:moveTo>
                <a:lnTo>
                  <a:pt x="0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2453193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2716725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2980256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397157" y="5152607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380925" y="515260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364693" y="508387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380925" y="501419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364693" y="494451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380925" y="487482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364693" y="480609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380925" y="473736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364693" y="4667647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380925" y="459891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364693" y="4529272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1380925" y="4460543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364693" y="439181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64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380925" y="4322092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1364693" y="425336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1380925" y="418463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1364693" y="4113996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1380925" y="404526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1364693" y="397562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1397157" y="3975621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1176985"/>
                </a:moveTo>
                <a:lnTo>
                  <a:pt x="0" y="0"/>
                </a:lnTo>
                <a:lnTo>
                  <a:pt x="0" y="17029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1661644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54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1924220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16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2189662" y="397562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453193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716725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93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980256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1397157" y="3975621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963069" y="515260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946875" y="508387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963069" y="501419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946875" y="494451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963069" y="487482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946875" y="480609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963069" y="473736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946875" y="4667647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963069" y="459891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946875" y="4529272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963069" y="446054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946875" y="4391814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380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2963069" y="4322092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946875" y="425336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2963069" y="4184634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2946875" y="4113996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2963069" y="404526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2946875" y="397562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980256" y="3975621"/>
            <a:ext cx="1270" cy="1177290"/>
          </a:xfrm>
          <a:custGeom>
            <a:avLst/>
            <a:gdLst/>
            <a:ahLst/>
            <a:cxnLst/>
            <a:rect l="l" t="t" r="r" b="b"/>
            <a:pathLst>
              <a:path w="1269" h="1177289">
                <a:moveTo>
                  <a:pt x="0" y="1176985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1556613" y="2940867"/>
            <a:ext cx="321945" cy="947419"/>
          </a:xfrm>
          <a:custGeom>
            <a:avLst/>
            <a:gdLst/>
            <a:ahLst/>
            <a:cxnLst/>
            <a:rect l="l" t="t" r="r" b="b"/>
            <a:pathLst>
              <a:path w="321944" h="947420">
                <a:moveTo>
                  <a:pt x="0" y="918144"/>
                </a:moveTo>
                <a:lnTo>
                  <a:pt x="0" y="918907"/>
                </a:lnTo>
                <a:lnTo>
                  <a:pt x="0" y="918144"/>
                </a:lnTo>
                <a:lnTo>
                  <a:pt x="779" y="918144"/>
                </a:lnTo>
                <a:lnTo>
                  <a:pt x="1550" y="917304"/>
                </a:lnTo>
                <a:lnTo>
                  <a:pt x="1550" y="918144"/>
                </a:lnTo>
                <a:lnTo>
                  <a:pt x="2329" y="918907"/>
                </a:lnTo>
                <a:lnTo>
                  <a:pt x="2329" y="918144"/>
                </a:lnTo>
                <a:lnTo>
                  <a:pt x="2329" y="917304"/>
                </a:lnTo>
                <a:lnTo>
                  <a:pt x="3880" y="918144"/>
                </a:lnTo>
                <a:lnTo>
                  <a:pt x="4651" y="917304"/>
                </a:lnTo>
                <a:lnTo>
                  <a:pt x="4651" y="918144"/>
                </a:lnTo>
                <a:lnTo>
                  <a:pt x="5431" y="917304"/>
                </a:lnTo>
                <a:lnTo>
                  <a:pt x="5431" y="914936"/>
                </a:lnTo>
                <a:lnTo>
                  <a:pt x="6202" y="795806"/>
                </a:lnTo>
                <a:lnTo>
                  <a:pt x="6202" y="567014"/>
                </a:lnTo>
                <a:lnTo>
                  <a:pt x="7753" y="333488"/>
                </a:lnTo>
                <a:lnTo>
                  <a:pt x="7753" y="243148"/>
                </a:lnTo>
                <a:lnTo>
                  <a:pt x="8532" y="289502"/>
                </a:lnTo>
                <a:lnTo>
                  <a:pt x="8532" y="378315"/>
                </a:lnTo>
                <a:lnTo>
                  <a:pt x="9303" y="469495"/>
                </a:lnTo>
                <a:lnTo>
                  <a:pt x="9303" y="548610"/>
                </a:lnTo>
                <a:lnTo>
                  <a:pt x="9303" y="615048"/>
                </a:lnTo>
                <a:lnTo>
                  <a:pt x="10082" y="671024"/>
                </a:lnTo>
                <a:lnTo>
                  <a:pt x="10082" y="715011"/>
                </a:lnTo>
                <a:lnTo>
                  <a:pt x="11633" y="750216"/>
                </a:lnTo>
                <a:lnTo>
                  <a:pt x="11633" y="779769"/>
                </a:lnTo>
                <a:lnTo>
                  <a:pt x="12405" y="803748"/>
                </a:lnTo>
                <a:lnTo>
                  <a:pt x="12405" y="822992"/>
                </a:lnTo>
                <a:lnTo>
                  <a:pt x="12405" y="838952"/>
                </a:lnTo>
                <a:lnTo>
                  <a:pt x="13184" y="850942"/>
                </a:lnTo>
                <a:lnTo>
                  <a:pt x="13184" y="861328"/>
                </a:lnTo>
                <a:lnTo>
                  <a:pt x="13955" y="870186"/>
                </a:lnTo>
                <a:lnTo>
                  <a:pt x="13955" y="878128"/>
                </a:lnTo>
                <a:lnTo>
                  <a:pt x="15506" y="882939"/>
                </a:lnTo>
                <a:lnTo>
                  <a:pt x="15506" y="889354"/>
                </a:lnTo>
                <a:lnTo>
                  <a:pt x="16285" y="894165"/>
                </a:lnTo>
                <a:lnTo>
                  <a:pt x="16285" y="897372"/>
                </a:lnTo>
                <a:lnTo>
                  <a:pt x="16285" y="899740"/>
                </a:lnTo>
                <a:lnTo>
                  <a:pt x="17056" y="902947"/>
                </a:lnTo>
                <a:lnTo>
                  <a:pt x="17056" y="905314"/>
                </a:lnTo>
                <a:lnTo>
                  <a:pt x="17836" y="906918"/>
                </a:lnTo>
                <a:lnTo>
                  <a:pt x="17836" y="909362"/>
                </a:lnTo>
                <a:lnTo>
                  <a:pt x="19386" y="909362"/>
                </a:lnTo>
                <a:lnTo>
                  <a:pt x="19386" y="911729"/>
                </a:lnTo>
                <a:lnTo>
                  <a:pt x="19386" y="913333"/>
                </a:lnTo>
                <a:lnTo>
                  <a:pt x="20158" y="911729"/>
                </a:lnTo>
                <a:lnTo>
                  <a:pt x="20937" y="914173"/>
                </a:lnTo>
                <a:lnTo>
                  <a:pt x="21708" y="914936"/>
                </a:lnTo>
                <a:lnTo>
                  <a:pt x="21708" y="915776"/>
                </a:lnTo>
                <a:lnTo>
                  <a:pt x="23259" y="915776"/>
                </a:lnTo>
                <a:lnTo>
                  <a:pt x="23259" y="918144"/>
                </a:lnTo>
                <a:lnTo>
                  <a:pt x="24038" y="917304"/>
                </a:lnTo>
                <a:lnTo>
                  <a:pt x="24810" y="918144"/>
                </a:lnTo>
                <a:lnTo>
                  <a:pt x="24810" y="917304"/>
                </a:lnTo>
                <a:lnTo>
                  <a:pt x="25589" y="915776"/>
                </a:lnTo>
                <a:lnTo>
                  <a:pt x="25589" y="918144"/>
                </a:lnTo>
                <a:lnTo>
                  <a:pt x="27139" y="915776"/>
                </a:lnTo>
                <a:lnTo>
                  <a:pt x="27139" y="917304"/>
                </a:lnTo>
                <a:lnTo>
                  <a:pt x="27911" y="917304"/>
                </a:lnTo>
                <a:lnTo>
                  <a:pt x="28690" y="918144"/>
                </a:lnTo>
                <a:lnTo>
                  <a:pt x="28690" y="915776"/>
                </a:lnTo>
                <a:lnTo>
                  <a:pt x="29462" y="917304"/>
                </a:lnTo>
                <a:lnTo>
                  <a:pt x="29462" y="918144"/>
                </a:lnTo>
                <a:lnTo>
                  <a:pt x="31012" y="915776"/>
                </a:lnTo>
                <a:lnTo>
                  <a:pt x="31012" y="917304"/>
                </a:lnTo>
                <a:lnTo>
                  <a:pt x="31791" y="867742"/>
                </a:lnTo>
                <a:lnTo>
                  <a:pt x="31791" y="666977"/>
                </a:lnTo>
                <a:lnTo>
                  <a:pt x="31791" y="391908"/>
                </a:lnTo>
                <a:lnTo>
                  <a:pt x="32563" y="91944"/>
                </a:lnTo>
                <a:lnTo>
                  <a:pt x="32563" y="0"/>
                </a:lnTo>
                <a:lnTo>
                  <a:pt x="33342" y="66361"/>
                </a:lnTo>
                <a:lnTo>
                  <a:pt x="33342" y="184728"/>
                </a:lnTo>
                <a:lnTo>
                  <a:pt x="34893" y="302331"/>
                </a:lnTo>
                <a:lnTo>
                  <a:pt x="34893" y="411916"/>
                </a:lnTo>
                <a:lnTo>
                  <a:pt x="35664" y="503860"/>
                </a:lnTo>
                <a:lnTo>
                  <a:pt x="35664" y="575033"/>
                </a:lnTo>
                <a:lnTo>
                  <a:pt x="35664" y="631849"/>
                </a:lnTo>
                <a:lnTo>
                  <a:pt x="36443" y="681410"/>
                </a:lnTo>
                <a:lnTo>
                  <a:pt x="36443" y="722189"/>
                </a:lnTo>
                <a:lnTo>
                  <a:pt x="37215" y="758158"/>
                </a:lnTo>
                <a:lnTo>
                  <a:pt x="37215" y="786184"/>
                </a:lnTo>
                <a:lnTo>
                  <a:pt x="38765" y="811766"/>
                </a:lnTo>
                <a:lnTo>
                  <a:pt x="38765" y="843000"/>
                </a:lnTo>
                <a:lnTo>
                  <a:pt x="38765" y="869346"/>
                </a:lnTo>
                <a:lnTo>
                  <a:pt x="39545" y="879732"/>
                </a:lnTo>
                <a:lnTo>
                  <a:pt x="39545" y="886986"/>
                </a:lnTo>
                <a:lnTo>
                  <a:pt x="40316" y="893325"/>
                </a:lnTo>
                <a:lnTo>
                  <a:pt x="40316" y="894165"/>
                </a:lnTo>
                <a:lnTo>
                  <a:pt x="41095" y="897372"/>
                </a:lnTo>
                <a:lnTo>
                  <a:pt x="41095" y="898976"/>
                </a:lnTo>
                <a:lnTo>
                  <a:pt x="41095" y="899740"/>
                </a:lnTo>
                <a:lnTo>
                  <a:pt x="42646" y="902947"/>
                </a:lnTo>
                <a:lnTo>
                  <a:pt x="42646" y="906154"/>
                </a:lnTo>
                <a:lnTo>
                  <a:pt x="43417" y="906918"/>
                </a:lnTo>
                <a:lnTo>
                  <a:pt x="43417" y="909362"/>
                </a:lnTo>
                <a:lnTo>
                  <a:pt x="44196" y="910965"/>
                </a:lnTo>
                <a:lnTo>
                  <a:pt x="44968" y="914173"/>
                </a:lnTo>
                <a:lnTo>
                  <a:pt x="44968" y="915776"/>
                </a:lnTo>
                <a:lnTo>
                  <a:pt x="46519" y="918144"/>
                </a:lnTo>
                <a:lnTo>
                  <a:pt x="46519" y="918907"/>
                </a:lnTo>
                <a:lnTo>
                  <a:pt x="47298" y="918907"/>
                </a:lnTo>
                <a:lnTo>
                  <a:pt x="48069" y="918907"/>
                </a:lnTo>
                <a:lnTo>
                  <a:pt x="48069" y="917304"/>
                </a:lnTo>
                <a:lnTo>
                  <a:pt x="48069" y="919747"/>
                </a:lnTo>
                <a:lnTo>
                  <a:pt x="49620" y="921351"/>
                </a:lnTo>
                <a:lnTo>
                  <a:pt x="49620" y="919747"/>
                </a:lnTo>
                <a:lnTo>
                  <a:pt x="50399" y="919747"/>
                </a:lnTo>
                <a:lnTo>
                  <a:pt x="50399" y="918907"/>
                </a:lnTo>
                <a:lnTo>
                  <a:pt x="51170" y="918144"/>
                </a:lnTo>
                <a:lnTo>
                  <a:pt x="51170" y="918907"/>
                </a:lnTo>
                <a:lnTo>
                  <a:pt x="51950" y="918144"/>
                </a:lnTo>
                <a:lnTo>
                  <a:pt x="51950" y="917304"/>
                </a:lnTo>
                <a:lnTo>
                  <a:pt x="51950" y="918907"/>
                </a:lnTo>
                <a:lnTo>
                  <a:pt x="53500" y="918144"/>
                </a:lnTo>
                <a:lnTo>
                  <a:pt x="53500" y="918907"/>
                </a:lnTo>
                <a:lnTo>
                  <a:pt x="54272" y="918907"/>
                </a:lnTo>
                <a:lnTo>
                  <a:pt x="54272" y="917304"/>
                </a:lnTo>
                <a:lnTo>
                  <a:pt x="55051" y="917304"/>
                </a:lnTo>
                <a:lnTo>
                  <a:pt x="55051" y="915776"/>
                </a:lnTo>
                <a:lnTo>
                  <a:pt x="55822" y="915776"/>
                </a:lnTo>
                <a:lnTo>
                  <a:pt x="55822" y="917304"/>
                </a:lnTo>
                <a:lnTo>
                  <a:pt x="57373" y="878128"/>
                </a:lnTo>
                <a:lnTo>
                  <a:pt x="57373" y="703022"/>
                </a:lnTo>
                <a:lnTo>
                  <a:pt x="58152" y="479881"/>
                </a:lnTo>
                <a:lnTo>
                  <a:pt x="58152" y="266287"/>
                </a:lnTo>
                <a:lnTo>
                  <a:pt x="58152" y="171135"/>
                </a:lnTo>
                <a:lnTo>
                  <a:pt x="58924" y="204736"/>
                </a:lnTo>
                <a:lnTo>
                  <a:pt x="58924" y="295153"/>
                </a:lnTo>
                <a:lnTo>
                  <a:pt x="59703" y="403897"/>
                </a:lnTo>
                <a:lnTo>
                  <a:pt x="59703" y="507831"/>
                </a:lnTo>
                <a:lnTo>
                  <a:pt x="61253" y="589466"/>
                </a:lnTo>
                <a:lnTo>
                  <a:pt x="61253" y="649413"/>
                </a:lnTo>
                <a:lnTo>
                  <a:pt x="62025" y="698211"/>
                </a:lnTo>
                <a:lnTo>
                  <a:pt x="62025" y="735782"/>
                </a:lnTo>
                <a:lnTo>
                  <a:pt x="62025" y="767780"/>
                </a:lnTo>
                <a:lnTo>
                  <a:pt x="62804" y="794966"/>
                </a:lnTo>
                <a:lnTo>
                  <a:pt x="62804" y="814974"/>
                </a:lnTo>
                <a:lnTo>
                  <a:pt x="63576" y="832538"/>
                </a:lnTo>
                <a:lnTo>
                  <a:pt x="63576" y="848575"/>
                </a:lnTo>
                <a:lnTo>
                  <a:pt x="65126" y="859724"/>
                </a:lnTo>
                <a:lnTo>
                  <a:pt x="65126" y="870186"/>
                </a:lnTo>
                <a:lnTo>
                  <a:pt x="65126" y="878968"/>
                </a:lnTo>
                <a:lnTo>
                  <a:pt x="65905" y="883779"/>
                </a:lnTo>
                <a:lnTo>
                  <a:pt x="65905" y="891721"/>
                </a:lnTo>
                <a:lnTo>
                  <a:pt x="66684" y="897372"/>
                </a:lnTo>
                <a:lnTo>
                  <a:pt x="66684" y="901343"/>
                </a:lnTo>
                <a:lnTo>
                  <a:pt x="67456" y="905314"/>
                </a:lnTo>
                <a:lnTo>
                  <a:pt x="67456" y="906918"/>
                </a:lnTo>
                <a:lnTo>
                  <a:pt x="67456" y="909362"/>
                </a:lnTo>
                <a:lnTo>
                  <a:pt x="69007" y="911729"/>
                </a:lnTo>
                <a:lnTo>
                  <a:pt x="69007" y="914173"/>
                </a:lnTo>
                <a:lnTo>
                  <a:pt x="69786" y="914936"/>
                </a:lnTo>
                <a:lnTo>
                  <a:pt x="69786" y="917304"/>
                </a:lnTo>
                <a:lnTo>
                  <a:pt x="70557" y="918144"/>
                </a:lnTo>
                <a:lnTo>
                  <a:pt x="71336" y="918907"/>
                </a:lnTo>
                <a:lnTo>
                  <a:pt x="71336" y="918144"/>
                </a:lnTo>
                <a:lnTo>
                  <a:pt x="72887" y="919747"/>
                </a:lnTo>
                <a:lnTo>
                  <a:pt x="72887" y="918907"/>
                </a:lnTo>
                <a:lnTo>
                  <a:pt x="73658" y="918144"/>
                </a:lnTo>
                <a:lnTo>
                  <a:pt x="73658" y="919747"/>
                </a:lnTo>
                <a:lnTo>
                  <a:pt x="74438" y="919747"/>
                </a:lnTo>
                <a:lnTo>
                  <a:pt x="74438" y="921351"/>
                </a:lnTo>
                <a:lnTo>
                  <a:pt x="75209" y="921351"/>
                </a:lnTo>
                <a:lnTo>
                  <a:pt x="75209" y="918907"/>
                </a:lnTo>
                <a:lnTo>
                  <a:pt x="76760" y="921351"/>
                </a:lnTo>
                <a:lnTo>
                  <a:pt x="76760" y="919747"/>
                </a:lnTo>
                <a:lnTo>
                  <a:pt x="77539" y="917304"/>
                </a:lnTo>
                <a:lnTo>
                  <a:pt x="77539" y="919747"/>
                </a:lnTo>
                <a:lnTo>
                  <a:pt x="78310" y="918907"/>
                </a:lnTo>
                <a:lnTo>
                  <a:pt x="79090" y="918144"/>
                </a:lnTo>
                <a:lnTo>
                  <a:pt x="79090" y="917304"/>
                </a:lnTo>
                <a:lnTo>
                  <a:pt x="80640" y="918144"/>
                </a:lnTo>
                <a:lnTo>
                  <a:pt x="80640" y="917304"/>
                </a:lnTo>
                <a:lnTo>
                  <a:pt x="81412" y="917304"/>
                </a:lnTo>
                <a:lnTo>
                  <a:pt x="81412" y="918144"/>
                </a:lnTo>
                <a:lnTo>
                  <a:pt x="81412" y="919747"/>
                </a:lnTo>
                <a:lnTo>
                  <a:pt x="82191" y="946934"/>
                </a:lnTo>
                <a:lnTo>
                  <a:pt x="82191" y="933340"/>
                </a:lnTo>
                <a:lnTo>
                  <a:pt x="82962" y="747772"/>
                </a:lnTo>
                <a:lnTo>
                  <a:pt x="82962" y="523868"/>
                </a:lnTo>
                <a:lnTo>
                  <a:pt x="84513" y="413519"/>
                </a:lnTo>
                <a:lnTo>
                  <a:pt x="84513" y="430244"/>
                </a:lnTo>
                <a:lnTo>
                  <a:pt x="84513" y="491871"/>
                </a:lnTo>
                <a:lnTo>
                  <a:pt x="85292" y="560676"/>
                </a:lnTo>
                <a:lnTo>
                  <a:pt x="85292" y="622990"/>
                </a:lnTo>
                <a:lnTo>
                  <a:pt x="86064" y="673392"/>
                </a:lnTo>
                <a:lnTo>
                  <a:pt x="86064" y="718218"/>
                </a:lnTo>
                <a:lnTo>
                  <a:pt x="86843" y="754950"/>
                </a:lnTo>
                <a:lnTo>
                  <a:pt x="86843" y="782976"/>
                </a:lnTo>
                <a:lnTo>
                  <a:pt x="88393" y="806955"/>
                </a:lnTo>
                <a:lnTo>
                  <a:pt x="88393" y="826963"/>
                </a:lnTo>
                <a:lnTo>
                  <a:pt x="88393" y="840556"/>
                </a:lnTo>
                <a:lnTo>
                  <a:pt x="89165" y="854149"/>
                </a:lnTo>
                <a:lnTo>
                  <a:pt x="89165" y="865375"/>
                </a:lnTo>
                <a:lnTo>
                  <a:pt x="89944" y="873317"/>
                </a:lnTo>
                <a:lnTo>
                  <a:pt x="89944" y="879732"/>
                </a:lnTo>
                <a:lnTo>
                  <a:pt x="90715" y="886986"/>
                </a:lnTo>
                <a:lnTo>
                  <a:pt x="90715" y="890957"/>
                </a:lnTo>
                <a:lnTo>
                  <a:pt x="90715" y="894928"/>
                </a:lnTo>
                <a:lnTo>
                  <a:pt x="92266" y="898976"/>
                </a:lnTo>
                <a:lnTo>
                  <a:pt x="92266" y="902183"/>
                </a:lnTo>
                <a:lnTo>
                  <a:pt x="93045" y="903711"/>
                </a:lnTo>
                <a:lnTo>
                  <a:pt x="93045" y="907758"/>
                </a:lnTo>
                <a:lnTo>
                  <a:pt x="93817" y="907758"/>
                </a:lnTo>
                <a:lnTo>
                  <a:pt x="93817" y="910125"/>
                </a:lnTo>
                <a:lnTo>
                  <a:pt x="93817" y="911729"/>
                </a:lnTo>
                <a:lnTo>
                  <a:pt x="94596" y="911729"/>
                </a:lnTo>
                <a:lnTo>
                  <a:pt x="94596" y="913333"/>
                </a:lnTo>
                <a:lnTo>
                  <a:pt x="96146" y="914936"/>
                </a:lnTo>
                <a:lnTo>
                  <a:pt x="96146" y="914173"/>
                </a:lnTo>
                <a:lnTo>
                  <a:pt x="96918" y="914173"/>
                </a:lnTo>
                <a:lnTo>
                  <a:pt x="96918" y="914936"/>
                </a:lnTo>
                <a:lnTo>
                  <a:pt x="97697" y="914173"/>
                </a:lnTo>
                <a:lnTo>
                  <a:pt x="97697" y="914936"/>
                </a:lnTo>
                <a:lnTo>
                  <a:pt x="98469" y="914936"/>
                </a:lnTo>
                <a:lnTo>
                  <a:pt x="100019" y="915776"/>
                </a:lnTo>
                <a:lnTo>
                  <a:pt x="100019" y="914936"/>
                </a:lnTo>
                <a:lnTo>
                  <a:pt x="100798" y="914936"/>
                </a:lnTo>
                <a:lnTo>
                  <a:pt x="100798" y="915776"/>
                </a:lnTo>
                <a:lnTo>
                  <a:pt x="101570" y="914936"/>
                </a:lnTo>
                <a:lnTo>
                  <a:pt x="101570" y="917304"/>
                </a:lnTo>
                <a:lnTo>
                  <a:pt x="102349" y="917304"/>
                </a:lnTo>
                <a:lnTo>
                  <a:pt x="102349" y="915776"/>
                </a:lnTo>
                <a:lnTo>
                  <a:pt x="103900" y="918144"/>
                </a:lnTo>
                <a:lnTo>
                  <a:pt x="103900" y="915776"/>
                </a:lnTo>
                <a:lnTo>
                  <a:pt x="104671" y="915776"/>
                </a:lnTo>
                <a:lnTo>
                  <a:pt x="104671" y="917304"/>
                </a:lnTo>
                <a:lnTo>
                  <a:pt x="105450" y="917304"/>
                </a:lnTo>
                <a:lnTo>
                  <a:pt x="105450" y="918144"/>
                </a:lnTo>
                <a:lnTo>
                  <a:pt x="106222" y="918144"/>
                </a:lnTo>
                <a:lnTo>
                  <a:pt x="107772" y="919747"/>
                </a:lnTo>
                <a:lnTo>
                  <a:pt x="107772" y="890117"/>
                </a:lnTo>
                <a:lnTo>
                  <a:pt x="107772" y="732575"/>
                </a:lnTo>
                <a:lnTo>
                  <a:pt x="108552" y="520660"/>
                </a:lnTo>
                <a:lnTo>
                  <a:pt x="108552" y="317528"/>
                </a:lnTo>
                <a:lnTo>
                  <a:pt x="109323" y="228715"/>
                </a:lnTo>
                <a:lnTo>
                  <a:pt x="109323" y="274305"/>
                </a:lnTo>
                <a:lnTo>
                  <a:pt x="110102" y="363882"/>
                </a:lnTo>
                <a:lnTo>
                  <a:pt x="110102" y="453459"/>
                </a:lnTo>
                <a:lnTo>
                  <a:pt x="110102" y="536621"/>
                </a:lnTo>
                <a:lnTo>
                  <a:pt x="111653" y="607030"/>
                </a:lnTo>
                <a:lnTo>
                  <a:pt x="111653" y="661402"/>
                </a:lnTo>
                <a:lnTo>
                  <a:pt x="112424" y="710200"/>
                </a:lnTo>
                <a:lnTo>
                  <a:pt x="112424" y="747772"/>
                </a:lnTo>
                <a:lnTo>
                  <a:pt x="113203" y="778165"/>
                </a:lnTo>
                <a:lnTo>
                  <a:pt x="113203" y="802144"/>
                </a:lnTo>
                <a:lnTo>
                  <a:pt x="113975" y="819785"/>
                </a:lnTo>
                <a:lnTo>
                  <a:pt x="113975" y="834981"/>
                </a:lnTo>
                <a:lnTo>
                  <a:pt x="113975" y="850178"/>
                </a:lnTo>
                <a:lnTo>
                  <a:pt x="115526" y="862168"/>
                </a:lnTo>
                <a:lnTo>
                  <a:pt x="115526" y="869346"/>
                </a:lnTo>
                <a:lnTo>
                  <a:pt x="116305" y="878128"/>
                </a:lnTo>
                <a:lnTo>
                  <a:pt x="116305" y="886146"/>
                </a:lnTo>
                <a:lnTo>
                  <a:pt x="117076" y="890117"/>
                </a:lnTo>
                <a:lnTo>
                  <a:pt x="117076" y="891721"/>
                </a:lnTo>
                <a:lnTo>
                  <a:pt x="117076" y="895769"/>
                </a:lnTo>
                <a:lnTo>
                  <a:pt x="117855" y="897372"/>
                </a:lnTo>
                <a:lnTo>
                  <a:pt x="117855" y="899740"/>
                </a:lnTo>
                <a:lnTo>
                  <a:pt x="119406" y="902183"/>
                </a:lnTo>
                <a:lnTo>
                  <a:pt x="120178" y="903711"/>
                </a:lnTo>
                <a:lnTo>
                  <a:pt x="120178" y="906918"/>
                </a:lnTo>
                <a:lnTo>
                  <a:pt x="120957" y="910125"/>
                </a:lnTo>
                <a:lnTo>
                  <a:pt x="120957" y="911729"/>
                </a:lnTo>
                <a:lnTo>
                  <a:pt x="121728" y="911729"/>
                </a:lnTo>
                <a:lnTo>
                  <a:pt x="121728" y="913333"/>
                </a:lnTo>
                <a:lnTo>
                  <a:pt x="123279" y="914173"/>
                </a:lnTo>
                <a:lnTo>
                  <a:pt x="123279" y="911729"/>
                </a:lnTo>
                <a:lnTo>
                  <a:pt x="124058" y="914173"/>
                </a:lnTo>
                <a:lnTo>
                  <a:pt x="124058" y="915776"/>
                </a:lnTo>
                <a:lnTo>
                  <a:pt x="124829" y="915776"/>
                </a:lnTo>
                <a:lnTo>
                  <a:pt x="124829" y="914936"/>
                </a:lnTo>
                <a:lnTo>
                  <a:pt x="125609" y="913333"/>
                </a:lnTo>
                <a:lnTo>
                  <a:pt x="127159" y="913333"/>
                </a:lnTo>
                <a:lnTo>
                  <a:pt x="127159" y="914173"/>
                </a:lnTo>
                <a:lnTo>
                  <a:pt x="127931" y="915776"/>
                </a:lnTo>
                <a:lnTo>
                  <a:pt x="127931" y="914936"/>
                </a:lnTo>
                <a:lnTo>
                  <a:pt x="128710" y="914936"/>
                </a:lnTo>
                <a:lnTo>
                  <a:pt x="128710" y="917304"/>
                </a:lnTo>
                <a:lnTo>
                  <a:pt x="129481" y="917304"/>
                </a:lnTo>
                <a:lnTo>
                  <a:pt x="131040" y="918144"/>
                </a:lnTo>
                <a:lnTo>
                  <a:pt x="131040" y="917304"/>
                </a:lnTo>
                <a:lnTo>
                  <a:pt x="131811" y="918144"/>
                </a:lnTo>
                <a:lnTo>
                  <a:pt x="131811" y="917304"/>
                </a:lnTo>
                <a:lnTo>
                  <a:pt x="132590" y="915776"/>
                </a:lnTo>
                <a:lnTo>
                  <a:pt x="132590" y="893325"/>
                </a:lnTo>
                <a:lnTo>
                  <a:pt x="133362" y="744565"/>
                </a:lnTo>
                <a:lnTo>
                  <a:pt x="133362" y="539065"/>
                </a:lnTo>
                <a:lnTo>
                  <a:pt x="133362" y="346318"/>
                </a:lnTo>
                <a:lnTo>
                  <a:pt x="134912" y="259108"/>
                </a:lnTo>
                <a:lnTo>
                  <a:pt x="134912" y="299124"/>
                </a:lnTo>
                <a:lnTo>
                  <a:pt x="135691" y="383890"/>
                </a:lnTo>
                <a:lnTo>
                  <a:pt x="135691" y="470259"/>
                </a:lnTo>
                <a:lnTo>
                  <a:pt x="136463" y="547083"/>
                </a:lnTo>
                <a:lnTo>
                  <a:pt x="136463" y="613445"/>
                </a:lnTo>
                <a:lnTo>
                  <a:pt x="136463" y="669421"/>
                </a:lnTo>
                <a:lnTo>
                  <a:pt x="137242" y="715011"/>
                </a:lnTo>
                <a:lnTo>
                  <a:pt x="137242" y="750979"/>
                </a:lnTo>
                <a:lnTo>
                  <a:pt x="138793" y="779769"/>
                </a:lnTo>
                <a:lnTo>
                  <a:pt x="138793" y="800541"/>
                </a:lnTo>
                <a:lnTo>
                  <a:pt x="139564" y="820548"/>
                </a:lnTo>
                <a:lnTo>
                  <a:pt x="139564" y="838189"/>
                </a:lnTo>
                <a:lnTo>
                  <a:pt x="140343" y="850942"/>
                </a:lnTo>
                <a:lnTo>
                  <a:pt x="140343" y="861328"/>
                </a:lnTo>
                <a:lnTo>
                  <a:pt x="140343" y="870950"/>
                </a:lnTo>
                <a:lnTo>
                  <a:pt x="141115" y="878128"/>
                </a:lnTo>
                <a:lnTo>
                  <a:pt x="141115" y="883779"/>
                </a:lnTo>
                <a:lnTo>
                  <a:pt x="142666" y="889354"/>
                </a:lnTo>
                <a:lnTo>
                  <a:pt x="142666" y="890957"/>
                </a:lnTo>
                <a:lnTo>
                  <a:pt x="143445" y="894928"/>
                </a:lnTo>
                <a:lnTo>
                  <a:pt x="143445" y="899740"/>
                </a:lnTo>
                <a:lnTo>
                  <a:pt x="143445" y="902947"/>
                </a:lnTo>
                <a:lnTo>
                  <a:pt x="144216" y="905314"/>
                </a:lnTo>
                <a:lnTo>
                  <a:pt x="144216" y="907758"/>
                </a:lnTo>
                <a:lnTo>
                  <a:pt x="144995" y="907758"/>
                </a:lnTo>
                <a:lnTo>
                  <a:pt x="144995" y="909362"/>
                </a:lnTo>
                <a:lnTo>
                  <a:pt x="146546" y="911729"/>
                </a:lnTo>
                <a:lnTo>
                  <a:pt x="146546" y="910965"/>
                </a:lnTo>
                <a:lnTo>
                  <a:pt x="146546" y="911729"/>
                </a:lnTo>
                <a:lnTo>
                  <a:pt x="147317" y="913333"/>
                </a:lnTo>
                <a:lnTo>
                  <a:pt x="147317" y="911729"/>
                </a:lnTo>
                <a:lnTo>
                  <a:pt x="148097" y="910965"/>
                </a:lnTo>
                <a:lnTo>
                  <a:pt x="148097" y="914936"/>
                </a:lnTo>
                <a:lnTo>
                  <a:pt x="148868" y="914936"/>
                </a:lnTo>
                <a:lnTo>
                  <a:pt x="148868" y="914173"/>
                </a:lnTo>
                <a:lnTo>
                  <a:pt x="150419" y="917304"/>
                </a:lnTo>
                <a:lnTo>
                  <a:pt x="150419" y="914936"/>
                </a:lnTo>
                <a:lnTo>
                  <a:pt x="150419" y="915776"/>
                </a:lnTo>
                <a:lnTo>
                  <a:pt x="151198" y="918144"/>
                </a:lnTo>
                <a:lnTo>
                  <a:pt x="151198" y="915776"/>
                </a:lnTo>
                <a:lnTo>
                  <a:pt x="151969" y="914936"/>
                </a:lnTo>
                <a:lnTo>
                  <a:pt x="151969" y="915776"/>
                </a:lnTo>
                <a:lnTo>
                  <a:pt x="152748" y="915776"/>
                </a:lnTo>
                <a:lnTo>
                  <a:pt x="152748" y="914173"/>
                </a:lnTo>
                <a:lnTo>
                  <a:pt x="152748" y="915776"/>
                </a:lnTo>
                <a:lnTo>
                  <a:pt x="154299" y="914936"/>
                </a:lnTo>
                <a:lnTo>
                  <a:pt x="154299" y="915776"/>
                </a:lnTo>
                <a:lnTo>
                  <a:pt x="155071" y="917304"/>
                </a:lnTo>
                <a:lnTo>
                  <a:pt x="155850" y="917304"/>
                </a:lnTo>
                <a:lnTo>
                  <a:pt x="155850" y="918907"/>
                </a:lnTo>
                <a:lnTo>
                  <a:pt x="156621" y="918144"/>
                </a:lnTo>
                <a:lnTo>
                  <a:pt x="156621" y="917304"/>
                </a:lnTo>
                <a:lnTo>
                  <a:pt x="158172" y="917304"/>
                </a:lnTo>
                <a:lnTo>
                  <a:pt x="158172" y="894165"/>
                </a:lnTo>
                <a:lnTo>
                  <a:pt x="158951" y="755790"/>
                </a:lnTo>
                <a:lnTo>
                  <a:pt x="158951" y="559836"/>
                </a:lnTo>
                <a:lnTo>
                  <a:pt x="159723" y="370297"/>
                </a:lnTo>
                <a:lnTo>
                  <a:pt x="159723" y="282323"/>
                </a:lnTo>
                <a:lnTo>
                  <a:pt x="159723" y="318292"/>
                </a:lnTo>
                <a:lnTo>
                  <a:pt x="160502" y="399850"/>
                </a:lnTo>
                <a:lnTo>
                  <a:pt x="160502" y="485456"/>
                </a:lnTo>
                <a:lnTo>
                  <a:pt x="162052" y="563043"/>
                </a:lnTo>
                <a:lnTo>
                  <a:pt x="162052" y="625434"/>
                </a:lnTo>
                <a:lnTo>
                  <a:pt x="162824" y="679043"/>
                </a:lnTo>
                <a:lnTo>
                  <a:pt x="162824" y="723793"/>
                </a:lnTo>
                <a:lnTo>
                  <a:pt x="162824" y="758158"/>
                </a:lnTo>
                <a:lnTo>
                  <a:pt x="163603" y="786184"/>
                </a:lnTo>
                <a:lnTo>
                  <a:pt x="163603" y="811003"/>
                </a:lnTo>
                <a:lnTo>
                  <a:pt x="164374" y="828567"/>
                </a:lnTo>
                <a:lnTo>
                  <a:pt x="164374" y="843000"/>
                </a:lnTo>
                <a:lnTo>
                  <a:pt x="165925" y="855753"/>
                </a:lnTo>
                <a:lnTo>
                  <a:pt x="165925" y="866139"/>
                </a:lnTo>
                <a:lnTo>
                  <a:pt x="166704" y="874921"/>
                </a:lnTo>
                <a:lnTo>
                  <a:pt x="166704" y="882175"/>
                </a:lnTo>
                <a:lnTo>
                  <a:pt x="166704" y="889354"/>
                </a:lnTo>
                <a:lnTo>
                  <a:pt x="167476" y="893325"/>
                </a:lnTo>
                <a:lnTo>
                  <a:pt x="167476" y="898136"/>
                </a:lnTo>
                <a:lnTo>
                  <a:pt x="168255" y="901343"/>
                </a:lnTo>
                <a:lnTo>
                  <a:pt x="168255" y="902183"/>
                </a:lnTo>
                <a:lnTo>
                  <a:pt x="169805" y="906154"/>
                </a:lnTo>
                <a:lnTo>
                  <a:pt x="169805" y="907758"/>
                </a:lnTo>
                <a:lnTo>
                  <a:pt x="169805" y="909362"/>
                </a:lnTo>
                <a:lnTo>
                  <a:pt x="170577" y="910965"/>
                </a:lnTo>
                <a:lnTo>
                  <a:pt x="170577" y="913333"/>
                </a:lnTo>
                <a:lnTo>
                  <a:pt x="171356" y="913333"/>
                </a:lnTo>
                <a:lnTo>
                  <a:pt x="171356" y="914936"/>
                </a:lnTo>
                <a:lnTo>
                  <a:pt x="172128" y="914936"/>
                </a:lnTo>
                <a:lnTo>
                  <a:pt x="172128" y="915776"/>
                </a:lnTo>
                <a:lnTo>
                  <a:pt x="173678" y="917304"/>
                </a:lnTo>
                <a:lnTo>
                  <a:pt x="173678" y="915776"/>
                </a:lnTo>
                <a:lnTo>
                  <a:pt x="174457" y="917304"/>
                </a:lnTo>
                <a:lnTo>
                  <a:pt x="174457" y="918144"/>
                </a:lnTo>
                <a:lnTo>
                  <a:pt x="175229" y="917304"/>
                </a:lnTo>
                <a:lnTo>
                  <a:pt x="175229" y="918144"/>
                </a:lnTo>
                <a:lnTo>
                  <a:pt x="176779" y="918907"/>
                </a:lnTo>
                <a:lnTo>
                  <a:pt x="176779" y="918144"/>
                </a:lnTo>
                <a:lnTo>
                  <a:pt x="177559" y="918907"/>
                </a:lnTo>
                <a:lnTo>
                  <a:pt x="177559" y="917304"/>
                </a:lnTo>
                <a:lnTo>
                  <a:pt x="178330" y="917304"/>
                </a:lnTo>
                <a:lnTo>
                  <a:pt x="178330" y="918144"/>
                </a:lnTo>
                <a:lnTo>
                  <a:pt x="179109" y="917304"/>
                </a:lnTo>
                <a:lnTo>
                  <a:pt x="179109" y="918907"/>
                </a:lnTo>
                <a:lnTo>
                  <a:pt x="180660" y="917304"/>
                </a:lnTo>
                <a:lnTo>
                  <a:pt x="180660" y="915776"/>
                </a:lnTo>
                <a:lnTo>
                  <a:pt x="181431" y="918144"/>
                </a:lnTo>
                <a:lnTo>
                  <a:pt x="181431" y="915776"/>
                </a:lnTo>
                <a:lnTo>
                  <a:pt x="182211" y="917304"/>
                </a:lnTo>
                <a:lnTo>
                  <a:pt x="182211" y="918144"/>
                </a:lnTo>
                <a:lnTo>
                  <a:pt x="182982" y="918144"/>
                </a:lnTo>
                <a:lnTo>
                  <a:pt x="182982" y="918907"/>
                </a:lnTo>
                <a:lnTo>
                  <a:pt x="182982" y="899740"/>
                </a:lnTo>
                <a:lnTo>
                  <a:pt x="184533" y="766176"/>
                </a:lnTo>
                <a:lnTo>
                  <a:pt x="184533" y="579004"/>
                </a:lnTo>
                <a:lnTo>
                  <a:pt x="185312" y="398323"/>
                </a:lnTo>
                <a:lnTo>
                  <a:pt x="185312" y="306302"/>
                </a:lnTo>
                <a:lnTo>
                  <a:pt x="186083" y="340667"/>
                </a:lnTo>
                <a:lnTo>
                  <a:pt x="186083" y="417490"/>
                </a:lnTo>
                <a:lnTo>
                  <a:pt x="186083" y="499889"/>
                </a:lnTo>
                <a:lnTo>
                  <a:pt x="186862" y="573429"/>
                </a:lnTo>
                <a:lnTo>
                  <a:pt x="186862" y="637424"/>
                </a:lnTo>
                <a:lnTo>
                  <a:pt x="188413" y="688589"/>
                </a:lnTo>
                <a:lnTo>
                  <a:pt x="188413" y="730208"/>
                </a:lnTo>
                <a:lnTo>
                  <a:pt x="189185" y="764572"/>
                </a:lnTo>
                <a:lnTo>
                  <a:pt x="189185" y="791759"/>
                </a:lnTo>
                <a:lnTo>
                  <a:pt x="189185" y="814134"/>
                </a:lnTo>
                <a:lnTo>
                  <a:pt x="189964" y="832538"/>
                </a:lnTo>
                <a:lnTo>
                  <a:pt x="189964" y="846971"/>
                </a:lnTo>
                <a:lnTo>
                  <a:pt x="190735" y="858120"/>
                </a:lnTo>
                <a:lnTo>
                  <a:pt x="190735" y="869346"/>
                </a:lnTo>
                <a:lnTo>
                  <a:pt x="192286" y="875761"/>
                </a:lnTo>
                <a:lnTo>
                  <a:pt x="192286" y="883779"/>
                </a:lnTo>
                <a:lnTo>
                  <a:pt x="193065" y="890957"/>
                </a:lnTo>
                <a:lnTo>
                  <a:pt x="193065" y="894165"/>
                </a:lnTo>
                <a:lnTo>
                  <a:pt x="193065" y="898136"/>
                </a:lnTo>
                <a:lnTo>
                  <a:pt x="193844" y="902947"/>
                </a:lnTo>
                <a:lnTo>
                  <a:pt x="193844" y="903711"/>
                </a:lnTo>
                <a:lnTo>
                  <a:pt x="194616" y="906918"/>
                </a:lnTo>
                <a:lnTo>
                  <a:pt x="194616" y="909362"/>
                </a:lnTo>
                <a:lnTo>
                  <a:pt x="196166" y="909362"/>
                </a:lnTo>
                <a:lnTo>
                  <a:pt x="196166" y="910125"/>
                </a:lnTo>
                <a:lnTo>
                  <a:pt x="196166" y="910965"/>
                </a:lnTo>
                <a:lnTo>
                  <a:pt x="196945" y="910965"/>
                </a:lnTo>
                <a:lnTo>
                  <a:pt x="196945" y="913333"/>
                </a:lnTo>
                <a:lnTo>
                  <a:pt x="197717" y="914936"/>
                </a:lnTo>
                <a:lnTo>
                  <a:pt x="198488" y="917304"/>
                </a:lnTo>
                <a:lnTo>
                  <a:pt x="198488" y="918144"/>
                </a:lnTo>
                <a:lnTo>
                  <a:pt x="198488" y="917304"/>
                </a:lnTo>
                <a:lnTo>
                  <a:pt x="200016" y="917304"/>
                </a:lnTo>
                <a:lnTo>
                  <a:pt x="200856" y="915776"/>
                </a:lnTo>
                <a:lnTo>
                  <a:pt x="200856" y="918144"/>
                </a:lnTo>
                <a:lnTo>
                  <a:pt x="201620" y="918144"/>
                </a:lnTo>
                <a:lnTo>
                  <a:pt x="201620" y="917304"/>
                </a:lnTo>
                <a:lnTo>
                  <a:pt x="202384" y="918907"/>
                </a:lnTo>
                <a:lnTo>
                  <a:pt x="202384" y="918144"/>
                </a:lnTo>
                <a:lnTo>
                  <a:pt x="203912" y="919747"/>
                </a:lnTo>
                <a:lnTo>
                  <a:pt x="203912" y="918907"/>
                </a:lnTo>
                <a:lnTo>
                  <a:pt x="204676" y="917304"/>
                </a:lnTo>
                <a:lnTo>
                  <a:pt x="204676" y="918144"/>
                </a:lnTo>
                <a:lnTo>
                  <a:pt x="205440" y="918144"/>
                </a:lnTo>
                <a:lnTo>
                  <a:pt x="205440" y="917304"/>
                </a:lnTo>
                <a:lnTo>
                  <a:pt x="205440" y="918907"/>
                </a:lnTo>
                <a:lnTo>
                  <a:pt x="206280" y="917304"/>
                </a:lnTo>
                <a:lnTo>
                  <a:pt x="206280" y="915776"/>
                </a:lnTo>
                <a:lnTo>
                  <a:pt x="207807" y="917304"/>
                </a:lnTo>
                <a:lnTo>
                  <a:pt x="208571" y="917304"/>
                </a:lnTo>
                <a:lnTo>
                  <a:pt x="208571" y="918907"/>
                </a:lnTo>
                <a:lnTo>
                  <a:pt x="209335" y="902183"/>
                </a:lnTo>
                <a:lnTo>
                  <a:pt x="209335" y="782976"/>
                </a:lnTo>
                <a:lnTo>
                  <a:pt x="209335" y="604663"/>
                </a:lnTo>
                <a:lnTo>
                  <a:pt x="210099" y="423905"/>
                </a:lnTo>
                <a:lnTo>
                  <a:pt x="210099" y="328677"/>
                </a:lnTo>
                <a:lnTo>
                  <a:pt x="211703" y="352732"/>
                </a:lnTo>
                <a:lnTo>
                  <a:pt x="211703" y="424669"/>
                </a:lnTo>
                <a:lnTo>
                  <a:pt x="212467" y="503860"/>
                </a:lnTo>
                <a:lnTo>
                  <a:pt x="212467" y="575873"/>
                </a:lnTo>
                <a:lnTo>
                  <a:pt x="212467" y="637424"/>
                </a:lnTo>
                <a:lnTo>
                  <a:pt x="213231" y="690192"/>
                </a:lnTo>
                <a:lnTo>
                  <a:pt x="213231" y="732575"/>
                </a:lnTo>
                <a:lnTo>
                  <a:pt x="213995" y="764572"/>
                </a:lnTo>
                <a:lnTo>
                  <a:pt x="213995" y="794966"/>
                </a:lnTo>
                <a:lnTo>
                  <a:pt x="215522" y="814974"/>
                </a:lnTo>
                <a:lnTo>
                  <a:pt x="215522" y="831774"/>
                </a:lnTo>
                <a:lnTo>
                  <a:pt x="215522" y="847735"/>
                </a:lnTo>
                <a:lnTo>
                  <a:pt x="216363" y="858960"/>
                </a:lnTo>
                <a:lnTo>
                  <a:pt x="216363" y="869346"/>
                </a:lnTo>
                <a:lnTo>
                  <a:pt x="217127" y="878128"/>
                </a:lnTo>
                <a:lnTo>
                  <a:pt x="217127" y="883779"/>
                </a:lnTo>
                <a:lnTo>
                  <a:pt x="217890" y="887750"/>
                </a:lnTo>
                <a:lnTo>
                  <a:pt x="217890" y="894165"/>
                </a:lnTo>
                <a:lnTo>
                  <a:pt x="219418" y="894928"/>
                </a:lnTo>
                <a:lnTo>
                  <a:pt x="219418" y="899740"/>
                </a:lnTo>
                <a:lnTo>
                  <a:pt x="219418" y="902183"/>
                </a:lnTo>
                <a:lnTo>
                  <a:pt x="220182" y="903711"/>
                </a:lnTo>
                <a:lnTo>
                  <a:pt x="220182" y="906918"/>
                </a:lnTo>
                <a:lnTo>
                  <a:pt x="220946" y="907758"/>
                </a:lnTo>
                <a:lnTo>
                  <a:pt x="220946" y="906918"/>
                </a:lnTo>
                <a:lnTo>
                  <a:pt x="221786" y="910125"/>
                </a:lnTo>
                <a:lnTo>
                  <a:pt x="223314" y="910965"/>
                </a:lnTo>
                <a:lnTo>
                  <a:pt x="223314" y="910125"/>
                </a:lnTo>
                <a:lnTo>
                  <a:pt x="224078" y="910965"/>
                </a:lnTo>
                <a:lnTo>
                  <a:pt x="224078" y="911729"/>
                </a:lnTo>
                <a:lnTo>
                  <a:pt x="224842" y="911729"/>
                </a:lnTo>
                <a:lnTo>
                  <a:pt x="224842" y="913333"/>
                </a:lnTo>
                <a:lnTo>
                  <a:pt x="225605" y="913333"/>
                </a:lnTo>
                <a:lnTo>
                  <a:pt x="225605" y="914936"/>
                </a:lnTo>
                <a:lnTo>
                  <a:pt x="227210" y="914173"/>
                </a:lnTo>
                <a:lnTo>
                  <a:pt x="227973" y="917304"/>
                </a:lnTo>
                <a:lnTo>
                  <a:pt x="227973" y="915776"/>
                </a:lnTo>
                <a:lnTo>
                  <a:pt x="228737" y="917304"/>
                </a:lnTo>
                <a:lnTo>
                  <a:pt x="228737" y="918144"/>
                </a:lnTo>
                <a:lnTo>
                  <a:pt x="228737" y="917304"/>
                </a:lnTo>
                <a:lnTo>
                  <a:pt x="229501" y="918907"/>
                </a:lnTo>
                <a:lnTo>
                  <a:pt x="231029" y="918144"/>
                </a:lnTo>
                <a:lnTo>
                  <a:pt x="231029" y="918907"/>
                </a:lnTo>
                <a:lnTo>
                  <a:pt x="231869" y="918144"/>
                </a:lnTo>
                <a:lnTo>
                  <a:pt x="231869" y="917304"/>
                </a:lnTo>
                <a:lnTo>
                  <a:pt x="231869" y="918144"/>
                </a:lnTo>
                <a:lnTo>
                  <a:pt x="232633" y="917304"/>
                </a:lnTo>
                <a:lnTo>
                  <a:pt x="233397" y="918144"/>
                </a:lnTo>
                <a:lnTo>
                  <a:pt x="233397" y="915776"/>
                </a:lnTo>
                <a:lnTo>
                  <a:pt x="234924" y="903711"/>
                </a:lnTo>
                <a:lnTo>
                  <a:pt x="234924" y="791759"/>
                </a:lnTo>
                <a:lnTo>
                  <a:pt x="235688" y="615812"/>
                </a:lnTo>
                <a:lnTo>
                  <a:pt x="235688" y="441469"/>
                </a:lnTo>
                <a:lnTo>
                  <a:pt x="235688" y="344714"/>
                </a:lnTo>
                <a:lnTo>
                  <a:pt x="236452" y="364722"/>
                </a:lnTo>
                <a:lnTo>
                  <a:pt x="236452" y="436658"/>
                </a:lnTo>
                <a:lnTo>
                  <a:pt x="237292" y="516689"/>
                </a:lnTo>
                <a:lnTo>
                  <a:pt x="237292" y="587022"/>
                </a:lnTo>
                <a:lnTo>
                  <a:pt x="238820" y="648649"/>
                </a:lnTo>
                <a:lnTo>
                  <a:pt x="238820" y="698974"/>
                </a:lnTo>
                <a:lnTo>
                  <a:pt x="238820" y="738226"/>
                </a:lnTo>
                <a:lnTo>
                  <a:pt x="239584" y="770987"/>
                </a:lnTo>
                <a:lnTo>
                  <a:pt x="239584" y="798173"/>
                </a:lnTo>
                <a:lnTo>
                  <a:pt x="240348" y="816577"/>
                </a:lnTo>
                <a:lnTo>
                  <a:pt x="240348" y="835745"/>
                </a:lnTo>
                <a:lnTo>
                  <a:pt x="241112" y="847735"/>
                </a:lnTo>
                <a:lnTo>
                  <a:pt x="241112" y="856593"/>
                </a:lnTo>
                <a:lnTo>
                  <a:pt x="241112" y="867742"/>
                </a:lnTo>
                <a:lnTo>
                  <a:pt x="242716" y="874921"/>
                </a:lnTo>
                <a:lnTo>
                  <a:pt x="242716" y="882175"/>
                </a:lnTo>
                <a:lnTo>
                  <a:pt x="243480" y="887750"/>
                </a:lnTo>
                <a:lnTo>
                  <a:pt x="243480" y="890957"/>
                </a:lnTo>
                <a:lnTo>
                  <a:pt x="244244" y="895769"/>
                </a:lnTo>
                <a:lnTo>
                  <a:pt x="244244" y="898976"/>
                </a:lnTo>
                <a:lnTo>
                  <a:pt x="245007" y="899740"/>
                </a:lnTo>
                <a:lnTo>
                  <a:pt x="245007" y="902947"/>
                </a:lnTo>
                <a:lnTo>
                  <a:pt x="246535" y="905314"/>
                </a:lnTo>
                <a:lnTo>
                  <a:pt x="246535" y="907758"/>
                </a:lnTo>
                <a:lnTo>
                  <a:pt x="247375" y="910125"/>
                </a:lnTo>
                <a:lnTo>
                  <a:pt x="247375" y="910965"/>
                </a:lnTo>
                <a:lnTo>
                  <a:pt x="248139" y="911729"/>
                </a:lnTo>
                <a:lnTo>
                  <a:pt x="248903" y="913333"/>
                </a:lnTo>
                <a:lnTo>
                  <a:pt x="248903" y="911729"/>
                </a:lnTo>
                <a:lnTo>
                  <a:pt x="250431" y="914173"/>
                </a:lnTo>
                <a:lnTo>
                  <a:pt x="251195" y="913333"/>
                </a:lnTo>
                <a:lnTo>
                  <a:pt x="251195" y="914173"/>
                </a:lnTo>
                <a:lnTo>
                  <a:pt x="251195" y="914936"/>
                </a:lnTo>
                <a:lnTo>
                  <a:pt x="251959" y="914173"/>
                </a:lnTo>
                <a:lnTo>
                  <a:pt x="251959" y="914936"/>
                </a:lnTo>
                <a:lnTo>
                  <a:pt x="252799" y="913333"/>
                </a:lnTo>
                <a:lnTo>
                  <a:pt x="254327" y="913333"/>
                </a:lnTo>
                <a:lnTo>
                  <a:pt x="254327" y="911729"/>
                </a:lnTo>
                <a:lnTo>
                  <a:pt x="255090" y="913333"/>
                </a:lnTo>
                <a:lnTo>
                  <a:pt x="255090" y="914173"/>
                </a:lnTo>
                <a:lnTo>
                  <a:pt x="255854" y="915776"/>
                </a:lnTo>
                <a:lnTo>
                  <a:pt x="256618" y="915776"/>
                </a:lnTo>
                <a:lnTo>
                  <a:pt x="256618" y="918144"/>
                </a:lnTo>
                <a:lnTo>
                  <a:pt x="258222" y="917304"/>
                </a:lnTo>
                <a:lnTo>
                  <a:pt x="258986" y="915776"/>
                </a:lnTo>
                <a:lnTo>
                  <a:pt x="258986" y="917304"/>
                </a:lnTo>
                <a:lnTo>
                  <a:pt x="259750" y="902947"/>
                </a:lnTo>
                <a:lnTo>
                  <a:pt x="259750" y="786184"/>
                </a:lnTo>
                <a:lnTo>
                  <a:pt x="260514" y="617416"/>
                </a:lnTo>
                <a:lnTo>
                  <a:pt x="260514" y="451855"/>
                </a:lnTo>
                <a:lnTo>
                  <a:pt x="262041" y="361514"/>
                </a:lnTo>
                <a:lnTo>
                  <a:pt x="262041" y="389464"/>
                </a:lnTo>
                <a:lnTo>
                  <a:pt x="262041" y="458270"/>
                </a:lnTo>
                <a:lnTo>
                  <a:pt x="262882" y="535017"/>
                </a:lnTo>
                <a:lnTo>
                  <a:pt x="262882" y="603823"/>
                </a:lnTo>
                <a:lnTo>
                  <a:pt x="263646" y="660639"/>
                </a:lnTo>
                <a:lnTo>
                  <a:pt x="263646" y="708596"/>
                </a:lnTo>
                <a:lnTo>
                  <a:pt x="264409" y="747772"/>
                </a:lnTo>
                <a:lnTo>
                  <a:pt x="264409" y="776562"/>
                </a:lnTo>
                <a:lnTo>
                  <a:pt x="264409" y="802984"/>
                </a:lnTo>
                <a:lnTo>
                  <a:pt x="265937" y="822992"/>
                </a:lnTo>
                <a:lnTo>
                  <a:pt x="265937" y="839793"/>
                </a:lnTo>
                <a:lnTo>
                  <a:pt x="266701" y="852546"/>
                </a:lnTo>
                <a:lnTo>
                  <a:pt x="266701" y="862931"/>
                </a:lnTo>
                <a:lnTo>
                  <a:pt x="267465" y="870950"/>
                </a:lnTo>
                <a:lnTo>
                  <a:pt x="267465" y="878128"/>
                </a:lnTo>
                <a:lnTo>
                  <a:pt x="267465" y="882939"/>
                </a:lnTo>
                <a:lnTo>
                  <a:pt x="268305" y="890117"/>
                </a:lnTo>
                <a:lnTo>
                  <a:pt x="268305" y="894165"/>
                </a:lnTo>
                <a:lnTo>
                  <a:pt x="269833" y="897372"/>
                </a:lnTo>
                <a:lnTo>
                  <a:pt x="269833" y="901343"/>
                </a:lnTo>
                <a:lnTo>
                  <a:pt x="270597" y="902183"/>
                </a:lnTo>
                <a:lnTo>
                  <a:pt x="270597" y="902947"/>
                </a:lnTo>
                <a:lnTo>
                  <a:pt x="271361" y="906154"/>
                </a:lnTo>
                <a:lnTo>
                  <a:pt x="271361" y="907758"/>
                </a:lnTo>
                <a:lnTo>
                  <a:pt x="272124" y="910125"/>
                </a:lnTo>
                <a:lnTo>
                  <a:pt x="273729" y="911729"/>
                </a:lnTo>
                <a:lnTo>
                  <a:pt x="273729" y="913333"/>
                </a:lnTo>
                <a:lnTo>
                  <a:pt x="275256" y="915776"/>
                </a:lnTo>
                <a:lnTo>
                  <a:pt x="276020" y="914936"/>
                </a:lnTo>
                <a:lnTo>
                  <a:pt x="277548" y="914936"/>
                </a:lnTo>
                <a:lnTo>
                  <a:pt x="277548" y="914173"/>
                </a:lnTo>
                <a:lnTo>
                  <a:pt x="277548" y="914936"/>
                </a:lnTo>
                <a:lnTo>
                  <a:pt x="278388" y="914936"/>
                </a:lnTo>
                <a:lnTo>
                  <a:pt x="278388" y="915776"/>
                </a:lnTo>
                <a:lnTo>
                  <a:pt x="279152" y="917304"/>
                </a:lnTo>
                <a:lnTo>
                  <a:pt x="279152" y="914936"/>
                </a:lnTo>
                <a:lnTo>
                  <a:pt x="279916" y="915776"/>
                </a:lnTo>
                <a:lnTo>
                  <a:pt x="281444" y="914173"/>
                </a:lnTo>
                <a:lnTo>
                  <a:pt x="281444" y="915776"/>
                </a:lnTo>
                <a:lnTo>
                  <a:pt x="282207" y="915776"/>
                </a:lnTo>
                <a:lnTo>
                  <a:pt x="282207" y="918144"/>
                </a:lnTo>
                <a:lnTo>
                  <a:pt x="282971" y="917304"/>
                </a:lnTo>
                <a:lnTo>
                  <a:pt x="282971" y="918144"/>
                </a:lnTo>
                <a:lnTo>
                  <a:pt x="283811" y="918144"/>
                </a:lnTo>
                <a:lnTo>
                  <a:pt x="283811" y="915776"/>
                </a:lnTo>
                <a:lnTo>
                  <a:pt x="283811" y="917304"/>
                </a:lnTo>
                <a:lnTo>
                  <a:pt x="285339" y="907758"/>
                </a:lnTo>
                <a:lnTo>
                  <a:pt x="285339" y="803748"/>
                </a:lnTo>
                <a:lnTo>
                  <a:pt x="286103" y="643838"/>
                </a:lnTo>
                <a:lnTo>
                  <a:pt x="286103" y="476674"/>
                </a:lnTo>
                <a:lnTo>
                  <a:pt x="286867" y="382286"/>
                </a:lnTo>
                <a:lnTo>
                  <a:pt x="286867" y="405501"/>
                </a:lnTo>
                <a:lnTo>
                  <a:pt x="287631" y="471863"/>
                </a:lnTo>
                <a:lnTo>
                  <a:pt x="287631" y="543036"/>
                </a:lnTo>
                <a:lnTo>
                  <a:pt x="287631" y="609397"/>
                </a:lnTo>
                <a:lnTo>
                  <a:pt x="289235" y="664610"/>
                </a:lnTo>
                <a:lnTo>
                  <a:pt x="289235" y="711804"/>
                </a:lnTo>
                <a:lnTo>
                  <a:pt x="289999" y="750979"/>
                </a:lnTo>
                <a:lnTo>
                  <a:pt x="289999" y="780609"/>
                </a:lnTo>
                <a:lnTo>
                  <a:pt x="290763" y="804588"/>
                </a:lnTo>
                <a:lnTo>
                  <a:pt x="290763" y="826199"/>
                </a:lnTo>
                <a:lnTo>
                  <a:pt x="290763" y="839793"/>
                </a:lnTo>
                <a:lnTo>
                  <a:pt x="291526" y="852546"/>
                </a:lnTo>
                <a:lnTo>
                  <a:pt x="291526" y="862931"/>
                </a:lnTo>
                <a:lnTo>
                  <a:pt x="293054" y="871790"/>
                </a:lnTo>
                <a:lnTo>
                  <a:pt x="293054" y="879732"/>
                </a:lnTo>
                <a:lnTo>
                  <a:pt x="293894" y="885383"/>
                </a:lnTo>
                <a:lnTo>
                  <a:pt x="293894" y="890957"/>
                </a:lnTo>
                <a:lnTo>
                  <a:pt x="293894" y="894928"/>
                </a:lnTo>
                <a:lnTo>
                  <a:pt x="294658" y="894928"/>
                </a:lnTo>
                <a:lnTo>
                  <a:pt x="294658" y="901343"/>
                </a:lnTo>
                <a:lnTo>
                  <a:pt x="295422" y="902183"/>
                </a:lnTo>
                <a:lnTo>
                  <a:pt x="295422" y="903711"/>
                </a:lnTo>
                <a:lnTo>
                  <a:pt x="296950" y="906918"/>
                </a:lnTo>
                <a:lnTo>
                  <a:pt x="296950" y="906154"/>
                </a:lnTo>
                <a:lnTo>
                  <a:pt x="297714" y="909362"/>
                </a:lnTo>
                <a:lnTo>
                  <a:pt x="297714" y="907758"/>
                </a:lnTo>
                <a:lnTo>
                  <a:pt x="297714" y="910125"/>
                </a:lnTo>
                <a:lnTo>
                  <a:pt x="298478" y="914173"/>
                </a:lnTo>
                <a:lnTo>
                  <a:pt x="298478" y="913333"/>
                </a:lnTo>
                <a:lnTo>
                  <a:pt x="300082" y="914936"/>
                </a:lnTo>
                <a:lnTo>
                  <a:pt x="300846" y="914173"/>
                </a:lnTo>
                <a:lnTo>
                  <a:pt x="300846" y="914936"/>
                </a:lnTo>
                <a:lnTo>
                  <a:pt x="300846" y="913333"/>
                </a:lnTo>
                <a:lnTo>
                  <a:pt x="301609" y="914173"/>
                </a:lnTo>
                <a:lnTo>
                  <a:pt x="301609" y="914936"/>
                </a:lnTo>
                <a:lnTo>
                  <a:pt x="302373" y="914173"/>
                </a:lnTo>
                <a:lnTo>
                  <a:pt x="302373" y="915776"/>
                </a:lnTo>
                <a:lnTo>
                  <a:pt x="303977" y="914936"/>
                </a:lnTo>
                <a:lnTo>
                  <a:pt x="303977" y="915776"/>
                </a:lnTo>
                <a:lnTo>
                  <a:pt x="304741" y="915776"/>
                </a:lnTo>
                <a:lnTo>
                  <a:pt x="304741" y="917304"/>
                </a:lnTo>
                <a:lnTo>
                  <a:pt x="305505" y="918144"/>
                </a:lnTo>
                <a:lnTo>
                  <a:pt x="305505" y="917304"/>
                </a:lnTo>
                <a:lnTo>
                  <a:pt x="306269" y="918144"/>
                </a:lnTo>
                <a:lnTo>
                  <a:pt x="307797" y="917304"/>
                </a:lnTo>
                <a:lnTo>
                  <a:pt x="307797" y="915776"/>
                </a:lnTo>
                <a:lnTo>
                  <a:pt x="308561" y="918907"/>
                </a:lnTo>
                <a:lnTo>
                  <a:pt x="309401" y="918144"/>
                </a:lnTo>
                <a:lnTo>
                  <a:pt x="309401" y="918907"/>
                </a:lnTo>
                <a:lnTo>
                  <a:pt x="310165" y="918144"/>
                </a:lnTo>
                <a:lnTo>
                  <a:pt x="310165" y="909362"/>
                </a:lnTo>
                <a:lnTo>
                  <a:pt x="310165" y="811766"/>
                </a:lnTo>
                <a:lnTo>
                  <a:pt x="311692" y="654988"/>
                </a:lnTo>
                <a:lnTo>
                  <a:pt x="311692" y="498285"/>
                </a:lnTo>
                <a:lnTo>
                  <a:pt x="312456" y="401454"/>
                </a:lnTo>
                <a:lnTo>
                  <a:pt x="312456" y="417490"/>
                </a:lnTo>
                <a:lnTo>
                  <a:pt x="313220" y="482249"/>
                </a:lnTo>
                <a:lnTo>
                  <a:pt x="313220" y="551054"/>
                </a:lnTo>
                <a:lnTo>
                  <a:pt x="313984" y="613445"/>
                </a:lnTo>
                <a:lnTo>
                  <a:pt x="313984" y="669421"/>
                </a:lnTo>
                <a:lnTo>
                  <a:pt x="313984" y="712567"/>
                </a:lnTo>
                <a:lnTo>
                  <a:pt x="315588" y="750216"/>
                </a:lnTo>
                <a:lnTo>
                  <a:pt x="315588" y="779769"/>
                </a:lnTo>
                <a:lnTo>
                  <a:pt x="316352" y="802984"/>
                </a:lnTo>
                <a:lnTo>
                  <a:pt x="316352" y="824596"/>
                </a:lnTo>
                <a:lnTo>
                  <a:pt x="317116" y="839793"/>
                </a:lnTo>
                <a:lnTo>
                  <a:pt x="317116" y="851782"/>
                </a:lnTo>
                <a:lnTo>
                  <a:pt x="317116" y="862931"/>
                </a:lnTo>
                <a:lnTo>
                  <a:pt x="317880" y="869346"/>
                </a:lnTo>
                <a:lnTo>
                  <a:pt x="317880" y="878128"/>
                </a:lnTo>
                <a:lnTo>
                  <a:pt x="319484" y="883779"/>
                </a:lnTo>
                <a:lnTo>
                  <a:pt x="319484" y="889354"/>
                </a:lnTo>
                <a:lnTo>
                  <a:pt x="320248" y="894928"/>
                </a:lnTo>
                <a:lnTo>
                  <a:pt x="320248" y="897372"/>
                </a:lnTo>
                <a:lnTo>
                  <a:pt x="320248" y="898136"/>
                </a:lnTo>
                <a:lnTo>
                  <a:pt x="321011" y="901343"/>
                </a:lnTo>
                <a:lnTo>
                  <a:pt x="321011" y="902183"/>
                </a:lnTo>
                <a:lnTo>
                  <a:pt x="321775" y="905314"/>
                </a:lnTo>
                <a:lnTo>
                  <a:pt x="321775" y="906918"/>
                </a:lnTo>
              </a:path>
            </a:pathLst>
          </a:custGeom>
          <a:ln w="3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1878389" y="3366605"/>
            <a:ext cx="320040" cy="496570"/>
          </a:xfrm>
          <a:custGeom>
            <a:avLst/>
            <a:gdLst/>
            <a:ahLst/>
            <a:cxnLst/>
            <a:rect l="l" t="t" r="r" b="b"/>
            <a:pathLst>
              <a:path w="320039" h="496570">
                <a:moveTo>
                  <a:pt x="0" y="481179"/>
                </a:moveTo>
                <a:lnTo>
                  <a:pt x="1527" y="481179"/>
                </a:lnTo>
                <a:lnTo>
                  <a:pt x="1527" y="485150"/>
                </a:lnTo>
                <a:lnTo>
                  <a:pt x="2291" y="485990"/>
                </a:lnTo>
                <a:lnTo>
                  <a:pt x="2291" y="488358"/>
                </a:lnTo>
                <a:lnTo>
                  <a:pt x="2291" y="489961"/>
                </a:lnTo>
                <a:lnTo>
                  <a:pt x="3131" y="489198"/>
                </a:lnTo>
                <a:lnTo>
                  <a:pt x="3131" y="491565"/>
                </a:lnTo>
                <a:lnTo>
                  <a:pt x="3895" y="489961"/>
                </a:lnTo>
                <a:lnTo>
                  <a:pt x="5423" y="492405"/>
                </a:lnTo>
                <a:lnTo>
                  <a:pt x="5423" y="489961"/>
                </a:lnTo>
                <a:lnTo>
                  <a:pt x="5423" y="493169"/>
                </a:lnTo>
                <a:lnTo>
                  <a:pt x="6187" y="493169"/>
                </a:lnTo>
                <a:lnTo>
                  <a:pt x="6951" y="495613"/>
                </a:lnTo>
                <a:lnTo>
                  <a:pt x="6951" y="492405"/>
                </a:lnTo>
                <a:lnTo>
                  <a:pt x="7714" y="493169"/>
                </a:lnTo>
                <a:lnTo>
                  <a:pt x="7714" y="492405"/>
                </a:lnTo>
                <a:lnTo>
                  <a:pt x="9319" y="492405"/>
                </a:lnTo>
                <a:lnTo>
                  <a:pt x="9319" y="489961"/>
                </a:lnTo>
                <a:lnTo>
                  <a:pt x="10082" y="492405"/>
                </a:lnTo>
                <a:lnTo>
                  <a:pt x="10846" y="492405"/>
                </a:lnTo>
                <a:lnTo>
                  <a:pt x="10846" y="491565"/>
                </a:lnTo>
                <a:lnTo>
                  <a:pt x="11610" y="489961"/>
                </a:lnTo>
                <a:lnTo>
                  <a:pt x="11610" y="492405"/>
                </a:lnTo>
                <a:lnTo>
                  <a:pt x="11610" y="493169"/>
                </a:lnTo>
                <a:lnTo>
                  <a:pt x="13138" y="491565"/>
                </a:lnTo>
                <a:lnTo>
                  <a:pt x="13138" y="494009"/>
                </a:lnTo>
                <a:lnTo>
                  <a:pt x="13978" y="491565"/>
                </a:lnTo>
                <a:lnTo>
                  <a:pt x="13978" y="485990"/>
                </a:lnTo>
                <a:lnTo>
                  <a:pt x="14742" y="392443"/>
                </a:lnTo>
                <a:lnTo>
                  <a:pt x="14742" y="242155"/>
                </a:lnTo>
                <a:lnTo>
                  <a:pt x="14742" y="91944"/>
                </a:lnTo>
                <a:lnTo>
                  <a:pt x="15506" y="0"/>
                </a:lnTo>
                <a:lnTo>
                  <a:pt x="15506" y="15960"/>
                </a:lnTo>
                <a:lnTo>
                  <a:pt x="17034" y="75907"/>
                </a:lnTo>
                <a:lnTo>
                  <a:pt x="17034" y="141505"/>
                </a:lnTo>
                <a:lnTo>
                  <a:pt x="17797" y="205423"/>
                </a:lnTo>
                <a:lnTo>
                  <a:pt x="17797" y="257352"/>
                </a:lnTo>
                <a:lnTo>
                  <a:pt x="18561" y="298971"/>
                </a:lnTo>
                <a:lnTo>
                  <a:pt x="18561" y="336543"/>
                </a:lnTo>
                <a:lnTo>
                  <a:pt x="18561" y="362889"/>
                </a:lnTo>
                <a:lnTo>
                  <a:pt x="19325" y="386104"/>
                </a:lnTo>
                <a:lnTo>
                  <a:pt x="19325" y="405272"/>
                </a:lnTo>
                <a:lnTo>
                  <a:pt x="20929" y="418865"/>
                </a:lnTo>
                <a:lnTo>
                  <a:pt x="20929" y="430854"/>
                </a:lnTo>
                <a:lnTo>
                  <a:pt x="21693" y="439637"/>
                </a:lnTo>
                <a:lnTo>
                  <a:pt x="21693" y="447655"/>
                </a:lnTo>
                <a:lnTo>
                  <a:pt x="21693" y="455597"/>
                </a:lnTo>
                <a:lnTo>
                  <a:pt x="22457" y="459644"/>
                </a:lnTo>
                <a:lnTo>
                  <a:pt x="22457" y="465219"/>
                </a:lnTo>
                <a:lnTo>
                  <a:pt x="23221" y="469190"/>
                </a:lnTo>
                <a:lnTo>
                  <a:pt x="23221" y="472397"/>
                </a:lnTo>
                <a:lnTo>
                  <a:pt x="24749" y="477972"/>
                </a:lnTo>
                <a:lnTo>
                  <a:pt x="24749" y="482019"/>
                </a:lnTo>
                <a:lnTo>
                  <a:pt x="25589" y="484387"/>
                </a:lnTo>
                <a:lnTo>
                  <a:pt x="26353" y="485990"/>
                </a:lnTo>
                <a:lnTo>
                  <a:pt x="26353" y="485150"/>
                </a:lnTo>
                <a:lnTo>
                  <a:pt x="27117" y="487594"/>
                </a:lnTo>
                <a:lnTo>
                  <a:pt x="28644" y="488358"/>
                </a:lnTo>
                <a:lnTo>
                  <a:pt x="28644" y="489198"/>
                </a:lnTo>
                <a:lnTo>
                  <a:pt x="28644" y="487594"/>
                </a:lnTo>
                <a:lnTo>
                  <a:pt x="29408" y="489961"/>
                </a:lnTo>
                <a:lnTo>
                  <a:pt x="30172" y="489961"/>
                </a:lnTo>
                <a:lnTo>
                  <a:pt x="30172" y="492405"/>
                </a:lnTo>
                <a:lnTo>
                  <a:pt x="31012" y="491565"/>
                </a:lnTo>
                <a:lnTo>
                  <a:pt x="31012" y="492405"/>
                </a:lnTo>
                <a:lnTo>
                  <a:pt x="31012" y="491565"/>
                </a:lnTo>
                <a:lnTo>
                  <a:pt x="32540" y="489961"/>
                </a:lnTo>
                <a:lnTo>
                  <a:pt x="32540" y="491565"/>
                </a:lnTo>
                <a:lnTo>
                  <a:pt x="33304" y="489198"/>
                </a:lnTo>
                <a:lnTo>
                  <a:pt x="33304" y="489961"/>
                </a:lnTo>
                <a:lnTo>
                  <a:pt x="34068" y="489198"/>
                </a:lnTo>
                <a:lnTo>
                  <a:pt x="34068" y="491565"/>
                </a:lnTo>
                <a:lnTo>
                  <a:pt x="34831" y="489961"/>
                </a:lnTo>
                <a:lnTo>
                  <a:pt x="34831" y="492405"/>
                </a:lnTo>
                <a:lnTo>
                  <a:pt x="36436" y="491565"/>
                </a:lnTo>
                <a:lnTo>
                  <a:pt x="36436" y="492405"/>
                </a:lnTo>
                <a:lnTo>
                  <a:pt x="37199" y="493169"/>
                </a:lnTo>
                <a:lnTo>
                  <a:pt x="37199" y="491565"/>
                </a:lnTo>
                <a:lnTo>
                  <a:pt x="37963" y="492405"/>
                </a:lnTo>
                <a:lnTo>
                  <a:pt x="37963" y="491565"/>
                </a:lnTo>
                <a:lnTo>
                  <a:pt x="37963" y="492405"/>
                </a:lnTo>
                <a:lnTo>
                  <a:pt x="38727" y="493169"/>
                </a:lnTo>
                <a:lnTo>
                  <a:pt x="38727" y="485150"/>
                </a:lnTo>
                <a:lnTo>
                  <a:pt x="40255" y="394886"/>
                </a:lnTo>
                <a:lnTo>
                  <a:pt x="40255" y="247806"/>
                </a:lnTo>
                <a:lnTo>
                  <a:pt x="41019" y="103933"/>
                </a:lnTo>
                <a:lnTo>
                  <a:pt x="41019" y="18404"/>
                </a:lnTo>
                <a:lnTo>
                  <a:pt x="41019" y="34364"/>
                </a:lnTo>
                <a:lnTo>
                  <a:pt x="41859" y="91944"/>
                </a:lnTo>
                <a:lnTo>
                  <a:pt x="41859" y="155098"/>
                </a:lnTo>
                <a:lnTo>
                  <a:pt x="42623" y="214205"/>
                </a:lnTo>
                <a:lnTo>
                  <a:pt x="42623" y="265370"/>
                </a:lnTo>
                <a:lnTo>
                  <a:pt x="44151" y="305309"/>
                </a:lnTo>
                <a:lnTo>
                  <a:pt x="44151" y="341278"/>
                </a:lnTo>
                <a:lnTo>
                  <a:pt x="44914" y="366860"/>
                </a:lnTo>
                <a:lnTo>
                  <a:pt x="44914" y="388472"/>
                </a:lnTo>
                <a:lnTo>
                  <a:pt x="44914" y="409243"/>
                </a:lnTo>
                <a:lnTo>
                  <a:pt x="45678" y="422072"/>
                </a:lnTo>
                <a:lnTo>
                  <a:pt x="45678" y="435666"/>
                </a:lnTo>
                <a:lnTo>
                  <a:pt x="46442" y="443608"/>
                </a:lnTo>
                <a:lnTo>
                  <a:pt x="46442" y="450022"/>
                </a:lnTo>
                <a:lnTo>
                  <a:pt x="48046" y="456437"/>
                </a:lnTo>
                <a:lnTo>
                  <a:pt x="48046" y="460408"/>
                </a:lnTo>
                <a:lnTo>
                  <a:pt x="48046" y="465983"/>
                </a:lnTo>
                <a:lnTo>
                  <a:pt x="48810" y="469190"/>
                </a:lnTo>
                <a:lnTo>
                  <a:pt x="48810" y="473161"/>
                </a:lnTo>
                <a:lnTo>
                  <a:pt x="49574" y="475605"/>
                </a:lnTo>
                <a:lnTo>
                  <a:pt x="49574" y="476368"/>
                </a:lnTo>
                <a:lnTo>
                  <a:pt x="50338" y="480416"/>
                </a:lnTo>
                <a:lnTo>
                  <a:pt x="50338" y="482019"/>
                </a:lnTo>
                <a:lnTo>
                  <a:pt x="50338" y="485150"/>
                </a:lnTo>
                <a:lnTo>
                  <a:pt x="51866" y="485150"/>
                </a:lnTo>
                <a:lnTo>
                  <a:pt x="52629" y="488358"/>
                </a:lnTo>
                <a:lnTo>
                  <a:pt x="53470" y="489198"/>
                </a:lnTo>
                <a:lnTo>
                  <a:pt x="53470" y="487594"/>
                </a:lnTo>
                <a:lnTo>
                  <a:pt x="54234" y="488358"/>
                </a:lnTo>
                <a:lnTo>
                  <a:pt x="54234" y="489198"/>
                </a:lnTo>
                <a:lnTo>
                  <a:pt x="55761" y="492405"/>
                </a:lnTo>
                <a:lnTo>
                  <a:pt x="55761" y="489961"/>
                </a:lnTo>
                <a:lnTo>
                  <a:pt x="56525" y="492405"/>
                </a:lnTo>
                <a:lnTo>
                  <a:pt x="57289" y="491565"/>
                </a:lnTo>
                <a:lnTo>
                  <a:pt x="57289" y="493169"/>
                </a:lnTo>
                <a:lnTo>
                  <a:pt x="57289" y="491565"/>
                </a:lnTo>
                <a:lnTo>
                  <a:pt x="58053" y="493169"/>
                </a:lnTo>
                <a:lnTo>
                  <a:pt x="58053" y="492405"/>
                </a:lnTo>
                <a:lnTo>
                  <a:pt x="59657" y="491565"/>
                </a:lnTo>
                <a:lnTo>
                  <a:pt x="60421" y="489198"/>
                </a:lnTo>
                <a:lnTo>
                  <a:pt x="60421" y="492405"/>
                </a:lnTo>
                <a:lnTo>
                  <a:pt x="60421" y="489961"/>
                </a:lnTo>
                <a:lnTo>
                  <a:pt x="61185" y="491565"/>
                </a:lnTo>
                <a:lnTo>
                  <a:pt x="61185" y="493169"/>
                </a:lnTo>
                <a:lnTo>
                  <a:pt x="61949" y="489961"/>
                </a:lnTo>
                <a:lnTo>
                  <a:pt x="61949" y="492405"/>
                </a:lnTo>
                <a:lnTo>
                  <a:pt x="63476" y="491565"/>
                </a:lnTo>
                <a:lnTo>
                  <a:pt x="63476" y="492405"/>
                </a:lnTo>
                <a:lnTo>
                  <a:pt x="64316" y="491565"/>
                </a:lnTo>
                <a:lnTo>
                  <a:pt x="64316" y="489198"/>
                </a:lnTo>
                <a:lnTo>
                  <a:pt x="65080" y="405272"/>
                </a:lnTo>
                <a:lnTo>
                  <a:pt x="65080" y="266210"/>
                </a:lnTo>
                <a:lnTo>
                  <a:pt x="65844" y="123101"/>
                </a:lnTo>
                <a:lnTo>
                  <a:pt x="65844" y="35968"/>
                </a:lnTo>
                <a:lnTo>
                  <a:pt x="67372" y="48721"/>
                </a:lnTo>
                <a:lnTo>
                  <a:pt x="67372" y="103093"/>
                </a:lnTo>
                <a:lnTo>
                  <a:pt x="67372" y="166248"/>
                </a:lnTo>
                <a:lnTo>
                  <a:pt x="68136" y="221384"/>
                </a:lnTo>
                <a:lnTo>
                  <a:pt x="68136" y="270945"/>
                </a:lnTo>
                <a:lnTo>
                  <a:pt x="68900" y="312564"/>
                </a:lnTo>
                <a:lnTo>
                  <a:pt x="68900" y="344485"/>
                </a:lnTo>
                <a:lnTo>
                  <a:pt x="69740" y="370907"/>
                </a:lnTo>
                <a:lnTo>
                  <a:pt x="69740" y="392443"/>
                </a:lnTo>
                <a:lnTo>
                  <a:pt x="71268" y="410083"/>
                </a:lnTo>
                <a:lnTo>
                  <a:pt x="71268" y="424440"/>
                </a:lnTo>
                <a:lnTo>
                  <a:pt x="71268" y="435666"/>
                </a:lnTo>
                <a:lnTo>
                  <a:pt x="72031" y="446051"/>
                </a:lnTo>
                <a:lnTo>
                  <a:pt x="72031" y="453230"/>
                </a:lnTo>
                <a:lnTo>
                  <a:pt x="72795" y="460408"/>
                </a:lnTo>
                <a:lnTo>
                  <a:pt x="72795" y="463615"/>
                </a:lnTo>
                <a:lnTo>
                  <a:pt x="73559" y="469190"/>
                </a:lnTo>
                <a:lnTo>
                  <a:pt x="73559" y="472397"/>
                </a:lnTo>
                <a:lnTo>
                  <a:pt x="73559" y="474001"/>
                </a:lnTo>
                <a:lnTo>
                  <a:pt x="75163" y="477208"/>
                </a:lnTo>
                <a:lnTo>
                  <a:pt x="75163" y="479576"/>
                </a:lnTo>
                <a:lnTo>
                  <a:pt x="75927" y="482019"/>
                </a:lnTo>
                <a:lnTo>
                  <a:pt x="76691" y="485150"/>
                </a:lnTo>
                <a:lnTo>
                  <a:pt x="76691" y="484387"/>
                </a:lnTo>
                <a:lnTo>
                  <a:pt x="76691" y="485150"/>
                </a:lnTo>
                <a:lnTo>
                  <a:pt x="77455" y="484387"/>
                </a:lnTo>
                <a:lnTo>
                  <a:pt x="77455" y="485990"/>
                </a:lnTo>
                <a:lnTo>
                  <a:pt x="78983" y="488358"/>
                </a:lnTo>
                <a:lnTo>
                  <a:pt x="79746" y="492405"/>
                </a:lnTo>
                <a:lnTo>
                  <a:pt x="79746" y="491565"/>
                </a:lnTo>
                <a:lnTo>
                  <a:pt x="80510" y="492405"/>
                </a:lnTo>
                <a:lnTo>
                  <a:pt x="80510" y="491565"/>
                </a:lnTo>
                <a:lnTo>
                  <a:pt x="81351" y="492405"/>
                </a:lnTo>
                <a:lnTo>
                  <a:pt x="81351" y="491565"/>
                </a:lnTo>
                <a:lnTo>
                  <a:pt x="82878" y="493169"/>
                </a:lnTo>
                <a:lnTo>
                  <a:pt x="82878" y="489961"/>
                </a:lnTo>
                <a:lnTo>
                  <a:pt x="83642" y="491565"/>
                </a:lnTo>
                <a:lnTo>
                  <a:pt x="83642" y="489961"/>
                </a:lnTo>
                <a:lnTo>
                  <a:pt x="84406" y="491565"/>
                </a:lnTo>
                <a:lnTo>
                  <a:pt x="85170" y="493169"/>
                </a:lnTo>
                <a:lnTo>
                  <a:pt x="85170" y="492405"/>
                </a:lnTo>
                <a:lnTo>
                  <a:pt x="86774" y="494009"/>
                </a:lnTo>
                <a:lnTo>
                  <a:pt x="86774" y="492405"/>
                </a:lnTo>
                <a:lnTo>
                  <a:pt x="87538" y="491565"/>
                </a:lnTo>
                <a:lnTo>
                  <a:pt x="88302" y="492405"/>
                </a:lnTo>
                <a:lnTo>
                  <a:pt x="88302" y="491565"/>
                </a:lnTo>
                <a:lnTo>
                  <a:pt x="89066" y="492405"/>
                </a:lnTo>
                <a:lnTo>
                  <a:pt x="89066" y="491565"/>
                </a:lnTo>
                <a:lnTo>
                  <a:pt x="90593" y="488358"/>
                </a:lnTo>
                <a:lnTo>
                  <a:pt x="90593" y="409243"/>
                </a:lnTo>
                <a:lnTo>
                  <a:pt x="90593" y="277360"/>
                </a:lnTo>
                <a:lnTo>
                  <a:pt x="91357" y="139901"/>
                </a:lnTo>
                <a:lnTo>
                  <a:pt x="91357" y="52768"/>
                </a:lnTo>
                <a:lnTo>
                  <a:pt x="92197" y="63918"/>
                </a:lnTo>
                <a:lnTo>
                  <a:pt x="92197" y="114319"/>
                </a:lnTo>
                <a:lnTo>
                  <a:pt x="92961" y="175870"/>
                </a:lnTo>
                <a:lnTo>
                  <a:pt x="92961" y="230166"/>
                </a:lnTo>
                <a:lnTo>
                  <a:pt x="92961" y="281331"/>
                </a:lnTo>
                <a:lnTo>
                  <a:pt x="94489" y="318902"/>
                </a:lnTo>
                <a:lnTo>
                  <a:pt x="94489" y="350136"/>
                </a:lnTo>
                <a:lnTo>
                  <a:pt x="95253" y="374878"/>
                </a:lnTo>
                <a:lnTo>
                  <a:pt x="95253" y="390839"/>
                </a:lnTo>
                <a:lnTo>
                  <a:pt x="96017" y="410083"/>
                </a:lnTo>
                <a:lnTo>
                  <a:pt x="96017" y="422836"/>
                </a:lnTo>
                <a:lnTo>
                  <a:pt x="96780" y="434062"/>
                </a:lnTo>
                <a:lnTo>
                  <a:pt x="96780" y="441240"/>
                </a:lnTo>
                <a:lnTo>
                  <a:pt x="96780" y="451626"/>
                </a:lnTo>
                <a:lnTo>
                  <a:pt x="98385" y="458041"/>
                </a:lnTo>
                <a:lnTo>
                  <a:pt x="98385" y="464379"/>
                </a:lnTo>
                <a:lnTo>
                  <a:pt x="99148" y="470030"/>
                </a:lnTo>
                <a:lnTo>
                  <a:pt x="99148" y="473161"/>
                </a:lnTo>
                <a:lnTo>
                  <a:pt x="99912" y="476368"/>
                </a:lnTo>
                <a:lnTo>
                  <a:pt x="99912" y="481179"/>
                </a:lnTo>
                <a:lnTo>
                  <a:pt x="100676" y="481179"/>
                </a:lnTo>
                <a:lnTo>
                  <a:pt x="100676" y="484387"/>
                </a:lnTo>
                <a:lnTo>
                  <a:pt x="102204" y="484387"/>
                </a:lnTo>
                <a:lnTo>
                  <a:pt x="102204" y="485990"/>
                </a:lnTo>
                <a:lnTo>
                  <a:pt x="103044" y="487594"/>
                </a:lnTo>
                <a:lnTo>
                  <a:pt x="103808" y="487594"/>
                </a:lnTo>
                <a:lnTo>
                  <a:pt x="103808" y="489198"/>
                </a:lnTo>
                <a:lnTo>
                  <a:pt x="105336" y="488358"/>
                </a:lnTo>
                <a:lnTo>
                  <a:pt x="105336" y="489961"/>
                </a:lnTo>
                <a:lnTo>
                  <a:pt x="106100" y="489198"/>
                </a:lnTo>
                <a:lnTo>
                  <a:pt x="106100" y="489961"/>
                </a:lnTo>
                <a:lnTo>
                  <a:pt x="106863" y="489961"/>
                </a:lnTo>
                <a:lnTo>
                  <a:pt x="106863" y="491565"/>
                </a:lnTo>
                <a:lnTo>
                  <a:pt x="106863" y="489961"/>
                </a:lnTo>
                <a:lnTo>
                  <a:pt x="107627" y="489961"/>
                </a:lnTo>
                <a:lnTo>
                  <a:pt x="109231" y="489198"/>
                </a:lnTo>
                <a:lnTo>
                  <a:pt x="109231" y="492405"/>
                </a:lnTo>
                <a:lnTo>
                  <a:pt x="109995" y="489961"/>
                </a:lnTo>
                <a:lnTo>
                  <a:pt x="109995" y="493169"/>
                </a:lnTo>
                <a:lnTo>
                  <a:pt x="109995" y="492405"/>
                </a:lnTo>
                <a:lnTo>
                  <a:pt x="110759" y="494009"/>
                </a:lnTo>
                <a:lnTo>
                  <a:pt x="110759" y="493169"/>
                </a:lnTo>
                <a:lnTo>
                  <a:pt x="111523" y="493169"/>
                </a:lnTo>
                <a:lnTo>
                  <a:pt x="111523" y="492405"/>
                </a:lnTo>
                <a:lnTo>
                  <a:pt x="113051" y="491565"/>
                </a:lnTo>
                <a:lnTo>
                  <a:pt x="113051" y="492405"/>
                </a:lnTo>
                <a:lnTo>
                  <a:pt x="113051" y="491565"/>
                </a:lnTo>
                <a:lnTo>
                  <a:pt x="113815" y="492405"/>
                </a:lnTo>
                <a:lnTo>
                  <a:pt x="113815" y="489961"/>
                </a:lnTo>
                <a:lnTo>
                  <a:pt x="114655" y="492405"/>
                </a:lnTo>
                <a:lnTo>
                  <a:pt x="114655" y="489961"/>
                </a:lnTo>
                <a:lnTo>
                  <a:pt x="115419" y="488358"/>
                </a:lnTo>
                <a:lnTo>
                  <a:pt x="115419" y="417261"/>
                </a:lnTo>
                <a:lnTo>
                  <a:pt x="116946" y="289349"/>
                </a:lnTo>
                <a:lnTo>
                  <a:pt x="116946" y="157465"/>
                </a:lnTo>
                <a:lnTo>
                  <a:pt x="116946" y="68729"/>
                </a:lnTo>
                <a:lnTo>
                  <a:pt x="117710" y="78351"/>
                </a:lnTo>
                <a:lnTo>
                  <a:pt x="117710" y="126308"/>
                </a:lnTo>
                <a:lnTo>
                  <a:pt x="118474" y="185415"/>
                </a:lnTo>
                <a:lnTo>
                  <a:pt x="118474" y="237420"/>
                </a:lnTo>
                <a:lnTo>
                  <a:pt x="119238" y="282934"/>
                </a:lnTo>
                <a:lnTo>
                  <a:pt x="119238" y="321346"/>
                </a:lnTo>
                <a:lnTo>
                  <a:pt x="119238" y="350900"/>
                </a:lnTo>
                <a:lnTo>
                  <a:pt x="120842" y="377246"/>
                </a:lnTo>
                <a:lnTo>
                  <a:pt x="120842" y="394886"/>
                </a:lnTo>
                <a:lnTo>
                  <a:pt x="121606" y="414054"/>
                </a:lnTo>
                <a:lnTo>
                  <a:pt x="121606" y="425203"/>
                </a:lnTo>
                <a:lnTo>
                  <a:pt x="122370" y="437193"/>
                </a:lnTo>
                <a:lnTo>
                  <a:pt x="122370" y="445211"/>
                </a:lnTo>
                <a:lnTo>
                  <a:pt x="122370" y="453230"/>
                </a:lnTo>
                <a:lnTo>
                  <a:pt x="123134" y="460408"/>
                </a:lnTo>
                <a:lnTo>
                  <a:pt x="123134" y="463615"/>
                </a:lnTo>
                <a:lnTo>
                  <a:pt x="124661" y="469190"/>
                </a:lnTo>
                <a:lnTo>
                  <a:pt x="124661" y="471634"/>
                </a:lnTo>
                <a:lnTo>
                  <a:pt x="125502" y="476368"/>
                </a:lnTo>
                <a:lnTo>
                  <a:pt x="125502" y="477208"/>
                </a:lnTo>
                <a:lnTo>
                  <a:pt x="126265" y="481179"/>
                </a:lnTo>
                <a:lnTo>
                  <a:pt x="126265" y="483623"/>
                </a:lnTo>
                <a:lnTo>
                  <a:pt x="127029" y="484387"/>
                </a:lnTo>
                <a:lnTo>
                  <a:pt x="127029" y="485990"/>
                </a:lnTo>
                <a:lnTo>
                  <a:pt x="128557" y="488358"/>
                </a:lnTo>
                <a:lnTo>
                  <a:pt x="128557" y="487594"/>
                </a:lnTo>
                <a:lnTo>
                  <a:pt x="129321" y="487594"/>
                </a:lnTo>
                <a:lnTo>
                  <a:pt x="129321" y="485990"/>
                </a:lnTo>
                <a:lnTo>
                  <a:pt x="129321" y="487594"/>
                </a:lnTo>
                <a:lnTo>
                  <a:pt x="130085" y="485990"/>
                </a:lnTo>
                <a:lnTo>
                  <a:pt x="130085" y="489198"/>
                </a:lnTo>
                <a:lnTo>
                  <a:pt x="130925" y="487594"/>
                </a:lnTo>
                <a:lnTo>
                  <a:pt x="130925" y="489198"/>
                </a:lnTo>
                <a:lnTo>
                  <a:pt x="132453" y="488358"/>
                </a:lnTo>
                <a:lnTo>
                  <a:pt x="132453" y="489961"/>
                </a:lnTo>
                <a:lnTo>
                  <a:pt x="133217" y="488358"/>
                </a:lnTo>
                <a:lnTo>
                  <a:pt x="133217" y="487594"/>
                </a:lnTo>
                <a:lnTo>
                  <a:pt x="133980" y="485990"/>
                </a:lnTo>
                <a:lnTo>
                  <a:pt x="133980" y="483623"/>
                </a:lnTo>
                <a:lnTo>
                  <a:pt x="134744" y="482019"/>
                </a:lnTo>
                <a:lnTo>
                  <a:pt x="134744" y="483623"/>
                </a:lnTo>
                <a:lnTo>
                  <a:pt x="136348" y="484387"/>
                </a:lnTo>
                <a:lnTo>
                  <a:pt x="136348" y="487594"/>
                </a:lnTo>
                <a:lnTo>
                  <a:pt x="136348" y="488358"/>
                </a:lnTo>
                <a:lnTo>
                  <a:pt x="137112" y="491565"/>
                </a:lnTo>
                <a:lnTo>
                  <a:pt x="137112" y="489961"/>
                </a:lnTo>
                <a:lnTo>
                  <a:pt x="137876" y="492405"/>
                </a:lnTo>
                <a:lnTo>
                  <a:pt x="137876" y="491565"/>
                </a:lnTo>
                <a:lnTo>
                  <a:pt x="138640" y="493169"/>
                </a:lnTo>
                <a:lnTo>
                  <a:pt x="138640" y="491565"/>
                </a:lnTo>
                <a:lnTo>
                  <a:pt x="138640" y="489961"/>
                </a:lnTo>
                <a:lnTo>
                  <a:pt x="140168" y="488358"/>
                </a:lnTo>
                <a:lnTo>
                  <a:pt x="140168" y="491565"/>
                </a:lnTo>
                <a:lnTo>
                  <a:pt x="140932" y="488358"/>
                </a:lnTo>
                <a:lnTo>
                  <a:pt x="140932" y="421232"/>
                </a:lnTo>
                <a:lnTo>
                  <a:pt x="141695" y="297367"/>
                </a:lnTo>
                <a:lnTo>
                  <a:pt x="141695" y="167851"/>
                </a:lnTo>
                <a:lnTo>
                  <a:pt x="142536" y="79114"/>
                </a:lnTo>
                <a:lnTo>
                  <a:pt x="142536" y="87133"/>
                </a:lnTo>
                <a:lnTo>
                  <a:pt x="142536" y="134250"/>
                </a:lnTo>
                <a:lnTo>
                  <a:pt x="144063" y="191066"/>
                </a:lnTo>
                <a:lnTo>
                  <a:pt x="144063" y="243759"/>
                </a:lnTo>
                <a:lnTo>
                  <a:pt x="144827" y="289349"/>
                </a:lnTo>
                <a:lnTo>
                  <a:pt x="144827" y="328525"/>
                </a:lnTo>
                <a:lnTo>
                  <a:pt x="145591" y="357314"/>
                </a:lnTo>
                <a:lnTo>
                  <a:pt x="145591" y="385264"/>
                </a:lnTo>
                <a:lnTo>
                  <a:pt x="145591" y="402828"/>
                </a:lnTo>
                <a:lnTo>
                  <a:pt x="146355" y="420469"/>
                </a:lnTo>
                <a:lnTo>
                  <a:pt x="146355" y="432458"/>
                </a:lnTo>
                <a:lnTo>
                  <a:pt x="147959" y="442004"/>
                </a:lnTo>
                <a:lnTo>
                  <a:pt x="147959" y="448419"/>
                </a:lnTo>
                <a:lnTo>
                  <a:pt x="148723" y="458041"/>
                </a:lnTo>
                <a:lnTo>
                  <a:pt x="148723" y="463615"/>
                </a:lnTo>
                <a:lnTo>
                  <a:pt x="148723" y="469190"/>
                </a:lnTo>
                <a:lnTo>
                  <a:pt x="149487" y="472397"/>
                </a:lnTo>
                <a:lnTo>
                  <a:pt x="149487" y="474001"/>
                </a:lnTo>
                <a:lnTo>
                  <a:pt x="150251" y="477208"/>
                </a:lnTo>
                <a:lnTo>
                  <a:pt x="150251" y="479576"/>
                </a:lnTo>
                <a:lnTo>
                  <a:pt x="151778" y="482019"/>
                </a:lnTo>
                <a:lnTo>
                  <a:pt x="151778" y="483623"/>
                </a:lnTo>
                <a:lnTo>
                  <a:pt x="152542" y="484387"/>
                </a:lnTo>
                <a:lnTo>
                  <a:pt x="152542" y="485990"/>
                </a:lnTo>
                <a:lnTo>
                  <a:pt x="153382" y="485150"/>
                </a:lnTo>
                <a:lnTo>
                  <a:pt x="153382" y="487594"/>
                </a:lnTo>
                <a:lnTo>
                  <a:pt x="154146" y="485150"/>
                </a:lnTo>
                <a:lnTo>
                  <a:pt x="154146" y="489198"/>
                </a:lnTo>
                <a:lnTo>
                  <a:pt x="155674" y="489961"/>
                </a:lnTo>
                <a:lnTo>
                  <a:pt x="155674" y="492405"/>
                </a:lnTo>
                <a:lnTo>
                  <a:pt x="155674" y="489961"/>
                </a:lnTo>
                <a:lnTo>
                  <a:pt x="156438" y="493169"/>
                </a:lnTo>
                <a:lnTo>
                  <a:pt x="156438" y="491565"/>
                </a:lnTo>
                <a:lnTo>
                  <a:pt x="157202" y="492405"/>
                </a:lnTo>
                <a:lnTo>
                  <a:pt x="157202" y="489961"/>
                </a:lnTo>
                <a:lnTo>
                  <a:pt x="157966" y="492405"/>
                </a:lnTo>
                <a:lnTo>
                  <a:pt x="157966" y="491565"/>
                </a:lnTo>
                <a:lnTo>
                  <a:pt x="159570" y="491565"/>
                </a:lnTo>
                <a:lnTo>
                  <a:pt x="159570" y="489961"/>
                </a:lnTo>
                <a:lnTo>
                  <a:pt x="159570" y="493169"/>
                </a:lnTo>
                <a:lnTo>
                  <a:pt x="160334" y="493169"/>
                </a:lnTo>
                <a:lnTo>
                  <a:pt x="161097" y="491565"/>
                </a:lnTo>
                <a:lnTo>
                  <a:pt x="161861" y="489961"/>
                </a:lnTo>
                <a:lnTo>
                  <a:pt x="163389" y="492405"/>
                </a:lnTo>
                <a:lnTo>
                  <a:pt x="163389" y="493169"/>
                </a:lnTo>
                <a:lnTo>
                  <a:pt x="164229" y="492405"/>
                </a:lnTo>
                <a:lnTo>
                  <a:pt x="164229" y="493169"/>
                </a:lnTo>
                <a:lnTo>
                  <a:pt x="164993" y="491565"/>
                </a:lnTo>
                <a:lnTo>
                  <a:pt x="164993" y="493169"/>
                </a:lnTo>
                <a:lnTo>
                  <a:pt x="164993" y="492405"/>
                </a:lnTo>
                <a:lnTo>
                  <a:pt x="165757" y="492405"/>
                </a:lnTo>
                <a:lnTo>
                  <a:pt x="165757" y="429251"/>
                </a:lnTo>
                <a:lnTo>
                  <a:pt x="167285" y="313328"/>
                </a:lnTo>
                <a:lnTo>
                  <a:pt x="167285" y="183812"/>
                </a:lnTo>
                <a:lnTo>
                  <a:pt x="168049" y="94311"/>
                </a:lnTo>
                <a:lnTo>
                  <a:pt x="168049" y="93547"/>
                </a:lnTo>
                <a:lnTo>
                  <a:pt x="168812" y="139061"/>
                </a:lnTo>
                <a:lnTo>
                  <a:pt x="168812" y="191066"/>
                </a:lnTo>
                <a:lnTo>
                  <a:pt x="168812" y="242995"/>
                </a:lnTo>
                <a:lnTo>
                  <a:pt x="169576" y="286982"/>
                </a:lnTo>
                <a:lnTo>
                  <a:pt x="169576" y="326157"/>
                </a:lnTo>
                <a:lnTo>
                  <a:pt x="171180" y="356474"/>
                </a:lnTo>
                <a:lnTo>
                  <a:pt x="171180" y="382057"/>
                </a:lnTo>
                <a:lnTo>
                  <a:pt x="171944" y="400461"/>
                </a:lnTo>
                <a:lnTo>
                  <a:pt x="171944" y="418865"/>
                </a:lnTo>
                <a:lnTo>
                  <a:pt x="171944" y="430014"/>
                </a:lnTo>
                <a:lnTo>
                  <a:pt x="172708" y="443608"/>
                </a:lnTo>
                <a:lnTo>
                  <a:pt x="172708" y="450022"/>
                </a:lnTo>
                <a:lnTo>
                  <a:pt x="173472" y="457201"/>
                </a:lnTo>
                <a:lnTo>
                  <a:pt x="173472" y="463615"/>
                </a:lnTo>
                <a:lnTo>
                  <a:pt x="175000" y="469190"/>
                </a:lnTo>
                <a:lnTo>
                  <a:pt x="175000" y="474001"/>
                </a:lnTo>
                <a:lnTo>
                  <a:pt x="175000" y="476368"/>
                </a:lnTo>
                <a:lnTo>
                  <a:pt x="175840" y="479576"/>
                </a:lnTo>
                <a:lnTo>
                  <a:pt x="175840" y="481179"/>
                </a:lnTo>
                <a:lnTo>
                  <a:pt x="176604" y="484387"/>
                </a:lnTo>
                <a:lnTo>
                  <a:pt x="177368" y="487594"/>
                </a:lnTo>
                <a:lnTo>
                  <a:pt x="177368" y="485990"/>
                </a:lnTo>
                <a:lnTo>
                  <a:pt x="178895" y="487594"/>
                </a:lnTo>
                <a:lnTo>
                  <a:pt x="178895" y="489198"/>
                </a:lnTo>
                <a:lnTo>
                  <a:pt x="179659" y="489961"/>
                </a:lnTo>
                <a:lnTo>
                  <a:pt x="180423" y="491565"/>
                </a:lnTo>
                <a:lnTo>
                  <a:pt x="181263" y="491565"/>
                </a:lnTo>
                <a:lnTo>
                  <a:pt x="181263" y="489198"/>
                </a:lnTo>
                <a:lnTo>
                  <a:pt x="182791" y="488358"/>
                </a:lnTo>
                <a:lnTo>
                  <a:pt x="182791" y="489198"/>
                </a:lnTo>
                <a:lnTo>
                  <a:pt x="183555" y="489961"/>
                </a:lnTo>
                <a:lnTo>
                  <a:pt x="183555" y="492405"/>
                </a:lnTo>
                <a:lnTo>
                  <a:pt x="184319" y="489961"/>
                </a:lnTo>
                <a:lnTo>
                  <a:pt x="184319" y="491565"/>
                </a:lnTo>
                <a:lnTo>
                  <a:pt x="185083" y="489961"/>
                </a:lnTo>
                <a:lnTo>
                  <a:pt x="186687" y="489961"/>
                </a:lnTo>
                <a:lnTo>
                  <a:pt x="186687" y="492405"/>
                </a:lnTo>
                <a:lnTo>
                  <a:pt x="187451" y="491565"/>
                </a:lnTo>
                <a:lnTo>
                  <a:pt x="187451" y="492405"/>
                </a:lnTo>
                <a:lnTo>
                  <a:pt x="188214" y="489961"/>
                </a:lnTo>
                <a:lnTo>
                  <a:pt x="188214" y="492405"/>
                </a:lnTo>
                <a:lnTo>
                  <a:pt x="188214" y="491565"/>
                </a:lnTo>
                <a:lnTo>
                  <a:pt x="188978" y="492405"/>
                </a:lnTo>
                <a:lnTo>
                  <a:pt x="188978" y="491565"/>
                </a:lnTo>
                <a:lnTo>
                  <a:pt x="190506" y="493169"/>
                </a:lnTo>
                <a:lnTo>
                  <a:pt x="190506" y="489961"/>
                </a:lnTo>
                <a:lnTo>
                  <a:pt x="191270" y="489961"/>
                </a:lnTo>
                <a:lnTo>
                  <a:pt x="191270" y="488358"/>
                </a:lnTo>
                <a:lnTo>
                  <a:pt x="191270" y="429251"/>
                </a:lnTo>
                <a:lnTo>
                  <a:pt x="192110" y="314168"/>
                </a:lnTo>
                <a:lnTo>
                  <a:pt x="192110" y="187019"/>
                </a:lnTo>
                <a:lnTo>
                  <a:pt x="192874" y="102329"/>
                </a:lnTo>
                <a:lnTo>
                  <a:pt x="192874" y="103933"/>
                </a:lnTo>
                <a:lnTo>
                  <a:pt x="194402" y="153494"/>
                </a:lnTo>
                <a:lnTo>
                  <a:pt x="194402" y="207027"/>
                </a:lnTo>
                <a:lnTo>
                  <a:pt x="195166" y="257352"/>
                </a:lnTo>
                <a:lnTo>
                  <a:pt x="195166" y="298971"/>
                </a:lnTo>
                <a:lnTo>
                  <a:pt x="195166" y="336543"/>
                </a:lnTo>
                <a:lnTo>
                  <a:pt x="195929" y="364493"/>
                </a:lnTo>
                <a:lnTo>
                  <a:pt x="195929" y="388472"/>
                </a:lnTo>
                <a:lnTo>
                  <a:pt x="196693" y="408479"/>
                </a:lnTo>
                <a:lnTo>
                  <a:pt x="196693" y="422836"/>
                </a:lnTo>
                <a:lnTo>
                  <a:pt x="198297" y="437193"/>
                </a:lnTo>
                <a:lnTo>
                  <a:pt x="198297" y="445211"/>
                </a:lnTo>
                <a:lnTo>
                  <a:pt x="198297" y="455597"/>
                </a:lnTo>
                <a:lnTo>
                  <a:pt x="199061" y="460408"/>
                </a:lnTo>
                <a:lnTo>
                  <a:pt x="199061" y="467586"/>
                </a:lnTo>
                <a:lnTo>
                  <a:pt x="199825" y="469190"/>
                </a:lnTo>
                <a:lnTo>
                  <a:pt x="199825" y="474001"/>
                </a:lnTo>
                <a:lnTo>
                  <a:pt x="200589" y="475605"/>
                </a:lnTo>
                <a:lnTo>
                  <a:pt x="200589" y="479576"/>
                </a:lnTo>
                <a:lnTo>
                  <a:pt x="202117" y="483623"/>
                </a:lnTo>
                <a:lnTo>
                  <a:pt x="202881" y="485150"/>
                </a:lnTo>
                <a:lnTo>
                  <a:pt x="203721" y="485150"/>
                </a:lnTo>
                <a:lnTo>
                  <a:pt x="203721" y="488358"/>
                </a:lnTo>
                <a:lnTo>
                  <a:pt x="204485" y="487594"/>
                </a:lnTo>
                <a:lnTo>
                  <a:pt x="204485" y="489961"/>
                </a:lnTo>
                <a:lnTo>
                  <a:pt x="204485" y="488358"/>
                </a:lnTo>
                <a:lnTo>
                  <a:pt x="206012" y="491565"/>
                </a:lnTo>
                <a:lnTo>
                  <a:pt x="206776" y="492405"/>
                </a:lnTo>
                <a:lnTo>
                  <a:pt x="206776" y="491565"/>
                </a:lnTo>
                <a:lnTo>
                  <a:pt x="207540" y="491565"/>
                </a:lnTo>
                <a:lnTo>
                  <a:pt x="207540" y="493169"/>
                </a:lnTo>
                <a:lnTo>
                  <a:pt x="207540" y="491565"/>
                </a:lnTo>
                <a:lnTo>
                  <a:pt x="208304" y="493169"/>
                </a:lnTo>
                <a:lnTo>
                  <a:pt x="208304" y="492405"/>
                </a:lnTo>
                <a:lnTo>
                  <a:pt x="209908" y="494009"/>
                </a:lnTo>
                <a:lnTo>
                  <a:pt x="209908" y="491565"/>
                </a:lnTo>
                <a:lnTo>
                  <a:pt x="210672" y="494009"/>
                </a:lnTo>
                <a:lnTo>
                  <a:pt x="210672" y="492405"/>
                </a:lnTo>
                <a:lnTo>
                  <a:pt x="211436" y="492405"/>
                </a:lnTo>
                <a:lnTo>
                  <a:pt x="211436" y="491565"/>
                </a:lnTo>
                <a:lnTo>
                  <a:pt x="211436" y="492405"/>
                </a:lnTo>
                <a:lnTo>
                  <a:pt x="212200" y="492405"/>
                </a:lnTo>
                <a:lnTo>
                  <a:pt x="213727" y="492405"/>
                </a:lnTo>
                <a:lnTo>
                  <a:pt x="213727" y="491565"/>
                </a:lnTo>
                <a:lnTo>
                  <a:pt x="214568" y="492405"/>
                </a:lnTo>
                <a:lnTo>
                  <a:pt x="214568" y="491565"/>
                </a:lnTo>
                <a:lnTo>
                  <a:pt x="214568" y="494009"/>
                </a:lnTo>
                <a:lnTo>
                  <a:pt x="215331" y="492405"/>
                </a:lnTo>
                <a:lnTo>
                  <a:pt x="216095" y="493169"/>
                </a:lnTo>
                <a:lnTo>
                  <a:pt x="216095" y="492405"/>
                </a:lnTo>
                <a:lnTo>
                  <a:pt x="217623" y="435666"/>
                </a:lnTo>
                <a:lnTo>
                  <a:pt x="217623" y="320506"/>
                </a:lnTo>
                <a:lnTo>
                  <a:pt x="217623" y="203819"/>
                </a:lnTo>
                <a:lnTo>
                  <a:pt x="218387" y="118290"/>
                </a:lnTo>
                <a:lnTo>
                  <a:pt x="218387" y="123101"/>
                </a:lnTo>
                <a:lnTo>
                  <a:pt x="219151" y="163040"/>
                </a:lnTo>
                <a:lnTo>
                  <a:pt x="219151" y="214205"/>
                </a:lnTo>
                <a:lnTo>
                  <a:pt x="219991" y="262163"/>
                </a:lnTo>
                <a:lnTo>
                  <a:pt x="219991" y="305309"/>
                </a:lnTo>
                <a:lnTo>
                  <a:pt x="221519" y="338147"/>
                </a:lnTo>
                <a:lnTo>
                  <a:pt x="221519" y="368464"/>
                </a:lnTo>
                <a:lnTo>
                  <a:pt x="221519" y="389235"/>
                </a:lnTo>
                <a:lnTo>
                  <a:pt x="222283" y="409243"/>
                </a:lnTo>
                <a:lnTo>
                  <a:pt x="222283" y="424440"/>
                </a:lnTo>
                <a:lnTo>
                  <a:pt x="223046" y="436429"/>
                </a:lnTo>
                <a:lnTo>
                  <a:pt x="223046" y="447655"/>
                </a:lnTo>
                <a:lnTo>
                  <a:pt x="223810" y="453230"/>
                </a:lnTo>
                <a:lnTo>
                  <a:pt x="223810" y="459644"/>
                </a:lnTo>
                <a:lnTo>
                  <a:pt x="223810" y="462012"/>
                </a:lnTo>
                <a:lnTo>
                  <a:pt x="225414" y="465983"/>
                </a:lnTo>
                <a:lnTo>
                  <a:pt x="225414" y="465219"/>
                </a:lnTo>
                <a:lnTo>
                  <a:pt x="226178" y="471634"/>
                </a:lnTo>
                <a:lnTo>
                  <a:pt x="226178" y="476368"/>
                </a:lnTo>
                <a:lnTo>
                  <a:pt x="226942" y="477972"/>
                </a:lnTo>
                <a:lnTo>
                  <a:pt x="226942" y="483623"/>
                </a:lnTo>
                <a:lnTo>
                  <a:pt x="226942" y="481179"/>
                </a:lnTo>
                <a:lnTo>
                  <a:pt x="228470" y="484387"/>
                </a:lnTo>
                <a:lnTo>
                  <a:pt x="228470" y="485150"/>
                </a:lnTo>
                <a:lnTo>
                  <a:pt x="229234" y="485150"/>
                </a:lnTo>
                <a:lnTo>
                  <a:pt x="229234" y="489961"/>
                </a:lnTo>
                <a:lnTo>
                  <a:pt x="229998" y="488358"/>
                </a:lnTo>
                <a:lnTo>
                  <a:pt x="229998" y="489961"/>
                </a:lnTo>
                <a:lnTo>
                  <a:pt x="230761" y="492405"/>
                </a:lnTo>
                <a:lnTo>
                  <a:pt x="230761" y="489961"/>
                </a:lnTo>
                <a:lnTo>
                  <a:pt x="230761" y="494009"/>
                </a:lnTo>
                <a:lnTo>
                  <a:pt x="232366" y="491565"/>
                </a:lnTo>
                <a:lnTo>
                  <a:pt x="232366" y="492405"/>
                </a:lnTo>
                <a:lnTo>
                  <a:pt x="233129" y="493169"/>
                </a:lnTo>
                <a:lnTo>
                  <a:pt x="233129" y="489961"/>
                </a:lnTo>
                <a:lnTo>
                  <a:pt x="233893" y="494009"/>
                </a:lnTo>
                <a:lnTo>
                  <a:pt x="233893" y="491565"/>
                </a:lnTo>
                <a:lnTo>
                  <a:pt x="233893" y="493169"/>
                </a:lnTo>
                <a:lnTo>
                  <a:pt x="234657" y="492405"/>
                </a:lnTo>
                <a:lnTo>
                  <a:pt x="234657" y="489198"/>
                </a:lnTo>
                <a:lnTo>
                  <a:pt x="236185" y="491565"/>
                </a:lnTo>
                <a:lnTo>
                  <a:pt x="236185" y="488358"/>
                </a:lnTo>
                <a:lnTo>
                  <a:pt x="237025" y="489198"/>
                </a:lnTo>
                <a:lnTo>
                  <a:pt x="237789" y="489198"/>
                </a:lnTo>
                <a:lnTo>
                  <a:pt x="237789" y="491565"/>
                </a:lnTo>
                <a:lnTo>
                  <a:pt x="237789" y="489961"/>
                </a:lnTo>
                <a:lnTo>
                  <a:pt x="238553" y="492405"/>
                </a:lnTo>
                <a:lnTo>
                  <a:pt x="238553" y="491565"/>
                </a:lnTo>
                <a:lnTo>
                  <a:pt x="240081" y="493169"/>
                </a:lnTo>
                <a:lnTo>
                  <a:pt x="240081" y="491565"/>
                </a:lnTo>
                <a:lnTo>
                  <a:pt x="240844" y="491565"/>
                </a:lnTo>
                <a:lnTo>
                  <a:pt x="240844" y="489961"/>
                </a:lnTo>
                <a:lnTo>
                  <a:pt x="241608" y="491565"/>
                </a:lnTo>
                <a:lnTo>
                  <a:pt x="241608" y="489198"/>
                </a:lnTo>
                <a:lnTo>
                  <a:pt x="242448" y="441240"/>
                </a:lnTo>
                <a:lnTo>
                  <a:pt x="242448" y="341278"/>
                </a:lnTo>
                <a:lnTo>
                  <a:pt x="243976" y="238184"/>
                </a:lnTo>
                <a:lnTo>
                  <a:pt x="243976" y="155098"/>
                </a:lnTo>
                <a:lnTo>
                  <a:pt x="243976" y="139901"/>
                </a:lnTo>
                <a:lnTo>
                  <a:pt x="244740" y="178237"/>
                </a:lnTo>
                <a:lnTo>
                  <a:pt x="244740" y="222987"/>
                </a:lnTo>
                <a:lnTo>
                  <a:pt x="245504" y="270945"/>
                </a:lnTo>
                <a:lnTo>
                  <a:pt x="245504" y="310960"/>
                </a:lnTo>
                <a:lnTo>
                  <a:pt x="246268" y="346929"/>
                </a:lnTo>
                <a:lnTo>
                  <a:pt x="246268" y="373275"/>
                </a:lnTo>
                <a:lnTo>
                  <a:pt x="247872" y="394886"/>
                </a:lnTo>
                <a:lnTo>
                  <a:pt x="247872" y="414054"/>
                </a:lnTo>
                <a:lnTo>
                  <a:pt x="247872" y="428411"/>
                </a:lnTo>
                <a:lnTo>
                  <a:pt x="248636" y="442004"/>
                </a:lnTo>
                <a:lnTo>
                  <a:pt x="248636" y="449182"/>
                </a:lnTo>
                <a:lnTo>
                  <a:pt x="249400" y="458041"/>
                </a:lnTo>
                <a:lnTo>
                  <a:pt x="249400" y="462012"/>
                </a:lnTo>
                <a:lnTo>
                  <a:pt x="250163" y="468426"/>
                </a:lnTo>
                <a:lnTo>
                  <a:pt x="250163" y="472397"/>
                </a:lnTo>
                <a:lnTo>
                  <a:pt x="250163" y="474001"/>
                </a:lnTo>
                <a:lnTo>
                  <a:pt x="251691" y="479576"/>
                </a:lnTo>
                <a:lnTo>
                  <a:pt x="252455" y="484387"/>
                </a:lnTo>
                <a:lnTo>
                  <a:pt x="252455" y="483623"/>
                </a:lnTo>
                <a:lnTo>
                  <a:pt x="253295" y="485990"/>
                </a:lnTo>
                <a:lnTo>
                  <a:pt x="254059" y="489198"/>
                </a:lnTo>
                <a:lnTo>
                  <a:pt x="254059" y="487594"/>
                </a:lnTo>
                <a:lnTo>
                  <a:pt x="255587" y="488358"/>
                </a:lnTo>
                <a:lnTo>
                  <a:pt x="255587" y="485990"/>
                </a:lnTo>
                <a:lnTo>
                  <a:pt x="256351" y="487594"/>
                </a:lnTo>
                <a:lnTo>
                  <a:pt x="256351" y="491565"/>
                </a:lnTo>
                <a:lnTo>
                  <a:pt x="257115" y="488358"/>
                </a:lnTo>
                <a:lnTo>
                  <a:pt x="257115" y="491565"/>
                </a:lnTo>
                <a:lnTo>
                  <a:pt x="257115" y="489961"/>
                </a:lnTo>
                <a:lnTo>
                  <a:pt x="257878" y="491565"/>
                </a:lnTo>
                <a:lnTo>
                  <a:pt x="259483" y="491565"/>
                </a:lnTo>
                <a:lnTo>
                  <a:pt x="259483" y="493169"/>
                </a:lnTo>
                <a:lnTo>
                  <a:pt x="260246" y="491565"/>
                </a:lnTo>
                <a:lnTo>
                  <a:pt x="260246" y="493169"/>
                </a:lnTo>
                <a:lnTo>
                  <a:pt x="260246" y="492405"/>
                </a:lnTo>
                <a:lnTo>
                  <a:pt x="261010" y="492405"/>
                </a:lnTo>
                <a:lnTo>
                  <a:pt x="261010" y="494009"/>
                </a:lnTo>
                <a:lnTo>
                  <a:pt x="261774" y="491565"/>
                </a:lnTo>
                <a:lnTo>
                  <a:pt x="261774" y="495613"/>
                </a:lnTo>
                <a:lnTo>
                  <a:pt x="263302" y="492405"/>
                </a:lnTo>
                <a:lnTo>
                  <a:pt x="263302" y="494009"/>
                </a:lnTo>
                <a:lnTo>
                  <a:pt x="264066" y="494009"/>
                </a:lnTo>
                <a:lnTo>
                  <a:pt x="264066" y="491565"/>
                </a:lnTo>
                <a:lnTo>
                  <a:pt x="264066" y="495613"/>
                </a:lnTo>
                <a:lnTo>
                  <a:pt x="264906" y="493169"/>
                </a:lnTo>
                <a:lnTo>
                  <a:pt x="264906" y="492405"/>
                </a:lnTo>
                <a:lnTo>
                  <a:pt x="265670" y="493169"/>
                </a:lnTo>
                <a:lnTo>
                  <a:pt x="265670" y="489198"/>
                </a:lnTo>
                <a:lnTo>
                  <a:pt x="267198" y="492405"/>
                </a:lnTo>
                <a:lnTo>
                  <a:pt x="267198" y="494009"/>
                </a:lnTo>
                <a:lnTo>
                  <a:pt x="267198" y="488358"/>
                </a:lnTo>
                <a:lnTo>
                  <a:pt x="267961" y="436429"/>
                </a:lnTo>
                <a:lnTo>
                  <a:pt x="267961" y="326157"/>
                </a:lnTo>
                <a:lnTo>
                  <a:pt x="268725" y="210234"/>
                </a:lnTo>
                <a:lnTo>
                  <a:pt x="268725" y="133487"/>
                </a:lnTo>
                <a:lnTo>
                  <a:pt x="269489" y="134250"/>
                </a:lnTo>
                <a:lnTo>
                  <a:pt x="269489" y="178237"/>
                </a:lnTo>
                <a:lnTo>
                  <a:pt x="269489" y="229402"/>
                </a:lnTo>
                <a:lnTo>
                  <a:pt x="271093" y="273389"/>
                </a:lnTo>
                <a:lnTo>
                  <a:pt x="271093" y="317299"/>
                </a:lnTo>
                <a:lnTo>
                  <a:pt x="271857" y="346929"/>
                </a:lnTo>
                <a:lnTo>
                  <a:pt x="271857" y="376482"/>
                </a:lnTo>
                <a:lnTo>
                  <a:pt x="272621" y="398094"/>
                </a:lnTo>
                <a:lnTo>
                  <a:pt x="272621" y="414054"/>
                </a:lnTo>
                <a:lnTo>
                  <a:pt x="273385" y="432458"/>
                </a:lnTo>
                <a:lnTo>
                  <a:pt x="273385" y="440400"/>
                </a:lnTo>
                <a:lnTo>
                  <a:pt x="273385" y="451626"/>
                </a:lnTo>
                <a:lnTo>
                  <a:pt x="274913" y="459644"/>
                </a:lnTo>
                <a:lnTo>
                  <a:pt x="274913" y="463615"/>
                </a:lnTo>
                <a:lnTo>
                  <a:pt x="275753" y="471634"/>
                </a:lnTo>
                <a:lnTo>
                  <a:pt x="275753" y="470030"/>
                </a:lnTo>
                <a:lnTo>
                  <a:pt x="276517" y="476368"/>
                </a:lnTo>
                <a:lnTo>
                  <a:pt x="276517" y="481179"/>
                </a:lnTo>
                <a:lnTo>
                  <a:pt x="276517" y="476368"/>
                </a:lnTo>
                <a:lnTo>
                  <a:pt x="277280" y="481179"/>
                </a:lnTo>
                <a:lnTo>
                  <a:pt x="277280" y="485990"/>
                </a:lnTo>
                <a:lnTo>
                  <a:pt x="278808" y="483623"/>
                </a:lnTo>
                <a:lnTo>
                  <a:pt x="278808" y="489961"/>
                </a:lnTo>
                <a:lnTo>
                  <a:pt x="279572" y="495613"/>
                </a:lnTo>
                <a:lnTo>
                  <a:pt x="279572" y="491565"/>
                </a:lnTo>
                <a:lnTo>
                  <a:pt x="279572" y="492405"/>
                </a:lnTo>
                <a:lnTo>
                  <a:pt x="280336" y="492405"/>
                </a:lnTo>
                <a:lnTo>
                  <a:pt x="281176" y="496376"/>
                </a:lnTo>
                <a:lnTo>
                  <a:pt x="281176" y="489961"/>
                </a:lnTo>
                <a:lnTo>
                  <a:pt x="282704" y="491565"/>
                </a:lnTo>
                <a:lnTo>
                  <a:pt x="282704" y="493169"/>
                </a:lnTo>
                <a:lnTo>
                  <a:pt x="283468" y="493169"/>
                </a:lnTo>
                <a:lnTo>
                  <a:pt x="283468" y="494009"/>
                </a:lnTo>
                <a:lnTo>
                  <a:pt x="283468" y="488358"/>
                </a:lnTo>
                <a:lnTo>
                  <a:pt x="284232" y="488358"/>
                </a:lnTo>
                <a:lnTo>
                  <a:pt x="284232" y="489198"/>
                </a:lnTo>
                <a:lnTo>
                  <a:pt x="284995" y="484387"/>
                </a:lnTo>
                <a:lnTo>
                  <a:pt x="284995" y="489198"/>
                </a:lnTo>
                <a:lnTo>
                  <a:pt x="286600" y="487594"/>
                </a:lnTo>
                <a:lnTo>
                  <a:pt x="286600" y="492405"/>
                </a:lnTo>
                <a:lnTo>
                  <a:pt x="287363" y="489198"/>
                </a:lnTo>
                <a:lnTo>
                  <a:pt x="287363" y="491565"/>
                </a:lnTo>
                <a:lnTo>
                  <a:pt x="288127" y="495613"/>
                </a:lnTo>
                <a:lnTo>
                  <a:pt x="288127" y="492405"/>
                </a:lnTo>
                <a:lnTo>
                  <a:pt x="288891" y="494009"/>
                </a:lnTo>
                <a:lnTo>
                  <a:pt x="288891" y="493169"/>
                </a:lnTo>
                <a:lnTo>
                  <a:pt x="290419" y="489961"/>
                </a:lnTo>
                <a:lnTo>
                  <a:pt x="290419" y="493169"/>
                </a:lnTo>
                <a:lnTo>
                  <a:pt x="290419" y="489961"/>
                </a:lnTo>
                <a:lnTo>
                  <a:pt x="291183" y="492405"/>
                </a:lnTo>
                <a:lnTo>
                  <a:pt x="291183" y="494009"/>
                </a:lnTo>
                <a:lnTo>
                  <a:pt x="291947" y="489961"/>
                </a:lnTo>
                <a:lnTo>
                  <a:pt x="291947" y="493169"/>
                </a:lnTo>
                <a:lnTo>
                  <a:pt x="292787" y="489961"/>
                </a:lnTo>
                <a:lnTo>
                  <a:pt x="292787" y="439637"/>
                </a:lnTo>
                <a:lnTo>
                  <a:pt x="292787" y="340514"/>
                </a:lnTo>
                <a:lnTo>
                  <a:pt x="294315" y="223827"/>
                </a:lnTo>
                <a:lnTo>
                  <a:pt x="294315" y="143872"/>
                </a:lnTo>
                <a:lnTo>
                  <a:pt x="295078" y="145476"/>
                </a:lnTo>
                <a:lnTo>
                  <a:pt x="295078" y="183812"/>
                </a:lnTo>
                <a:lnTo>
                  <a:pt x="295842" y="234213"/>
                </a:lnTo>
                <a:lnTo>
                  <a:pt x="295842" y="278200"/>
                </a:lnTo>
                <a:lnTo>
                  <a:pt x="295842" y="318902"/>
                </a:lnTo>
                <a:lnTo>
                  <a:pt x="296606" y="349296"/>
                </a:lnTo>
                <a:lnTo>
                  <a:pt x="296606" y="377246"/>
                </a:lnTo>
                <a:lnTo>
                  <a:pt x="298210" y="398094"/>
                </a:lnTo>
                <a:lnTo>
                  <a:pt x="298210" y="416421"/>
                </a:lnTo>
                <a:lnTo>
                  <a:pt x="298974" y="432458"/>
                </a:lnTo>
                <a:lnTo>
                  <a:pt x="298974" y="441240"/>
                </a:lnTo>
                <a:lnTo>
                  <a:pt x="299738" y="453230"/>
                </a:lnTo>
                <a:lnTo>
                  <a:pt x="299738" y="458041"/>
                </a:lnTo>
                <a:lnTo>
                  <a:pt x="299738" y="464379"/>
                </a:lnTo>
                <a:lnTo>
                  <a:pt x="300502" y="469190"/>
                </a:lnTo>
                <a:lnTo>
                  <a:pt x="302030" y="475605"/>
                </a:lnTo>
                <a:lnTo>
                  <a:pt x="302030" y="474001"/>
                </a:lnTo>
                <a:lnTo>
                  <a:pt x="302793" y="479576"/>
                </a:lnTo>
                <a:lnTo>
                  <a:pt x="302793" y="483623"/>
                </a:lnTo>
                <a:lnTo>
                  <a:pt x="302793" y="481179"/>
                </a:lnTo>
                <a:lnTo>
                  <a:pt x="303634" y="485150"/>
                </a:lnTo>
                <a:lnTo>
                  <a:pt x="303634" y="484387"/>
                </a:lnTo>
                <a:lnTo>
                  <a:pt x="304398" y="485150"/>
                </a:lnTo>
                <a:lnTo>
                  <a:pt x="304398" y="487594"/>
                </a:lnTo>
                <a:lnTo>
                  <a:pt x="305925" y="485150"/>
                </a:lnTo>
                <a:lnTo>
                  <a:pt x="305925" y="489961"/>
                </a:lnTo>
                <a:lnTo>
                  <a:pt x="305925" y="488358"/>
                </a:lnTo>
                <a:lnTo>
                  <a:pt x="306689" y="488358"/>
                </a:lnTo>
                <a:lnTo>
                  <a:pt x="306689" y="491565"/>
                </a:lnTo>
                <a:lnTo>
                  <a:pt x="307453" y="488358"/>
                </a:lnTo>
                <a:lnTo>
                  <a:pt x="307453" y="491565"/>
                </a:lnTo>
                <a:lnTo>
                  <a:pt x="308217" y="489961"/>
                </a:lnTo>
                <a:lnTo>
                  <a:pt x="309821" y="493169"/>
                </a:lnTo>
                <a:lnTo>
                  <a:pt x="309821" y="491565"/>
                </a:lnTo>
                <a:lnTo>
                  <a:pt x="310585" y="491565"/>
                </a:lnTo>
                <a:lnTo>
                  <a:pt x="310585" y="489961"/>
                </a:lnTo>
                <a:lnTo>
                  <a:pt x="311349" y="493169"/>
                </a:lnTo>
                <a:lnTo>
                  <a:pt x="311349" y="489961"/>
                </a:lnTo>
                <a:lnTo>
                  <a:pt x="312112" y="493169"/>
                </a:lnTo>
                <a:lnTo>
                  <a:pt x="312112" y="492405"/>
                </a:lnTo>
                <a:lnTo>
                  <a:pt x="313640" y="494009"/>
                </a:lnTo>
                <a:lnTo>
                  <a:pt x="313640" y="489961"/>
                </a:lnTo>
                <a:lnTo>
                  <a:pt x="314480" y="493169"/>
                </a:lnTo>
                <a:lnTo>
                  <a:pt x="314480" y="492405"/>
                </a:lnTo>
                <a:lnTo>
                  <a:pt x="315244" y="489961"/>
                </a:lnTo>
                <a:lnTo>
                  <a:pt x="315244" y="493169"/>
                </a:lnTo>
                <a:lnTo>
                  <a:pt x="316008" y="489961"/>
                </a:lnTo>
                <a:lnTo>
                  <a:pt x="316008" y="492405"/>
                </a:lnTo>
                <a:lnTo>
                  <a:pt x="317536" y="489961"/>
                </a:lnTo>
                <a:lnTo>
                  <a:pt x="317536" y="494009"/>
                </a:lnTo>
                <a:lnTo>
                  <a:pt x="318300" y="489961"/>
                </a:lnTo>
                <a:lnTo>
                  <a:pt x="318300" y="441240"/>
                </a:lnTo>
                <a:lnTo>
                  <a:pt x="319064" y="342881"/>
                </a:lnTo>
                <a:lnTo>
                  <a:pt x="319064" y="229402"/>
                </a:lnTo>
                <a:lnTo>
                  <a:pt x="319064" y="149447"/>
                </a:lnTo>
                <a:lnTo>
                  <a:pt x="319827" y="149447"/>
                </a:lnTo>
                <a:lnTo>
                  <a:pt x="319827" y="187019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198217" y="3522162"/>
            <a:ext cx="337185" cy="340995"/>
          </a:xfrm>
          <a:custGeom>
            <a:avLst/>
            <a:gdLst/>
            <a:ahLst/>
            <a:cxnLst/>
            <a:rect l="l" t="t" r="r" b="b"/>
            <a:pathLst>
              <a:path w="337185" h="340995">
                <a:moveTo>
                  <a:pt x="0" y="31233"/>
                </a:moveTo>
                <a:lnTo>
                  <a:pt x="1604" y="82398"/>
                </a:lnTo>
                <a:lnTo>
                  <a:pt x="1604" y="124857"/>
                </a:lnTo>
                <a:lnTo>
                  <a:pt x="2367" y="164797"/>
                </a:lnTo>
                <a:lnTo>
                  <a:pt x="2367" y="196794"/>
                </a:lnTo>
                <a:lnTo>
                  <a:pt x="2367" y="222453"/>
                </a:lnTo>
                <a:lnTo>
                  <a:pt x="3131" y="248799"/>
                </a:lnTo>
                <a:lnTo>
                  <a:pt x="3131" y="260788"/>
                </a:lnTo>
                <a:lnTo>
                  <a:pt x="3895" y="275221"/>
                </a:lnTo>
                <a:lnTo>
                  <a:pt x="3895" y="288051"/>
                </a:lnTo>
                <a:lnTo>
                  <a:pt x="5423" y="293625"/>
                </a:lnTo>
                <a:lnTo>
                  <a:pt x="5423" y="304851"/>
                </a:lnTo>
                <a:lnTo>
                  <a:pt x="6187" y="309586"/>
                </a:lnTo>
                <a:lnTo>
                  <a:pt x="6187" y="313633"/>
                </a:lnTo>
                <a:lnTo>
                  <a:pt x="6187" y="320812"/>
                </a:lnTo>
                <a:lnTo>
                  <a:pt x="7027" y="321652"/>
                </a:lnTo>
                <a:lnTo>
                  <a:pt x="7027" y="324019"/>
                </a:lnTo>
                <a:lnTo>
                  <a:pt x="7791" y="329594"/>
                </a:lnTo>
                <a:lnTo>
                  <a:pt x="7791" y="327990"/>
                </a:lnTo>
                <a:lnTo>
                  <a:pt x="9319" y="328830"/>
                </a:lnTo>
                <a:lnTo>
                  <a:pt x="9319" y="334405"/>
                </a:lnTo>
                <a:lnTo>
                  <a:pt x="9319" y="332037"/>
                </a:lnTo>
                <a:lnTo>
                  <a:pt x="10082" y="332801"/>
                </a:lnTo>
                <a:lnTo>
                  <a:pt x="10082" y="336848"/>
                </a:lnTo>
                <a:lnTo>
                  <a:pt x="10846" y="332801"/>
                </a:lnTo>
                <a:lnTo>
                  <a:pt x="13214" y="337612"/>
                </a:lnTo>
                <a:lnTo>
                  <a:pt x="13214" y="333641"/>
                </a:lnTo>
                <a:lnTo>
                  <a:pt x="13978" y="336008"/>
                </a:lnTo>
                <a:lnTo>
                  <a:pt x="14742" y="333641"/>
                </a:lnTo>
                <a:lnTo>
                  <a:pt x="14742" y="337612"/>
                </a:lnTo>
                <a:lnTo>
                  <a:pt x="15506" y="334405"/>
                </a:lnTo>
                <a:lnTo>
                  <a:pt x="15506" y="338452"/>
                </a:lnTo>
                <a:lnTo>
                  <a:pt x="17034" y="336008"/>
                </a:lnTo>
                <a:lnTo>
                  <a:pt x="17034" y="334405"/>
                </a:lnTo>
                <a:lnTo>
                  <a:pt x="17797" y="338452"/>
                </a:lnTo>
                <a:lnTo>
                  <a:pt x="17797" y="334405"/>
                </a:lnTo>
                <a:lnTo>
                  <a:pt x="18561" y="334405"/>
                </a:lnTo>
                <a:lnTo>
                  <a:pt x="18561" y="338452"/>
                </a:lnTo>
                <a:lnTo>
                  <a:pt x="18561" y="336008"/>
                </a:lnTo>
                <a:lnTo>
                  <a:pt x="19402" y="334405"/>
                </a:lnTo>
                <a:lnTo>
                  <a:pt x="19402" y="338452"/>
                </a:lnTo>
                <a:lnTo>
                  <a:pt x="20929" y="334405"/>
                </a:lnTo>
                <a:lnTo>
                  <a:pt x="20929" y="333641"/>
                </a:lnTo>
                <a:lnTo>
                  <a:pt x="21693" y="338452"/>
                </a:lnTo>
                <a:lnTo>
                  <a:pt x="21693" y="334405"/>
                </a:lnTo>
                <a:lnTo>
                  <a:pt x="22457" y="333641"/>
                </a:lnTo>
                <a:lnTo>
                  <a:pt x="22457" y="340056"/>
                </a:lnTo>
                <a:lnTo>
                  <a:pt x="22457" y="336008"/>
                </a:lnTo>
                <a:lnTo>
                  <a:pt x="23221" y="332801"/>
                </a:lnTo>
                <a:lnTo>
                  <a:pt x="23221" y="285607"/>
                </a:lnTo>
                <a:lnTo>
                  <a:pt x="24749" y="182437"/>
                </a:lnTo>
                <a:lnTo>
                  <a:pt x="24749" y="75220"/>
                </a:lnTo>
                <a:lnTo>
                  <a:pt x="25512" y="0"/>
                </a:lnTo>
                <a:lnTo>
                  <a:pt x="25512" y="1603"/>
                </a:lnTo>
                <a:lnTo>
                  <a:pt x="25512" y="37648"/>
                </a:lnTo>
                <a:lnTo>
                  <a:pt x="26353" y="87209"/>
                </a:lnTo>
                <a:lnTo>
                  <a:pt x="26353" y="127225"/>
                </a:lnTo>
                <a:lnTo>
                  <a:pt x="27117" y="167240"/>
                </a:lnTo>
                <a:lnTo>
                  <a:pt x="27117" y="200841"/>
                </a:lnTo>
                <a:lnTo>
                  <a:pt x="28644" y="222453"/>
                </a:lnTo>
                <a:lnTo>
                  <a:pt x="28644" y="247195"/>
                </a:lnTo>
                <a:lnTo>
                  <a:pt x="28644" y="262392"/>
                </a:lnTo>
                <a:lnTo>
                  <a:pt x="29408" y="273618"/>
                </a:lnTo>
                <a:lnTo>
                  <a:pt x="29408" y="290418"/>
                </a:lnTo>
                <a:lnTo>
                  <a:pt x="30172" y="294389"/>
                </a:lnTo>
                <a:lnTo>
                  <a:pt x="30172" y="304851"/>
                </a:lnTo>
                <a:lnTo>
                  <a:pt x="30936" y="314397"/>
                </a:lnTo>
                <a:lnTo>
                  <a:pt x="30936" y="312793"/>
                </a:lnTo>
                <a:lnTo>
                  <a:pt x="32540" y="320048"/>
                </a:lnTo>
                <a:lnTo>
                  <a:pt x="32540" y="326386"/>
                </a:lnTo>
                <a:lnTo>
                  <a:pt x="32540" y="321652"/>
                </a:lnTo>
                <a:lnTo>
                  <a:pt x="33304" y="325623"/>
                </a:lnTo>
                <a:lnTo>
                  <a:pt x="33304" y="329594"/>
                </a:lnTo>
                <a:lnTo>
                  <a:pt x="34068" y="325623"/>
                </a:lnTo>
                <a:lnTo>
                  <a:pt x="34068" y="329594"/>
                </a:lnTo>
                <a:lnTo>
                  <a:pt x="35595" y="333641"/>
                </a:lnTo>
                <a:lnTo>
                  <a:pt x="35595" y="329594"/>
                </a:lnTo>
                <a:lnTo>
                  <a:pt x="35595" y="333641"/>
                </a:lnTo>
                <a:lnTo>
                  <a:pt x="36359" y="336008"/>
                </a:lnTo>
                <a:lnTo>
                  <a:pt x="36359" y="332037"/>
                </a:lnTo>
                <a:lnTo>
                  <a:pt x="37123" y="336008"/>
                </a:lnTo>
                <a:lnTo>
                  <a:pt x="37123" y="336848"/>
                </a:lnTo>
                <a:lnTo>
                  <a:pt x="37887" y="332801"/>
                </a:lnTo>
                <a:lnTo>
                  <a:pt x="37887" y="337612"/>
                </a:lnTo>
                <a:lnTo>
                  <a:pt x="37887" y="336008"/>
                </a:lnTo>
                <a:lnTo>
                  <a:pt x="39491" y="334405"/>
                </a:lnTo>
                <a:lnTo>
                  <a:pt x="39491" y="338452"/>
                </a:lnTo>
                <a:lnTo>
                  <a:pt x="40255" y="336008"/>
                </a:lnTo>
                <a:lnTo>
                  <a:pt x="40255" y="333641"/>
                </a:lnTo>
                <a:lnTo>
                  <a:pt x="41019" y="338452"/>
                </a:lnTo>
                <a:lnTo>
                  <a:pt x="41019" y="336008"/>
                </a:lnTo>
                <a:lnTo>
                  <a:pt x="41783" y="332801"/>
                </a:lnTo>
                <a:lnTo>
                  <a:pt x="41783" y="338452"/>
                </a:lnTo>
                <a:lnTo>
                  <a:pt x="41783" y="340056"/>
                </a:lnTo>
                <a:lnTo>
                  <a:pt x="43310" y="333641"/>
                </a:lnTo>
                <a:lnTo>
                  <a:pt x="43310" y="338452"/>
                </a:lnTo>
                <a:lnTo>
                  <a:pt x="44074" y="340056"/>
                </a:lnTo>
                <a:lnTo>
                  <a:pt x="44074" y="332801"/>
                </a:lnTo>
                <a:lnTo>
                  <a:pt x="44838" y="336848"/>
                </a:lnTo>
                <a:lnTo>
                  <a:pt x="44838" y="340056"/>
                </a:lnTo>
                <a:lnTo>
                  <a:pt x="44838" y="332801"/>
                </a:lnTo>
                <a:lnTo>
                  <a:pt x="45678" y="336848"/>
                </a:lnTo>
                <a:lnTo>
                  <a:pt x="45678" y="340819"/>
                </a:lnTo>
                <a:lnTo>
                  <a:pt x="47206" y="333641"/>
                </a:lnTo>
                <a:lnTo>
                  <a:pt x="47206" y="336848"/>
                </a:lnTo>
                <a:lnTo>
                  <a:pt x="47970" y="340819"/>
                </a:lnTo>
                <a:lnTo>
                  <a:pt x="47970" y="334405"/>
                </a:lnTo>
                <a:lnTo>
                  <a:pt x="48734" y="333641"/>
                </a:lnTo>
                <a:lnTo>
                  <a:pt x="48734" y="337612"/>
                </a:lnTo>
                <a:lnTo>
                  <a:pt x="48734" y="285607"/>
                </a:lnTo>
                <a:lnTo>
                  <a:pt x="49498" y="187248"/>
                </a:lnTo>
                <a:lnTo>
                  <a:pt x="49498" y="89653"/>
                </a:lnTo>
                <a:lnTo>
                  <a:pt x="51025" y="5651"/>
                </a:lnTo>
                <a:lnTo>
                  <a:pt x="51025" y="3207"/>
                </a:lnTo>
                <a:lnTo>
                  <a:pt x="51866" y="44062"/>
                </a:lnTo>
                <a:lnTo>
                  <a:pt x="51866" y="86445"/>
                </a:lnTo>
                <a:lnTo>
                  <a:pt x="51866" y="130432"/>
                </a:lnTo>
                <a:lnTo>
                  <a:pt x="52629" y="169608"/>
                </a:lnTo>
                <a:lnTo>
                  <a:pt x="52629" y="195190"/>
                </a:lnTo>
                <a:lnTo>
                  <a:pt x="53393" y="224820"/>
                </a:lnTo>
                <a:lnTo>
                  <a:pt x="53393" y="247195"/>
                </a:lnTo>
                <a:lnTo>
                  <a:pt x="54921" y="257657"/>
                </a:lnTo>
                <a:lnTo>
                  <a:pt x="54921" y="275221"/>
                </a:lnTo>
                <a:lnTo>
                  <a:pt x="54921" y="292022"/>
                </a:lnTo>
                <a:lnTo>
                  <a:pt x="55685" y="294389"/>
                </a:lnTo>
                <a:lnTo>
                  <a:pt x="55685" y="301644"/>
                </a:lnTo>
                <a:lnTo>
                  <a:pt x="56449" y="312793"/>
                </a:lnTo>
                <a:lnTo>
                  <a:pt x="56449" y="314397"/>
                </a:lnTo>
                <a:lnTo>
                  <a:pt x="57213" y="313633"/>
                </a:lnTo>
                <a:lnTo>
                  <a:pt x="57213" y="322415"/>
                </a:lnTo>
                <a:lnTo>
                  <a:pt x="58817" y="325623"/>
                </a:lnTo>
                <a:lnTo>
                  <a:pt x="58817" y="320812"/>
                </a:lnTo>
                <a:lnTo>
                  <a:pt x="58817" y="326386"/>
                </a:lnTo>
                <a:lnTo>
                  <a:pt x="59581" y="330434"/>
                </a:lnTo>
                <a:lnTo>
                  <a:pt x="59581" y="324783"/>
                </a:lnTo>
                <a:lnTo>
                  <a:pt x="60344" y="327990"/>
                </a:lnTo>
                <a:lnTo>
                  <a:pt x="60344" y="332801"/>
                </a:lnTo>
                <a:lnTo>
                  <a:pt x="61108" y="327990"/>
                </a:lnTo>
                <a:lnTo>
                  <a:pt x="61108" y="325623"/>
                </a:lnTo>
                <a:lnTo>
                  <a:pt x="61108" y="332037"/>
                </a:lnTo>
                <a:lnTo>
                  <a:pt x="62636" y="332801"/>
                </a:lnTo>
                <a:lnTo>
                  <a:pt x="62636" y="324783"/>
                </a:lnTo>
                <a:lnTo>
                  <a:pt x="63400" y="330434"/>
                </a:lnTo>
                <a:lnTo>
                  <a:pt x="63400" y="334405"/>
                </a:lnTo>
                <a:lnTo>
                  <a:pt x="64164" y="328830"/>
                </a:lnTo>
                <a:lnTo>
                  <a:pt x="64164" y="325623"/>
                </a:lnTo>
                <a:lnTo>
                  <a:pt x="64164" y="334405"/>
                </a:lnTo>
                <a:lnTo>
                  <a:pt x="65004" y="334405"/>
                </a:lnTo>
                <a:lnTo>
                  <a:pt x="65004" y="328830"/>
                </a:lnTo>
                <a:lnTo>
                  <a:pt x="66532" y="325623"/>
                </a:lnTo>
                <a:lnTo>
                  <a:pt x="66532" y="332801"/>
                </a:lnTo>
                <a:lnTo>
                  <a:pt x="67296" y="333641"/>
                </a:lnTo>
                <a:lnTo>
                  <a:pt x="67296" y="324783"/>
                </a:lnTo>
                <a:lnTo>
                  <a:pt x="68059" y="325623"/>
                </a:lnTo>
                <a:lnTo>
                  <a:pt x="68059" y="332037"/>
                </a:lnTo>
                <a:lnTo>
                  <a:pt x="68059" y="332801"/>
                </a:lnTo>
                <a:lnTo>
                  <a:pt x="68823" y="324019"/>
                </a:lnTo>
                <a:lnTo>
                  <a:pt x="68823" y="326386"/>
                </a:lnTo>
                <a:lnTo>
                  <a:pt x="70351" y="332801"/>
                </a:lnTo>
                <a:lnTo>
                  <a:pt x="70351" y="330434"/>
                </a:lnTo>
                <a:lnTo>
                  <a:pt x="71191" y="322415"/>
                </a:lnTo>
                <a:lnTo>
                  <a:pt x="71191" y="325623"/>
                </a:lnTo>
                <a:lnTo>
                  <a:pt x="71191" y="332037"/>
                </a:lnTo>
                <a:lnTo>
                  <a:pt x="71955" y="334405"/>
                </a:lnTo>
                <a:lnTo>
                  <a:pt x="71955" y="337612"/>
                </a:lnTo>
                <a:lnTo>
                  <a:pt x="72719" y="333641"/>
                </a:lnTo>
                <a:lnTo>
                  <a:pt x="72719" y="327990"/>
                </a:lnTo>
                <a:lnTo>
                  <a:pt x="74247" y="322415"/>
                </a:lnTo>
                <a:lnTo>
                  <a:pt x="75011" y="278429"/>
                </a:lnTo>
                <a:lnTo>
                  <a:pt x="75011" y="183201"/>
                </a:lnTo>
                <a:lnTo>
                  <a:pt x="75011" y="86445"/>
                </a:lnTo>
                <a:lnTo>
                  <a:pt x="75774" y="11225"/>
                </a:lnTo>
                <a:lnTo>
                  <a:pt x="75774" y="10462"/>
                </a:lnTo>
                <a:lnTo>
                  <a:pt x="76538" y="48033"/>
                </a:lnTo>
                <a:lnTo>
                  <a:pt x="76538" y="93624"/>
                </a:lnTo>
                <a:lnTo>
                  <a:pt x="78142" y="135243"/>
                </a:lnTo>
                <a:lnTo>
                  <a:pt x="78142" y="172815"/>
                </a:lnTo>
                <a:lnTo>
                  <a:pt x="78142" y="203208"/>
                </a:lnTo>
                <a:lnTo>
                  <a:pt x="78906" y="228791"/>
                </a:lnTo>
                <a:lnTo>
                  <a:pt x="78906" y="249639"/>
                </a:lnTo>
                <a:lnTo>
                  <a:pt x="79670" y="265599"/>
                </a:lnTo>
                <a:lnTo>
                  <a:pt x="79670" y="280032"/>
                </a:lnTo>
                <a:lnTo>
                  <a:pt x="80434" y="290418"/>
                </a:lnTo>
                <a:lnTo>
                  <a:pt x="80434" y="300040"/>
                </a:lnTo>
                <a:lnTo>
                  <a:pt x="80434" y="306455"/>
                </a:lnTo>
                <a:lnTo>
                  <a:pt x="81962" y="312793"/>
                </a:lnTo>
                <a:lnTo>
                  <a:pt x="81962" y="316841"/>
                </a:lnTo>
                <a:lnTo>
                  <a:pt x="82725" y="321652"/>
                </a:lnTo>
                <a:lnTo>
                  <a:pt x="82725" y="324783"/>
                </a:lnTo>
                <a:lnTo>
                  <a:pt x="83566" y="326386"/>
                </a:lnTo>
                <a:lnTo>
                  <a:pt x="83566" y="328830"/>
                </a:lnTo>
                <a:lnTo>
                  <a:pt x="84330" y="330434"/>
                </a:lnTo>
                <a:lnTo>
                  <a:pt x="84330" y="332801"/>
                </a:lnTo>
                <a:lnTo>
                  <a:pt x="84330" y="333641"/>
                </a:lnTo>
                <a:lnTo>
                  <a:pt x="85857" y="334405"/>
                </a:lnTo>
                <a:lnTo>
                  <a:pt x="86621" y="334405"/>
                </a:lnTo>
                <a:lnTo>
                  <a:pt x="86621" y="336008"/>
                </a:lnTo>
                <a:lnTo>
                  <a:pt x="87385" y="336848"/>
                </a:lnTo>
                <a:lnTo>
                  <a:pt x="87385" y="337612"/>
                </a:lnTo>
                <a:lnTo>
                  <a:pt x="87385" y="336848"/>
                </a:lnTo>
                <a:lnTo>
                  <a:pt x="88149" y="337612"/>
                </a:lnTo>
                <a:lnTo>
                  <a:pt x="89677" y="337612"/>
                </a:lnTo>
                <a:lnTo>
                  <a:pt x="90517" y="338452"/>
                </a:lnTo>
                <a:lnTo>
                  <a:pt x="90517" y="337612"/>
                </a:lnTo>
                <a:lnTo>
                  <a:pt x="91281" y="337612"/>
                </a:lnTo>
                <a:lnTo>
                  <a:pt x="92045" y="337612"/>
                </a:lnTo>
                <a:lnTo>
                  <a:pt x="92045" y="338452"/>
                </a:lnTo>
                <a:lnTo>
                  <a:pt x="93572" y="337612"/>
                </a:lnTo>
                <a:lnTo>
                  <a:pt x="93572" y="338452"/>
                </a:lnTo>
                <a:lnTo>
                  <a:pt x="94336" y="338452"/>
                </a:lnTo>
                <a:lnTo>
                  <a:pt x="94336" y="337612"/>
                </a:lnTo>
                <a:lnTo>
                  <a:pt x="94336" y="336848"/>
                </a:lnTo>
                <a:lnTo>
                  <a:pt x="95100" y="337612"/>
                </a:lnTo>
                <a:lnTo>
                  <a:pt x="95100" y="336848"/>
                </a:lnTo>
                <a:lnTo>
                  <a:pt x="95864" y="336848"/>
                </a:lnTo>
                <a:lnTo>
                  <a:pt x="97468" y="336848"/>
                </a:lnTo>
                <a:lnTo>
                  <a:pt x="98232" y="336848"/>
                </a:lnTo>
                <a:lnTo>
                  <a:pt x="98996" y="336848"/>
                </a:lnTo>
                <a:lnTo>
                  <a:pt x="99760" y="294389"/>
                </a:lnTo>
                <a:lnTo>
                  <a:pt x="99760" y="202445"/>
                </a:lnTo>
                <a:lnTo>
                  <a:pt x="101287" y="105613"/>
                </a:lnTo>
                <a:lnTo>
                  <a:pt x="101287" y="27262"/>
                </a:lnTo>
                <a:lnTo>
                  <a:pt x="101287" y="23215"/>
                </a:lnTo>
                <a:lnTo>
                  <a:pt x="102051" y="58419"/>
                </a:lnTo>
                <a:lnTo>
                  <a:pt x="102051" y="102406"/>
                </a:lnTo>
                <a:lnTo>
                  <a:pt x="102891" y="142421"/>
                </a:lnTo>
                <a:lnTo>
                  <a:pt x="102891" y="177626"/>
                </a:lnTo>
                <a:lnTo>
                  <a:pt x="103655" y="206416"/>
                </a:lnTo>
                <a:lnTo>
                  <a:pt x="103655" y="230395"/>
                </a:lnTo>
                <a:lnTo>
                  <a:pt x="103655" y="249639"/>
                </a:lnTo>
                <a:lnTo>
                  <a:pt x="105183" y="265599"/>
                </a:lnTo>
                <a:lnTo>
                  <a:pt x="105183" y="280032"/>
                </a:lnTo>
                <a:lnTo>
                  <a:pt x="105947" y="289654"/>
                </a:lnTo>
                <a:lnTo>
                  <a:pt x="105947" y="298436"/>
                </a:lnTo>
                <a:lnTo>
                  <a:pt x="106711" y="304851"/>
                </a:lnTo>
                <a:lnTo>
                  <a:pt x="106711" y="310426"/>
                </a:lnTo>
                <a:lnTo>
                  <a:pt x="106711" y="316001"/>
                </a:lnTo>
                <a:lnTo>
                  <a:pt x="107475" y="320048"/>
                </a:lnTo>
                <a:lnTo>
                  <a:pt x="107475" y="322415"/>
                </a:lnTo>
                <a:lnTo>
                  <a:pt x="109002" y="324783"/>
                </a:lnTo>
                <a:lnTo>
                  <a:pt x="109002" y="327990"/>
                </a:lnTo>
                <a:lnTo>
                  <a:pt x="109842" y="328830"/>
                </a:lnTo>
                <a:lnTo>
                  <a:pt x="109842" y="329594"/>
                </a:lnTo>
                <a:lnTo>
                  <a:pt x="110606" y="330434"/>
                </a:lnTo>
                <a:lnTo>
                  <a:pt x="110606" y="332037"/>
                </a:lnTo>
                <a:lnTo>
                  <a:pt x="110606" y="333641"/>
                </a:lnTo>
                <a:lnTo>
                  <a:pt x="111370" y="334405"/>
                </a:lnTo>
                <a:lnTo>
                  <a:pt x="111370" y="333641"/>
                </a:lnTo>
                <a:lnTo>
                  <a:pt x="112898" y="333641"/>
                </a:lnTo>
                <a:lnTo>
                  <a:pt x="113662" y="334405"/>
                </a:lnTo>
                <a:lnTo>
                  <a:pt x="114426" y="336008"/>
                </a:lnTo>
                <a:lnTo>
                  <a:pt x="114426" y="334405"/>
                </a:lnTo>
                <a:lnTo>
                  <a:pt x="115190" y="334405"/>
                </a:lnTo>
                <a:lnTo>
                  <a:pt x="116794" y="336008"/>
                </a:lnTo>
                <a:lnTo>
                  <a:pt x="117557" y="336008"/>
                </a:lnTo>
                <a:lnTo>
                  <a:pt x="117557" y="336848"/>
                </a:lnTo>
                <a:lnTo>
                  <a:pt x="118321" y="336008"/>
                </a:lnTo>
                <a:lnTo>
                  <a:pt x="118321" y="336848"/>
                </a:lnTo>
                <a:lnTo>
                  <a:pt x="119085" y="336848"/>
                </a:lnTo>
                <a:lnTo>
                  <a:pt x="119085" y="336008"/>
                </a:lnTo>
                <a:lnTo>
                  <a:pt x="120613" y="336848"/>
                </a:lnTo>
                <a:lnTo>
                  <a:pt x="120613" y="336008"/>
                </a:lnTo>
                <a:lnTo>
                  <a:pt x="121377" y="336848"/>
                </a:lnTo>
                <a:lnTo>
                  <a:pt x="122217" y="336848"/>
                </a:lnTo>
                <a:lnTo>
                  <a:pt x="122981" y="336848"/>
                </a:lnTo>
                <a:lnTo>
                  <a:pt x="124509" y="336848"/>
                </a:lnTo>
                <a:lnTo>
                  <a:pt x="125272" y="294389"/>
                </a:lnTo>
                <a:lnTo>
                  <a:pt x="125272" y="205652"/>
                </a:lnTo>
                <a:lnTo>
                  <a:pt x="126036" y="109661"/>
                </a:lnTo>
                <a:lnTo>
                  <a:pt x="126036" y="32073"/>
                </a:lnTo>
                <a:lnTo>
                  <a:pt x="126800" y="30469"/>
                </a:lnTo>
                <a:lnTo>
                  <a:pt x="126800" y="65598"/>
                </a:lnTo>
                <a:lnTo>
                  <a:pt x="126800" y="108821"/>
                </a:lnTo>
                <a:lnTo>
                  <a:pt x="128328" y="147232"/>
                </a:lnTo>
                <a:lnTo>
                  <a:pt x="128328" y="181597"/>
                </a:lnTo>
                <a:lnTo>
                  <a:pt x="129168" y="209623"/>
                </a:lnTo>
                <a:lnTo>
                  <a:pt x="129168" y="232838"/>
                </a:lnTo>
                <a:lnTo>
                  <a:pt x="129932" y="252846"/>
                </a:lnTo>
                <a:lnTo>
                  <a:pt x="129932" y="267203"/>
                </a:lnTo>
                <a:lnTo>
                  <a:pt x="129932" y="280796"/>
                </a:lnTo>
                <a:lnTo>
                  <a:pt x="130696" y="292022"/>
                </a:lnTo>
                <a:lnTo>
                  <a:pt x="130696" y="300040"/>
                </a:lnTo>
                <a:lnTo>
                  <a:pt x="132224" y="305615"/>
                </a:lnTo>
                <a:lnTo>
                  <a:pt x="132224" y="310426"/>
                </a:lnTo>
                <a:lnTo>
                  <a:pt x="132987" y="316001"/>
                </a:lnTo>
                <a:lnTo>
                  <a:pt x="132987" y="318444"/>
                </a:lnTo>
                <a:lnTo>
                  <a:pt x="132987" y="322415"/>
                </a:lnTo>
                <a:lnTo>
                  <a:pt x="133751" y="325623"/>
                </a:lnTo>
                <a:lnTo>
                  <a:pt x="133751" y="327990"/>
                </a:lnTo>
                <a:lnTo>
                  <a:pt x="134515" y="328830"/>
                </a:lnTo>
                <a:lnTo>
                  <a:pt x="134515" y="329594"/>
                </a:lnTo>
                <a:lnTo>
                  <a:pt x="136119" y="330434"/>
                </a:lnTo>
                <a:lnTo>
                  <a:pt x="136119" y="332037"/>
                </a:lnTo>
                <a:lnTo>
                  <a:pt x="136883" y="332037"/>
                </a:lnTo>
                <a:lnTo>
                  <a:pt x="136883" y="333641"/>
                </a:lnTo>
                <a:lnTo>
                  <a:pt x="137647" y="334405"/>
                </a:lnTo>
                <a:lnTo>
                  <a:pt x="138411" y="334405"/>
                </a:lnTo>
                <a:lnTo>
                  <a:pt x="138411" y="336008"/>
                </a:lnTo>
                <a:lnTo>
                  <a:pt x="139939" y="336008"/>
                </a:lnTo>
                <a:lnTo>
                  <a:pt x="140702" y="336008"/>
                </a:lnTo>
                <a:lnTo>
                  <a:pt x="140702" y="336848"/>
                </a:lnTo>
                <a:lnTo>
                  <a:pt x="141543" y="336008"/>
                </a:lnTo>
                <a:lnTo>
                  <a:pt x="141543" y="336848"/>
                </a:lnTo>
                <a:lnTo>
                  <a:pt x="142307" y="336008"/>
                </a:lnTo>
                <a:lnTo>
                  <a:pt x="143834" y="336848"/>
                </a:lnTo>
                <a:lnTo>
                  <a:pt x="144598" y="336008"/>
                </a:lnTo>
                <a:lnTo>
                  <a:pt x="145362" y="336008"/>
                </a:lnTo>
                <a:lnTo>
                  <a:pt x="146126" y="336008"/>
                </a:lnTo>
                <a:lnTo>
                  <a:pt x="146126" y="336848"/>
                </a:lnTo>
                <a:lnTo>
                  <a:pt x="147654" y="336848"/>
                </a:lnTo>
                <a:lnTo>
                  <a:pt x="148494" y="336848"/>
                </a:lnTo>
                <a:lnTo>
                  <a:pt x="148494" y="336008"/>
                </a:lnTo>
                <a:lnTo>
                  <a:pt x="149258" y="336848"/>
                </a:lnTo>
                <a:lnTo>
                  <a:pt x="149258" y="336008"/>
                </a:lnTo>
                <a:lnTo>
                  <a:pt x="149258" y="336848"/>
                </a:lnTo>
                <a:lnTo>
                  <a:pt x="150022" y="298436"/>
                </a:lnTo>
                <a:lnTo>
                  <a:pt x="150022" y="211227"/>
                </a:lnTo>
                <a:lnTo>
                  <a:pt x="151549" y="119206"/>
                </a:lnTo>
                <a:lnTo>
                  <a:pt x="151549" y="43222"/>
                </a:lnTo>
                <a:lnTo>
                  <a:pt x="152313" y="37648"/>
                </a:lnTo>
                <a:lnTo>
                  <a:pt x="152313" y="71249"/>
                </a:lnTo>
                <a:lnTo>
                  <a:pt x="153077" y="111264"/>
                </a:lnTo>
                <a:lnTo>
                  <a:pt x="153077" y="150440"/>
                </a:lnTo>
                <a:lnTo>
                  <a:pt x="153077" y="184804"/>
                </a:lnTo>
                <a:lnTo>
                  <a:pt x="153841" y="212831"/>
                </a:lnTo>
                <a:lnTo>
                  <a:pt x="153841" y="236809"/>
                </a:lnTo>
                <a:lnTo>
                  <a:pt x="155445" y="255213"/>
                </a:lnTo>
                <a:lnTo>
                  <a:pt x="155445" y="270410"/>
                </a:lnTo>
                <a:lnTo>
                  <a:pt x="156209" y="282400"/>
                </a:lnTo>
                <a:lnTo>
                  <a:pt x="156209" y="292022"/>
                </a:lnTo>
                <a:lnTo>
                  <a:pt x="156209" y="300804"/>
                </a:lnTo>
                <a:lnTo>
                  <a:pt x="156973" y="308059"/>
                </a:lnTo>
                <a:lnTo>
                  <a:pt x="156973" y="312793"/>
                </a:lnTo>
                <a:lnTo>
                  <a:pt x="158500" y="317604"/>
                </a:lnTo>
                <a:lnTo>
                  <a:pt x="158500" y="320048"/>
                </a:lnTo>
                <a:lnTo>
                  <a:pt x="159264" y="322415"/>
                </a:lnTo>
                <a:lnTo>
                  <a:pt x="159264" y="325623"/>
                </a:lnTo>
                <a:lnTo>
                  <a:pt x="159264" y="327990"/>
                </a:lnTo>
                <a:lnTo>
                  <a:pt x="160028" y="328830"/>
                </a:lnTo>
                <a:lnTo>
                  <a:pt x="160028" y="330434"/>
                </a:lnTo>
                <a:lnTo>
                  <a:pt x="160868" y="330434"/>
                </a:lnTo>
                <a:lnTo>
                  <a:pt x="160868" y="332037"/>
                </a:lnTo>
                <a:lnTo>
                  <a:pt x="162396" y="330434"/>
                </a:lnTo>
                <a:lnTo>
                  <a:pt x="162396" y="332037"/>
                </a:lnTo>
                <a:lnTo>
                  <a:pt x="163160" y="332801"/>
                </a:lnTo>
                <a:lnTo>
                  <a:pt x="163160" y="333641"/>
                </a:lnTo>
                <a:lnTo>
                  <a:pt x="163160" y="334405"/>
                </a:lnTo>
                <a:lnTo>
                  <a:pt x="163924" y="336008"/>
                </a:lnTo>
                <a:lnTo>
                  <a:pt x="164688" y="336848"/>
                </a:lnTo>
                <a:lnTo>
                  <a:pt x="164688" y="336008"/>
                </a:lnTo>
                <a:lnTo>
                  <a:pt x="166215" y="336848"/>
                </a:lnTo>
                <a:lnTo>
                  <a:pt x="166215" y="336008"/>
                </a:lnTo>
                <a:lnTo>
                  <a:pt x="167056" y="336008"/>
                </a:lnTo>
                <a:lnTo>
                  <a:pt x="167056" y="336848"/>
                </a:lnTo>
                <a:lnTo>
                  <a:pt x="167819" y="336848"/>
                </a:lnTo>
                <a:lnTo>
                  <a:pt x="168583" y="336848"/>
                </a:lnTo>
                <a:lnTo>
                  <a:pt x="168583" y="336008"/>
                </a:lnTo>
                <a:lnTo>
                  <a:pt x="170111" y="334405"/>
                </a:lnTo>
                <a:lnTo>
                  <a:pt x="170111" y="336008"/>
                </a:lnTo>
                <a:lnTo>
                  <a:pt x="170875" y="334405"/>
                </a:lnTo>
                <a:lnTo>
                  <a:pt x="170875" y="336008"/>
                </a:lnTo>
                <a:lnTo>
                  <a:pt x="171639" y="336008"/>
                </a:lnTo>
                <a:lnTo>
                  <a:pt x="172403" y="336848"/>
                </a:lnTo>
                <a:lnTo>
                  <a:pt x="172403" y="336008"/>
                </a:lnTo>
                <a:lnTo>
                  <a:pt x="174007" y="336848"/>
                </a:lnTo>
                <a:lnTo>
                  <a:pt x="174007" y="336008"/>
                </a:lnTo>
                <a:lnTo>
                  <a:pt x="174771" y="336848"/>
                </a:lnTo>
                <a:lnTo>
                  <a:pt x="174771" y="337612"/>
                </a:lnTo>
                <a:lnTo>
                  <a:pt x="175534" y="337612"/>
                </a:lnTo>
                <a:lnTo>
                  <a:pt x="175534" y="304011"/>
                </a:lnTo>
                <a:lnTo>
                  <a:pt x="175534" y="219245"/>
                </a:lnTo>
                <a:lnTo>
                  <a:pt x="176298" y="129668"/>
                </a:lnTo>
                <a:lnTo>
                  <a:pt x="176298" y="54448"/>
                </a:lnTo>
                <a:lnTo>
                  <a:pt x="177826" y="46430"/>
                </a:lnTo>
                <a:lnTo>
                  <a:pt x="177826" y="77663"/>
                </a:lnTo>
                <a:lnTo>
                  <a:pt x="178590" y="116839"/>
                </a:lnTo>
                <a:lnTo>
                  <a:pt x="178590" y="154411"/>
                </a:lnTo>
                <a:lnTo>
                  <a:pt x="179354" y="186408"/>
                </a:lnTo>
                <a:lnTo>
                  <a:pt x="179354" y="213594"/>
                </a:lnTo>
                <a:lnTo>
                  <a:pt x="179354" y="235206"/>
                </a:lnTo>
                <a:lnTo>
                  <a:pt x="180194" y="254450"/>
                </a:lnTo>
                <a:lnTo>
                  <a:pt x="180194" y="269647"/>
                </a:lnTo>
                <a:lnTo>
                  <a:pt x="181722" y="284003"/>
                </a:lnTo>
                <a:lnTo>
                  <a:pt x="181722" y="293625"/>
                </a:lnTo>
                <a:lnTo>
                  <a:pt x="182486" y="301644"/>
                </a:lnTo>
                <a:lnTo>
                  <a:pt x="182486" y="308059"/>
                </a:lnTo>
                <a:lnTo>
                  <a:pt x="182486" y="312793"/>
                </a:lnTo>
                <a:lnTo>
                  <a:pt x="183249" y="316841"/>
                </a:lnTo>
                <a:lnTo>
                  <a:pt x="183249" y="320812"/>
                </a:lnTo>
                <a:lnTo>
                  <a:pt x="184013" y="322415"/>
                </a:lnTo>
                <a:lnTo>
                  <a:pt x="184013" y="325623"/>
                </a:lnTo>
                <a:lnTo>
                  <a:pt x="185541" y="327990"/>
                </a:lnTo>
                <a:lnTo>
                  <a:pt x="185541" y="330434"/>
                </a:lnTo>
                <a:lnTo>
                  <a:pt x="185541" y="332037"/>
                </a:lnTo>
                <a:lnTo>
                  <a:pt x="186381" y="332037"/>
                </a:lnTo>
                <a:lnTo>
                  <a:pt x="186381" y="332801"/>
                </a:lnTo>
                <a:lnTo>
                  <a:pt x="187145" y="333641"/>
                </a:lnTo>
                <a:lnTo>
                  <a:pt x="187145" y="334405"/>
                </a:lnTo>
                <a:lnTo>
                  <a:pt x="187909" y="334405"/>
                </a:lnTo>
                <a:lnTo>
                  <a:pt x="187909" y="336008"/>
                </a:lnTo>
                <a:lnTo>
                  <a:pt x="189437" y="336008"/>
                </a:lnTo>
                <a:lnTo>
                  <a:pt x="189437" y="334405"/>
                </a:lnTo>
                <a:lnTo>
                  <a:pt x="190201" y="334405"/>
                </a:lnTo>
                <a:lnTo>
                  <a:pt x="190201" y="336008"/>
                </a:lnTo>
                <a:lnTo>
                  <a:pt x="190964" y="334405"/>
                </a:lnTo>
                <a:lnTo>
                  <a:pt x="190964" y="333641"/>
                </a:lnTo>
                <a:lnTo>
                  <a:pt x="191728" y="334405"/>
                </a:lnTo>
                <a:lnTo>
                  <a:pt x="191728" y="336008"/>
                </a:lnTo>
                <a:lnTo>
                  <a:pt x="191728" y="336848"/>
                </a:lnTo>
                <a:lnTo>
                  <a:pt x="193332" y="336008"/>
                </a:lnTo>
                <a:lnTo>
                  <a:pt x="193332" y="336848"/>
                </a:lnTo>
                <a:lnTo>
                  <a:pt x="194096" y="337612"/>
                </a:lnTo>
                <a:lnTo>
                  <a:pt x="194860" y="337612"/>
                </a:lnTo>
                <a:lnTo>
                  <a:pt x="194860" y="338452"/>
                </a:lnTo>
                <a:lnTo>
                  <a:pt x="194860" y="340056"/>
                </a:lnTo>
                <a:lnTo>
                  <a:pt x="195624" y="337612"/>
                </a:lnTo>
                <a:lnTo>
                  <a:pt x="195624" y="338452"/>
                </a:lnTo>
                <a:lnTo>
                  <a:pt x="197152" y="338452"/>
                </a:lnTo>
                <a:lnTo>
                  <a:pt x="197152" y="337612"/>
                </a:lnTo>
                <a:lnTo>
                  <a:pt x="197915" y="336848"/>
                </a:lnTo>
                <a:lnTo>
                  <a:pt x="198679" y="336848"/>
                </a:lnTo>
                <a:lnTo>
                  <a:pt x="198679" y="336008"/>
                </a:lnTo>
                <a:lnTo>
                  <a:pt x="198679" y="336848"/>
                </a:lnTo>
                <a:lnTo>
                  <a:pt x="199520" y="336008"/>
                </a:lnTo>
                <a:lnTo>
                  <a:pt x="201047" y="337612"/>
                </a:lnTo>
                <a:lnTo>
                  <a:pt x="201047" y="304011"/>
                </a:lnTo>
                <a:lnTo>
                  <a:pt x="201811" y="223216"/>
                </a:lnTo>
                <a:lnTo>
                  <a:pt x="201811" y="134403"/>
                </a:lnTo>
                <a:lnTo>
                  <a:pt x="201811" y="59259"/>
                </a:lnTo>
                <a:lnTo>
                  <a:pt x="202575" y="51241"/>
                </a:lnTo>
                <a:lnTo>
                  <a:pt x="202575" y="83238"/>
                </a:lnTo>
                <a:lnTo>
                  <a:pt x="203339" y="121650"/>
                </a:lnTo>
                <a:lnTo>
                  <a:pt x="203339" y="159222"/>
                </a:lnTo>
                <a:lnTo>
                  <a:pt x="204867" y="190455"/>
                </a:lnTo>
                <a:lnTo>
                  <a:pt x="204867" y="218405"/>
                </a:lnTo>
                <a:lnTo>
                  <a:pt x="204867" y="238413"/>
                </a:lnTo>
                <a:lnTo>
                  <a:pt x="205707" y="257657"/>
                </a:lnTo>
                <a:lnTo>
                  <a:pt x="205707" y="272854"/>
                </a:lnTo>
                <a:lnTo>
                  <a:pt x="206471" y="284843"/>
                </a:lnTo>
                <a:lnTo>
                  <a:pt x="206471" y="294389"/>
                </a:lnTo>
                <a:lnTo>
                  <a:pt x="207235" y="301644"/>
                </a:lnTo>
                <a:lnTo>
                  <a:pt x="207235" y="308059"/>
                </a:lnTo>
                <a:lnTo>
                  <a:pt x="208762" y="312793"/>
                </a:lnTo>
                <a:lnTo>
                  <a:pt x="208762" y="317604"/>
                </a:lnTo>
                <a:lnTo>
                  <a:pt x="208762" y="320812"/>
                </a:lnTo>
                <a:lnTo>
                  <a:pt x="209526" y="324019"/>
                </a:lnTo>
                <a:lnTo>
                  <a:pt x="209526" y="326386"/>
                </a:lnTo>
                <a:lnTo>
                  <a:pt x="210290" y="328830"/>
                </a:lnTo>
                <a:lnTo>
                  <a:pt x="210290" y="329594"/>
                </a:lnTo>
                <a:lnTo>
                  <a:pt x="211054" y="330434"/>
                </a:lnTo>
                <a:lnTo>
                  <a:pt x="211054" y="332037"/>
                </a:lnTo>
                <a:lnTo>
                  <a:pt x="211054" y="332801"/>
                </a:lnTo>
                <a:lnTo>
                  <a:pt x="212658" y="333641"/>
                </a:lnTo>
                <a:lnTo>
                  <a:pt x="213422" y="333641"/>
                </a:lnTo>
                <a:lnTo>
                  <a:pt x="213422" y="334405"/>
                </a:lnTo>
                <a:lnTo>
                  <a:pt x="214186" y="334405"/>
                </a:lnTo>
                <a:lnTo>
                  <a:pt x="214186" y="336008"/>
                </a:lnTo>
                <a:lnTo>
                  <a:pt x="214950" y="336008"/>
                </a:lnTo>
                <a:lnTo>
                  <a:pt x="216477" y="336008"/>
                </a:lnTo>
                <a:lnTo>
                  <a:pt x="216477" y="334405"/>
                </a:lnTo>
                <a:lnTo>
                  <a:pt x="217241" y="336008"/>
                </a:lnTo>
                <a:lnTo>
                  <a:pt x="218005" y="334405"/>
                </a:lnTo>
                <a:lnTo>
                  <a:pt x="218005" y="336008"/>
                </a:lnTo>
                <a:lnTo>
                  <a:pt x="218005" y="334405"/>
                </a:lnTo>
                <a:lnTo>
                  <a:pt x="218845" y="334405"/>
                </a:lnTo>
                <a:lnTo>
                  <a:pt x="218845" y="336008"/>
                </a:lnTo>
                <a:lnTo>
                  <a:pt x="220373" y="336008"/>
                </a:lnTo>
                <a:lnTo>
                  <a:pt x="220373" y="334405"/>
                </a:lnTo>
                <a:lnTo>
                  <a:pt x="221137" y="334405"/>
                </a:lnTo>
                <a:lnTo>
                  <a:pt x="221901" y="336008"/>
                </a:lnTo>
                <a:lnTo>
                  <a:pt x="221901" y="334405"/>
                </a:lnTo>
                <a:lnTo>
                  <a:pt x="222665" y="336008"/>
                </a:lnTo>
                <a:lnTo>
                  <a:pt x="224192" y="336008"/>
                </a:lnTo>
                <a:lnTo>
                  <a:pt x="224192" y="336848"/>
                </a:lnTo>
                <a:lnTo>
                  <a:pt x="225033" y="336008"/>
                </a:lnTo>
                <a:lnTo>
                  <a:pt x="225033" y="336848"/>
                </a:lnTo>
                <a:lnTo>
                  <a:pt x="225796" y="336848"/>
                </a:lnTo>
                <a:lnTo>
                  <a:pt x="225796" y="306455"/>
                </a:lnTo>
                <a:lnTo>
                  <a:pt x="226560" y="228791"/>
                </a:lnTo>
                <a:lnTo>
                  <a:pt x="226560" y="142421"/>
                </a:lnTo>
                <a:lnTo>
                  <a:pt x="228088" y="70409"/>
                </a:lnTo>
                <a:lnTo>
                  <a:pt x="228088" y="60023"/>
                </a:lnTo>
                <a:lnTo>
                  <a:pt x="228088" y="91256"/>
                </a:lnTo>
                <a:lnTo>
                  <a:pt x="228852" y="129668"/>
                </a:lnTo>
                <a:lnTo>
                  <a:pt x="228852" y="165637"/>
                </a:lnTo>
                <a:lnTo>
                  <a:pt x="229616" y="197634"/>
                </a:lnTo>
                <a:lnTo>
                  <a:pt x="229616" y="223216"/>
                </a:lnTo>
                <a:lnTo>
                  <a:pt x="230380" y="244828"/>
                </a:lnTo>
                <a:lnTo>
                  <a:pt x="230380" y="261628"/>
                </a:lnTo>
                <a:lnTo>
                  <a:pt x="230380" y="275221"/>
                </a:lnTo>
                <a:lnTo>
                  <a:pt x="231984" y="288814"/>
                </a:lnTo>
                <a:lnTo>
                  <a:pt x="231984" y="297596"/>
                </a:lnTo>
                <a:lnTo>
                  <a:pt x="232747" y="304851"/>
                </a:lnTo>
                <a:lnTo>
                  <a:pt x="232747" y="310426"/>
                </a:lnTo>
                <a:lnTo>
                  <a:pt x="233511" y="316001"/>
                </a:lnTo>
                <a:lnTo>
                  <a:pt x="233511" y="320048"/>
                </a:lnTo>
                <a:lnTo>
                  <a:pt x="234275" y="324019"/>
                </a:lnTo>
                <a:lnTo>
                  <a:pt x="234275" y="325623"/>
                </a:lnTo>
                <a:lnTo>
                  <a:pt x="234275" y="327990"/>
                </a:lnTo>
                <a:lnTo>
                  <a:pt x="235803" y="329594"/>
                </a:lnTo>
                <a:lnTo>
                  <a:pt x="235803" y="332037"/>
                </a:lnTo>
                <a:lnTo>
                  <a:pt x="236567" y="333641"/>
                </a:lnTo>
                <a:lnTo>
                  <a:pt x="237331" y="333641"/>
                </a:lnTo>
                <a:lnTo>
                  <a:pt x="237331" y="334405"/>
                </a:lnTo>
                <a:lnTo>
                  <a:pt x="237331" y="336008"/>
                </a:lnTo>
                <a:lnTo>
                  <a:pt x="238171" y="334405"/>
                </a:lnTo>
                <a:lnTo>
                  <a:pt x="238171" y="333641"/>
                </a:lnTo>
                <a:lnTo>
                  <a:pt x="239699" y="334405"/>
                </a:lnTo>
                <a:lnTo>
                  <a:pt x="239699" y="336008"/>
                </a:lnTo>
                <a:lnTo>
                  <a:pt x="240462" y="336008"/>
                </a:lnTo>
                <a:lnTo>
                  <a:pt x="240462" y="336848"/>
                </a:lnTo>
                <a:lnTo>
                  <a:pt x="241226" y="336848"/>
                </a:lnTo>
                <a:lnTo>
                  <a:pt x="241990" y="336848"/>
                </a:lnTo>
                <a:lnTo>
                  <a:pt x="243518" y="336848"/>
                </a:lnTo>
                <a:lnTo>
                  <a:pt x="243518" y="336008"/>
                </a:lnTo>
                <a:lnTo>
                  <a:pt x="244358" y="336848"/>
                </a:lnTo>
                <a:lnTo>
                  <a:pt x="245122" y="336008"/>
                </a:lnTo>
                <a:lnTo>
                  <a:pt x="245122" y="336848"/>
                </a:lnTo>
                <a:lnTo>
                  <a:pt x="245886" y="336848"/>
                </a:lnTo>
                <a:lnTo>
                  <a:pt x="245886" y="336008"/>
                </a:lnTo>
                <a:lnTo>
                  <a:pt x="247414" y="336848"/>
                </a:lnTo>
                <a:lnTo>
                  <a:pt x="247414" y="336008"/>
                </a:lnTo>
                <a:lnTo>
                  <a:pt x="248177" y="336008"/>
                </a:lnTo>
                <a:lnTo>
                  <a:pt x="248941" y="336848"/>
                </a:lnTo>
                <a:lnTo>
                  <a:pt x="249705" y="336848"/>
                </a:lnTo>
                <a:lnTo>
                  <a:pt x="251309" y="336848"/>
                </a:lnTo>
                <a:lnTo>
                  <a:pt x="251309" y="308822"/>
                </a:lnTo>
                <a:lnTo>
                  <a:pt x="252073" y="230395"/>
                </a:lnTo>
                <a:lnTo>
                  <a:pt x="252073" y="146392"/>
                </a:lnTo>
                <a:lnTo>
                  <a:pt x="252837" y="75220"/>
                </a:lnTo>
                <a:lnTo>
                  <a:pt x="252837" y="64070"/>
                </a:lnTo>
                <a:lnTo>
                  <a:pt x="253601" y="93624"/>
                </a:lnTo>
                <a:lnTo>
                  <a:pt x="253601" y="131196"/>
                </a:lnTo>
                <a:lnTo>
                  <a:pt x="253601" y="167240"/>
                </a:lnTo>
                <a:lnTo>
                  <a:pt x="255129" y="198397"/>
                </a:lnTo>
                <a:lnTo>
                  <a:pt x="255129" y="224820"/>
                </a:lnTo>
                <a:lnTo>
                  <a:pt x="255892" y="245591"/>
                </a:lnTo>
                <a:lnTo>
                  <a:pt x="255892" y="262392"/>
                </a:lnTo>
                <a:lnTo>
                  <a:pt x="256656" y="276825"/>
                </a:lnTo>
                <a:lnTo>
                  <a:pt x="256656" y="288051"/>
                </a:lnTo>
                <a:lnTo>
                  <a:pt x="256656" y="295993"/>
                </a:lnTo>
                <a:lnTo>
                  <a:pt x="257497" y="304011"/>
                </a:lnTo>
                <a:lnTo>
                  <a:pt x="257497" y="309586"/>
                </a:lnTo>
                <a:lnTo>
                  <a:pt x="259024" y="313633"/>
                </a:lnTo>
                <a:lnTo>
                  <a:pt x="259024" y="318444"/>
                </a:lnTo>
                <a:lnTo>
                  <a:pt x="259788" y="320812"/>
                </a:lnTo>
                <a:lnTo>
                  <a:pt x="259788" y="324019"/>
                </a:lnTo>
                <a:lnTo>
                  <a:pt x="260552" y="326386"/>
                </a:lnTo>
                <a:lnTo>
                  <a:pt x="260552" y="328830"/>
                </a:lnTo>
                <a:lnTo>
                  <a:pt x="260552" y="330434"/>
                </a:lnTo>
                <a:lnTo>
                  <a:pt x="261316" y="332037"/>
                </a:lnTo>
                <a:lnTo>
                  <a:pt x="261316" y="332801"/>
                </a:lnTo>
                <a:lnTo>
                  <a:pt x="262844" y="332801"/>
                </a:lnTo>
                <a:lnTo>
                  <a:pt x="262844" y="333641"/>
                </a:lnTo>
                <a:lnTo>
                  <a:pt x="263684" y="333641"/>
                </a:lnTo>
                <a:lnTo>
                  <a:pt x="264448" y="333641"/>
                </a:lnTo>
                <a:lnTo>
                  <a:pt x="265212" y="333641"/>
                </a:lnTo>
                <a:lnTo>
                  <a:pt x="265212" y="334405"/>
                </a:lnTo>
                <a:lnTo>
                  <a:pt x="266739" y="334405"/>
                </a:lnTo>
                <a:lnTo>
                  <a:pt x="267503" y="334405"/>
                </a:lnTo>
                <a:lnTo>
                  <a:pt x="268267" y="336008"/>
                </a:lnTo>
                <a:lnTo>
                  <a:pt x="268267" y="336848"/>
                </a:lnTo>
                <a:lnTo>
                  <a:pt x="269031" y="336848"/>
                </a:lnTo>
                <a:lnTo>
                  <a:pt x="270635" y="334405"/>
                </a:lnTo>
                <a:lnTo>
                  <a:pt x="270635" y="336008"/>
                </a:lnTo>
                <a:lnTo>
                  <a:pt x="271399" y="336008"/>
                </a:lnTo>
                <a:lnTo>
                  <a:pt x="271399" y="336848"/>
                </a:lnTo>
                <a:lnTo>
                  <a:pt x="272163" y="336008"/>
                </a:lnTo>
                <a:lnTo>
                  <a:pt x="272926" y="336008"/>
                </a:lnTo>
                <a:lnTo>
                  <a:pt x="272926" y="336848"/>
                </a:lnTo>
                <a:lnTo>
                  <a:pt x="274454" y="336848"/>
                </a:lnTo>
                <a:lnTo>
                  <a:pt x="275218" y="336008"/>
                </a:lnTo>
                <a:lnTo>
                  <a:pt x="275218" y="336848"/>
                </a:lnTo>
                <a:lnTo>
                  <a:pt x="275982" y="336848"/>
                </a:lnTo>
                <a:lnTo>
                  <a:pt x="276822" y="310426"/>
                </a:lnTo>
                <a:lnTo>
                  <a:pt x="276822" y="236809"/>
                </a:lnTo>
                <a:lnTo>
                  <a:pt x="276822" y="152807"/>
                </a:lnTo>
                <a:lnTo>
                  <a:pt x="278350" y="80031"/>
                </a:lnTo>
                <a:lnTo>
                  <a:pt x="278350" y="69645"/>
                </a:lnTo>
                <a:lnTo>
                  <a:pt x="279114" y="96067"/>
                </a:lnTo>
                <a:lnTo>
                  <a:pt x="279114" y="133639"/>
                </a:lnTo>
                <a:lnTo>
                  <a:pt x="279878" y="167240"/>
                </a:lnTo>
                <a:lnTo>
                  <a:pt x="279878" y="198397"/>
                </a:lnTo>
                <a:lnTo>
                  <a:pt x="279878" y="223216"/>
                </a:lnTo>
                <a:lnTo>
                  <a:pt x="280641" y="244828"/>
                </a:lnTo>
                <a:lnTo>
                  <a:pt x="280641" y="261628"/>
                </a:lnTo>
                <a:lnTo>
                  <a:pt x="282169" y="275221"/>
                </a:lnTo>
                <a:lnTo>
                  <a:pt x="282169" y="286447"/>
                </a:lnTo>
                <a:lnTo>
                  <a:pt x="283009" y="294389"/>
                </a:lnTo>
                <a:lnTo>
                  <a:pt x="283009" y="301644"/>
                </a:lnTo>
                <a:lnTo>
                  <a:pt x="283009" y="308822"/>
                </a:lnTo>
                <a:lnTo>
                  <a:pt x="283773" y="313633"/>
                </a:lnTo>
                <a:lnTo>
                  <a:pt x="283773" y="318444"/>
                </a:lnTo>
                <a:lnTo>
                  <a:pt x="285301" y="321652"/>
                </a:lnTo>
                <a:lnTo>
                  <a:pt x="285301" y="324019"/>
                </a:lnTo>
                <a:lnTo>
                  <a:pt x="286065" y="325623"/>
                </a:lnTo>
                <a:lnTo>
                  <a:pt x="286065" y="328830"/>
                </a:lnTo>
                <a:lnTo>
                  <a:pt x="286829" y="330434"/>
                </a:lnTo>
                <a:lnTo>
                  <a:pt x="286829" y="332801"/>
                </a:lnTo>
                <a:lnTo>
                  <a:pt x="287593" y="333641"/>
                </a:lnTo>
                <a:lnTo>
                  <a:pt x="289197" y="333641"/>
                </a:lnTo>
                <a:lnTo>
                  <a:pt x="289197" y="336008"/>
                </a:lnTo>
                <a:lnTo>
                  <a:pt x="289961" y="334405"/>
                </a:lnTo>
                <a:lnTo>
                  <a:pt x="289961" y="336008"/>
                </a:lnTo>
                <a:lnTo>
                  <a:pt x="290724" y="336008"/>
                </a:lnTo>
                <a:lnTo>
                  <a:pt x="291488" y="336008"/>
                </a:lnTo>
                <a:lnTo>
                  <a:pt x="293016" y="334405"/>
                </a:lnTo>
                <a:lnTo>
                  <a:pt x="293016" y="336008"/>
                </a:lnTo>
                <a:lnTo>
                  <a:pt x="293780" y="334405"/>
                </a:lnTo>
                <a:lnTo>
                  <a:pt x="294544" y="334405"/>
                </a:lnTo>
                <a:lnTo>
                  <a:pt x="295308" y="336848"/>
                </a:lnTo>
                <a:lnTo>
                  <a:pt x="295308" y="336008"/>
                </a:lnTo>
                <a:lnTo>
                  <a:pt x="296912" y="336008"/>
                </a:lnTo>
                <a:lnTo>
                  <a:pt x="296912" y="336848"/>
                </a:lnTo>
                <a:lnTo>
                  <a:pt x="297676" y="336848"/>
                </a:lnTo>
                <a:lnTo>
                  <a:pt x="297676" y="336008"/>
                </a:lnTo>
                <a:lnTo>
                  <a:pt x="298439" y="336008"/>
                </a:lnTo>
                <a:lnTo>
                  <a:pt x="299203" y="336008"/>
                </a:lnTo>
                <a:lnTo>
                  <a:pt x="299203" y="336848"/>
                </a:lnTo>
                <a:lnTo>
                  <a:pt x="300731" y="336008"/>
                </a:lnTo>
                <a:lnTo>
                  <a:pt x="301495" y="336008"/>
                </a:lnTo>
                <a:lnTo>
                  <a:pt x="301495" y="336848"/>
                </a:lnTo>
                <a:lnTo>
                  <a:pt x="302335" y="312030"/>
                </a:lnTo>
                <a:lnTo>
                  <a:pt x="302335" y="239253"/>
                </a:lnTo>
                <a:lnTo>
                  <a:pt x="303099" y="159222"/>
                </a:lnTo>
                <a:lnTo>
                  <a:pt x="303099" y="90416"/>
                </a:lnTo>
                <a:lnTo>
                  <a:pt x="303099" y="77663"/>
                </a:lnTo>
                <a:lnTo>
                  <a:pt x="304627" y="103246"/>
                </a:lnTo>
                <a:lnTo>
                  <a:pt x="304627" y="138450"/>
                </a:lnTo>
                <a:lnTo>
                  <a:pt x="305391" y="173655"/>
                </a:lnTo>
                <a:lnTo>
                  <a:pt x="305391" y="202445"/>
                </a:lnTo>
                <a:lnTo>
                  <a:pt x="306154" y="227187"/>
                </a:lnTo>
                <a:lnTo>
                  <a:pt x="306154" y="249639"/>
                </a:lnTo>
                <a:lnTo>
                  <a:pt x="306154" y="264836"/>
                </a:lnTo>
                <a:lnTo>
                  <a:pt x="306918" y="277589"/>
                </a:lnTo>
                <a:lnTo>
                  <a:pt x="306918" y="288814"/>
                </a:lnTo>
                <a:lnTo>
                  <a:pt x="308522" y="296833"/>
                </a:lnTo>
                <a:lnTo>
                  <a:pt x="308522" y="304011"/>
                </a:lnTo>
                <a:lnTo>
                  <a:pt x="309286" y="309586"/>
                </a:lnTo>
                <a:lnTo>
                  <a:pt x="309286" y="314397"/>
                </a:lnTo>
                <a:lnTo>
                  <a:pt x="309286" y="317604"/>
                </a:lnTo>
                <a:lnTo>
                  <a:pt x="310050" y="320812"/>
                </a:lnTo>
                <a:lnTo>
                  <a:pt x="310050" y="324019"/>
                </a:lnTo>
                <a:lnTo>
                  <a:pt x="310814" y="326386"/>
                </a:lnTo>
                <a:lnTo>
                  <a:pt x="310814" y="328830"/>
                </a:lnTo>
                <a:lnTo>
                  <a:pt x="312342" y="329594"/>
                </a:lnTo>
                <a:lnTo>
                  <a:pt x="312342" y="330434"/>
                </a:lnTo>
                <a:lnTo>
                  <a:pt x="313105" y="332801"/>
                </a:lnTo>
                <a:lnTo>
                  <a:pt x="313105" y="333641"/>
                </a:lnTo>
                <a:lnTo>
                  <a:pt x="313869" y="333641"/>
                </a:lnTo>
                <a:lnTo>
                  <a:pt x="313869" y="334405"/>
                </a:lnTo>
                <a:lnTo>
                  <a:pt x="314710" y="333641"/>
                </a:lnTo>
                <a:lnTo>
                  <a:pt x="314710" y="334405"/>
                </a:lnTo>
                <a:lnTo>
                  <a:pt x="316237" y="334405"/>
                </a:lnTo>
                <a:lnTo>
                  <a:pt x="316237" y="333641"/>
                </a:lnTo>
                <a:lnTo>
                  <a:pt x="317001" y="334405"/>
                </a:lnTo>
                <a:lnTo>
                  <a:pt x="317001" y="336008"/>
                </a:lnTo>
                <a:lnTo>
                  <a:pt x="317765" y="336008"/>
                </a:lnTo>
                <a:lnTo>
                  <a:pt x="318529" y="336008"/>
                </a:lnTo>
                <a:lnTo>
                  <a:pt x="318529" y="334405"/>
                </a:lnTo>
                <a:lnTo>
                  <a:pt x="320057" y="336008"/>
                </a:lnTo>
                <a:lnTo>
                  <a:pt x="320820" y="336848"/>
                </a:lnTo>
                <a:lnTo>
                  <a:pt x="321661" y="336848"/>
                </a:lnTo>
                <a:lnTo>
                  <a:pt x="321661" y="336008"/>
                </a:lnTo>
                <a:lnTo>
                  <a:pt x="322425" y="336008"/>
                </a:lnTo>
                <a:lnTo>
                  <a:pt x="323952" y="336848"/>
                </a:lnTo>
                <a:lnTo>
                  <a:pt x="323952" y="334405"/>
                </a:lnTo>
                <a:lnTo>
                  <a:pt x="324716" y="336008"/>
                </a:lnTo>
                <a:lnTo>
                  <a:pt x="324716" y="336848"/>
                </a:lnTo>
                <a:lnTo>
                  <a:pt x="325480" y="336848"/>
                </a:lnTo>
                <a:lnTo>
                  <a:pt x="325480" y="336008"/>
                </a:lnTo>
                <a:lnTo>
                  <a:pt x="326244" y="336848"/>
                </a:lnTo>
                <a:lnTo>
                  <a:pt x="327848" y="313633"/>
                </a:lnTo>
                <a:lnTo>
                  <a:pt x="327848" y="244828"/>
                </a:lnTo>
                <a:lnTo>
                  <a:pt x="328612" y="166400"/>
                </a:lnTo>
                <a:lnTo>
                  <a:pt x="328612" y="97595"/>
                </a:lnTo>
                <a:lnTo>
                  <a:pt x="329376" y="83238"/>
                </a:lnTo>
                <a:lnTo>
                  <a:pt x="329376" y="109661"/>
                </a:lnTo>
                <a:lnTo>
                  <a:pt x="329376" y="144865"/>
                </a:lnTo>
                <a:lnTo>
                  <a:pt x="330140" y="177626"/>
                </a:lnTo>
                <a:lnTo>
                  <a:pt x="330140" y="206416"/>
                </a:lnTo>
                <a:lnTo>
                  <a:pt x="331667" y="231235"/>
                </a:lnTo>
                <a:lnTo>
                  <a:pt x="331667" y="251242"/>
                </a:lnTo>
                <a:lnTo>
                  <a:pt x="332431" y="267203"/>
                </a:lnTo>
                <a:lnTo>
                  <a:pt x="332431" y="280796"/>
                </a:lnTo>
                <a:lnTo>
                  <a:pt x="332431" y="292022"/>
                </a:lnTo>
                <a:lnTo>
                  <a:pt x="333195" y="300804"/>
                </a:lnTo>
                <a:lnTo>
                  <a:pt x="333195" y="308059"/>
                </a:lnTo>
                <a:lnTo>
                  <a:pt x="334035" y="313633"/>
                </a:lnTo>
                <a:lnTo>
                  <a:pt x="334035" y="317604"/>
                </a:lnTo>
                <a:lnTo>
                  <a:pt x="335563" y="321652"/>
                </a:lnTo>
                <a:lnTo>
                  <a:pt x="335563" y="324019"/>
                </a:lnTo>
                <a:lnTo>
                  <a:pt x="335563" y="325623"/>
                </a:lnTo>
                <a:lnTo>
                  <a:pt x="336327" y="326386"/>
                </a:lnTo>
                <a:lnTo>
                  <a:pt x="336327" y="329594"/>
                </a:lnTo>
                <a:lnTo>
                  <a:pt x="337091" y="332801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535308" y="3609982"/>
            <a:ext cx="242570" cy="255270"/>
          </a:xfrm>
          <a:custGeom>
            <a:avLst/>
            <a:gdLst/>
            <a:ahLst/>
            <a:cxnLst/>
            <a:rect l="l" t="t" r="r" b="b"/>
            <a:pathLst>
              <a:path w="242569" h="255270">
                <a:moveTo>
                  <a:pt x="0" y="245286"/>
                </a:moveTo>
                <a:lnTo>
                  <a:pt x="0" y="244522"/>
                </a:lnTo>
                <a:lnTo>
                  <a:pt x="763" y="245286"/>
                </a:lnTo>
                <a:lnTo>
                  <a:pt x="763" y="246126"/>
                </a:lnTo>
                <a:lnTo>
                  <a:pt x="2291" y="246126"/>
                </a:lnTo>
                <a:lnTo>
                  <a:pt x="2291" y="246890"/>
                </a:lnTo>
                <a:lnTo>
                  <a:pt x="2291" y="248493"/>
                </a:lnTo>
                <a:lnTo>
                  <a:pt x="3131" y="249333"/>
                </a:lnTo>
                <a:lnTo>
                  <a:pt x="3131" y="248493"/>
                </a:lnTo>
                <a:lnTo>
                  <a:pt x="3895" y="248493"/>
                </a:lnTo>
                <a:lnTo>
                  <a:pt x="3895" y="249333"/>
                </a:lnTo>
                <a:lnTo>
                  <a:pt x="4659" y="249333"/>
                </a:lnTo>
                <a:lnTo>
                  <a:pt x="6187" y="248493"/>
                </a:lnTo>
                <a:lnTo>
                  <a:pt x="6951" y="248493"/>
                </a:lnTo>
                <a:lnTo>
                  <a:pt x="7714" y="246890"/>
                </a:lnTo>
                <a:lnTo>
                  <a:pt x="8555" y="249333"/>
                </a:lnTo>
                <a:lnTo>
                  <a:pt x="8555" y="248493"/>
                </a:lnTo>
                <a:lnTo>
                  <a:pt x="10082" y="248493"/>
                </a:lnTo>
                <a:lnTo>
                  <a:pt x="10846" y="248493"/>
                </a:lnTo>
                <a:lnTo>
                  <a:pt x="10846" y="249333"/>
                </a:lnTo>
                <a:lnTo>
                  <a:pt x="11610" y="248493"/>
                </a:lnTo>
                <a:lnTo>
                  <a:pt x="11610" y="249333"/>
                </a:lnTo>
                <a:lnTo>
                  <a:pt x="12374" y="249333"/>
                </a:lnTo>
                <a:lnTo>
                  <a:pt x="13978" y="248493"/>
                </a:lnTo>
                <a:lnTo>
                  <a:pt x="13978" y="249333"/>
                </a:lnTo>
                <a:lnTo>
                  <a:pt x="14742" y="248493"/>
                </a:lnTo>
                <a:lnTo>
                  <a:pt x="15506" y="226882"/>
                </a:lnTo>
                <a:lnTo>
                  <a:pt x="15506" y="159527"/>
                </a:lnTo>
                <a:lnTo>
                  <a:pt x="16270" y="83391"/>
                </a:lnTo>
                <a:lnTo>
                  <a:pt x="16270" y="15273"/>
                </a:lnTo>
                <a:lnTo>
                  <a:pt x="17797" y="0"/>
                </a:lnTo>
                <a:lnTo>
                  <a:pt x="17797" y="23291"/>
                </a:lnTo>
                <a:lnTo>
                  <a:pt x="18561" y="58572"/>
                </a:lnTo>
                <a:lnTo>
                  <a:pt x="18561" y="91409"/>
                </a:lnTo>
                <a:lnTo>
                  <a:pt x="18561" y="121039"/>
                </a:lnTo>
                <a:lnTo>
                  <a:pt x="19402" y="143491"/>
                </a:lnTo>
                <a:lnTo>
                  <a:pt x="19402" y="163575"/>
                </a:lnTo>
                <a:lnTo>
                  <a:pt x="20165" y="179535"/>
                </a:lnTo>
                <a:lnTo>
                  <a:pt x="20165" y="193968"/>
                </a:lnTo>
                <a:lnTo>
                  <a:pt x="21693" y="205194"/>
                </a:lnTo>
                <a:lnTo>
                  <a:pt x="21693" y="213212"/>
                </a:lnTo>
                <a:lnTo>
                  <a:pt x="21693" y="220467"/>
                </a:lnTo>
                <a:lnTo>
                  <a:pt x="22457" y="226042"/>
                </a:lnTo>
                <a:lnTo>
                  <a:pt x="22457" y="230089"/>
                </a:lnTo>
                <a:lnTo>
                  <a:pt x="23221" y="233297"/>
                </a:lnTo>
                <a:lnTo>
                  <a:pt x="23221" y="234900"/>
                </a:lnTo>
                <a:lnTo>
                  <a:pt x="23985" y="237268"/>
                </a:lnTo>
                <a:lnTo>
                  <a:pt x="23985" y="238108"/>
                </a:lnTo>
                <a:lnTo>
                  <a:pt x="23985" y="240475"/>
                </a:lnTo>
                <a:lnTo>
                  <a:pt x="25589" y="241315"/>
                </a:lnTo>
                <a:lnTo>
                  <a:pt x="25589" y="244522"/>
                </a:lnTo>
                <a:lnTo>
                  <a:pt x="26353" y="245286"/>
                </a:lnTo>
                <a:lnTo>
                  <a:pt x="26353" y="246890"/>
                </a:lnTo>
                <a:lnTo>
                  <a:pt x="27117" y="246890"/>
                </a:lnTo>
                <a:lnTo>
                  <a:pt x="27880" y="248493"/>
                </a:lnTo>
                <a:lnTo>
                  <a:pt x="27880" y="249333"/>
                </a:lnTo>
                <a:lnTo>
                  <a:pt x="29408" y="248493"/>
                </a:lnTo>
                <a:lnTo>
                  <a:pt x="29408" y="249333"/>
                </a:lnTo>
                <a:lnTo>
                  <a:pt x="30248" y="250097"/>
                </a:lnTo>
                <a:lnTo>
                  <a:pt x="31012" y="250097"/>
                </a:lnTo>
                <a:lnTo>
                  <a:pt x="31012" y="249333"/>
                </a:lnTo>
                <a:lnTo>
                  <a:pt x="31776" y="249333"/>
                </a:lnTo>
                <a:lnTo>
                  <a:pt x="33304" y="248493"/>
                </a:lnTo>
                <a:lnTo>
                  <a:pt x="34068" y="249333"/>
                </a:lnTo>
                <a:lnTo>
                  <a:pt x="34831" y="248493"/>
                </a:lnTo>
                <a:lnTo>
                  <a:pt x="34831" y="249333"/>
                </a:lnTo>
                <a:lnTo>
                  <a:pt x="34831" y="250097"/>
                </a:lnTo>
                <a:lnTo>
                  <a:pt x="35672" y="250097"/>
                </a:lnTo>
                <a:lnTo>
                  <a:pt x="37199" y="249333"/>
                </a:lnTo>
                <a:lnTo>
                  <a:pt x="37963" y="250097"/>
                </a:lnTo>
                <a:lnTo>
                  <a:pt x="37963" y="249333"/>
                </a:lnTo>
                <a:lnTo>
                  <a:pt x="38727" y="248493"/>
                </a:lnTo>
                <a:lnTo>
                  <a:pt x="39491" y="249333"/>
                </a:lnTo>
                <a:lnTo>
                  <a:pt x="41095" y="250097"/>
                </a:lnTo>
                <a:lnTo>
                  <a:pt x="41095" y="230089"/>
                </a:lnTo>
                <a:lnTo>
                  <a:pt x="41095" y="165178"/>
                </a:lnTo>
                <a:lnTo>
                  <a:pt x="41859" y="88965"/>
                </a:lnTo>
                <a:lnTo>
                  <a:pt x="41859" y="22451"/>
                </a:lnTo>
                <a:lnTo>
                  <a:pt x="42623" y="5651"/>
                </a:lnTo>
                <a:lnTo>
                  <a:pt x="42623" y="28866"/>
                </a:lnTo>
                <a:lnTo>
                  <a:pt x="43387" y="60939"/>
                </a:lnTo>
                <a:lnTo>
                  <a:pt x="43387" y="93777"/>
                </a:lnTo>
                <a:lnTo>
                  <a:pt x="44914" y="122643"/>
                </a:lnTo>
                <a:lnTo>
                  <a:pt x="44914" y="146698"/>
                </a:lnTo>
                <a:lnTo>
                  <a:pt x="44914" y="166782"/>
                </a:lnTo>
                <a:lnTo>
                  <a:pt x="45678" y="181979"/>
                </a:lnTo>
                <a:lnTo>
                  <a:pt x="45678" y="193968"/>
                </a:lnTo>
                <a:lnTo>
                  <a:pt x="46519" y="205194"/>
                </a:lnTo>
                <a:lnTo>
                  <a:pt x="46519" y="214052"/>
                </a:lnTo>
                <a:lnTo>
                  <a:pt x="47282" y="218863"/>
                </a:lnTo>
                <a:lnTo>
                  <a:pt x="47282" y="225278"/>
                </a:lnTo>
                <a:lnTo>
                  <a:pt x="47282" y="230089"/>
                </a:lnTo>
                <a:lnTo>
                  <a:pt x="48810" y="234900"/>
                </a:lnTo>
                <a:lnTo>
                  <a:pt x="48810" y="237268"/>
                </a:lnTo>
                <a:lnTo>
                  <a:pt x="49574" y="238871"/>
                </a:lnTo>
                <a:lnTo>
                  <a:pt x="49574" y="241315"/>
                </a:lnTo>
                <a:lnTo>
                  <a:pt x="50338" y="242919"/>
                </a:lnTo>
                <a:lnTo>
                  <a:pt x="50338" y="245286"/>
                </a:lnTo>
                <a:lnTo>
                  <a:pt x="51102" y="245286"/>
                </a:lnTo>
                <a:lnTo>
                  <a:pt x="51102" y="246890"/>
                </a:lnTo>
                <a:lnTo>
                  <a:pt x="52706" y="246890"/>
                </a:lnTo>
                <a:lnTo>
                  <a:pt x="52706" y="249333"/>
                </a:lnTo>
                <a:lnTo>
                  <a:pt x="53470" y="249333"/>
                </a:lnTo>
                <a:lnTo>
                  <a:pt x="54234" y="250097"/>
                </a:lnTo>
                <a:lnTo>
                  <a:pt x="54234" y="249333"/>
                </a:lnTo>
                <a:lnTo>
                  <a:pt x="54997" y="250097"/>
                </a:lnTo>
                <a:lnTo>
                  <a:pt x="54997" y="250937"/>
                </a:lnTo>
                <a:lnTo>
                  <a:pt x="56525" y="250097"/>
                </a:lnTo>
                <a:lnTo>
                  <a:pt x="56525" y="249333"/>
                </a:lnTo>
                <a:lnTo>
                  <a:pt x="57365" y="250097"/>
                </a:lnTo>
                <a:lnTo>
                  <a:pt x="57365" y="250937"/>
                </a:lnTo>
                <a:lnTo>
                  <a:pt x="58129" y="250937"/>
                </a:lnTo>
                <a:lnTo>
                  <a:pt x="58893" y="250937"/>
                </a:lnTo>
                <a:lnTo>
                  <a:pt x="60421" y="250937"/>
                </a:lnTo>
                <a:lnTo>
                  <a:pt x="60421" y="252541"/>
                </a:lnTo>
                <a:lnTo>
                  <a:pt x="61185" y="250937"/>
                </a:lnTo>
                <a:lnTo>
                  <a:pt x="62025" y="250937"/>
                </a:lnTo>
                <a:lnTo>
                  <a:pt x="62789" y="249333"/>
                </a:lnTo>
                <a:lnTo>
                  <a:pt x="64316" y="248493"/>
                </a:lnTo>
                <a:lnTo>
                  <a:pt x="64316" y="249333"/>
                </a:lnTo>
                <a:lnTo>
                  <a:pt x="65080" y="249333"/>
                </a:lnTo>
                <a:lnTo>
                  <a:pt x="65080" y="252541"/>
                </a:lnTo>
                <a:lnTo>
                  <a:pt x="65844" y="254908"/>
                </a:lnTo>
                <a:lnTo>
                  <a:pt x="65844" y="238108"/>
                </a:lnTo>
                <a:lnTo>
                  <a:pt x="66608" y="173960"/>
                </a:lnTo>
                <a:lnTo>
                  <a:pt x="66608" y="99428"/>
                </a:lnTo>
                <a:lnTo>
                  <a:pt x="66608" y="32913"/>
                </a:lnTo>
                <a:lnTo>
                  <a:pt x="68212" y="14433"/>
                </a:lnTo>
                <a:lnTo>
                  <a:pt x="68212" y="36884"/>
                </a:lnTo>
                <a:lnTo>
                  <a:pt x="68976" y="67354"/>
                </a:lnTo>
                <a:lnTo>
                  <a:pt x="68976" y="98588"/>
                </a:lnTo>
                <a:lnTo>
                  <a:pt x="69740" y="126690"/>
                </a:lnTo>
                <a:lnTo>
                  <a:pt x="69740" y="149905"/>
                </a:lnTo>
                <a:lnTo>
                  <a:pt x="71268" y="169149"/>
                </a:lnTo>
                <a:lnTo>
                  <a:pt x="71268" y="182742"/>
                </a:lnTo>
                <a:lnTo>
                  <a:pt x="71268" y="196412"/>
                </a:lnTo>
                <a:lnTo>
                  <a:pt x="72031" y="205194"/>
                </a:lnTo>
                <a:lnTo>
                  <a:pt x="72031" y="212449"/>
                </a:lnTo>
                <a:lnTo>
                  <a:pt x="72872" y="218863"/>
                </a:lnTo>
                <a:lnTo>
                  <a:pt x="72872" y="225278"/>
                </a:lnTo>
                <a:lnTo>
                  <a:pt x="73636" y="230089"/>
                </a:lnTo>
                <a:lnTo>
                  <a:pt x="73636" y="233297"/>
                </a:lnTo>
                <a:lnTo>
                  <a:pt x="73636" y="236504"/>
                </a:lnTo>
                <a:lnTo>
                  <a:pt x="75163" y="238108"/>
                </a:lnTo>
                <a:lnTo>
                  <a:pt x="75163" y="241315"/>
                </a:lnTo>
                <a:lnTo>
                  <a:pt x="75927" y="242919"/>
                </a:lnTo>
                <a:lnTo>
                  <a:pt x="75927" y="244522"/>
                </a:lnTo>
                <a:lnTo>
                  <a:pt x="76691" y="244522"/>
                </a:lnTo>
                <a:lnTo>
                  <a:pt x="76691" y="245286"/>
                </a:lnTo>
                <a:lnTo>
                  <a:pt x="77455" y="246126"/>
                </a:lnTo>
                <a:lnTo>
                  <a:pt x="79059" y="246126"/>
                </a:lnTo>
                <a:lnTo>
                  <a:pt x="79823" y="246890"/>
                </a:lnTo>
                <a:lnTo>
                  <a:pt x="80587" y="248493"/>
                </a:lnTo>
                <a:lnTo>
                  <a:pt x="80587" y="249333"/>
                </a:lnTo>
                <a:lnTo>
                  <a:pt x="81351" y="248493"/>
                </a:lnTo>
                <a:lnTo>
                  <a:pt x="82878" y="249333"/>
                </a:lnTo>
                <a:lnTo>
                  <a:pt x="82878" y="248493"/>
                </a:lnTo>
                <a:lnTo>
                  <a:pt x="83718" y="249333"/>
                </a:lnTo>
                <a:lnTo>
                  <a:pt x="83718" y="248493"/>
                </a:lnTo>
                <a:lnTo>
                  <a:pt x="84482" y="249333"/>
                </a:lnTo>
                <a:lnTo>
                  <a:pt x="85246" y="249333"/>
                </a:lnTo>
                <a:lnTo>
                  <a:pt x="86774" y="249333"/>
                </a:lnTo>
                <a:lnTo>
                  <a:pt x="86774" y="248493"/>
                </a:lnTo>
                <a:lnTo>
                  <a:pt x="87538" y="248493"/>
                </a:lnTo>
                <a:lnTo>
                  <a:pt x="88302" y="248493"/>
                </a:lnTo>
                <a:lnTo>
                  <a:pt x="88302" y="249333"/>
                </a:lnTo>
                <a:lnTo>
                  <a:pt x="89142" y="248493"/>
                </a:lnTo>
                <a:lnTo>
                  <a:pt x="89142" y="249333"/>
                </a:lnTo>
                <a:lnTo>
                  <a:pt x="90670" y="249333"/>
                </a:lnTo>
                <a:lnTo>
                  <a:pt x="91433" y="249333"/>
                </a:lnTo>
                <a:lnTo>
                  <a:pt x="91433" y="230853"/>
                </a:lnTo>
                <a:lnTo>
                  <a:pt x="92197" y="169913"/>
                </a:lnTo>
                <a:lnTo>
                  <a:pt x="92197" y="98588"/>
                </a:lnTo>
                <a:lnTo>
                  <a:pt x="92961" y="33677"/>
                </a:lnTo>
                <a:lnTo>
                  <a:pt x="92961" y="15273"/>
                </a:lnTo>
                <a:lnTo>
                  <a:pt x="92961" y="38488"/>
                </a:lnTo>
                <a:lnTo>
                  <a:pt x="94565" y="70561"/>
                </a:lnTo>
                <a:lnTo>
                  <a:pt x="94565" y="101031"/>
                </a:lnTo>
                <a:lnTo>
                  <a:pt x="95329" y="127454"/>
                </a:lnTo>
                <a:lnTo>
                  <a:pt x="95329" y="149905"/>
                </a:lnTo>
                <a:lnTo>
                  <a:pt x="96093" y="167546"/>
                </a:lnTo>
                <a:lnTo>
                  <a:pt x="96093" y="182742"/>
                </a:lnTo>
                <a:lnTo>
                  <a:pt x="96857" y="194808"/>
                </a:lnTo>
                <a:lnTo>
                  <a:pt x="96857" y="206034"/>
                </a:lnTo>
                <a:lnTo>
                  <a:pt x="96857" y="214052"/>
                </a:lnTo>
                <a:lnTo>
                  <a:pt x="98385" y="220467"/>
                </a:lnTo>
                <a:lnTo>
                  <a:pt x="98385" y="225278"/>
                </a:lnTo>
                <a:lnTo>
                  <a:pt x="99148" y="229249"/>
                </a:lnTo>
                <a:lnTo>
                  <a:pt x="99148" y="233297"/>
                </a:lnTo>
                <a:lnTo>
                  <a:pt x="99989" y="237268"/>
                </a:lnTo>
                <a:lnTo>
                  <a:pt x="99989" y="238108"/>
                </a:lnTo>
                <a:lnTo>
                  <a:pt x="99989" y="240475"/>
                </a:lnTo>
                <a:lnTo>
                  <a:pt x="100753" y="241315"/>
                </a:lnTo>
                <a:lnTo>
                  <a:pt x="100753" y="242079"/>
                </a:lnTo>
                <a:lnTo>
                  <a:pt x="102280" y="244522"/>
                </a:lnTo>
                <a:lnTo>
                  <a:pt x="102280" y="245286"/>
                </a:lnTo>
                <a:lnTo>
                  <a:pt x="103044" y="245286"/>
                </a:lnTo>
                <a:lnTo>
                  <a:pt x="103044" y="246126"/>
                </a:lnTo>
                <a:lnTo>
                  <a:pt x="103808" y="246126"/>
                </a:lnTo>
                <a:lnTo>
                  <a:pt x="104572" y="246890"/>
                </a:lnTo>
                <a:lnTo>
                  <a:pt x="106176" y="246890"/>
                </a:lnTo>
                <a:lnTo>
                  <a:pt x="106940" y="246890"/>
                </a:lnTo>
                <a:lnTo>
                  <a:pt x="106940" y="248493"/>
                </a:lnTo>
                <a:lnTo>
                  <a:pt x="107704" y="246890"/>
                </a:lnTo>
                <a:lnTo>
                  <a:pt x="108468" y="248493"/>
                </a:lnTo>
                <a:lnTo>
                  <a:pt x="108468" y="249333"/>
                </a:lnTo>
                <a:lnTo>
                  <a:pt x="109995" y="248493"/>
                </a:lnTo>
                <a:lnTo>
                  <a:pt x="109995" y="249333"/>
                </a:lnTo>
                <a:lnTo>
                  <a:pt x="110836" y="248493"/>
                </a:lnTo>
                <a:lnTo>
                  <a:pt x="110836" y="246890"/>
                </a:lnTo>
                <a:lnTo>
                  <a:pt x="111599" y="248493"/>
                </a:lnTo>
                <a:lnTo>
                  <a:pt x="112363" y="248493"/>
                </a:lnTo>
                <a:lnTo>
                  <a:pt x="113891" y="248493"/>
                </a:lnTo>
                <a:lnTo>
                  <a:pt x="114655" y="248493"/>
                </a:lnTo>
                <a:lnTo>
                  <a:pt x="114655" y="249333"/>
                </a:lnTo>
                <a:lnTo>
                  <a:pt x="115419" y="248493"/>
                </a:lnTo>
                <a:lnTo>
                  <a:pt x="116259" y="249333"/>
                </a:lnTo>
                <a:lnTo>
                  <a:pt x="116259" y="233297"/>
                </a:lnTo>
                <a:lnTo>
                  <a:pt x="117787" y="170753"/>
                </a:lnTo>
                <a:lnTo>
                  <a:pt x="117787" y="99428"/>
                </a:lnTo>
                <a:lnTo>
                  <a:pt x="118550" y="36884"/>
                </a:lnTo>
                <a:lnTo>
                  <a:pt x="118550" y="18480"/>
                </a:lnTo>
                <a:lnTo>
                  <a:pt x="119314" y="40931"/>
                </a:lnTo>
                <a:lnTo>
                  <a:pt x="119314" y="73005"/>
                </a:lnTo>
                <a:lnTo>
                  <a:pt x="119314" y="103399"/>
                </a:lnTo>
                <a:lnTo>
                  <a:pt x="120078" y="131501"/>
                </a:lnTo>
                <a:lnTo>
                  <a:pt x="120078" y="154716"/>
                </a:lnTo>
                <a:lnTo>
                  <a:pt x="121682" y="173120"/>
                </a:lnTo>
                <a:lnTo>
                  <a:pt x="121682" y="189157"/>
                </a:lnTo>
                <a:lnTo>
                  <a:pt x="122446" y="200383"/>
                </a:lnTo>
                <a:lnTo>
                  <a:pt x="122446" y="210005"/>
                </a:lnTo>
                <a:lnTo>
                  <a:pt x="123210" y="217260"/>
                </a:lnTo>
                <a:lnTo>
                  <a:pt x="123210" y="222071"/>
                </a:lnTo>
                <a:lnTo>
                  <a:pt x="123210" y="226042"/>
                </a:lnTo>
                <a:lnTo>
                  <a:pt x="123974" y="229249"/>
                </a:lnTo>
                <a:lnTo>
                  <a:pt x="123974" y="233297"/>
                </a:lnTo>
                <a:lnTo>
                  <a:pt x="125502" y="236504"/>
                </a:lnTo>
                <a:lnTo>
                  <a:pt x="125502" y="238108"/>
                </a:lnTo>
                <a:lnTo>
                  <a:pt x="126265" y="240475"/>
                </a:lnTo>
                <a:lnTo>
                  <a:pt x="126265" y="241315"/>
                </a:lnTo>
                <a:lnTo>
                  <a:pt x="126265" y="242919"/>
                </a:lnTo>
                <a:lnTo>
                  <a:pt x="127106" y="244522"/>
                </a:lnTo>
                <a:lnTo>
                  <a:pt x="127106" y="245286"/>
                </a:lnTo>
                <a:lnTo>
                  <a:pt x="127870" y="246890"/>
                </a:lnTo>
                <a:lnTo>
                  <a:pt x="129397" y="246890"/>
                </a:lnTo>
                <a:lnTo>
                  <a:pt x="129397" y="248493"/>
                </a:lnTo>
                <a:lnTo>
                  <a:pt x="130161" y="248493"/>
                </a:lnTo>
                <a:lnTo>
                  <a:pt x="130161" y="246890"/>
                </a:lnTo>
                <a:lnTo>
                  <a:pt x="130925" y="246890"/>
                </a:lnTo>
                <a:lnTo>
                  <a:pt x="130925" y="248493"/>
                </a:lnTo>
                <a:lnTo>
                  <a:pt x="131689" y="248493"/>
                </a:lnTo>
                <a:lnTo>
                  <a:pt x="133293" y="249333"/>
                </a:lnTo>
                <a:lnTo>
                  <a:pt x="134057" y="249333"/>
                </a:lnTo>
                <a:lnTo>
                  <a:pt x="134821" y="249333"/>
                </a:lnTo>
                <a:lnTo>
                  <a:pt x="135585" y="248493"/>
                </a:lnTo>
                <a:lnTo>
                  <a:pt x="135585" y="249333"/>
                </a:lnTo>
                <a:lnTo>
                  <a:pt x="137112" y="249333"/>
                </a:lnTo>
                <a:lnTo>
                  <a:pt x="137112" y="248493"/>
                </a:lnTo>
                <a:lnTo>
                  <a:pt x="137953" y="249333"/>
                </a:lnTo>
                <a:lnTo>
                  <a:pt x="138716" y="249333"/>
                </a:lnTo>
                <a:lnTo>
                  <a:pt x="139480" y="250097"/>
                </a:lnTo>
                <a:lnTo>
                  <a:pt x="139480" y="249333"/>
                </a:lnTo>
                <a:lnTo>
                  <a:pt x="141008" y="249333"/>
                </a:lnTo>
                <a:lnTo>
                  <a:pt x="141772" y="249333"/>
                </a:lnTo>
                <a:lnTo>
                  <a:pt x="141772" y="250097"/>
                </a:lnTo>
                <a:lnTo>
                  <a:pt x="142536" y="236504"/>
                </a:lnTo>
                <a:lnTo>
                  <a:pt x="142536" y="177931"/>
                </a:lnTo>
                <a:lnTo>
                  <a:pt x="142536" y="109050"/>
                </a:lnTo>
                <a:lnTo>
                  <a:pt x="143376" y="43299"/>
                </a:lnTo>
                <a:lnTo>
                  <a:pt x="143376" y="24895"/>
                </a:lnTo>
                <a:lnTo>
                  <a:pt x="144904" y="43299"/>
                </a:lnTo>
                <a:lnTo>
                  <a:pt x="144904" y="74609"/>
                </a:lnTo>
                <a:lnTo>
                  <a:pt x="145668" y="105002"/>
                </a:lnTo>
                <a:lnTo>
                  <a:pt x="145668" y="130661"/>
                </a:lnTo>
                <a:lnTo>
                  <a:pt x="145668" y="153113"/>
                </a:lnTo>
                <a:lnTo>
                  <a:pt x="146431" y="170753"/>
                </a:lnTo>
                <a:lnTo>
                  <a:pt x="146431" y="185950"/>
                </a:lnTo>
                <a:lnTo>
                  <a:pt x="147195" y="197176"/>
                </a:lnTo>
                <a:lnTo>
                  <a:pt x="147195" y="206798"/>
                </a:lnTo>
                <a:lnTo>
                  <a:pt x="148799" y="214816"/>
                </a:lnTo>
                <a:lnTo>
                  <a:pt x="148799" y="222071"/>
                </a:lnTo>
                <a:lnTo>
                  <a:pt x="149563" y="226882"/>
                </a:lnTo>
                <a:lnTo>
                  <a:pt x="149563" y="232457"/>
                </a:lnTo>
                <a:lnTo>
                  <a:pt x="149563" y="234900"/>
                </a:lnTo>
                <a:lnTo>
                  <a:pt x="150327" y="238108"/>
                </a:lnTo>
                <a:lnTo>
                  <a:pt x="150327" y="240475"/>
                </a:lnTo>
                <a:lnTo>
                  <a:pt x="151091" y="242079"/>
                </a:lnTo>
                <a:lnTo>
                  <a:pt x="151091" y="244522"/>
                </a:lnTo>
                <a:lnTo>
                  <a:pt x="152619" y="244522"/>
                </a:lnTo>
                <a:lnTo>
                  <a:pt x="152619" y="245286"/>
                </a:lnTo>
                <a:lnTo>
                  <a:pt x="153382" y="246126"/>
                </a:lnTo>
                <a:lnTo>
                  <a:pt x="153382" y="248493"/>
                </a:lnTo>
                <a:lnTo>
                  <a:pt x="154223" y="248493"/>
                </a:lnTo>
                <a:lnTo>
                  <a:pt x="154987" y="249333"/>
                </a:lnTo>
                <a:lnTo>
                  <a:pt x="154987" y="248493"/>
                </a:lnTo>
                <a:lnTo>
                  <a:pt x="156514" y="249333"/>
                </a:lnTo>
                <a:lnTo>
                  <a:pt x="157278" y="248493"/>
                </a:lnTo>
                <a:lnTo>
                  <a:pt x="158042" y="248493"/>
                </a:lnTo>
                <a:lnTo>
                  <a:pt x="158806" y="249333"/>
                </a:lnTo>
                <a:lnTo>
                  <a:pt x="160410" y="248493"/>
                </a:lnTo>
                <a:lnTo>
                  <a:pt x="161174" y="248493"/>
                </a:lnTo>
                <a:lnTo>
                  <a:pt x="161938" y="248493"/>
                </a:lnTo>
                <a:lnTo>
                  <a:pt x="162702" y="249333"/>
                </a:lnTo>
                <a:lnTo>
                  <a:pt x="164229" y="250097"/>
                </a:lnTo>
                <a:lnTo>
                  <a:pt x="165070" y="249333"/>
                </a:lnTo>
                <a:lnTo>
                  <a:pt x="165833" y="249333"/>
                </a:lnTo>
                <a:lnTo>
                  <a:pt x="165833" y="250097"/>
                </a:lnTo>
                <a:lnTo>
                  <a:pt x="165833" y="249333"/>
                </a:lnTo>
                <a:lnTo>
                  <a:pt x="166597" y="249333"/>
                </a:lnTo>
                <a:lnTo>
                  <a:pt x="168125" y="236504"/>
                </a:lnTo>
                <a:lnTo>
                  <a:pt x="168125" y="181979"/>
                </a:lnTo>
                <a:lnTo>
                  <a:pt x="168889" y="114624"/>
                </a:lnTo>
                <a:lnTo>
                  <a:pt x="168889" y="49714"/>
                </a:lnTo>
                <a:lnTo>
                  <a:pt x="168889" y="27262"/>
                </a:lnTo>
                <a:lnTo>
                  <a:pt x="169653" y="46506"/>
                </a:lnTo>
                <a:lnTo>
                  <a:pt x="169653" y="76976"/>
                </a:lnTo>
                <a:lnTo>
                  <a:pt x="170493" y="107446"/>
                </a:lnTo>
                <a:lnTo>
                  <a:pt x="170493" y="133105"/>
                </a:lnTo>
                <a:lnTo>
                  <a:pt x="172021" y="154716"/>
                </a:lnTo>
                <a:lnTo>
                  <a:pt x="172021" y="171517"/>
                </a:lnTo>
                <a:lnTo>
                  <a:pt x="172021" y="186790"/>
                </a:lnTo>
                <a:lnTo>
                  <a:pt x="172785" y="198779"/>
                </a:lnTo>
                <a:lnTo>
                  <a:pt x="172785" y="209241"/>
                </a:lnTo>
                <a:lnTo>
                  <a:pt x="173548" y="216420"/>
                </a:lnTo>
                <a:lnTo>
                  <a:pt x="173548" y="221231"/>
                </a:lnTo>
                <a:lnTo>
                  <a:pt x="174312" y="226042"/>
                </a:lnTo>
                <a:lnTo>
                  <a:pt x="174312" y="229249"/>
                </a:lnTo>
                <a:lnTo>
                  <a:pt x="175916" y="233297"/>
                </a:lnTo>
                <a:lnTo>
                  <a:pt x="175916" y="237268"/>
                </a:lnTo>
                <a:lnTo>
                  <a:pt x="175916" y="238871"/>
                </a:lnTo>
                <a:lnTo>
                  <a:pt x="176680" y="240475"/>
                </a:lnTo>
                <a:lnTo>
                  <a:pt x="176680" y="242079"/>
                </a:lnTo>
                <a:lnTo>
                  <a:pt x="177444" y="242919"/>
                </a:lnTo>
                <a:lnTo>
                  <a:pt x="177444" y="245286"/>
                </a:lnTo>
                <a:lnTo>
                  <a:pt x="178208" y="245286"/>
                </a:lnTo>
                <a:lnTo>
                  <a:pt x="178208" y="246126"/>
                </a:lnTo>
                <a:lnTo>
                  <a:pt x="179736" y="246890"/>
                </a:lnTo>
                <a:lnTo>
                  <a:pt x="180499" y="246126"/>
                </a:lnTo>
                <a:lnTo>
                  <a:pt x="181340" y="246890"/>
                </a:lnTo>
                <a:lnTo>
                  <a:pt x="181340" y="246126"/>
                </a:lnTo>
                <a:lnTo>
                  <a:pt x="181340" y="246890"/>
                </a:lnTo>
                <a:lnTo>
                  <a:pt x="182104" y="248493"/>
                </a:lnTo>
                <a:lnTo>
                  <a:pt x="182104" y="246890"/>
                </a:lnTo>
                <a:lnTo>
                  <a:pt x="183631" y="246890"/>
                </a:lnTo>
                <a:lnTo>
                  <a:pt x="183631" y="248493"/>
                </a:lnTo>
                <a:lnTo>
                  <a:pt x="184395" y="248493"/>
                </a:lnTo>
                <a:lnTo>
                  <a:pt x="185159" y="249333"/>
                </a:lnTo>
                <a:lnTo>
                  <a:pt x="185159" y="248493"/>
                </a:lnTo>
                <a:lnTo>
                  <a:pt x="185999" y="249333"/>
                </a:lnTo>
                <a:lnTo>
                  <a:pt x="187527" y="249333"/>
                </a:lnTo>
                <a:lnTo>
                  <a:pt x="188291" y="249333"/>
                </a:lnTo>
                <a:lnTo>
                  <a:pt x="189055" y="249333"/>
                </a:lnTo>
                <a:lnTo>
                  <a:pt x="189819" y="249333"/>
                </a:lnTo>
                <a:lnTo>
                  <a:pt x="191423" y="249333"/>
                </a:lnTo>
                <a:lnTo>
                  <a:pt x="191423" y="250097"/>
                </a:lnTo>
                <a:lnTo>
                  <a:pt x="192187" y="249333"/>
                </a:lnTo>
                <a:lnTo>
                  <a:pt x="192950" y="237268"/>
                </a:lnTo>
                <a:lnTo>
                  <a:pt x="192950" y="181979"/>
                </a:lnTo>
                <a:lnTo>
                  <a:pt x="193714" y="115464"/>
                </a:lnTo>
                <a:lnTo>
                  <a:pt x="193714" y="54525"/>
                </a:lnTo>
                <a:lnTo>
                  <a:pt x="195242" y="33677"/>
                </a:lnTo>
                <a:lnTo>
                  <a:pt x="195242" y="51317"/>
                </a:lnTo>
                <a:lnTo>
                  <a:pt x="195242" y="79420"/>
                </a:lnTo>
                <a:lnTo>
                  <a:pt x="196006" y="109813"/>
                </a:lnTo>
                <a:lnTo>
                  <a:pt x="196006" y="134708"/>
                </a:lnTo>
                <a:lnTo>
                  <a:pt x="196846" y="154716"/>
                </a:lnTo>
                <a:lnTo>
                  <a:pt x="196846" y="173960"/>
                </a:lnTo>
                <a:lnTo>
                  <a:pt x="198374" y="187554"/>
                </a:lnTo>
                <a:lnTo>
                  <a:pt x="198374" y="200383"/>
                </a:lnTo>
                <a:lnTo>
                  <a:pt x="198374" y="210005"/>
                </a:lnTo>
                <a:lnTo>
                  <a:pt x="199138" y="216420"/>
                </a:lnTo>
                <a:lnTo>
                  <a:pt x="199138" y="224438"/>
                </a:lnTo>
                <a:lnTo>
                  <a:pt x="199902" y="229249"/>
                </a:lnTo>
                <a:lnTo>
                  <a:pt x="199902" y="232457"/>
                </a:lnTo>
                <a:lnTo>
                  <a:pt x="200665" y="234900"/>
                </a:lnTo>
                <a:lnTo>
                  <a:pt x="200665" y="238871"/>
                </a:lnTo>
                <a:lnTo>
                  <a:pt x="202269" y="241315"/>
                </a:lnTo>
                <a:lnTo>
                  <a:pt x="202269" y="242919"/>
                </a:lnTo>
                <a:lnTo>
                  <a:pt x="203033" y="244522"/>
                </a:lnTo>
                <a:lnTo>
                  <a:pt x="203033" y="246126"/>
                </a:lnTo>
                <a:lnTo>
                  <a:pt x="203797" y="246126"/>
                </a:lnTo>
                <a:lnTo>
                  <a:pt x="204561" y="246126"/>
                </a:lnTo>
                <a:lnTo>
                  <a:pt x="204561" y="246890"/>
                </a:lnTo>
                <a:lnTo>
                  <a:pt x="204561" y="248493"/>
                </a:lnTo>
                <a:lnTo>
                  <a:pt x="206089" y="248493"/>
                </a:lnTo>
                <a:lnTo>
                  <a:pt x="206853" y="248493"/>
                </a:lnTo>
                <a:lnTo>
                  <a:pt x="206853" y="250097"/>
                </a:lnTo>
                <a:lnTo>
                  <a:pt x="207693" y="250097"/>
                </a:lnTo>
                <a:lnTo>
                  <a:pt x="207693" y="249333"/>
                </a:lnTo>
                <a:lnTo>
                  <a:pt x="207693" y="250097"/>
                </a:lnTo>
                <a:lnTo>
                  <a:pt x="208457" y="250097"/>
                </a:lnTo>
                <a:lnTo>
                  <a:pt x="209984" y="250097"/>
                </a:lnTo>
                <a:lnTo>
                  <a:pt x="209984" y="249333"/>
                </a:lnTo>
                <a:lnTo>
                  <a:pt x="210748" y="250097"/>
                </a:lnTo>
                <a:lnTo>
                  <a:pt x="210748" y="249333"/>
                </a:lnTo>
                <a:lnTo>
                  <a:pt x="211512" y="249333"/>
                </a:lnTo>
                <a:lnTo>
                  <a:pt x="211512" y="248493"/>
                </a:lnTo>
                <a:lnTo>
                  <a:pt x="212276" y="248493"/>
                </a:lnTo>
                <a:lnTo>
                  <a:pt x="212276" y="249333"/>
                </a:lnTo>
                <a:lnTo>
                  <a:pt x="213880" y="249333"/>
                </a:lnTo>
                <a:lnTo>
                  <a:pt x="214644" y="248493"/>
                </a:lnTo>
                <a:lnTo>
                  <a:pt x="214644" y="249333"/>
                </a:lnTo>
                <a:lnTo>
                  <a:pt x="214644" y="250097"/>
                </a:lnTo>
                <a:lnTo>
                  <a:pt x="215408" y="249333"/>
                </a:lnTo>
                <a:lnTo>
                  <a:pt x="216172" y="249333"/>
                </a:lnTo>
                <a:lnTo>
                  <a:pt x="217699" y="249333"/>
                </a:lnTo>
                <a:lnTo>
                  <a:pt x="218540" y="249333"/>
                </a:lnTo>
                <a:lnTo>
                  <a:pt x="218540" y="238871"/>
                </a:lnTo>
                <a:lnTo>
                  <a:pt x="218540" y="185950"/>
                </a:lnTo>
                <a:lnTo>
                  <a:pt x="219304" y="121879"/>
                </a:lnTo>
                <a:lnTo>
                  <a:pt x="219304" y="59336"/>
                </a:lnTo>
                <a:lnTo>
                  <a:pt x="220067" y="36884"/>
                </a:lnTo>
                <a:lnTo>
                  <a:pt x="220067" y="53761"/>
                </a:lnTo>
                <a:lnTo>
                  <a:pt x="221595" y="81787"/>
                </a:lnTo>
                <a:lnTo>
                  <a:pt x="221595" y="111417"/>
                </a:lnTo>
                <a:lnTo>
                  <a:pt x="221595" y="137076"/>
                </a:lnTo>
                <a:lnTo>
                  <a:pt x="222359" y="157160"/>
                </a:lnTo>
                <a:lnTo>
                  <a:pt x="222359" y="174724"/>
                </a:lnTo>
                <a:lnTo>
                  <a:pt x="223123" y="187554"/>
                </a:lnTo>
                <a:lnTo>
                  <a:pt x="223123" y="200383"/>
                </a:lnTo>
                <a:lnTo>
                  <a:pt x="223963" y="209241"/>
                </a:lnTo>
                <a:lnTo>
                  <a:pt x="223963" y="214816"/>
                </a:lnTo>
                <a:lnTo>
                  <a:pt x="223963" y="220467"/>
                </a:lnTo>
                <a:lnTo>
                  <a:pt x="225491" y="226042"/>
                </a:lnTo>
                <a:lnTo>
                  <a:pt x="225491" y="230089"/>
                </a:lnTo>
                <a:lnTo>
                  <a:pt x="226255" y="233297"/>
                </a:lnTo>
                <a:lnTo>
                  <a:pt x="226255" y="236504"/>
                </a:lnTo>
                <a:lnTo>
                  <a:pt x="227019" y="238108"/>
                </a:lnTo>
                <a:lnTo>
                  <a:pt x="227019" y="238871"/>
                </a:lnTo>
                <a:lnTo>
                  <a:pt x="227782" y="242079"/>
                </a:lnTo>
                <a:lnTo>
                  <a:pt x="227782" y="242919"/>
                </a:lnTo>
                <a:lnTo>
                  <a:pt x="229386" y="245286"/>
                </a:lnTo>
                <a:lnTo>
                  <a:pt x="229386" y="246126"/>
                </a:lnTo>
                <a:lnTo>
                  <a:pt x="230150" y="246126"/>
                </a:lnTo>
                <a:lnTo>
                  <a:pt x="230150" y="246890"/>
                </a:lnTo>
                <a:lnTo>
                  <a:pt x="230914" y="246890"/>
                </a:lnTo>
                <a:lnTo>
                  <a:pt x="231678" y="246890"/>
                </a:lnTo>
                <a:lnTo>
                  <a:pt x="233206" y="246890"/>
                </a:lnTo>
                <a:lnTo>
                  <a:pt x="233970" y="248493"/>
                </a:lnTo>
                <a:lnTo>
                  <a:pt x="234810" y="248493"/>
                </a:lnTo>
                <a:lnTo>
                  <a:pt x="234810" y="246890"/>
                </a:lnTo>
                <a:lnTo>
                  <a:pt x="235574" y="249333"/>
                </a:lnTo>
                <a:lnTo>
                  <a:pt x="235574" y="250097"/>
                </a:lnTo>
                <a:lnTo>
                  <a:pt x="237101" y="248493"/>
                </a:lnTo>
                <a:lnTo>
                  <a:pt x="237865" y="248493"/>
                </a:lnTo>
                <a:lnTo>
                  <a:pt x="237865" y="250097"/>
                </a:lnTo>
                <a:lnTo>
                  <a:pt x="237865" y="250937"/>
                </a:lnTo>
                <a:lnTo>
                  <a:pt x="238629" y="250097"/>
                </a:lnTo>
                <a:lnTo>
                  <a:pt x="238629" y="249333"/>
                </a:lnTo>
                <a:lnTo>
                  <a:pt x="239393" y="250097"/>
                </a:lnTo>
                <a:lnTo>
                  <a:pt x="239393" y="248493"/>
                </a:lnTo>
                <a:lnTo>
                  <a:pt x="240997" y="248493"/>
                </a:lnTo>
                <a:lnTo>
                  <a:pt x="240997" y="249333"/>
                </a:lnTo>
                <a:lnTo>
                  <a:pt x="241761" y="248493"/>
                </a:lnTo>
                <a:lnTo>
                  <a:pt x="242525" y="249333"/>
                </a:lnTo>
                <a:lnTo>
                  <a:pt x="242525" y="248493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1556613" y="3858171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2322" y="0"/>
                </a:lnTo>
                <a:lnTo>
                  <a:pt x="5423" y="0"/>
                </a:lnTo>
                <a:lnTo>
                  <a:pt x="8517" y="0"/>
                </a:lnTo>
                <a:lnTo>
                  <a:pt x="11618" y="0"/>
                </a:lnTo>
                <a:lnTo>
                  <a:pt x="13940" y="0"/>
                </a:lnTo>
                <a:lnTo>
                  <a:pt x="17813" y="0"/>
                </a:lnTo>
                <a:lnTo>
                  <a:pt x="20906" y="0"/>
                </a:lnTo>
                <a:lnTo>
                  <a:pt x="24008" y="0"/>
                </a:lnTo>
                <a:lnTo>
                  <a:pt x="27101" y="0"/>
                </a:lnTo>
                <a:lnTo>
                  <a:pt x="29423" y="0"/>
                </a:lnTo>
                <a:lnTo>
                  <a:pt x="32525" y="0"/>
                </a:lnTo>
                <a:lnTo>
                  <a:pt x="36397" y="0"/>
                </a:lnTo>
                <a:lnTo>
                  <a:pt x="39491" y="0"/>
                </a:lnTo>
                <a:lnTo>
                  <a:pt x="42592" y="0"/>
                </a:lnTo>
                <a:lnTo>
                  <a:pt x="44914" y="0"/>
                </a:lnTo>
                <a:lnTo>
                  <a:pt x="48008" y="0"/>
                </a:lnTo>
                <a:lnTo>
                  <a:pt x="51109" y="0"/>
                </a:lnTo>
                <a:lnTo>
                  <a:pt x="54982" y="0"/>
                </a:lnTo>
                <a:lnTo>
                  <a:pt x="58076" y="0"/>
                </a:lnTo>
                <a:lnTo>
                  <a:pt x="61177" y="0"/>
                </a:lnTo>
                <a:lnTo>
                  <a:pt x="63499" y="0"/>
                </a:lnTo>
                <a:lnTo>
                  <a:pt x="66593" y="0"/>
                </a:lnTo>
                <a:lnTo>
                  <a:pt x="69694" y="0"/>
                </a:lnTo>
                <a:lnTo>
                  <a:pt x="73567" y="0"/>
                </a:lnTo>
                <a:lnTo>
                  <a:pt x="76660" y="0"/>
                </a:lnTo>
                <a:lnTo>
                  <a:pt x="78983" y="0"/>
                </a:lnTo>
                <a:lnTo>
                  <a:pt x="82084" y="0"/>
                </a:lnTo>
                <a:lnTo>
                  <a:pt x="85177" y="0"/>
                </a:lnTo>
                <a:lnTo>
                  <a:pt x="88279" y="0"/>
                </a:lnTo>
                <a:lnTo>
                  <a:pt x="92152" y="0"/>
                </a:lnTo>
                <a:lnTo>
                  <a:pt x="94474" y="0"/>
                </a:lnTo>
                <a:lnTo>
                  <a:pt x="97567" y="0"/>
                </a:lnTo>
                <a:lnTo>
                  <a:pt x="100669" y="0"/>
                </a:lnTo>
                <a:lnTo>
                  <a:pt x="103762" y="0"/>
                </a:lnTo>
                <a:lnTo>
                  <a:pt x="106084" y="0"/>
                </a:lnTo>
                <a:lnTo>
                  <a:pt x="109957" y="0"/>
                </a:lnTo>
                <a:lnTo>
                  <a:pt x="113058" y="0"/>
                </a:lnTo>
                <a:lnTo>
                  <a:pt x="116152" y="0"/>
                </a:lnTo>
                <a:lnTo>
                  <a:pt x="119253" y="0"/>
                </a:lnTo>
                <a:lnTo>
                  <a:pt x="121575" y="0"/>
                </a:lnTo>
                <a:lnTo>
                  <a:pt x="124669" y="0"/>
                </a:lnTo>
                <a:lnTo>
                  <a:pt x="128542" y="0"/>
                </a:lnTo>
                <a:lnTo>
                  <a:pt x="131643" y="0"/>
                </a:lnTo>
                <a:lnTo>
                  <a:pt x="134737" y="0"/>
                </a:lnTo>
                <a:lnTo>
                  <a:pt x="137059" y="0"/>
                </a:lnTo>
                <a:lnTo>
                  <a:pt x="140160" y="0"/>
                </a:lnTo>
                <a:lnTo>
                  <a:pt x="143254" y="0"/>
                </a:lnTo>
                <a:lnTo>
                  <a:pt x="147126" y="0"/>
                </a:lnTo>
                <a:lnTo>
                  <a:pt x="150228" y="0"/>
                </a:lnTo>
                <a:lnTo>
                  <a:pt x="152550" y="0"/>
                </a:lnTo>
                <a:lnTo>
                  <a:pt x="155644" y="0"/>
                </a:lnTo>
                <a:lnTo>
                  <a:pt x="158745" y="0"/>
                </a:lnTo>
                <a:lnTo>
                  <a:pt x="161838" y="0"/>
                </a:lnTo>
                <a:lnTo>
                  <a:pt x="165711" y="0"/>
                </a:lnTo>
                <a:lnTo>
                  <a:pt x="168033" y="0"/>
                </a:lnTo>
                <a:lnTo>
                  <a:pt x="171135" y="0"/>
                </a:lnTo>
                <a:lnTo>
                  <a:pt x="174228" y="0"/>
                </a:lnTo>
                <a:lnTo>
                  <a:pt x="177329" y="0"/>
                </a:lnTo>
                <a:lnTo>
                  <a:pt x="180423" y="0"/>
                </a:lnTo>
                <a:lnTo>
                  <a:pt x="184296" y="0"/>
                </a:lnTo>
                <a:lnTo>
                  <a:pt x="186618" y="0"/>
                </a:lnTo>
                <a:lnTo>
                  <a:pt x="189719" y="0"/>
                </a:lnTo>
                <a:lnTo>
                  <a:pt x="192813" y="0"/>
                </a:lnTo>
                <a:lnTo>
                  <a:pt x="195914" y="0"/>
                </a:lnTo>
                <a:lnTo>
                  <a:pt x="198259" y="0"/>
                </a:lnTo>
                <a:lnTo>
                  <a:pt x="202079" y="0"/>
                </a:lnTo>
                <a:lnTo>
                  <a:pt x="205210" y="0"/>
                </a:lnTo>
                <a:lnTo>
                  <a:pt x="208266" y="0"/>
                </a:lnTo>
                <a:lnTo>
                  <a:pt x="211398" y="0"/>
                </a:lnTo>
                <a:lnTo>
                  <a:pt x="213689" y="0"/>
                </a:lnTo>
                <a:lnTo>
                  <a:pt x="216821" y="0"/>
                </a:lnTo>
                <a:lnTo>
                  <a:pt x="220717" y="0"/>
                </a:lnTo>
                <a:lnTo>
                  <a:pt x="223772" y="0"/>
                </a:lnTo>
                <a:lnTo>
                  <a:pt x="226904" y="0"/>
                </a:lnTo>
                <a:lnTo>
                  <a:pt x="229196" y="0"/>
                </a:lnTo>
                <a:lnTo>
                  <a:pt x="232327" y="0"/>
                </a:lnTo>
                <a:lnTo>
                  <a:pt x="235383" y="0"/>
                </a:lnTo>
                <a:lnTo>
                  <a:pt x="239278" y="0"/>
                </a:lnTo>
                <a:lnTo>
                  <a:pt x="242410" y="0"/>
                </a:lnTo>
                <a:lnTo>
                  <a:pt x="244702" y="0"/>
                </a:lnTo>
                <a:lnTo>
                  <a:pt x="247757" y="0"/>
                </a:lnTo>
                <a:lnTo>
                  <a:pt x="250889" y="0"/>
                </a:lnTo>
                <a:lnTo>
                  <a:pt x="254021" y="0"/>
                </a:lnTo>
                <a:lnTo>
                  <a:pt x="257840" y="0"/>
                </a:lnTo>
                <a:lnTo>
                  <a:pt x="260208" y="0"/>
                </a:lnTo>
                <a:lnTo>
                  <a:pt x="263264" y="0"/>
                </a:lnTo>
                <a:lnTo>
                  <a:pt x="266395" y="0"/>
                </a:lnTo>
                <a:lnTo>
                  <a:pt x="269451" y="0"/>
                </a:lnTo>
                <a:lnTo>
                  <a:pt x="271819" y="0"/>
                </a:lnTo>
                <a:lnTo>
                  <a:pt x="275638" y="0"/>
                </a:lnTo>
                <a:lnTo>
                  <a:pt x="278770" y="0"/>
                </a:lnTo>
                <a:lnTo>
                  <a:pt x="281902" y="0"/>
                </a:lnTo>
                <a:lnTo>
                  <a:pt x="284957" y="0"/>
                </a:lnTo>
                <a:lnTo>
                  <a:pt x="287325" y="0"/>
                </a:lnTo>
                <a:lnTo>
                  <a:pt x="290381" y="0"/>
                </a:lnTo>
                <a:lnTo>
                  <a:pt x="294276" y="0"/>
                </a:lnTo>
                <a:lnTo>
                  <a:pt x="297332" y="0"/>
                </a:lnTo>
                <a:lnTo>
                  <a:pt x="300464" y="0"/>
                </a:lnTo>
                <a:lnTo>
                  <a:pt x="303519" y="0"/>
                </a:lnTo>
                <a:lnTo>
                  <a:pt x="305887" y="0"/>
                </a:lnTo>
                <a:lnTo>
                  <a:pt x="308942" y="0"/>
                </a:lnTo>
                <a:lnTo>
                  <a:pt x="312838" y="0"/>
                </a:lnTo>
                <a:lnTo>
                  <a:pt x="315970" y="0"/>
                </a:lnTo>
                <a:lnTo>
                  <a:pt x="319025" y="0"/>
                </a:lnTo>
                <a:lnTo>
                  <a:pt x="321393" y="0"/>
                </a:lnTo>
                <a:lnTo>
                  <a:pt x="324449" y="0"/>
                </a:lnTo>
                <a:lnTo>
                  <a:pt x="328344" y="0"/>
                </a:lnTo>
                <a:lnTo>
                  <a:pt x="331400" y="0"/>
                </a:lnTo>
                <a:lnTo>
                  <a:pt x="334532" y="0"/>
                </a:lnTo>
                <a:lnTo>
                  <a:pt x="336823" y="0"/>
                </a:lnTo>
                <a:lnTo>
                  <a:pt x="339955" y="0"/>
                </a:lnTo>
                <a:lnTo>
                  <a:pt x="343011" y="0"/>
                </a:lnTo>
                <a:lnTo>
                  <a:pt x="346906" y="0"/>
                </a:lnTo>
                <a:lnTo>
                  <a:pt x="350038" y="0"/>
                </a:lnTo>
                <a:lnTo>
                  <a:pt x="352330" y="0"/>
                </a:lnTo>
                <a:lnTo>
                  <a:pt x="355462" y="0"/>
                </a:lnTo>
                <a:lnTo>
                  <a:pt x="358517" y="0"/>
                </a:lnTo>
                <a:lnTo>
                  <a:pt x="361649" y="0"/>
                </a:lnTo>
                <a:lnTo>
                  <a:pt x="365468" y="0"/>
                </a:lnTo>
                <a:lnTo>
                  <a:pt x="367836" y="0"/>
                </a:lnTo>
                <a:lnTo>
                  <a:pt x="370891" y="0"/>
                </a:lnTo>
                <a:lnTo>
                  <a:pt x="374023" y="0"/>
                </a:lnTo>
                <a:lnTo>
                  <a:pt x="377079" y="0"/>
                </a:lnTo>
                <a:lnTo>
                  <a:pt x="379447" y="0"/>
                </a:lnTo>
                <a:lnTo>
                  <a:pt x="383342" y="0"/>
                </a:lnTo>
                <a:lnTo>
                  <a:pt x="386398" y="0"/>
                </a:lnTo>
                <a:lnTo>
                  <a:pt x="389530" y="0"/>
                </a:lnTo>
                <a:lnTo>
                  <a:pt x="392585" y="0"/>
                </a:lnTo>
                <a:lnTo>
                  <a:pt x="394953" y="0"/>
                </a:lnTo>
                <a:lnTo>
                  <a:pt x="398008" y="0"/>
                </a:lnTo>
                <a:lnTo>
                  <a:pt x="401904" y="0"/>
                </a:lnTo>
                <a:lnTo>
                  <a:pt x="404960" y="0"/>
                </a:lnTo>
                <a:lnTo>
                  <a:pt x="408091" y="0"/>
                </a:lnTo>
                <a:lnTo>
                  <a:pt x="410383" y="0"/>
                </a:lnTo>
                <a:lnTo>
                  <a:pt x="413515" y="0"/>
                </a:lnTo>
                <a:lnTo>
                  <a:pt x="416570" y="0"/>
                </a:lnTo>
                <a:lnTo>
                  <a:pt x="420466" y="0"/>
                </a:lnTo>
                <a:lnTo>
                  <a:pt x="423598" y="0"/>
                </a:lnTo>
                <a:lnTo>
                  <a:pt x="426653" y="0"/>
                </a:lnTo>
                <a:lnTo>
                  <a:pt x="429021" y="0"/>
                </a:lnTo>
                <a:lnTo>
                  <a:pt x="432077" y="0"/>
                </a:lnTo>
                <a:lnTo>
                  <a:pt x="435208" y="0"/>
                </a:lnTo>
                <a:lnTo>
                  <a:pt x="439028" y="0"/>
                </a:lnTo>
                <a:lnTo>
                  <a:pt x="442160" y="0"/>
                </a:lnTo>
                <a:lnTo>
                  <a:pt x="444451" y="0"/>
                </a:lnTo>
                <a:lnTo>
                  <a:pt x="447583" y="0"/>
                </a:lnTo>
                <a:lnTo>
                  <a:pt x="450715" y="0"/>
                </a:lnTo>
                <a:lnTo>
                  <a:pt x="453770" y="0"/>
                </a:lnTo>
                <a:lnTo>
                  <a:pt x="457666" y="0"/>
                </a:lnTo>
                <a:lnTo>
                  <a:pt x="459957" y="0"/>
                </a:lnTo>
                <a:lnTo>
                  <a:pt x="463089" y="0"/>
                </a:lnTo>
                <a:lnTo>
                  <a:pt x="466145" y="0"/>
                </a:lnTo>
                <a:lnTo>
                  <a:pt x="469277" y="0"/>
                </a:lnTo>
                <a:lnTo>
                  <a:pt x="471568" y="0"/>
                </a:lnTo>
                <a:lnTo>
                  <a:pt x="475464" y="0"/>
                </a:lnTo>
                <a:lnTo>
                  <a:pt x="478519" y="0"/>
                </a:lnTo>
                <a:lnTo>
                  <a:pt x="481651" y="0"/>
                </a:lnTo>
                <a:lnTo>
                  <a:pt x="484783" y="0"/>
                </a:lnTo>
                <a:lnTo>
                  <a:pt x="487074" y="0"/>
                </a:lnTo>
                <a:lnTo>
                  <a:pt x="490206" y="0"/>
                </a:lnTo>
                <a:lnTo>
                  <a:pt x="494026" y="0"/>
                </a:lnTo>
                <a:lnTo>
                  <a:pt x="497157" y="0"/>
                </a:lnTo>
                <a:lnTo>
                  <a:pt x="500213" y="0"/>
                </a:lnTo>
                <a:lnTo>
                  <a:pt x="502581" y="0"/>
                </a:lnTo>
                <a:lnTo>
                  <a:pt x="505636" y="0"/>
                </a:lnTo>
                <a:lnTo>
                  <a:pt x="508768" y="0"/>
                </a:lnTo>
                <a:lnTo>
                  <a:pt x="512664" y="0"/>
                </a:lnTo>
                <a:lnTo>
                  <a:pt x="515719" y="0"/>
                </a:lnTo>
                <a:lnTo>
                  <a:pt x="518011" y="0"/>
                </a:lnTo>
                <a:lnTo>
                  <a:pt x="521143" y="0"/>
                </a:lnTo>
                <a:lnTo>
                  <a:pt x="524274" y="0"/>
                </a:lnTo>
                <a:lnTo>
                  <a:pt x="527330" y="0"/>
                </a:lnTo>
                <a:lnTo>
                  <a:pt x="531226" y="0"/>
                </a:lnTo>
                <a:lnTo>
                  <a:pt x="533517" y="0"/>
                </a:lnTo>
                <a:lnTo>
                  <a:pt x="536649" y="0"/>
                </a:lnTo>
                <a:lnTo>
                  <a:pt x="539704" y="0"/>
                </a:lnTo>
                <a:lnTo>
                  <a:pt x="542836" y="0"/>
                </a:lnTo>
                <a:lnTo>
                  <a:pt x="545128" y="0"/>
                </a:lnTo>
                <a:lnTo>
                  <a:pt x="549787" y="0"/>
                </a:lnTo>
                <a:lnTo>
                  <a:pt x="552155" y="0"/>
                </a:lnTo>
                <a:lnTo>
                  <a:pt x="555211" y="0"/>
                </a:lnTo>
                <a:lnTo>
                  <a:pt x="558343" y="0"/>
                </a:lnTo>
                <a:lnTo>
                  <a:pt x="561398" y="0"/>
                </a:lnTo>
                <a:lnTo>
                  <a:pt x="563766" y="0"/>
                </a:lnTo>
                <a:lnTo>
                  <a:pt x="567585" y="0"/>
                </a:lnTo>
                <a:lnTo>
                  <a:pt x="570717" y="0"/>
                </a:lnTo>
                <a:lnTo>
                  <a:pt x="573773" y="0"/>
                </a:lnTo>
                <a:lnTo>
                  <a:pt x="576904" y="0"/>
                </a:lnTo>
                <a:lnTo>
                  <a:pt x="579196" y="0"/>
                </a:lnTo>
                <a:lnTo>
                  <a:pt x="582328" y="0"/>
                </a:lnTo>
                <a:lnTo>
                  <a:pt x="586223" y="0"/>
                </a:lnTo>
                <a:lnTo>
                  <a:pt x="589279" y="0"/>
                </a:lnTo>
                <a:lnTo>
                  <a:pt x="592411" y="0"/>
                </a:lnTo>
                <a:lnTo>
                  <a:pt x="594702" y="0"/>
                </a:lnTo>
                <a:lnTo>
                  <a:pt x="597834" y="0"/>
                </a:lnTo>
                <a:lnTo>
                  <a:pt x="600890" y="0"/>
                </a:lnTo>
                <a:lnTo>
                  <a:pt x="604785" y="0"/>
                </a:lnTo>
                <a:lnTo>
                  <a:pt x="607841" y="0"/>
                </a:lnTo>
                <a:lnTo>
                  <a:pt x="610209" y="0"/>
                </a:lnTo>
                <a:lnTo>
                  <a:pt x="613264" y="0"/>
                </a:lnTo>
                <a:lnTo>
                  <a:pt x="616396" y="0"/>
                </a:lnTo>
                <a:lnTo>
                  <a:pt x="619451" y="0"/>
                </a:lnTo>
                <a:lnTo>
                  <a:pt x="623347" y="0"/>
                </a:lnTo>
                <a:lnTo>
                  <a:pt x="625715" y="0"/>
                </a:lnTo>
                <a:lnTo>
                  <a:pt x="628770" y="0"/>
                </a:lnTo>
                <a:lnTo>
                  <a:pt x="631902" y="0"/>
                </a:lnTo>
                <a:lnTo>
                  <a:pt x="634958" y="0"/>
                </a:lnTo>
                <a:lnTo>
                  <a:pt x="637326" y="0"/>
                </a:lnTo>
                <a:lnTo>
                  <a:pt x="641145" y="0"/>
                </a:lnTo>
                <a:lnTo>
                  <a:pt x="644277" y="0"/>
                </a:lnTo>
                <a:lnTo>
                  <a:pt x="647332" y="0"/>
                </a:lnTo>
                <a:lnTo>
                  <a:pt x="650464" y="0"/>
                </a:lnTo>
                <a:lnTo>
                  <a:pt x="652756" y="0"/>
                </a:lnTo>
                <a:lnTo>
                  <a:pt x="655887" y="0"/>
                </a:lnTo>
                <a:lnTo>
                  <a:pt x="659783" y="0"/>
                </a:lnTo>
                <a:lnTo>
                  <a:pt x="662839" y="0"/>
                </a:lnTo>
                <a:lnTo>
                  <a:pt x="665970" y="0"/>
                </a:lnTo>
                <a:lnTo>
                  <a:pt x="668262" y="0"/>
                </a:lnTo>
                <a:lnTo>
                  <a:pt x="671394" y="0"/>
                </a:lnTo>
                <a:lnTo>
                  <a:pt x="674449" y="0"/>
                </a:lnTo>
                <a:lnTo>
                  <a:pt x="678345" y="0"/>
                </a:lnTo>
                <a:lnTo>
                  <a:pt x="681400" y="0"/>
                </a:lnTo>
                <a:lnTo>
                  <a:pt x="684532" y="0"/>
                </a:lnTo>
                <a:lnTo>
                  <a:pt x="686824" y="0"/>
                </a:lnTo>
                <a:lnTo>
                  <a:pt x="689956" y="0"/>
                </a:lnTo>
                <a:lnTo>
                  <a:pt x="693851" y="0"/>
                </a:lnTo>
                <a:lnTo>
                  <a:pt x="696907" y="0"/>
                </a:lnTo>
                <a:lnTo>
                  <a:pt x="700039" y="0"/>
                </a:lnTo>
                <a:lnTo>
                  <a:pt x="702330" y="0"/>
                </a:lnTo>
                <a:lnTo>
                  <a:pt x="705462" y="0"/>
                </a:lnTo>
                <a:lnTo>
                  <a:pt x="708517" y="0"/>
                </a:lnTo>
                <a:lnTo>
                  <a:pt x="712413" y="0"/>
                </a:lnTo>
                <a:lnTo>
                  <a:pt x="715545" y="0"/>
                </a:lnTo>
                <a:lnTo>
                  <a:pt x="717836" y="0"/>
                </a:lnTo>
                <a:lnTo>
                  <a:pt x="720892" y="0"/>
                </a:lnTo>
                <a:lnTo>
                  <a:pt x="724024" y="0"/>
                </a:lnTo>
                <a:lnTo>
                  <a:pt x="727156" y="0"/>
                </a:lnTo>
                <a:lnTo>
                  <a:pt x="730975" y="0"/>
                </a:lnTo>
                <a:lnTo>
                  <a:pt x="733343" y="0"/>
                </a:lnTo>
                <a:lnTo>
                  <a:pt x="736398" y="0"/>
                </a:lnTo>
                <a:lnTo>
                  <a:pt x="739530" y="0"/>
                </a:lnTo>
                <a:lnTo>
                  <a:pt x="742585" y="0"/>
                </a:lnTo>
                <a:lnTo>
                  <a:pt x="744953" y="0"/>
                </a:lnTo>
                <a:lnTo>
                  <a:pt x="748773" y="0"/>
                </a:lnTo>
                <a:lnTo>
                  <a:pt x="751905" y="0"/>
                </a:lnTo>
                <a:lnTo>
                  <a:pt x="755036" y="0"/>
                </a:lnTo>
                <a:lnTo>
                  <a:pt x="758092" y="0"/>
                </a:lnTo>
                <a:lnTo>
                  <a:pt x="760460" y="0"/>
                </a:lnTo>
                <a:lnTo>
                  <a:pt x="763515" y="0"/>
                </a:lnTo>
                <a:lnTo>
                  <a:pt x="767411" y="0"/>
                </a:lnTo>
                <a:lnTo>
                  <a:pt x="770466" y="0"/>
                </a:lnTo>
                <a:lnTo>
                  <a:pt x="773598" y="0"/>
                </a:lnTo>
                <a:lnTo>
                  <a:pt x="775890" y="0"/>
                </a:lnTo>
                <a:lnTo>
                  <a:pt x="779022" y="0"/>
                </a:lnTo>
                <a:lnTo>
                  <a:pt x="782077" y="0"/>
                </a:lnTo>
                <a:lnTo>
                  <a:pt x="785973" y="0"/>
                </a:lnTo>
                <a:lnTo>
                  <a:pt x="789105" y="0"/>
                </a:lnTo>
                <a:lnTo>
                  <a:pt x="791396" y="0"/>
                </a:lnTo>
                <a:lnTo>
                  <a:pt x="794528" y="0"/>
                </a:lnTo>
                <a:lnTo>
                  <a:pt x="797583" y="0"/>
                </a:lnTo>
                <a:lnTo>
                  <a:pt x="800715" y="0"/>
                </a:lnTo>
                <a:lnTo>
                  <a:pt x="804534" y="0"/>
                </a:lnTo>
                <a:lnTo>
                  <a:pt x="807666" y="0"/>
                </a:lnTo>
                <a:lnTo>
                  <a:pt x="809958" y="0"/>
                </a:lnTo>
                <a:lnTo>
                  <a:pt x="813090" y="0"/>
                </a:lnTo>
                <a:lnTo>
                  <a:pt x="816145" y="0"/>
                </a:lnTo>
                <a:lnTo>
                  <a:pt x="819277" y="0"/>
                </a:lnTo>
                <a:lnTo>
                  <a:pt x="823173" y="0"/>
                </a:lnTo>
                <a:lnTo>
                  <a:pt x="825464" y="0"/>
                </a:lnTo>
                <a:lnTo>
                  <a:pt x="828596" y="0"/>
                </a:lnTo>
                <a:lnTo>
                  <a:pt x="831652" y="0"/>
                </a:lnTo>
                <a:lnTo>
                  <a:pt x="834783" y="0"/>
                </a:lnTo>
                <a:lnTo>
                  <a:pt x="837075" y="0"/>
                </a:lnTo>
                <a:lnTo>
                  <a:pt x="840971" y="0"/>
                </a:lnTo>
                <a:lnTo>
                  <a:pt x="844026" y="0"/>
                </a:lnTo>
                <a:lnTo>
                  <a:pt x="847158" y="0"/>
                </a:lnTo>
                <a:lnTo>
                  <a:pt x="850213" y="0"/>
                </a:lnTo>
                <a:lnTo>
                  <a:pt x="852581" y="0"/>
                </a:lnTo>
                <a:lnTo>
                  <a:pt x="855637" y="0"/>
                </a:lnTo>
                <a:lnTo>
                  <a:pt x="859532" y="0"/>
                </a:lnTo>
                <a:lnTo>
                  <a:pt x="862664" y="0"/>
                </a:lnTo>
                <a:lnTo>
                  <a:pt x="865720" y="0"/>
                </a:lnTo>
                <a:lnTo>
                  <a:pt x="868088" y="0"/>
                </a:lnTo>
                <a:lnTo>
                  <a:pt x="871143" y="0"/>
                </a:lnTo>
                <a:lnTo>
                  <a:pt x="874275" y="0"/>
                </a:lnTo>
                <a:lnTo>
                  <a:pt x="878094" y="0"/>
                </a:lnTo>
                <a:lnTo>
                  <a:pt x="881226" y="0"/>
                </a:lnTo>
                <a:lnTo>
                  <a:pt x="883518" y="0"/>
                </a:lnTo>
                <a:lnTo>
                  <a:pt x="886649" y="0"/>
                </a:lnTo>
                <a:lnTo>
                  <a:pt x="889705" y="0"/>
                </a:lnTo>
                <a:lnTo>
                  <a:pt x="892837" y="0"/>
                </a:lnTo>
                <a:lnTo>
                  <a:pt x="896732" y="0"/>
                </a:lnTo>
                <a:lnTo>
                  <a:pt x="899024" y="0"/>
                </a:lnTo>
                <a:lnTo>
                  <a:pt x="902156" y="0"/>
                </a:lnTo>
                <a:lnTo>
                  <a:pt x="905211" y="0"/>
                </a:lnTo>
                <a:lnTo>
                  <a:pt x="908343" y="0"/>
                </a:lnTo>
                <a:lnTo>
                  <a:pt x="910635" y="0"/>
                </a:lnTo>
                <a:lnTo>
                  <a:pt x="914530" y="0"/>
                </a:lnTo>
                <a:lnTo>
                  <a:pt x="917586" y="0"/>
                </a:lnTo>
                <a:lnTo>
                  <a:pt x="920718" y="0"/>
                </a:lnTo>
                <a:lnTo>
                  <a:pt x="923849" y="0"/>
                </a:lnTo>
                <a:lnTo>
                  <a:pt x="926905" y="0"/>
                </a:lnTo>
                <a:lnTo>
                  <a:pt x="929196" y="0"/>
                </a:lnTo>
                <a:lnTo>
                  <a:pt x="933092" y="0"/>
                </a:lnTo>
                <a:lnTo>
                  <a:pt x="936224" y="0"/>
                </a:lnTo>
                <a:lnTo>
                  <a:pt x="939279" y="0"/>
                </a:lnTo>
                <a:lnTo>
                  <a:pt x="942411" y="0"/>
                </a:lnTo>
                <a:lnTo>
                  <a:pt x="944703" y="0"/>
                </a:lnTo>
                <a:lnTo>
                  <a:pt x="947835" y="0"/>
                </a:lnTo>
                <a:lnTo>
                  <a:pt x="951654" y="0"/>
                </a:lnTo>
                <a:lnTo>
                  <a:pt x="954786" y="0"/>
                </a:lnTo>
                <a:lnTo>
                  <a:pt x="957917" y="0"/>
                </a:lnTo>
                <a:lnTo>
                  <a:pt x="960209" y="0"/>
                </a:lnTo>
                <a:lnTo>
                  <a:pt x="963341" y="0"/>
                </a:lnTo>
                <a:lnTo>
                  <a:pt x="966396" y="0"/>
                </a:lnTo>
                <a:lnTo>
                  <a:pt x="970292" y="0"/>
                </a:lnTo>
                <a:lnTo>
                  <a:pt x="973347" y="0"/>
                </a:lnTo>
                <a:lnTo>
                  <a:pt x="975715" y="0"/>
                </a:lnTo>
                <a:lnTo>
                  <a:pt x="978771" y="0"/>
                </a:lnTo>
                <a:lnTo>
                  <a:pt x="981903" y="0"/>
                </a:lnTo>
                <a:lnTo>
                  <a:pt x="984958" y="0"/>
                </a:lnTo>
                <a:lnTo>
                  <a:pt x="988854" y="0"/>
                </a:lnTo>
                <a:lnTo>
                  <a:pt x="991145" y="0"/>
                </a:lnTo>
                <a:lnTo>
                  <a:pt x="994277" y="0"/>
                </a:lnTo>
                <a:lnTo>
                  <a:pt x="997409" y="0"/>
                </a:lnTo>
                <a:lnTo>
                  <a:pt x="1000464" y="0"/>
                </a:lnTo>
                <a:lnTo>
                  <a:pt x="1002832" y="0"/>
                </a:lnTo>
                <a:lnTo>
                  <a:pt x="1006652" y="0"/>
                </a:lnTo>
                <a:lnTo>
                  <a:pt x="1009784" y="0"/>
                </a:lnTo>
                <a:lnTo>
                  <a:pt x="1012839" y="0"/>
                </a:lnTo>
                <a:lnTo>
                  <a:pt x="1015971" y="0"/>
                </a:lnTo>
                <a:lnTo>
                  <a:pt x="1018262" y="0"/>
                </a:lnTo>
                <a:lnTo>
                  <a:pt x="1021394" y="0"/>
                </a:lnTo>
                <a:lnTo>
                  <a:pt x="1025290" y="0"/>
                </a:lnTo>
                <a:lnTo>
                  <a:pt x="1028345" y="0"/>
                </a:lnTo>
                <a:lnTo>
                  <a:pt x="1031477" y="0"/>
                </a:lnTo>
                <a:lnTo>
                  <a:pt x="1033769" y="0"/>
                </a:lnTo>
                <a:lnTo>
                  <a:pt x="1036901" y="0"/>
                </a:lnTo>
                <a:lnTo>
                  <a:pt x="1039956" y="0"/>
                </a:lnTo>
                <a:lnTo>
                  <a:pt x="1043852" y="0"/>
                </a:lnTo>
                <a:lnTo>
                  <a:pt x="1046907" y="0"/>
                </a:lnTo>
                <a:lnTo>
                  <a:pt x="1050039" y="0"/>
                </a:lnTo>
                <a:lnTo>
                  <a:pt x="1052331" y="0"/>
                </a:lnTo>
                <a:lnTo>
                  <a:pt x="1055462" y="0"/>
                </a:lnTo>
                <a:lnTo>
                  <a:pt x="1059358" y="0"/>
                </a:lnTo>
                <a:lnTo>
                  <a:pt x="1062413" y="0"/>
                </a:lnTo>
                <a:lnTo>
                  <a:pt x="1065545" y="0"/>
                </a:lnTo>
                <a:lnTo>
                  <a:pt x="1067837" y="0"/>
                </a:lnTo>
                <a:lnTo>
                  <a:pt x="1070969" y="0"/>
                </a:lnTo>
                <a:lnTo>
                  <a:pt x="1074024" y="0"/>
                </a:lnTo>
                <a:lnTo>
                  <a:pt x="1077920" y="0"/>
                </a:lnTo>
                <a:lnTo>
                  <a:pt x="1080975" y="0"/>
                </a:lnTo>
                <a:lnTo>
                  <a:pt x="1083343" y="0"/>
                </a:lnTo>
                <a:lnTo>
                  <a:pt x="1086399" y="0"/>
                </a:lnTo>
                <a:lnTo>
                  <a:pt x="1089530" y="0"/>
                </a:lnTo>
                <a:lnTo>
                  <a:pt x="1092586" y="0"/>
                </a:lnTo>
                <a:lnTo>
                  <a:pt x="1096482" y="0"/>
                </a:lnTo>
                <a:lnTo>
                  <a:pt x="1098850" y="0"/>
                </a:lnTo>
                <a:lnTo>
                  <a:pt x="1101905" y="0"/>
                </a:lnTo>
                <a:lnTo>
                  <a:pt x="1105037" y="0"/>
                </a:lnTo>
                <a:lnTo>
                  <a:pt x="1108092" y="0"/>
                </a:lnTo>
                <a:lnTo>
                  <a:pt x="1110460" y="0"/>
                </a:lnTo>
                <a:lnTo>
                  <a:pt x="1114280" y="0"/>
                </a:lnTo>
                <a:lnTo>
                  <a:pt x="1117411" y="0"/>
                </a:lnTo>
                <a:lnTo>
                  <a:pt x="1120467" y="0"/>
                </a:lnTo>
                <a:lnTo>
                  <a:pt x="1123599" y="0"/>
                </a:lnTo>
                <a:lnTo>
                  <a:pt x="1125890" y="0"/>
                </a:lnTo>
                <a:lnTo>
                  <a:pt x="1129022" y="0"/>
                </a:lnTo>
                <a:lnTo>
                  <a:pt x="1132918" y="0"/>
                </a:lnTo>
                <a:lnTo>
                  <a:pt x="1135973" y="0"/>
                </a:lnTo>
                <a:lnTo>
                  <a:pt x="1139105" y="0"/>
                </a:lnTo>
                <a:lnTo>
                  <a:pt x="1141397" y="0"/>
                </a:lnTo>
                <a:lnTo>
                  <a:pt x="1144528" y="0"/>
                </a:lnTo>
                <a:lnTo>
                  <a:pt x="1147584" y="0"/>
                </a:lnTo>
                <a:lnTo>
                  <a:pt x="1151479" y="0"/>
                </a:lnTo>
                <a:lnTo>
                  <a:pt x="1154535" y="0"/>
                </a:lnTo>
                <a:lnTo>
                  <a:pt x="1156903" y="0"/>
                </a:lnTo>
                <a:lnTo>
                  <a:pt x="1159958" y="0"/>
                </a:lnTo>
                <a:lnTo>
                  <a:pt x="1163090" y="0"/>
                </a:lnTo>
                <a:lnTo>
                  <a:pt x="1166222" y="0"/>
                </a:lnTo>
                <a:lnTo>
                  <a:pt x="1170041" y="0"/>
                </a:lnTo>
                <a:lnTo>
                  <a:pt x="1172409" y="0"/>
                </a:lnTo>
                <a:lnTo>
                  <a:pt x="1175465" y="0"/>
                </a:lnTo>
                <a:lnTo>
                  <a:pt x="1178596" y="0"/>
                </a:lnTo>
                <a:lnTo>
                  <a:pt x="1181652" y="0"/>
                </a:lnTo>
                <a:lnTo>
                  <a:pt x="1184784" y="0"/>
                </a:lnTo>
                <a:lnTo>
                  <a:pt x="1188679" y="0"/>
                </a:lnTo>
                <a:lnTo>
                  <a:pt x="1190971" y="0"/>
                </a:lnTo>
                <a:lnTo>
                  <a:pt x="1194026" y="0"/>
                </a:lnTo>
                <a:lnTo>
                  <a:pt x="1197158" y="0"/>
                </a:lnTo>
                <a:lnTo>
                  <a:pt x="1200290" y="0"/>
                </a:lnTo>
                <a:lnTo>
                  <a:pt x="1202582" y="0"/>
                </a:lnTo>
                <a:lnTo>
                  <a:pt x="1206477" y="0"/>
                </a:lnTo>
                <a:lnTo>
                  <a:pt x="1209533" y="0"/>
                </a:lnTo>
                <a:lnTo>
                  <a:pt x="1212665" y="0"/>
                </a:lnTo>
                <a:lnTo>
                  <a:pt x="1215720" y="0"/>
                </a:lnTo>
                <a:lnTo>
                  <a:pt x="1218088" y="0"/>
                </a:lnTo>
                <a:lnTo>
                  <a:pt x="1221143" y="0"/>
                </a:lnTo>
                <a:lnTo>
                  <a:pt x="1225039" y="0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1711295" y="416077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1711295" y="41426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1756171" y="422285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1756171" y="42047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1780004" y="426625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1780004" y="424859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1802919" y="433024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1802919" y="431258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1824919" y="437367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1824919" y="435554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1847834" y="438322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1847834" y="436508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1871667" y="440323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1871667" y="4385094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895576" y="444380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895576" y="442614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918492" y="447868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918492" y="446054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942324" y="4503938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72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942324" y="4485324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4">
                <a:moveTo>
                  <a:pt x="0" y="37228"/>
                </a:moveTo>
                <a:lnTo>
                  <a:pt x="35328" y="37228"/>
                </a:lnTo>
                <a:lnTo>
                  <a:pt x="35328" y="0"/>
                </a:lnTo>
                <a:lnTo>
                  <a:pt x="0" y="0"/>
                </a:lnTo>
                <a:lnTo>
                  <a:pt x="0" y="37228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1965240" y="454832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965240" y="453018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989148" y="457743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1989148" y="455978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2013057" y="461041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2013057" y="45922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2035973" y="4630896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2035973" y="461323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2060722" y="464044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2060722" y="46227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2084631" y="468435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2084631" y="46666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2108540" y="469962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2108540" y="468196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2133365" y="472587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2133365" y="470773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2157197" y="474023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2157197" y="4722095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2182023" y="4789870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2182023" y="477173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2205932" y="478127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2205932" y="4763142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2230757" y="478987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2230757" y="47717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2255506" y="480752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2255506" y="478987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2280408" y="481373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2280408" y="479559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2329982" y="483712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2329982" y="48194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2354884" y="485239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2354884" y="483473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2380626" y="486432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2380626" y="4846189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2405452" y="487864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2405452" y="486050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2431270" y="489630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2431270" y="487864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2457012" y="4901555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2457012" y="48834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2481838" y="4928282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2481838" y="491014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2508573" y="4925419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2508573" y="4907282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2533398" y="493162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533398" y="491396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2559140" y="4944510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2559140" y="492637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585952" y="4965511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585952" y="49473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611694" y="4972193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611694" y="495405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637512" y="499128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637512" y="497314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664248" y="4996534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664248" y="497887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689990" y="4990807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689990" y="49731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716725" y="5005125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716725" y="49874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742467" y="5014671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742467" y="499701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770195" y="5015626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770195" y="49979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796013" y="5030899"/>
            <a:ext cx="35560" cy="0"/>
          </a:xfrm>
          <a:custGeom>
            <a:avLst/>
            <a:gdLst/>
            <a:ahLst/>
            <a:cxnLst/>
            <a:rect l="l" t="t" r="r" b="b"/>
            <a:pathLst>
              <a:path w="35560">
                <a:moveTo>
                  <a:pt x="0" y="0"/>
                </a:moveTo>
                <a:lnTo>
                  <a:pt x="35328" y="0"/>
                </a:lnTo>
              </a:path>
            </a:pathLst>
          </a:custGeom>
          <a:ln w="353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796013" y="501323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823665" y="502755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823665" y="5009421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1683605" y="4059623"/>
            <a:ext cx="1156335" cy="1008380"/>
          </a:xfrm>
          <a:custGeom>
            <a:avLst/>
            <a:gdLst/>
            <a:ahLst/>
            <a:cxnLst/>
            <a:rect l="l" t="t" r="r" b="b"/>
            <a:pathLst>
              <a:path w="1156335" h="1008379">
                <a:moveTo>
                  <a:pt x="0" y="0"/>
                </a:moveTo>
                <a:lnTo>
                  <a:pt x="21670" y="43146"/>
                </a:lnTo>
                <a:lnTo>
                  <a:pt x="44892" y="85529"/>
                </a:lnTo>
                <a:lnTo>
                  <a:pt x="67334" y="125468"/>
                </a:lnTo>
                <a:lnTo>
                  <a:pt x="89753" y="165484"/>
                </a:lnTo>
                <a:lnTo>
                  <a:pt x="112974" y="203056"/>
                </a:lnTo>
                <a:lnTo>
                  <a:pt x="136196" y="239024"/>
                </a:lnTo>
                <a:lnTo>
                  <a:pt x="158653" y="275756"/>
                </a:lnTo>
                <a:lnTo>
                  <a:pt x="181874" y="309357"/>
                </a:lnTo>
                <a:lnTo>
                  <a:pt x="205096" y="342118"/>
                </a:lnTo>
                <a:lnTo>
                  <a:pt x="228317" y="374115"/>
                </a:lnTo>
                <a:lnTo>
                  <a:pt x="251538" y="405272"/>
                </a:lnTo>
                <a:lnTo>
                  <a:pt x="275524" y="435666"/>
                </a:lnTo>
                <a:lnTo>
                  <a:pt x="299509" y="463615"/>
                </a:lnTo>
                <a:lnTo>
                  <a:pt x="322730" y="491642"/>
                </a:lnTo>
                <a:lnTo>
                  <a:pt x="346715" y="517224"/>
                </a:lnTo>
                <a:lnTo>
                  <a:pt x="369937" y="543570"/>
                </a:lnTo>
                <a:lnTo>
                  <a:pt x="393922" y="568389"/>
                </a:lnTo>
                <a:lnTo>
                  <a:pt x="417907" y="591528"/>
                </a:lnTo>
                <a:lnTo>
                  <a:pt x="442732" y="614743"/>
                </a:lnTo>
                <a:lnTo>
                  <a:pt x="466718" y="636278"/>
                </a:lnTo>
                <a:lnTo>
                  <a:pt x="490703" y="658730"/>
                </a:lnTo>
                <a:lnTo>
                  <a:pt x="515452" y="678661"/>
                </a:lnTo>
                <a:lnTo>
                  <a:pt x="539437" y="698669"/>
                </a:lnTo>
                <a:lnTo>
                  <a:pt x="565026" y="717852"/>
                </a:lnTo>
                <a:lnTo>
                  <a:pt x="589012" y="735431"/>
                </a:lnTo>
                <a:lnTo>
                  <a:pt x="613761" y="753820"/>
                </a:lnTo>
                <a:lnTo>
                  <a:pt x="639273" y="770605"/>
                </a:lnTo>
                <a:lnTo>
                  <a:pt x="688848" y="802587"/>
                </a:lnTo>
                <a:lnTo>
                  <a:pt x="739110" y="832958"/>
                </a:lnTo>
                <a:lnTo>
                  <a:pt x="765463" y="846551"/>
                </a:lnTo>
                <a:lnTo>
                  <a:pt x="790212" y="859342"/>
                </a:lnTo>
                <a:lnTo>
                  <a:pt x="842078" y="885719"/>
                </a:lnTo>
                <a:lnTo>
                  <a:pt x="893180" y="909698"/>
                </a:lnTo>
                <a:lnTo>
                  <a:pt x="945810" y="931286"/>
                </a:lnTo>
                <a:lnTo>
                  <a:pt x="970559" y="942474"/>
                </a:lnTo>
                <a:lnTo>
                  <a:pt x="997600" y="952867"/>
                </a:lnTo>
                <a:lnTo>
                  <a:pt x="1023953" y="962459"/>
                </a:lnTo>
                <a:lnTo>
                  <a:pt x="1050230" y="972852"/>
                </a:lnTo>
                <a:lnTo>
                  <a:pt x="1076583" y="981649"/>
                </a:lnTo>
                <a:lnTo>
                  <a:pt x="1103700" y="990439"/>
                </a:lnTo>
                <a:lnTo>
                  <a:pt x="1129213" y="998434"/>
                </a:lnTo>
                <a:lnTo>
                  <a:pt x="1156254" y="1008026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1380925" y="3975621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1364693" y="385817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1380925" y="374079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1364693" y="362243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1380925" y="350498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1364693" y="338661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1380925" y="326923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1364693" y="3151789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1380925" y="303441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1364693" y="2916964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1380925" y="279959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1397157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54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1397157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1555658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54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171511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1872660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16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203024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16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2189662" y="2799590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2347169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504754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66325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2822672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980256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1397157" y="2799590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69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2963069" y="3975621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946875" y="385817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963069" y="374079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946875" y="362243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2963069" y="350498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2946875" y="338661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2963069" y="3269239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2946875" y="3151789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2963069" y="303441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2946875" y="2916964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2963069" y="279959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2980256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93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1515556" y="2928457"/>
            <a:ext cx="109855" cy="167640"/>
          </a:xfrm>
          <a:custGeom>
            <a:avLst/>
            <a:gdLst/>
            <a:ahLst/>
            <a:cxnLst/>
            <a:rect l="l" t="t" r="r" b="b"/>
            <a:pathLst>
              <a:path w="109855" h="167639">
                <a:moveTo>
                  <a:pt x="0" y="167049"/>
                </a:moveTo>
                <a:lnTo>
                  <a:pt x="109804" y="167049"/>
                </a:lnTo>
                <a:lnTo>
                  <a:pt x="109804" y="0"/>
                </a:lnTo>
                <a:lnTo>
                  <a:pt x="0" y="0"/>
                </a:lnTo>
                <a:lnTo>
                  <a:pt x="0" y="167049"/>
                </a:lnTo>
                <a:close/>
              </a:path>
            </a:pathLst>
          </a:custGeom>
          <a:ln w="5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990402" y="2444490"/>
            <a:ext cx="2165985" cy="3081655"/>
          </a:xfrm>
          <a:custGeom>
            <a:avLst/>
            <a:gdLst/>
            <a:ahLst/>
            <a:cxnLst/>
            <a:rect l="l" t="t" r="r" b="b"/>
            <a:pathLst>
              <a:path w="2165985" h="3081654">
                <a:moveTo>
                  <a:pt x="2165541" y="0"/>
                </a:moveTo>
                <a:lnTo>
                  <a:pt x="0" y="0"/>
                </a:lnTo>
                <a:lnTo>
                  <a:pt x="0" y="3081353"/>
                </a:lnTo>
                <a:lnTo>
                  <a:pt x="2165541" y="3081353"/>
                </a:lnTo>
                <a:lnTo>
                  <a:pt x="2165541" y="3075626"/>
                </a:lnTo>
                <a:lnTo>
                  <a:pt x="11457" y="3075626"/>
                </a:lnTo>
                <a:lnTo>
                  <a:pt x="5728" y="3069898"/>
                </a:lnTo>
                <a:lnTo>
                  <a:pt x="11457" y="3069898"/>
                </a:lnTo>
                <a:lnTo>
                  <a:pt x="11457" y="11454"/>
                </a:lnTo>
                <a:lnTo>
                  <a:pt x="5728" y="11454"/>
                </a:lnTo>
                <a:lnTo>
                  <a:pt x="11457" y="5727"/>
                </a:lnTo>
                <a:lnTo>
                  <a:pt x="2165541" y="5727"/>
                </a:lnTo>
                <a:lnTo>
                  <a:pt x="2165541" y="0"/>
                </a:lnTo>
                <a:close/>
              </a:path>
              <a:path w="2165985" h="3081654">
                <a:moveTo>
                  <a:pt x="11457" y="3069898"/>
                </a:moveTo>
                <a:lnTo>
                  <a:pt x="5728" y="3069898"/>
                </a:lnTo>
                <a:lnTo>
                  <a:pt x="11457" y="3075626"/>
                </a:lnTo>
                <a:lnTo>
                  <a:pt x="11457" y="3069898"/>
                </a:lnTo>
                <a:close/>
              </a:path>
              <a:path w="2165985" h="3081654">
                <a:moveTo>
                  <a:pt x="2154083" y="3069898"/>
                </a:moveTo>
                <a:lnTo>
                  <a:pt x="11457" y="3069898"/>
                </a:lnTo>
                <a:lnTo>
                  <a:pt x="11457" y="3075626"/>
                </a:lnTo>
                <a:lnTo>
                  <a:pt x="2154083" y="3075626"/>
                </a:lnTo>
                <a:lnTo>
                  <a:pt x="2154083" y="3069898"/>
                </a:lnTo>
                <a:close/>
              </a:path>
              <a:path w="2165985" h="3081654">
                <a:moveTo>
                  <a:pt x="2154083" y="5727"/>
                </a:moveTo>
                <a:lnTo>
                  <a:pt x="2154083" y="3075626"/>
                </a:lnTo>
                <a:lnTo>
                  <a:pt x="2159812" y="3069898"/>
                </a:lnTo>
                <a:lnTo>
                  <a:pt x="2165541" y="3069898"/>
                </a:lnTo>
                <a:lnTo>
                  <a:pt x="2165541" y="11454"/>
                </a:lnTo>
                <a:lnTo>
                  <a:pt x="2159812" y="11454"/>
                </a:lnTo>
                <a:lnTo>
                  <a:pt x="2154083" y="5727"/>
                </a:lnTo>
                <a:close/>
              </a:path>
              <a:path w="2165985" h="3081654">
                <a:moveTo>
                  <a:pt x="2165541" y="3069898"/>
                </a:moveTo>
                <a:lnTo>
                  <a:pt x="2159812" y="3069898"/>
                </a:lnTo>
                <a:lnTo>
                  <a:pt x="2154083" y="3075626"/>
                </a:lnTo>
                <a:lnTo>
                  <a:pt x="2165541" y="3075626"/>
                </a:lnTo>
                <a:lnTo>
                  <a:pt x="2165541" y="3069898"/>
                </a:lnTo>
                <a:close/>
              </a:path>
              <a:path w="2165985" h="3081654">
                <a:moveTo>
                  <a:pt x="11457" y="5727"/>
                </a:moveTo>
                <a:lnTo>
                  <a:pt x="5728" y="11454"/>
                </a:lnTo>
                <a:lnTo>
                  <a:pt x="11457" y="11454"/>
                </a:lnTo>
                <a:lnTo>
                  <a:pt x="11457" y="5727"/>
                </a:lnTo>
                <a:close/>
              </a:path>
              <a:path w="2165985" h="3081654">
                <a:moveTo>
                  <a:pt x="2154083" y="5727"/>
                </a:moveTo>
                <a:lnTo>
                  <a:pt x="11457" y="5727"/>
                </a:lnTo>
                <a:lnTo>
                  <a:pt x="11457" y="11454"/>
                </a:lnTo>
                <a:lnTo>
                  <a:pt x="2154083" y="11454"/>
                </a:lnTo>
                <a:lnTo>
                  <a:pt x="2154083" y="5727"/>
                </a:lnTo>
                <a:close/>
              </a:path>
              <a:path w="2165985" h="3081654">
                <a:moveTo>
                  <a:pt x="2165541" y="5727"/>
                </a:moveTo>
                <a:lnTo>
                  <a:pt x="2154083" y="5727"/>
                </a:lnTo>
                <a:lnTo>
                  <a:pt x="2159812" y="11454"/>
                </a:lnTo>
                <a:lnTo>
                  <a:pt x="2165541" y="11454"/>
                </a:lnTo>
                <a:lnTo>
                  <a:pt x="2165541" y="5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1397157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1661644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1924220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16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189662" y="5152607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09"/>
                </a:moveTo>
                <a:lnTo>
                  <a:pt x="0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453193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716725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2980256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1397157" y="5152607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1380925" y="515260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1364693" y="508387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1380925" y="501419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1364693" y="494451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1380925" y="487482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1364693" y="480609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1380925" y="473736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1364693" y="4667647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1380925" y="459891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1364693" y="4529272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1380925" y="4460543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1364693" y="439181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64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1380925" y="4322092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1364693" y="425336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1380925" y="418463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1364693" y="4113996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1380925" y="404526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1364693" y="397562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1397157" y="3975621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1176985"/>
                </a:moveTo>
                <a:lnTo>
                  <a:pt x="0" y="0"/>
                </a:lnTo>
                <a:lnTo>
                  <a:pt x="0" y="17029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1661644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54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1924220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16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2189662" y="397562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2453193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2716725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93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2980256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1397157" y="3975621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2963069" y="515260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2946875" y="508387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2963069" y="501419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2946875" y="494451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2963069" y="487482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2946875" y="480609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2963069" y="473736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2946875" y="4667647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2963069" y="459891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2946875" y="4529272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2963069" y="446054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2946875" y="4391814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380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2963069" y="4322092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2946875" y="425336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2963069" y="4184634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2946875" y="4113996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2963069" y="404526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2946875" y="397562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2980256" y="3975621"/>
            <a:ext cx="1270" cy="1177290"/>
          </a:xfrm>
          <a:custGeom>
            <a:avLst/>
            <a:gdLst/>
            <a:ahLst/>
            <a:cxnLst/>
            <a:rect l="l" t="t" r="r" b="b"/>
            <a:pathLst>
              <a:path w="1269" h="1177289">
                <a:moveTo>
                  <a:pt x="0" y="1176985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1556613" y="2940867"/>
            <a:ext cx="321945" cy="947419"/>
          </a:xfrm>
          <a:custGeom>
            <a:avLst/>
            <a:gdLst/>
            <a:ahLst/>
            <a:cxnLst/>
            <a:rect l="l" t="t" r="r" b="b"/>
            <a:pathLst>
              <a:path w="321944" h="947420">
                <a:moveTo>
                  <a:pt x="0" y="918144"/>
                </a:moveTo>
                <a:lnTo>
                  <a:pt x="0" y="918907"/>
                </a:lnTo>
                <a:lnTo>
                  <a:pt x="0" y="918144"/>
                </a:lnTo>
                <a:lnTo>
                  <a:pt x="779" y="918144"/>
                </a:lnTo>
                <a:lnTo>
                  <a:pt x="1550" y="917304"/>
                </a:lnTo>
                <a:lnTo>
                  <a:pt x="1550" y="918144"/>
                </a:lnTo>
                <a:lnTo>
                  <a:pt x="2329" y="918907"/>
                </a:lnTo>
                <a:lnTo>
                  <a:pt x="2329" y="918144"/>
                </a:lnTo>
                <a:lnTo>
                  <a:pt x="2329" y="917304"/>
                </a:lnTo>
                <a:lnTo>
                  <a:pt x="3880" y="918144"/>
                </a:lnTo>
                <a:lnTo>
                  <a:pt x="4651" y="917304"/>
                </a:lnTo>
                <a:lnTo>
                  <a:pt x="4651" y="918144"/>
                </a:lnTo>
                <a:lnTo>
                  <a:pt x="5431" y="917304"/>
                </a:lnTo>
                <a:lnTo>
                  <a:pt x="5431" y="914936"/>
                </a:lnTo>
                <a:lnTo>
                  <a:pt x="6202" y="795806"/>
                </a:lnTo>
                <a:lnTo>
                  <a:pt x="6202" y="567014"/>
                </a:lnTo>
                <a:lnTo>
                  <a:pt x="7753" y="333488"/>
                </a:lnTo>
                <a:lnTo>
                  <a:pt x="7753" y="243148"/>
                </a:lnTo>
                <a:lnTo>
                  <a:pt x="8532" y="289502"/>
                </a:lnTo>
                <a:lnTo>
                  <a:pt x="8532" y="378315"/>
                </a:lnTo>
                <a:lnTo>
                  <a:pt x="9303" y="469495"/>
                </a:lnTo>
                <a:lnTo>
                  <a:pt x="9303" y="548610"/>
                </a:lnTo>
                <a:lnTo>
                  <a:pt x="9303" y="615048"/>
                </a:lnTo>
                <a:lnTo>
                  <a:pt x="10082" y="671024"/>
                </a:lnTo>
                <a:lnTo>
                  <a:pt x="10082" y="715011"/>
                </a:lnTo>
                <a:lnTo>
                  <a:pt x="11633" y="750216"/>
                </a:lnTo>
                <a:lnTo>
                  <a:pt x="11633" y="779769"/>
                </a:lnTo>
                <a:lnTo>
                  <a:pt x="12405" y="803748"/>
                </a:lnTo>
                <a:lnTo>
                  <a:pt x="12405" y="822992"/>
                </a:lnTo>
                <a:lnTo>
                  <a:pt x="12405" y="838952"/>
                </a:lnTo>
                <a:lnTo>
                  <a:pt x="13184" y="850942"/>
                </a:lnTo>
                <a:lnTo>
                  <a:pt x="13184" y="861328"/>
                </a:lnTo>
                <a:lnTo>
                  <a:pt x="13955" y="870186"/>
                </a:lnTo>
                <a:lnTo>
                  <a:pt x="13955" y="878128"/>
                </a:lnTo>
                <a:lnTo>
                  <a:pt x="15506" y="882939"/>
                </a:lnTo>
                <a:lnTo>
                  <a:pt x="15506" y="889354"/>
                </a:lnTo>
                <a:lnTo>
                  <a:pt x="16285" y="894165"/>
                </a:lnTo>
                <a:lnTo>
                  <a:pt x="16285" y="897372"/>
                </a:lnTo>
                <a:lnTo>
                  <a:pt x="16285" y="899740"/>
                </a:lnTo>
                <a:lnTo>
                  <a:pt x="17056" y="902947"/>
                </a:lnTo>
                <a:lnTo>
                  <a:pt x="17056" y="905314"/>
                </a:lnTo>
                <a:lnTo>
                  <a:pt x="17836" y="906918"/>
                </a:lnTo>
                <a:lnTo>
                  <a:pt x="17836" y="909362"/>
                </a:lnTo>
                <a:lnTo>
                  <a:pt x="19386" y="909362"/>
                </a:lnTo>
                <a:lnTo>
                  <a:pt x="19386" y="911729"/>
                </a:lnTo>
                <a:lnTo>
                  <a:pt x="19386" y="913333"/>
                </a:lnTo>
                <a:lnTo>
                  <a:pt x="20158" y="911729"/>
                </a:lnTo>
                <a:lnTo>
                  <a:pt x="20937" y="914173"/>
                </a:lnTo>
                <a:lnTo>
                  <a:pt x="21708" y="914936"/>
                </a:lnTo>
                <a:lnTo>
                  <a:pt x="21708" y="915776"/>
                </a:lnTo>
                <a:lnTo>
                  <a:pt x="23259" y="915776"/>
                </a:lnTo>
                <a:lnTo>
                  <a:pt x="23259" y="918144"/>
                </a:lnTo>
                <a:lnTo>
                  <a:pt x="24038" y="917304"/>
                </a:lnTo>
                <a:lnTo>
                  <a:pt x="24810" y="918144"/>
                </a:lnTo>
                <a:lnTo>
                  <a:pt x="24810" y="917304"/>
                </a:lnTo>
                <a:lnTo>
                  <a:pt x="25589" y="915776"/>
                </a:lnTo>
                <a:lnTo>
                  <a:pt x="25589" y="918144"/>
                </a:lnTo>
                <a:lnTo>
                  <a:pt x="27139" y="915776"/>
                </a:lnTo>
                <a:lnTo>
                  <a:pt x="27139" y="917304"/>
                </a:lnTo>
                <a:lnTo>
                  <a:pt x="27911" y="917304"/>
                </a:lnTo>
                <a:lnTo>
                  <a:pt x="28690" y="918144"/>
                </a:lnTo>
                <a:lnTo>
                  <a:pt x="28690" y="915776"/>
                </a:lnTo>
                <a:lnTo>
                  <a:pt x="29462" y="917304"/>
                </a:lnTo>
                <a:lnTo>
                  <a:pt x="29462" y="918144"/>
                </a:lnTo>
                <a:lnTo>
                  <a:pt x="31012" y="915776"/>
                </a:lnTo>
                <a:lnTo>
                  <a:pt x="31012" y="917304"/>
                </a:lnTo>
                <a:lnTo>
                  <a:pt x="31791" y="867742"/>
                </a:lnTo>
                <a:lnTo>
                  <a:pt x="31791" y="666977"/>
                </a:lnTo>
                <a:lnTo>
                  <a:pt x="31791" y="391908"/>
                </a:lnTo>
                <a:lnTo>
                  <a:pt x="32563" y="91944"/>
                </a:lnTo>
                <a:lnTo>
                  <a:pt x="32563" y="0"/>
                </a:lnTo>
                <a:lnTo>
                  <a:pt x="33342" y="66361"/>
                </a:lnTo>
                <a:lnTo>
                  <a:pt x="33342" y="184728"/>
                </a:lnTo>
                <a:lnTo>
                  <a:pt x="34893" y="302331"/>
                </a:lnTo>
                <a:lnTo>
                  <a:pt x="34893" y="411916"/>
                </a:lnTo>
                <a:lnTo>
                  <a:pt x="35664" y="503860"/>
                </a:lnTo>
                <a:lnTo>
                  <a:pt x="35664" y="575033"/>
                </a:lnTo>
                <a:lnTo>
                  <a:pt x="35664" y="631849"/>
                </a:lnTo>
                <a:lnTo>
                  <a:pt x="36443" y="681410"/>
                </a:lnTo>
                <a:lnTo>
                  <a:pt x="36443" y="722189"/>
                </a:lnTo>
                <a:lnTo>
                  <a:pt x="37215" y="758158"/>
                </a:lnTo>
                <a:lnTo>
                  <a:pt x="37215" y="786184"/>
                </a:lnTo>
                <a:lnTo>
                  <a:pt x="38765" y="811766"/>
                </a:lnTo>
                <a:lnTo>
                  <a:pt x="38765" y="843000"/>
                </a:lnTo>
                <a:lnTo>
                  <a:pt x="38765" y="869346"/>
                </a:lnTo>
                <a:lnTo>
                  <a:pt x="39545" y="879732"/>
                </a:lnTo>
                <a:lnTo>
                  <a:pt x="39545" y="886986"/>
                </a:lnTo>
                <a:lnTo>
                  <a:pt x="40316" y="893325"/>
                </a:lnTo>
                <a:lnTo>
                  <a:pt x="40316" y="894165"/>
                </a:lnTo>
                <a:lnTo>
                  <a:pt x="41095" y="897372"/>
                </a:lnTo>
                <a:lnTo>
                  <a:pt x="41095" y="898976"/>
                </a:lnTo>
                <a:lnTo>
                  <a:pt x="41095" y="899740"/>
                </a:lnTo>
                <a:lnTo>
                  <a:pt x="42646" y="902947"/>
                </a:lnTo>
                <a:lnTo>
                  <a:pt x="42646" y="906154"/>
                </a:lnTo>
                <a:lnTo>
                  <a:pt x="43417" y="906918"/>
                </a:lnTo>
                <a:lnTo>
                  <a:pt x="43417" y="909362"/>
                </a:lnTo>
                <a:lnTo>
                  <a:pt x="44196" y="910965"/>
                </a:lnTo>
                <a:lnTo>
                  <a:pt x="44968" y="914173"/>
                </a:lnTo>
                <a:lnTo>
                  <a:pt x="44968" y="915776"/>
                </a:lnTo>
                <a:lnTo>
                  <a:pt x="46519" y="918144"/>
                </a:lnTo>
                <a:lnTo>
                  <a:pt x="46519" y="918907"/>
                </a:lnTo>
                <a:lnTo>
                  <a:pt x="47298" y="918907"/>
                </a:lnTo>
                <a:lnTo>
                  <a:pt x="48069" y="918907"/>
                </a:lnTo>
                <a:lnTo>
                  <a:pt x="48069" y="917304"/>
                </a:lnTo>
                <a:lnTo>
                  <a:pt x="48069" y="919747"/>
                </a:lnTo>
                <a:lnTo>
                  <a:pt x="49620" y="921351"/>
                </a:lnTo>
                <a:lnTo>
                  <a:pt x="49620" y="919747"/>
                </a:lnTo>
                <a:lnTo>
                  <a:pt x="50399" y="919747"/>
                </a:lnTo>
                <a:lnTo>
                  <a:pt x="50399" y="918907"/>
                </a:lnTo>
                <a:lnTo>
                  <a:pt x="51170" y="918144"/>
                </a:lnTo>
                <a:lnTo>
                  <a:pt x="51170" y="918907"/>
                </a:lnTo>
                <a:lnTo>
                  <a:pt x="51950" y="918144"/>
                </a:lnTo>
                <a:lnTo>
                  <a:pt x="51950" y="917304"/>
                </a:lnTo>
                <a:lnTo>
                  <a:pt x="51950" y="918907"/>
                </a:lnTo>
                <a:lnTo>
                  <a:pt x="53500" y="918144"/>
                </a:lnTo>
                <a:lnTo>
                  <a:pt x="53500" y="918907"/>
                </a:lnTo>
                <a:lnTo>
                  <a:pt x="54272" y="918907"/>
                </a:lnTo>
                <a:lnTo>
                  <a:pt x="54272" y="917304"/>
                </a:lnTo>
                <a:lnTo>
                  <a:pt x="55051" y="917304"/>
                </a:lnTo>
                <a:lnTo>
                  <a:pt x="55051" y="915776"/>
                </a:lnTo>
                <a:lnTo>
                  <a:pt x="55822" y="915776"/>
                </a:lnTo>
                <a:lnTo>
                  <a:pt x="55822" y="917304"/>
                </a:lnTo>
                <a:lnTo>
                  <a:pt x="57373" y="878128"/>
                </a:lnTo>
                <a:lnTo>
                  <a:pt x="57373" y="703022"/>
                </a:lnTo>
                <a:lnTo>
                  <a:pt x="58152" y="479881"/>
                </a:lnTo>
                <a:lnTo>
                  <a:pt x="58152" y="266287"/>
                </a:lnTo>
                <a:lnTo>
                  <a:pt x="58152" y="171135"/>
                </a:lnTo>
                <a:lnTo>
                  <a:pt x="58924" y="204736"/>
                </a:lnTo>
                <a:lnTo>
                  <a:pt x="58924" y="295153"/>
                </a:lnTo>
                <a:lnTo>
                  <a:pt x="59703" y="403897"/>
                </a:lnTo>
                <a:lnTo>
                  <a:pt x="59703" y="507831"/>
                </a:lnTo>
                <a:lnTo>
                  <a:pt x="61253" y="589466"/>
                </a:lnTo>
                <a:lnTo>
                  <a:pt x="61253" y="649413"/>
                </a:lnTo>
                <a:lnTo>
                  <a:pt x="62025" y="698211"/>
                </a:lnTo>
                <a:lnTo>
                  <a:pt x="62025" y="735782"/>
                </a:lnTo>
                <a:lnTo>
                  <a:pt x="62025" y="767780"/>
                </a:lnTo>
                <a:lnTo>
                  <a:pt x="62804" y="794966"/>
                </a:lnTo>
                <a:lnTo>
                  <a:pt x="62804" y="814974"/>
                </a:lnTo>
                <a:lnTo>
                  <a:pt x="63576" y="832538"/>
                </a:lnTo>
                <a:lnTo>
                  <a:pt x="63576" y="848575"/>
                </a:lnTo>
                <a:lnTo>
                  <a:pt x="65126" y="859724"/>
                </a:lnTo>
                <a:lnTo>
                  <a:pt x="65126" y="870186"/>
                </a:lnTo>
                <a:lnTo>
                  <a:pt x="65126" y="878968"/>
                </a:lnTo>
                <a:lnTo>
                  <a:pt x="65905" y="883779"/>
                </a:lnTo>
                <a:lnTo>
                  <a:pt x="65905" y="891721"/>
                </a:lnTo>
                <a:lnTo>
                  <a:pt x="66684" y="897372"/>
                </a:lnTo>
                <a:lnTo>
                  <a:pt x="66684" y="901343"/>
                </a:lnTo>
                <a:lnTo>
                  <a:pt x="67456" y="905314"/>
                </a:lnTo>
                <a:lnTo>
                  <a:pt x="67456" y="906918"/>
                </a:lnTo>
                <a:lnTo>
                  <a:pt x="67456" y="909362"/>
                </a:lnTo>
                <a:lnTo>
                  <a:pt x="69007" y="911729"/>
                </a:lnTo>
                <a:lnTo>
                  <a:pt x="69007" y="914173"/>
                </a:lnTo>
                <a:lnTo>
                  <a:pt x="69786" y="914936"/>
                </a:lnTo>
                <a:lnTo>
                  <a:pt x="69786" y="917304"/>
                </a:lnTo>
                <a:lnTo>
                  <a:pt x="70557" y="918144"/>
                </a:lnTo>
                <a:lnTo>
                  <a:pt x="71336" y="918907"/>
                </a:lnTo>
                <a:lnTo>
                  <a:pt x="71336" y="918144"/>
                </a:lnTo>
                <a:lnTo>
                  <a:pt x="72887" y="919747"/>
                </a:lnTo>
                <a:lnTo>
                  <a:pt x="72887" y="918907"/>
                </a:lnTo>
                <a:lnTo>
                  <a:pt x="73658" y="918144"/>
                </a:lnTo>
                <a:lnTo>
                  <a:pt x="73658" y="919747"/>
                </a:lnTo>
                <a:lnTo>
                  <a:pt x="74438" y="919747"/>
                </a:lnTo>
                <a:lnTo>
                  <a:pt x="74438" y="921351"/>
                </a:lnTo>
                <a:lnTo>
                  <a:pt x="75209" y="921351"/>
                </a:lnTo>
                <a:lnTo>
                  <a:pt x="75209" y="918907"/>
                </a:lnTo>
                <a:lnTo>
                  <a:pt x="76760" y="921351"/>
                </a:lnTo>
                <a:lnTo>
                  <a:pt x="76760" y="919747"/>
                </a:lnTo>
                <a:lnTo>
                  <a:pt x="77539" y="917304"/>
                </a:lnTo>
                <a:lnTo>
                  <a:pt x="77539" y="919747"/>
                </a:lnTo>
                <a:lnTo>
                  <a:pt x="78310" y="918907"/>
                </a:lnTo>
                <a:lnTo>
                  <a:pt x="79090" y="918144"/>
                </a:lnTo>
                <a:lnTo>
                  <a:pt x="79090" y="917304"/>
                </a:lnTo>
                <a:lnTo>
                  <a:pt x="80640" y="918144"/>
                </a:lnTo>
                <a:lnTo>
                  <a:pt x="80640" y="917304"/>
                </a:lnTo>
                <a:lnTo>
                  <a:pt x="81412" y="917304"/>
                </a:lnTo>
                <a:lnTo>
                  <a:pt x="81412" y="918144"/>
                </a:lnTo>
                <a:lnTo>
                  <a:pt x="81412" y="919747"/>
                </a:lnTo>
                <a:lnTo>
                  <a:pt x="82191" y="946934"/>
                </a:lnTo>
                <a:lnTo>
                  <a:pt x="82191" y="933340"/>
                </a:lnTo>
                <a:lnTo>
                  <a:pt x="82962" y="747772"/>
                </a:lnTo>
                <a:lnTo>
                  <a:pt x="82962" y="523868"/>
                </a:lnTo>
                <a:lnTo>
                  <a:pt x="84513" y="413519"/>
                </a:lnTo>
                <a:lnTo>
                  <a:pt x="84513" y="430244"/>
                </a:lnTo>
                <a:lnTo>
                  <a:pt x="84513" y="491871"/>
                </a:lnTo>
                <a:lnTo>
                  <a:pt x="85292" y="560676"/>
                </a:lnTo>
                <a:lnTo>
                  <a:pt x="85292" y="622990"/>
                </a:lnTo>
                <a:lnTo>
                  <a:pt x="86064" y="673392"/>
                </a:lnTo>
                <a:lnTo>
                  <a:pt x="86064" y="718218"/>
                </a:lnTo>
                <a:lnTo>
                  <a:pt x="86843" y="754950"/>
                </a:lnTo>
                <a:lnTo>
                  <a:pt x="86843" y="782976"/>
                </a:lnTo>
                <a:lnTo>
                  <a:pt x="88393" y="806955"/>
                </a:lnTo>
                <a:lnTo>
                  <a:pt x="88393" y="826963"/>
                </a:lnTo>
                <a:lnTo>
                  <a:pt x="88393" y="840556"/>
                </a:lnTo>
                <a:lnTo>
                  <a:pt x="89165" y="854149"/>
                </a:lnTo>
                <a:lnTo>
                  <a:pt x="89165" y="865375"/>
                </a:lnTo>
                <a:lnTo>
                  <a:pt x="89944" y="873317"/>
                </a:lnTo>
                <a:lnTo>
                  <a:pt x="89944" y="879732"/>
                </a:lnTo>
                <a:lnTo>
                  <a:pt x="90715" y="886986"/>
                </a:lnTo>
                <a:lnTo>
                  <a:pt x="90715" y="890957"/>
                </a:lnTo>
                <a:lnTo>
                  <a:pt x="90715" y="894928"/>
                </a:lnTo>
                <a:lnTo>
                  <a:pt x="92266" y="898976"/>
                </a:lnTo>
                <a:lnTo>
                  <a:pt x="92266" y="902183"/>
                </a:lnTo>
                <a:lnTo>
                  <a:pt x="93045" y="903711"/>
                </a:lnTo>
                <a:lnTo>
                  <a:pt x="93045" y="907758"/>
                </a:lnTo>
                <a:lnTo>
                  <a:pt x="93817" y="907758"/>
                </a:lnTo>
                <a:lnTo>
                  <a:pt x="93817" y="910125"/>
                </a:lnTo>
                <a:lnTo>
                  <a:pt x="93817" y="911729"/>
                </a:lnTo>
                <a:lnTo>
                  <a:pt x="94596" y="911729"/>
                </a:lnTo>
                <a:lnTo>
                  <a:pt x="94596" y="913333"/>
                </a:lnTo>
                <a:lnTo>
                  <a:pt x="96146" y="914936"/>
                </a:lnTo>
                <a:lnTo>
                  <a:pt x="96146" y="914173"/>
                </a:lnTo>
                <a:lnTo>
                  <a:pt x="96918" y="914173"/>
                </a:lnTo>
                <a:lnTo>
                  <a:pt x="96918" y="914936"/>
                </a:lnTo>
                <a:lnTo>
                  <a:pt x="97697" y="914173"/>
                </a:lnTo>
                <a:lnTo>
                  <a:pt x="97697" y="914936"/>
                </a:lnTo>
                <a:lnTo>
                  <a:pt x="98469" y="914936"/>
                </a:lnTo>
                <a:lnTo>
                  <a:pt x="100019" y="915776"/>
                </a:lnTo>
                <a:lnTo>
                  <a:pt x="100019" y="914936"/>
                </a:lnTo>
                <a:lnTo>
                  <a:pt x="100798" y="914936"/>
                </a:lnTo>
                <a:lnTo>
                  <a:pt x="100798" y="915776"/>
                </a:lnTo>
                <a:lnTo>
                  <a:pt x="101570" y="914936"/>
                </a:lnTo>
                <a:lnTo>
                  <a:pt x="101570" y="917304"/>
                </a:lnTo>
                <a:lnTo>
                  <a:pt x="102349" y="917304"/>
                </a:lnTo>
                <a:lnTo>
                  <a:pt x="102349" y="915776"/>
                </a:lnTo>
                <a:lnTo>
                  <a:pt x="103900" y="918144"/>
                </a:lnTo>
                <a:lnTo>
                  <a:pt x="103900" y="915776"/>
                </a:lnTo>
                <a:lnTo>
                  <a:pt x="104671" y="915776"/>
                </a:lnTo>
                <a:lnTo>
                  <a:pt x="104671" y="917304"/>
                </a:lnTo>
                <a:lnTo>
                  <a:pt x="105450" y="917304"/>
                </a:lnTo>
                <a:lnTo>
                  <a:pt x="105450" y="918144"/>
                </a:lnTo>
                <a:lnTo>
                  <a:pt x="106222" y="918144"/>
                </a:lnTo>
                <a:lnTo>
                  <a:pt x="107772" y="919747"/>
                </a:lnTo>
                <a:lnTo>
                  <a:pt x="107772" y="890117"/>
                </a:lnTo>
                <a:lnTo>
                  <a:pt x="107772" y="732575"/>
                </a:lnTo>
                <a:lnTo>
                  <a:pt x="108552" y="520660"/>
                </a:lnTo>
                <a:lnTo>
                  <a:pt x="108552" y="317528"/>
                </a:lnTo>
                <a:lnTo>
                  <a:pt x="109323" y="228715"/>
                </a:lnTo>
                <a:lnTo>
                  <a:pt x="109323" y="274305"/>
                </a:lnTo>
                <a:lnTo>
                  <a:pt x="110102" y="363882"/>
                </a:lnTo>
                <a:lnTo>
                  <a:pt x="110102" y="453459"/>
                </a:lnTo>
                <a:lnTo>
                  <a:pt x="110102" y="536621"/>
                </a:lnTo>
                <a:lnTo>
                  <a:pt x="111653" y="607030"/>
                </a:lnTo>
                <a:lnTo>
                  <a:pt x="111653" y="661402"/>
                </a:lnTo>
                <a:lnTo>
                  <a:pt x="112424" y="710200"/>
                </a:lnTo>
                <a:lnTo>
                  <a:pt x="112424" y="747772"/>
                </a:lnTo>
                <a:lnTo>
                  <a:pt x="113203" y="778165"/>
                </a:lnTo>
                <a:lnTo>
                  <a:pt x="113203" y="802144"/>
                </a:lnTo>
                <a:lnTo>
                  <a:pt x="113975" y="819785"/>
                </a:lnTo>
                <a:lnTo>
                  <a:pt x="113975" y="834981"/>
                </a:lnTo>
                <a:lnTo>
                  <a:pt x="113975" y="850178"/>
                </a:lnTo>
                <a:lnTo>
                  <a:pt x="115526" y="862168"/>
                </a:lnTo>
                <a:lnTo>
                  <a:pt x="115526" y="869346"/>
                </a:lnTo>
                <a:lnTo>
                  <a:pt x="116305" y="878128"/>
                </a:lnTo>
                <a:lnTo>
                  <a:pt x="116305" y="886146"/>
                </a:lnTo>
                <a:lnTo>
                  <a:pt x="117076" y="890117"/>
                </a:lnTo>
                <a:lnTo>
                  <a:pt x="117076" y="891721"/>
                </a:lnTo>
                <a:lnTo>
                  <a:pt x="117076" y="895769"/>
                </a:lnTo>
                <a:lnTo>
                  <a:pt x="117855" y="897372"/>
                </a:lnTo>
                <a:lnTo>
                  <a:pt x="117855" y="899740"/>
                </a:lnTo>
                <a:lnTo>
                  <a:pt x="119406" y="902183"/>
                </a:lnTo>
                <a:lnTo>
                  <a:pt x="120178" y="903711"/>
                </a:lnTo>
                <a:lnTo>
                  <a:pt x="120178" y="906918"/>
                </a:lnTo>
                <a:lnTo>
                  <a:pt x="120957" y="910125"/>
                </a:lnTo>
                <a:lnTo>
                  <a:pt x="120957" y="911729"/>
                </a:lnTo>
                <a:lnTo>
                  <a:pt x="121728" y="911729"/>
                </a:lnTo>
                <a:lnTo>
                  <a:pt x="121728" y="913333"/>
                </a:lnTo>
                <a:lnTo>
                  <a:pt x="123279" y="914173"/>
                </a:lnTo>
                <a:lnTo>
                  <a:pt x="123279" y="911729"/>
                </a:lnTo>
                <a:lnTo>
                  <a:pt x="124058" y="914173"/>
                </a:lnTo>
                <a:lnTo>
                  <a:pt x="124058" y="915776"/>
                </a:lnTo>
                <a:lnTo>
                  <a:pt x="124829" y="915776"/>
                </a:lnTo>
                <a:lnTo>
                  <a:pt x="124829" y="914936"/>
                </a:lnTo>
                <a:lnTo>
                  <a:pt x="125609" y="913333"/>
                </a:lnTo>
                <a:lnTo>
                  <a:pt x="127159" y="913333"/>
                </a:lnTo>
                <a:lnTo>
                  <a:pt x="127159" y="914173"/>
                </a:lnTo>
                <a:lnTo>
                  <a:pt x="127931" y="915776"/>
                </a:lnTo>
                <a:lnTo>
                  <a:pt x="127931" y="914936"/>
                </a:lnTo>
                <a:lnTo>
                  <a:pt x="128710" y="914936"/>
                </a:lnTo>
                <a:lnTo>
                  <a:pt x="128710" y="917304"/>
                </a:lnTo>
                <a:lnTo>
                  <a:pt x="129481" y="917304"/>
                </a:lnTo>
                <a:lnTo>
                  <a:pt x="131040" y="918144"/>
                </a:lnTo>
                <a:lnTo>
                  <a:pt x="131040" y="917304"/>
                </a:lnTo>
                <a:lnTo>
                  <a:pt x="131811" y="918144"/>
                </a:lnTo>
                <a:lnTo>
                  <a:pt x="131811" y="917304"/>
                </a:lnTo>
                <a:lnTo>
                  <a:pt x="132590" y="915776"/>
                </a:lnTo>
                <a:lnTo>
                  <a:pt x="132590" y="893325"/>
                </a:lnTo>
                <a:lnTo>
                  <a:pt x="133362" y="744565"/>
                </a:lnTo>
                <a:lnTo>
                  <a:pt x="133362" y="539065"/>
                </a:lnTo>
                <a:lnTo>
                  <a:pt x="133362" y="346318"/>
                </a:lnTo>
                <a:lnTo>
                  <a:pt x="134912" y="259108"/>
                </a:lnTo>
                <a:lnTo>
                  <a:pt x="134912" y="299124"/>
                </a:lnTo>
                <a:lnTo>
                  <a:pt x="135691" y="383890"/>
                </a:lnTo>
                <a:lnTo>
                  <a:pt x="135691" y="470259"/>
                </a:lnTo>
                <a:lnTo>
                  <a:pt x="136463" y="547083"/>
                </a:lnTo>
                <a:lnTo>
                  <a:pt x="136463" y="613445"/>
                </a:lnTo>
                <a:lnTo>
                  <a:pt x="136463" y="669421"/>
                </a:lnTo>
                <a:lnTo>
                  <a:pt x="137242" y="715011"/>
                </a:lnTo>
                <a:lnTo>
                  <a:pt x="137242" y="750979"/>
                </a:lnTo>
                <a:lnTo>
                  <a:pt x="138793" y="779769"/>
                </a:lnTo>
                <a:lnTo>
                  <a:pt x="138793" y="800541"/>
                </a:lnTo>
                <a:lnTo>
                  <a:pt x="139564" y="820548"/>
                </a:lnTo>
                <a:lnTo>
                  <a:pt x="139564" y="838189"/>
                </a:lnTo>
                <a:lnTo>
                  <a:pt x="140343" y="850942"/>
                </a:lnTo>
                <a:lnTo>
                  <a:pt x="140343" y="861328"/>
                </a:lnTo>
                <a:lnTo>
                  <a:pt x="140343" y="870950"/>
                </a:lnTo>
                <a:lnTo>
                  <a:pt x="141115" y="878128"/>
                </a:lnTo>
                <a:lnTo>
                  <a:pt x="141115" y="883779"/>
                </a:lnTo>
                <a:lnTo>
                  <a:pt x="142666" y="889354"/>
                </a:lnTo>
                <a:lnTo>
                  <a:pt x="142666" y="890957"/>
                </a:lnTo>
                <a:lnTo>
                  <a:pt x="143445" y="894928"/>
                </a:lnTo>
                <a:lnTo>
                  <a:pt x="143445" y="899740"/>
                </a:lnTo>
                <a:lnTo>
                  <a:pt x="143445" y="902947"/>
                </a:lnTo>
                <a:lnTo>
                  <a:pt x="144216" y="905314"/>
                </a:lnTo>
                <a:lnTo>
                  <a:pt x="144216" y="907758"/>
                </a:lnTo>
                <a:lnTo>
                  <a:pt x="144995" y="907758"/>
                </a:lnTo>
                <a:lnTo>
                  <a:pt x="144995" y="909362"/>
                </a:lnTo>
                <a:lnTo>
                  <a:pt x="146546" y="911729"/>
                </a:lnTo>
                <a:lnTo>
                  <a:pt x="146546" y="910965"/>
                </a:lnTo>
                <a:lnTo>
                  <a:pt x="146546" y="911729"/>
                </a:lnTo>
                <a:lnTo>
                  <a:pt x="147317" y="913333"/>
                </a:lnTo>
                <a:lnTo>
                  <a:pt x="147317" y="911729"/>
                </a:lnTo>
                <a:lnTo>
                  <a:pt x="148097" y="910965"/>
                </a:lnTo>
                <a:lnTo>
                  <a:pt x="148097" y="914936"/>
                </a:lnTo>
                <a:lnTo>
                  <a:pt x="148868" y="914936"/>
                </a:lnTo>
                <a:lnTo>
                  <a:pt x="148868" y="914173"/>
                </a:lnTo>
                <a:lnTo>
                  <a:pt x="150419" y="917304"/>
                </a:lnTo>
                <a:lnTo>
                  <a:pt x="150419" y="914936"/>
                </a:lnTo>
                <a:lnTo>
                  <a:pt x="150419" y="915776"/>
                </a:lnTo>
                <a:lnTo>
                  <a:pt x="151198" y="918144"/>
                </a:lnTo>
                <a:lnTo>
                  <a:pt x="151198" y="915776"/>
                </a:lnTo>
                <a:lnTo>
                  <a:pt x="151969" y="914936"/>
                </a:lnTo>
                <a:lnTo>
                  <a:pt x="151969" y="915776"/>
                </a:lnTo>
                <a:lnTo>
                  <a:pt x="152748" y="915776"/>
                </a:lnTo>
                <a:lnTo>
                  <a:pt x="152748" y="914173"/>
                </a:lnTo>
                <a:lnTo>
                  <a:pt x="152748" y="915776"/>
                </a:lnTo>
                <a:lnTo>
                  <a:pt x="154299" y="914936"/>
                </a:lnTo>
                <a:lnTo>
                  <a:pt x="154299" y="915776"/>
                </a:lnTo>
                <a:lnTo>
                  <a:pt x="155071" y="917304"/>
                </a:lnTo>
                <a:lnTo>
                  <a:pt x="155850" y="917304"/>
                </a:lnTo>
                <a:lnTo>
                  <a:pt x="155850" y="918907"/>
                </a:lnTo>
                <a:lnTo>
                  <a:pt x="156621" y="918144"/>
                </a:lnTo>
                <a:lnTo>
                  <a:pt x="156621" y="917304"/>
                </a:lnTo>
                <a:lnTo>
                  <a:pt x="158172" y="917304"/>
                </a:lnTo>
                <a:lnTo>
                  <a:pt x="158172" y="894165"/>
                </a:lnTo>
                <a:lnTo>
                  <a:pt x="158951" y="755790"/>
                </a:lnTo>
                <a:lnTo>
                  <a:pt x="158951" y="559836"/>
                </a:lnTo>
                <a:lnTo>
                  <a:pt x="159723" y="370297"/>
                </a:lnTo>
                <a:lnTo>
                  <a:pt x="159723" y="282323"/>
                </a:lnTo>
                <a:lnTo>
                  <a:pt x="159723" y="318292"/>
                </a:lnTo>
                <a:lnTo>
                  <a:pt x="160502" y="399850"/>
                </a:lnTo>
                <a:lnTo>
                  <a:pt x="160502" y="485456"/>
                </a:lnTo>
                <a:lnTo>
                  <a:pt x="162052" y="563043"/>
                </a:lnTo>
                <a:lnTo>
                  <a:pt x="162052" y="625434"/>
                </a:lnTo>
                <a:lnTo>
                  <a:pt x="162824" y="679043"/>
                </a:lnTo>
                <a:lnTo>
                  <a:pt x="162824" y="723793"/>
                </a:lnTo>
                <a:lnTo>
                  <a:pt x="162824" y="758158"/>
                </a:lnTo>
                <a:lnTo>
                  <a:pt x="163603" y="786184"/>
                </a:lnTo>
                <a:lnTo>
                  <a:pt x="163603" y="811003"/>
                </a:lnTo>
                <a:lnTo>
                  <a:pt x="164374" y="828567"/>
                </a:lnTo>
                <a:lnTo>
                  <a:pt x="164374" y="843000"/>
                </a:lnTo>
                <a:lnTo>
                  <a:pt x="165925" y="855753"/>
                </a:lnTo>
                <a:lnTo>
                  <a:pt x="165925" y="866139"/>
                </a:lnTo>
                <a:lnTo>
                  <a:pt x="166704" y="874921"/>
                </a:lnTo>
                <a:lnTo>
                  <a:pt x="166704" y="882175"/>
                </a:lnTo>
                <a:lnTo>
                  <a:pt x="166704" y="889354"/>
                </a:lnTo>
                <a:lnTo>
                  <a:pt x="167476" y="893325"/>
                </a:lnTo>
                <a:lnTo>
                  <a:pt x="167476" y="898136"/>
                </a:lnTo>
                <a:lnTo>
                  <a:pt x="168255" y="901343"/>
                </a:lnTo>
                <a:lnTo>
                  <a:pt x="168255" y="902183"/>
                </a:lnTo>
                <a:lnTo>
                  <a:pt x="169805" y="906154"/>
                </a:lnTo>
                <a:lnTo>
                  <a:pt x="169805" y="907758"/>
                </a:lnTo>
                <a:lnTo>
                  <a:pt x="169805" y="909362"/>
                </a:lnTo>
                <a:lnTo>
                  <a:pt x="170577" y="910965"/>
                </a:lnTo>
                <a:lnTo>
                  <a:pt x="170577" y="913333"/>
                </a:lnTo>
                <a:lnTo>
                  <a:pt x="171356" y="913333"/>
                </a:lnTo>
                <a:lnTo>
                  <a:pt x="171356" y="914936"/>
                </a:lnTo>
                <a:lnTo>
                  <a:pt x="172128" y="914936"/>
                </a:lnTo>
                <a:lnTo>
                  <a:pt x="172128" y="915776"/>
                </a:lnTo>
                <a:lnTo>
                  <a:pt x="173678" y="917304"/>
                </a:lnTo>
                <a:lnTo>
                  <a:pt x="173678" y="915776"/>
                </a:lnTo>
                <a:lnTo>
                  <a:pt x="174457" y="917304"/>
                </a:lnTo>
                <a:lnTo>
                  <a:pt x="174457" y="918144"/>
                </a:lnTo>
                <a:lnTo>
                  <a:pt x="175229" y="917304"/>
                </a:lnTo>
                <a:lnTo>
                  <a:pt x="175229" y="918144"/>
                </a:lnTo>
                <a:lnTo>
                  <a:pt x="176779" y="918907"/>
                </a:lnTo>
                <a:lnTo>
                  <a:pt x="176779" y="918144"/>
                </a:lnTo>
                <a:lnTo>
                  <a:pt x="177559" y="918907"/>
                </a:lnTo>
                <a:lnTo>
                  <a:pt x="177559" y="917304"/>
                </a:lnTo>
                <a:lnTo>
                  <a:pt x="178330" y="917304"/>
                </a:lnTo>
                <a:lnTo>
                  <a:pt x="178330" y="918144"/>
                </a:lnTo>
                <a:lnTo>
                  <a:pt x="179109" y="917304"/>
                </a:lnTo>
                <a:lnTo>
                  <a:pt x="179109" y="918907"/>
                </a:lnTo>
                <a:lnTo>
                  <a:pt x="180660" y="917304"/>
                </a:lnTo>
                <a:lnTo>
                  <a:pt x="180660" y="915776"/>
                </a:lnTo>
                <a:lnTo>
                  <a:pt x="181431" y="918144"/>
                </a:lnTo>
                <a:lnTo>
                  <a:pt x="181431" y="915776"/>
                </a:lnTo>
                <a:lnTo>
                  <a:pt x="182211" y="917304"/>
                </a:lnTo>
                <a:lnTo>
                  <a:pt x="182211" y="918144"/>
                </a:lnTo>
                <a:lnTo>
                  <a:pt x="182982" y="918144"/>
                </a:lnTo>
                <a:lnTo>
                  <a:pt x="182982" y="918907"/>
                </a:lnTo>
                <a:lnTo>
                  <a:pt x="182982" y="899740"/>
                </a:lnTo>
                <a:lnTo>
                  <a:pt x="184533" y="766176"/>
                </a:lnTo>
                <a:lnTo>
                  <a:pt x="184533" y="579004"/>
                </a:lnTo>
                <a:lnTo>
                  <a:pt x="185312" y="398323"/>
                </a:lnTo>
                <a:lnTo>
                  <a:pt x="185312" y="306302"/>
                </a:lnTo>
                <a:lnTo>
                  <a:pt x="186083" y="340667"/>
                </a:lnTo>
                <a:lnTo>
                  <a:pt x="186083" y="417490"/>
                </a:lnTo>
                <a:lnTo>
                  <a:pt x="186083" y="499889"/>
                </a:lnTo>
                <a:lnTo>
                  <a:pt x="186862" y="573429"/>
                </a:lnTo>
                <a:lnTo>
                  <a:pt x="186862" y="637424"/>
                </a:lnTo>
                <a:lnTo>
                  <a:pt x="188413" y="688589"/>
                </a:lnTo>
                <a:lnTo>
                  <a:pt x="188413" y="730208"/>
                </a:lnTo>
                <a:lnTo>
                  <a:pt x="189185" y="764572"/>
                </a:lnTo>
                <a:lnTo>
                  <a:pt x="189185" y="791759"/>
                </a:lnTo>
                <a:lnTo>
                  <a:pt x="189185" y="814134"/>
                </a:lnTo>
                <a:lnTo>
                  <a:pt x="189964" y="832538"/>
                </a:lnTo>
                <a:lnTo>
                  <a:pt x="189964" y="846971"/>
                </a:lnTo>
                <a:lnTo>
                  <a:pt x="190735" y="858120"/>
                </a:lnTo>
                <a:lnTo>
                  <a:pt x="190735" y="869346"/>
                </a:lnTo>
                <a:lnTo>
                  <a:pt x="192286" y="875761"/>
                </a:lnTo>
                <a:lnTo>
                  <a:pt x="192286" y="883779"/>
                </a:lnTo>
                <a:lnTo>
                  <a:pt x="193065" y="890957"/>
                </a:lnTo>
                <a:lnTo>
                  <a:pt x="193065" y="894165"/>
                </a:lnTo>
                <a:lnTo>
                  <a:pt x="193065" y="898136"/>
                </a:lnTo>
                <a:lnTo>
                  <a:pt x="193844" y="902947"/>
                </a:lnTo>
                <a:lnTo>
                  <a:pt x="193844" y="903711"/>
                </a:lnTo>
                <a:lnTo>
                  <a:pt x="194616" y="906918"/>
                </a:lnTo>
                <a:lnTo>
                  <a:pt x="194616" y="909362"/>
                </a:lnTo>
                <a:lnTo>
                  <a:pt x="196166" y="909362"/>
                </a:lnTo>
                <a:lnTo>
                  <a:pt x="196166" y="910125"/>
                </a:lnTo>
                <a:lnTo>
                  <a:pt x="196166" y="910965"/>
                </a:lnTo>
                <a:lnTo>
                  <a:pt x="196945" y="910965"/>
                </a:lnTo>
                <a:lnTo>
                  <a:pt x="196945" y="913333"/>
                </a:lnTo>
                <a:lnTo>
                  <a:pt x="197717" y="914936"/>
                </a:lnTo>
                <a:lnTo>
                  <a:pt x="198488" y="917304"/>
                </a:lnTo>
                <a:lnTo>
                  <a:pt x="198488" y="918144"/>
                </a:lnTo>
                <a:lnTo>
                  <a:pt x="198488" y="917304"/>
                </a:lnTo>
                <a:lnTo>
                  <a:pt x="200016" y="917304"/>
                </a:lnTo>
                <a:lnTo>
                  <a:pt x="200856" y="915776"/>
                </a:lnTo>
                <a:lnTo>
                  <a:pt x="200856" y="918144"/>
                </a:lnTo>
                <a:lnTo>
                  <a:pt x="201620" y="918144"/>
                </a:lnTo>
                <a:lnTo>
                  <a:pt x="201620" y="917304"/>
                </a:lnTo>
                <a:lnTo>
                  <a:pt x="202384" y="918907"/>
                </a:lnTo>
                <a:lnTo>
                  <a:pt x="202384" y="918144"/>
                </a:lnTo>
                <a:lnTo>
                  <a:pt x="203912" y="919747"/>
                </a:lnTo>
                <a:lnTo>
                  <a:pt x="203912" y="918907"/>
                </a:lnTo>
                <a:lnTo>
                  <a:pt x="204676" y="917304"/>
                </a:lnTo>
                <a:lnTo>
                  <a:pt x="204676" y="918144"/>
                </a:lnTo>
                <a:lnTo>
                  <a:pt x="205440" y="918144"/>
                </a:lnTo>
                <a:lnTo>
                  <a:pt x="205440" y="917304"/>
                </a:lnTo>
                <a:lnTo>
                  <a:pt x="205440" y="918907"/>
                </a:lnTo>
                <a:lnTo>
                  <a:pt x="206280" y="917304"/>
                </a:lnTo>
                <a:lnTo>
                  <a:pt x="206280" y="915776"/>
                </a:lnTo>
                <a:lnTo>
                  <a:pt x="207807" y="917304"/>
                </a:lnTo>
                <a:lnTo>
                  <a:pt x="208571" y="917304"/>
                </a:lnTo>
                <a:lnTo>
                  <a:pt x="208571" y="918907"/>
                </a:lnTo>
                <a:lnTo>
                  <a:pt x="209335" y="902183"/>
                </a:lnTo>
                <a:lnTo>
                  <a:pt x="209335" y="782976"/>
                </a:lnTo>
                <a:lnTo>
                  <a:pt x="209335" y="604663"/>
                </a:lnTo>
                <a:lnTo>
                  <a:pt x="210099" y="423905"/>
                </a:lnTo>
                <a:lnTo>
                  <a:pt x="210099" y="328677"/>
                </a:lnTo>
                <a:lnTo>
                  <a:pt x="211703" y="352732"/>
                </a:lnTo>
                <a:lnTo>
                  <a:pt x="211703" y="424669"/>
                </a:lnTo>
                <a:lnTo>
                  <a:pt x="212467" y="503860"/>
                </a:lnTo>
                <a:lnTo>
                  <a:pt x="212467" y="575873"/>
                </a:lnTo>
                <a:lnTo>
                  <a:pt x="212467" y="637424"/>
                </a:lnTo>
                <a:lnTo>
                  <a:pt x="213231" y="690192"/>
                </a:lnTo>
                <a:lnTo>
                  <a:pt x="213231" y="732575"/>
                </a:lnTo>
                <a:lnTo>
                  <a:pt x="213995" y="764572"/>
                </a:lnTo>
                <a:lnTo>
                  <a:pt x="213995" y="794966"/>
                </a:lnTo>
                <a:lnTo>
                  <a:pt x="215522" y="814974"/>
                </a:lnTo>
                <a:lnTo>
                  <a:pt x="215522" y="831774"/>
                </a:lnTo>
                <a:lnTo>
                  <a:pt x="215522" y="847735"/>
                </a:lnTo>
                <a:lnTo>
                  <a:pt x="216363" y="858960"/>
                </a:lnTo>
                <a:lnTo>
                  <a:pt x="216363" y="869346"/>
                </a:lnTo>
                <a:lnTo>
                  <a:pt x="217127" y="878128"/>
                </a:lnTo>
                <a:lnTo>
                  <a:pt x="217127" y="883779"/>
                </a:lnTo>
                <a:lnTo>
                  <a:pt x="217890" y="887750"/>
                </a:lnTo>
                <a:lnTo>
                  <a:pt x="217890" y="894165"/>
                </a:lnTo>
                <a:lnTo>
                  <a:pt x="219418" y="894928"/>
                </a:lnTo>
                <a:lnTo>
                  <a:pt x="219418" y="899740"/>
                </a:lnTo>
                <a:lnTo>
                  <a:pt x="219418" y="902183"/>
                </a:lnTo>
                <a:lnTo>
                  <a:pt x="220182" y="903711"/>
                </a:lnTo>
                <a:lnTo>
                  <a:pt x="220182" y="906918"/>
                </a:lnTo>
                <a:lnTo>
                  <a:pt x="220946" y="907758"/>
                </a:lnTo>
                <a:lnTo>
                  <a:pt x="220946" y="906918"/>
                </a:lnTo>
                <a:lnTo>
                  <a:pt x="221786" y="910125"/>
                </a:lnTo>
                <a:lnTo>
                  <a:pt x="223314" y="910965"/>
                </a:lnTo>
                <a:lnTo>
                  <a:pt x="223314" y="910125"/>
                </a:lnTo>
                <a:lnTo>
                  <a:pt x="224078" y="910965"/>
                </a:lnTo>
                <a:lnTo>
                  <a:pt x="224078" y="911729"/>
                </a:lnTo>
                <a:lnTo>
                  <a:pt x="224842" y="911729"/>
                </a:lnTo>
                <a:lnTo>
                  <a:pt x="224842" y="913333"/>
                </a:lnTo>
                <a:lnTo>
                  <a:pt x="225605" y="913333"/>
                </a:lnTo>
                <a:lnTo>
                  <a:pt x="225605" y="914936"/>
                </a:lnTo>
                <a:lnTo>
                  <a:pt x="227210" y="914173"/>
                </a:lnTo>
                <a:lnTo>
                  <a:pt x="227973" y="917304"/>
                </a:lnTo>
                <a:lnTo>
                  <a:pt x="227973" y="915776"/>
                </a:lnTo>
                <a:lnTo>
                  <a:pt x="228737" y="917304"/>
                </a:lnTo>
                <a:lnTo>
                  <a:pt x="228737" y="918144"/>
                </a:lnTo>
                <a:lnTo>
                  <a:pt x="228737" y="917304"/>
                </a:lnTo>
                <a:lnTo>
                  <a:pt x="229501" y="918907"/>
                </a:lnTo>
                <a:lnTo>
                  <a:pt x="231029" y="918144"/>
                </a:lnTo>
                <a:lnTo>
                  <a:pt x="231029" y="918907"/>
                </a:lnTo>
                <a:lnTo>
                  <a:pt x="231869" y="918144"/>
                </a:lnTo>
                <a:lnTo>
                  <a:pt x="231869" y="917304"/>
                </a:lnTo>
                <a:lnTo>
                  <a:pt x="231869" y="918144"/>
                </a:lnTo>
                <a:lnTo>
                  <a:pt x="232633" y="917304"/>
                </a:lnTo>
                <a:lnTo>
                  <a:pt x="233397" y="918144"/>
                </a:lnTo>
                <a:lnTo>
                  <a:pt x="233397" y="915776"/>
                </a:lnTo>
                <a:lnTo>
                  <a:pt x="234924" y="903711"/>
                </a:lnTo>
                <a:lnTo>
                  <a:pt x="234924" y="791759"/>
                </a:lnTo>
                <a:lnTo>
                  <a:pt x="235688" y="615812"/>
                </a:lnTo>
                <a:lnTo>
                  <a:pt x="235688" y="441469"/>
                </a:lnTo>
                <a:lnTo>
                  <a:pt x="235688" y="344714"/>
                </a:lnTo>
                <a:lnTo>
                  <a:pt x="236452" y="364722"/>
                </a:lnTo>
                <a:lnTo>
                  <a:pt x="236452" y="436658"/>
                </a:lnTo>
                <a:lnTo>
                  <a:pt x="237292" y="516689"/>
                </a:lnTo>
                <a:lnTo>
                  <a:pt x="237292" y="587022"/>
                </a:lnTo>
                <a:lnTo>
                  <a:pt x="238820" y="648649"/>
                </a:lnTo>
                <a:lnTo>
                  <a:pt x="238820" y="698974"/>
                </a:lnTo>
                <a:lnTo>
                  <a:pt x="238820" y="738226"/>
                </a:lnTo>
                <a:lnTo>
                  <a:pt x="239584" y="770987"/>
                </a:lnTo>
                <a:lnTo>
                  <a:pt x="239584" y="798173"/>
                </a:lnTo>
                <a:lnTo>
                  <a:pt x="240348" y="816577"/>
                </a:lnTo>
                <a:lnTo>
                  <a:pt x="240348" y="835745"/>
                </a:lnTo>
                <a:lnTo>
                  <a:pt x="241112" y="847735"/>
                </a:lnTo>
                <a:lnTo>
                  <a:pt x="241112" y="856593"/>
                </a:lnTo>
                <a:lnTo>
                  <a:pt x="241112" y="867742"/>
                </a:lnTo>
                <a:lnTo>
                  <a:pt x="242716" y="874921"/>
                </a:lnTo>
                <a:lnTo>
                  <a:pt x="242716" y="882175"/>
                </a:lnTo>
                <a:lnTo>
                  <a:pt x="243480" y="887750"/>
                </a:lnTo>
                <a:lnTo>
                  <a:pt x="243480" y="890957"/>
                </a:lnTo>
                <a:lnTo>
                  <a:pt x="244244" y="895769"/>
                </a:lnTo>
                <a:lnTo>
                  <a:pt x="244244" y="898976"/>
                </a:lnTo>
                <a:lnTo>
                  <a:pt x="245007" y="899740"/>
                </a:lnTo>
                <a:lnTo>
                  <a:pt x="245007" y="902947"/>
                </a:lnTo>
                <a:lnTo>
                  <a:pt x="246535" y="905314"/>
                </a:lnTo>
                <a:lnTo>
                  <a:pt x="246535" y="907758"/>
                </a:lnTo>
                <a:lnTo>
                  <a:pt x="247375" y="910125"/>
                </a:lnTo>
                <a:lnTo>
                  <a:pt x="247375" y="910965"/>
                </a:lnTo>
                <a:lnTo>
                  <a:pt x="248139" y="911729"/>
                </a:lnTo>
                <a:lnTo>
                  <a:pt x="248903" y="913333"/>
                </a:lnTo>
                <a:lnTo>
                  <a:pt x="248903" y="911729"/>
                </a:lnTo>
                <a:lnTo>
                  <a:pt x="250431" y="914173"/>
                </a:lnTo>
                <a:lnTo>
                  <a:pt x="251195" y="913333"/>
                </a:lnTo>
                <a:lnTo>
                  <a:pt x="251195" y="914173"/>
                </a:lnTo>
                <a:lnTo>
                  <a:pt x="251195" y="914936"/>
                </a:lnTo>
                <a:lnTo>
                  <a:pt x="251959" y="914173"/>
                </a:lnTo>
                <a:lnTo>
                  <a:pt x="251959" y="914936"/>
                </a:lnTo>
                <a:lnTo>
                  <a:pt x="252799" y="913333"/>
                </a:lnTo>
                <a:lnTo>
                  <a:pt x="254327" y="913333"/>
                </a:lnTo>
                <a:lnTo>
                  <a:pt x="254327" y="911729"/>
                </a:lnTo>
                <a:lnTo>
                  <a:pt x="255090" y="913333"/>
                </a:lnTo>
                <a:lnTo>
                  <a:pt x="255090" y="914173"/>
                </a:lnTo>
                <a:lnTo>
                  <a:pt x="255854" y="915776"/>
                </a:lnTo>
                <a:lnTo>
                  <a:pt x="256618" y="915776"/>
                </a:lnTo>
                <a:lnTo>
                  <a:pt x="256618" y="918144"/>
                </a:lnTo>
                <a:lnTo>
                  <a:pt x="258222" y="917304"/>
                </a:lnTo>
                <a:lnTo>
                  <a:pt x="258986" y="915776"/>
                </a:lnTo>
                <a:lnTo>
                  <a:pt x="258986" y="917304"/>
                </a:lnTo>
                <a:lnTo>
                  <a:pt x="259750" y="902947"/>
                </a:lnTo>
                <a:lnTo>
                  <a:pt x="259750" y="786184"/>
                </a:lnTo>
                <a:lnTo>
                  <a:pt x="260514" y="617416"/>
                </a:lnTo>
                <a:lnTo>
                  <a:pt x="260514" y="451855"/>
                </a:lnTo>
                <a:lnTo>
                  <a:pt x="262041" y="361514"/>
                </a:lnTo>
                <a:lnTo>
                  <a:pt x="262041" y="389464"/>
                </a:lnTo>
                <a:lnTo>
                  <a:pt x="262041" y="458270"/>
                </a:lnTo>
                <a:lnTo>
                  <a:pt x="262882" y="535017"/>
                </a:lnTo>
                <a:lnTo>
                  <a:pt x="262882" y="603823"/>
                </a:lnTo>
                <a:lnTo>
                  <a:pt x="263646" y="660639"/>
                </a:lnTo>
                <a:lnTo>
                  <a:pt x="263646" y="708596"/>
                </a:lnTo>
                <a:lnTo>
                  <a:pt x="264409" y="747772"/>
                </a:lnTo>
                <a:lnTo>
                  <a:pt x="264409" y="776562"/>
                </a:lnTo>
                <a:lnTo>
                  <a:pt x="264409" y="802984"/>
                </a:lnTo>
                <a:lnTo>
                  <a:pt x="265937" y="822992"/>
                </a:lnTo>
                <a:lnTo>
                  <a:pt x="265937" y="839793"/>
                </a:lnTo>
                <a:lnTo>
                  <a:pt x="266701" y="852546"/>
                </a:lnTo>
                <a:lnTo>
                  <a:pt x="266701" y="862931"/>
                </a:lnTo>
                <a:lnTo>
                  <a:pt x="267465" y="870950"/>
                </a:lnTo>
                <a:lnTo>
                  <a:pt x="267465" y="878128"/>
                </a:lnTo>
                <a:lnTo>
                  <a:pt x="267465" y="882939"/>
                </a:lnTo>
                <a:lnTo>
                  <a:pt x="268305" y="890117"/>
                </a:lnTo>
                <a:lnTo>
                  <a:pt x="268305" y="894165"/>
                </a:lnTo>
                <a:lnTo>
                  <a:pt x="269833" y="897372"/>
                </a:lnTo>
                <a:lnTo>
                  <a:pt x="269833" y="901343"/>
                </a:lnTo>
                <a:lnTo>
                  <a:pt x="270597" y="902183"/>
                </a:lnTo>
                <a:lnTo>
                  <a:pt x="270597" y="902947"/>
                </a:lnTo>
                <a:lnTo>
                  <a:pt x="271361" y="906154"/>
                </a:lnTo>
                <a:lnTo>
                  <a:pt x="271361" y="907758"/>
                </a:lnTo>
                <a:lnTo>
                  <a:pt x="272124" y="910125"/>
                </a:lnTo>
                <a:lnTo>
                  <a:pt x="273729" y="911729"/>
                </a:lnTo>
                <a:lnTo>
                  <a:pt x="273729" y="913333"/>
                </a:lnTo>
                <a:lnTo>
                  <a:pt x="275256" y="915776"/>
                </a:lnTo>
                <a:lnTo>
                  <a:pt x="276020" y="914936"/>
                </a:lnTo>
                <a:lnTo>
                  <a:pt x="277548" y="914936"/>
                </a:lnTo>
                <a:lnTo>
                  <a:pt x="277548" y="914173"/>
                </a:lnTo>
                <a:lnTo>
                  <a:pt x="277548" y="914936"/>
                </a:lnTo>
                <a:lnTo>
                  <a:pt x="278388" y="914936"/>
                </a:lnTo>
                <a:lnTo>
                  <a:pt x="278388" y="915776"/>
                </a:lnTo>
                <a:lnTo>
                  <a:pt x="279152" y="917304"/>
                </a:lnTo>
                <a:lnTo>
                  <a:pt x="279152" y="914936"/>
                </a:lnTo>
                <a:lnTo>
                  <a:pt x="279916" y="915776"/>
                </a:lnTo>
                <a:lnTo>
                  <a:pt x="281444" y="914173"/>
                </a:lnTo>
                <a:lnTo>
                  <a:pt x="281444" y="915776"/>
                </a:lnTo>
                <a:lnTo>
                  <a:pt x="282207" y="915776"/>
                </a:lnTo>
                <a:lnTo>
                  <a:pt x="282207" y="918144"/>
                </a:lnTo>
                <a:lnTo>
                  <a:pt x="282971" y="917304"/>
                </a:lnTo>
                <a:lnTo>
                  <a:pt x="282971" y="918144"/>
                </a:lnTo>
                <a:lnTo>
                  <a:pt x="283811" y="918144"/>
                </a:lnTo>
                <a:lnTo>
                  <a:pt x="283811" y="915776"/>
                </a:lnTo>
                <a:lnTo>
                  <a:pt x="283811" y="917304"/>
                </a:lnTo>
                <a:lnTo>
                  <a:pt x="285339" y="907758"/>
                </a:lnTo>
                <a:lnTo>
                  <a:pt x="285339" y="803748"/>
                </a:lnTo>
                <a:lnTo>
                  <a:pt x="286103" y="643838"/>
                </a:lnTo>
                <a:lnTo>
                  <a:pt x="286103" y="476674"/>
                </a:lnTo>
                <a:lnTo>
                  <a:pt x="286867" y="382286"/>
                </a:lnTo>
                <a:lnTo>
                  <a:pt x="286867" y="405501"/>
                </a:lnTo>
                <a:lnTo>
                  <a:pt x="287631" y="471863"/>
                </a:lnTo>
                <a:lnTo>
                  <a:pt x="287631" y="543036"/>
                </a:lnTo>
                <a:lnTo>
                  <a:pt x="287631" y="609397"/>
                </a:lnTo>
                <a:lnTo>
                  <a:pt x="289235" y="664610"/>
                </a:lnTo>
                <a:lnTo>
                  <a:pt x="289235" y="711804"/>
                </a:lnTo>
                <a:lnTo>
                  <a:pt x="289999" y="750979"/>
                </a:lnTo>
                <a:lnTo>
                  <a:pt x="289999" y="780609"/>
                </a:lnTo>
                <a:lnTo>
                  <a:pt x="290763" y="804588"/>
                </a:lnTo>
                <a:lnTo>
                  <a:pt x="290763" y="826199"/>
                </a:lnTo>
                <a:lnTo>
                  <a:pt x="290763" y="839793"/>
                </a:lnTo>
                <a:lnTo>
                  <a:pt x="291526" y="852546"/>
                </a:lnTo>
                <a:lnTo>
                  <a:pt x="291526" y="862931"/>
                </a:lnTo>
                <a:lnTo>
                  <a:pt x="293054" y="871790"/>
                </a:lnTo>
                <a:lnTo>
                  <a:pt x="293054" y="879732"/>
                </a:lnTo>
                <a:lnTo>
                  <a:pt x="293894" y="885383"/>
                </a:lnTo>
                <a:lnTo>
                  <a:pt x="293894" y="890957"/>
                </a:lnTo>
                <a:lnTo>
                  <a:pt x="293894" y="894928"/>
                </a:lnTo>
                <a:lnTo>
                  <a:pt x="294658" y="894928"/>
                </a:lnTo>
                <a:lnTo>
                  <a:pt x="294658" y="901343"/>
                </a:lnTo>
                <a:lnTo>
                  <a:pt x="295422" y="902183"/>
                </a:lnTo>
                <a:lnTo>
                  <a:pt x="295422" y="903711"/>
                </a:lnTo>
                <a:lnTo>
                  <a:pt x="296950" y="906918"/>
                </a:lnTo>
                <a:lnTo>
                  <a:pt x="296950" y="906154"/>
                </a:lnTo>
                <a:lnTo>
                  <a:pt x="297714" y="909362"/>
                </a:lnTo>
                <a:lnTo>
                  <a:pt x="297714" y="907758"/>
                </a:lnTo>
                <a:lnTo>
                  <a:pt x="297714" y="910125"/>
                </a:lnTo>
                <a:lnTo>
                  <a:pt x="298478" y="914173"/>
                </a:lnTo>
                <a:lnTo>
                  <a:pt x="298478" y="913333"/>
                </a:lnTo>
                <a:lnTo>
                  <a:pt x="300082" y="914936"/>
                </a:lnTo>
                <a:lnTo>
                  <a:pt x="300846" y="914173"/>
                </a:lnTo>
                <a:lnTo>
                  <a:pt x="300846" y="914936"/>
                </a:lnTo>
                <a:lnTo>
                  <a:pt x="300846" y="913333"/>
                </a:lnTo>
                <a:lnTo>
                  <a:pt x="301609" y="914173"/>
                </a:lnTo>
                <a:lnTo>
                  <a:pt x="301609" y="914936"/>
                </a:lnTo>
                <a:lnTo>
                  <a:pt x="302373" y="914173"/>
                </a:lnTo>
                <a:lnTo>
                  <a:pt x="302373" y="915776"/>
                </a:lnTo>
                <a:lnTo>
                  <a:pt x="303977" y="914936"/>
                </a:lnTo>
                <a:lnTo>
                  <a:pt x="303977" y="915776"/>
                </a:lnTo>
                <a:lnTo>
                  <a:pt x="304741" y="915776"/>
                </a:lnTo>
                <a:lnTo>
                  <a:pt x="304741" y="917304"/>
                </a:lnTo>
                <a:lnTo>
                  <a:pt x="305505" y="918144"/>
                </a:lnTo>
                <a:lnTo>
                  <a:pt x="305505" y="917304"/>
                </a:lnTo>
                <a:lnTo>
                  <a:pt x="306269" y="918144"/>
                </a:lnTo>
                <a:lnTo>
                  <a:pt x="307797" y="917304"/>
                </a:lnTo>
                <a:lnTo>
                  <a:pt x="307797" y="915776"/>
                </a:lnTo>
                <a:lnTo>
                  <a:pt x="308561" y="918907"/>
                </a:lnTo>
                <a:lnTo>
                  <a:pt x="309401" y="918144"/>
                </a:lnTo>
                <a:lnTo>
                  <a:pt x="309401" y="918907"/>
                </a:lnTo>
                <a:lnTo>
                  <a:pt x="310165" y="918144"/>
                </a:lnTo>
                <a:lnTo>
                  <a:pt x="310165" y="909362"/>
                </a:lnTo>
                <a:lnTo>
                  <a:pt x="310165" y="811766"/>
                </a:lnTo>
                <a:lnTo>
                  <a:pt x="311692" y="654988"/>
                </a:lnTo>
                <a:lnTo>
                  <a:pt x="311692" y="498285"/>
                </a:lnTo>
                <a:lnTo>
                  <a:pt x="312456" y="401454"/>
                </a:lnTo>
                <a:lnTo>
                  <a:pt x="312456" y="417490"/>
                </a:lnTo>
                <a:lnTo>
                  <a:pt x="313220" y="482249"/>
                </a:lnTo>
                <a:lnTo>
                  <a:pt x="313220" y="551054"/>
                </a:lnTo>
                <a:lnTo>
                  <a:pt x="313984" y="613445"/>
                </a:lnTo>
                <a:lnTo>
                  <a:pt x="313984" y="669421"/>
                </a:lnTo>
                <a:lnTo>
                  <a:pt x="313984" y="712567"/>
                </a:lnTo>
                <a:lnTo>
                  <a:pt x="315588" y="750216"/>
                </a:lnTo>
                <a:lnTo>
                  <a:pt x="315588" y="779769"/>
                </a:lnTo>
                <a:lnTo>
                  <a:pt x="316352" y="802984"/>
                </a:lnTo>
                <a:lnTo>
                  <a:pt x="316352" y="824596"/>
                </a:lnTo>
                <a:lnTo>
                  <a:pt x="317116" y="839793"/>
                </a:lnTo>
                <a:lnTo>
                  <a:pt x="317116" y="851782"/>
                </a:lnTo>
                <a:lnTo>
                  <a:pt x="317116" y="862931"/>
                </a:lnTo>
                <a:lnTo>
                  <a:pt x="317880" y="869346"/>
                </a:lnTo>
                <a:lnTo>
                  <a:pt x="317880" y="878128"/>
                </a:lnTo>
                <a:lnTo>
                  <a:pt x="319484" y="883779"/>
                </a:lnTo>
                <a:lnTo>
                  <a:pt x="319484" y="889354"/>
                </a:lnTo>
                <a:lnTo>
                  <a:pt x="320248" y="894928"/>
                </a:lnTo>
                <a:lnTo>
                  <a:pt x="320248" y="897372"/>
                </a:lnTo>
                <a:lnTo>
                  <a:pt x="320248" y="898136"/>
                </a:lnTo>
                <a:lnTo>
                  <a:pt x="321011" y="901343"/>
                </a:lnTo>
                <a:lnTo>
                  <a:pt x="321011" y="902183"/>
                </a:lnTo>
                <a:lnTo>
                  <a:pt x="321775" y="905314"/>
                </a:lnTo>
                <a:lnTo>
                  <a:pt x="321775" y="906918"/>
                </a:lnTo>
              </a:path>
            </a:pathLst>
          </a:custGeom>
          <a:ln w="3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1878389" y="3366605"/>
            <a:ext cx="320040" cy="496570"/>
          </a:xfrm>
          <a:custGeom>
            <a:avLst/>
            <a:gdLst/>
            <a:ahLst/>
            <a:cxnLst/>
            <a:rect l="l" t="t" r="r" b="b"/>
            <a:pathLst>
              <a:path w="320039" h="496570">
                <a:moveTo>
                  <a:pt x="0" y="481179"/>
                </a:moveTo>
                <a:lnTo>
                  <a:pt x="1527" y="481179"/>
                </a:lnTo>
                <a:lnTo>
                  <a:pt x="1527" y="485150"/>
                </a:lnTo>
                <a:lnTo>
                  <a:pt x="2291" y="485990"/>
                </a:lnTo>
                <a:lnTo>
                  <a:pt x="2291" y="488358"/>
                </a:lnTo>
                <a:lnTo>
                  <a:pt x="2291" y="489961"/>
                </a:lnTo>
                <a:lnTo>
                  <a:pt x="3131" y="489198"/>
                </a:lnTo>
                <a:lnTo>
                  <a:pt x="3131" y="491565"/>
                </a:lnTo>
                <a:lnTo>
                  <a:pt x="3895" y="489961"/>
                </a:lnTo>
                <a:lnTo>
                  <a:pt x="5423" y="492405"/>
                </a:lnTo>
                <a:lnTo>
                  <a:pt x="5423" y="489961"/>
                </a:lnTo>
                <a:lnTo>
                  <a:pt x="5423" y="493169"/>
                </a:lnTo>
                <a:lnTo>
                  <a:pt x="6187" y="493169"/>
                </a:lnTo>
                <a:lnTo>
                  <a:pt x="6951" y="495613"/>
                </a:lnTo>
                <a:lnTo>
                  <a:pt x="6951" y="492405"/>
                </a:lnTo>
                <a:lnTo>
                  <a:pt x="7714" y="493169"/>
                </a:lnTo>
                <a:lnTo>
                  <a:pt x="7714" y="492405"/>
                </a:lnTo>
                <a:lnTo>
                  <a:pt x="9319" y="492405"/>
                </a:lnTo>
                <a:lnTo>
                  <a:pt x="9319" y="489961"/>
                </a:lnTo>
                <a:lnTo>
                  <a:pt x="10082" y="492405"/>
                </a:lnTo>
                <a:lnTo>
                  <a:pt x="10846" y="492405"/>
                </a:lnTo>
                <a:lnTo>
                  <a:pt x="10846" y="491565"/>
                </a:lnTo>
                <a:lnTo>
                  <a:pt x="11610" y="489961"/>
                </a:lnTo>
                <a:lnTo>
                  <a:pt x="11610" y="492405"/>
                </a:lnTo>
                <a:lnTo>
                  <a:pt x="11610" y="493169"/>
                </a:lnTo>
                <a:lnTo>
                  <a:pt x="13138" y="491565"/>
                </a:lnTo>
                <a:lnTo>
                  <a:pt x="13138" y="494009"/>
                </a:lnTo>
                <a:lnTo>
                  <a:pt x="13978" y="491565"/>
                </a:lnTo>
                <a:lnTo>
                  <a:pt x="13978" y="485990"/>
                </a:lnTo>
                <a:lnTo>
                  <a:pt x="14742" y="392443"/>
                </a:lnTo>
                <a:lnTo>
                  <a:pt x="14742" y="242155"/>
                </a:lnTo>
                <a:lnTo>
                  <a:pt x="14742" y="91944"/>
                </a:lnTo>
                <a:lnTo>
                  <a:pt x="15506" y="0"/>
                </a:lnTo>
                <a:lnTo>
                  <a:pt x="15506" y="15960"/>
                </a:lnTo>
                <a:lnTo>
                  <a:pt x="17034" y="75907"/>
                </a:lnTo>
                <a:lnTo>
                  <a:pt x="17034" y="141505"/>
                </a:lnTo>
                <a:lnTo>
                  <a:pt x="17797" y="205423"/>
                </a:lnTo>
                <a:lnTo>
                  <a:pt x="17797" y="257352"/>
                </a:lnTo>
                <a:lnTo>
                  <a:pt x="18561" y="298971"/>
                </a:lnTo>
                <a:lnTo>
                  <a:pt x="18561" y="336543"/>
                </a:lnTo>
                <a:lnTo>
                  <a:pt x="18561" y="362889"/>
                </a:lnTo>
                <a:lnTo>
                  <a:pt x="19325" y="386104"/>
                </a:lnTo>
                <a:lnTo>
                  <a:pt x="19325" y="405272"/>
                </a:lnTo>
                <a:lnTo>
                  <a:pt x="20929" y="418865"/>
                </a:lnTo>
                <a:lnTo>
                  <a:pt x="20929" y="430854"/>
                </a:lnTo>
                <a:lnTo>
                  <a:pt x="21693" y="439637"/>
                </a:lnTo>
                <a:lnTo>
                  <a:pt x="21693" y="447655"/>
                </a:lnTo>
                <a:lnTo>
                  <a:pt x="21693" y="455597"/>
                </a:lnTo>
                <a:lnTo>
                  <a:pt x="22457" y="459644"/>
                </a:lnTo>
                <a:lnTo>
                  <a:pt x="22457" y="465219"/>
                </a:lnTo>
                <a:lnTo>
                  <a:pt x="23221" y="469190"/>
                </a:lnTo>
                <a:lnTo>
                  <a:pt x="23221" y="472397"/>
                </a:lnTo>
                <a:lnTo>
                  <a:pt x="24749" y="477972"/>
                </a:lnTo>
                <a:lnTo>
                  <a:pt x="24749" y="482019"/>
                </a:lnTo>
                <a:lnTo>
                  <a:pt x="25589" y="484387"/>
                </a:lnTo>
                <a:lnTo>
                  <a:pt x="26353" y="485990"/>
                </a:lnTo>
                <a:lnTo>
                  <a:pt x="26353" y="485150"/>
                </a:lnTo>
                <a:lnTo>
                  <a:pt x="27117" y="487594"/>
                </a:lnTo>
                <a:lnTo>
                  <a:pt x="28644" y="488358"/>
                </a:lnTo>
                <a:lnTo>
                  <a:pt x="28644" y="489198"/>
                </a:lnTo>
                <a:lnTo>
                  <a:pt x="28644" y="487594"/>
                </a:lnTo>
                <a:lnTo>
                  <a:pt x="29408" y="489961"/>
                </a:lnTo>
                <a:lnTo>
                  <a:pt x="30172" y="489961"/>
                </a:lnTo>
                <a:lnTo>
                  <a:pt x="30172" y="492405"/>
                </a:lnTo>
                <a:lnTo>
                  <a:pt x="31012" y="491565"/>
                </a:lnTo>
                <a:lnTo>
                  <a:pt x="31012" y="492405"/>
                </a:lnTo>
                <a:lnTo>
                  <a:pt x="31012" y="491565"/>
                </a:lnTo>
                <a:lnTo>
                  <a:pt x="32540" y="489961"/>
                </a:lnTo>
                <a:lnTo>
                  <a:pt x="32540" y="491565"/>
                </a:lnTo>
                <a:lnTo>
                  <a:pt x="33304" y="489198"/>
                </a:lnTo>
                <a:lnTo>
                  <a:pt x="33304" y="489961"/>
                </a:lnTo>
                <a:lnTo>
                  <a:pt x="34068" y="489198"/>
                </a:lnTo>
                <a:lnTo>
                  <a:pt x="34068" y="491565"/>
                </a:lnTo>
                <a:lnTo>
                  <a:pt x="34831" y="489961"/>
                </a:lnTo>
                <a:lnTo>
                  <a:pt x="34831" y="492405"/>
                </a:lnTo>
                <a:lnTo>
                  <a:pt x="36436" y="491565"/>
                </a:lnTo>
                <a:lnTo>
                  <a:pt x="36436" y="492405"/>
                </a:lnTo>
                <a:lnTo>
                  <a:pt x="37199" y="493169"/>
                </a:lnTo>
                <a:lnTo>
                  <a:pt x="37199" y="491565"/>
                </a:lnTo>
                <a:lnTo>
                  <a:pt x="37963" y="492405"/>
                </a:lnTo>
                <a:lnTo>
                  <a:pt x="37963" y="491565"/>
                </a:lnTo>
                <a:lnTo>
                  <a:pt x="37963" y="492405"/>
                </a:lnTo>
                <a:lnTo>
                  <a:pt x="38727" y="493169"/>
                </a:lnTo>
                <a:lnTo>
                  <a:pt x="38727" y="485150"/>
                </a:lnTo>
                <a:lnTo>
                  <a:pt x="40255" y="394886"/>
                </a:lnTo>
                <a:lnTo>
                  <a:pt x="40255" y="247806"/>
                </a:lnTo>
                <a:lnTo>
                  <a:pt x="41019" y="103933"/>
                </a:lnTo>
                <a:lnTo>
                  <a:pt x="41019" y="18404"/>
                </a:lnTo>
                <a:lnTo>
                  <a:pt x="41019" y="34364"/>
                </a:lnTo>
                <a:lnTo>
                  <a:pt x="41859" y="91944"/>
                </a:lnTo>
                <a:lnTo>
                  <a:pt x="41859" y="155098"/>
                </a:lnTo>
                <a:lnTo>
                  <a:pt x="42623" y="214205"/>
                </a:lnTo>
                <a:lnTo>
                  <a:pt x="42623" y="265370"/>
                </a:lnTo>
                <a:lnTo>
                  <a:pt x="44151" y="305309"/>
                </a:lnTo>
                <a:lnTo>
                  <a:pt x="44151" y="341278"/>
                </a:lnTo>
                <a:lnTo>
                  <a:pt x="44914" y="366860"/>
                </a:lnTo>
                <a:lnTo>
                  <a:pt x="44914" y="388472"/>
                </a:lnTo>
                <a:lnTo>
                  <a:pt x="44914" y="409243"/>
                </a:lnTo>
                <a:lnTo>
                  <a:pt x="45678" y="422072"/>
                </a:lnTo>
                <a:lnTo>
                  <a:pt x="45678" y="435666"/>
                </a:lnTo>
                <a:lnTo>
                  <a:pt x="46442" y="443608"/>
                </a:lnTo>
                <a:lnTo>
                  <a:pt x="46442" y="450022"/>
                </a:lnTo>
                <a:lnTo>
                  <a:pt x="48046" y="456437"/>
                </a:lnTo>
                <a:lnTo>
                  <a:pt x="48046" y="460408"/>
                </a:lnTo>
                <a:lnTo>
                  <a:pt x="48046" y="465983"/>
                </a:lnTo>
                <a:lnTo>
                  <a:pt x="48810" y="469190"/>
                </a:lnTo>
                <a:lnTo>
                  <a:pt x="48810" y="473161"/>
                </a:lnTo>
                <a:lnTo>
                  <a:pt x="49574" y="475605"/>
                </a:lnTo>
                <a:lnTo>
                  <a:pt x="49574" y="476368"/>
                </a:lnTo>
                <a:lnTo>
                  <a:pt x="50338" y="480416"/>
                </a:lnTo>
                <a:lnTo>
                  <a:pt x="50338" y="482019"/>
                </a:lnTo>
                <a:lnTo>
                  <a:pt x="50338" y="485150"/>
                </a:lnTo>
                <a:lnTo>
                  <a:pt x="51866" y="485150"/>
                </a:lnTo>
                <a:lnTo>
                  <a:pt x="52629" y="488358"/>
                </a:lnTo>
                <a:lnTo>
                  <a:pt x="53470" y="489198"/>
                </a:lnTo>
                <a:lnTo>
                  <a:pt x="53470" y="487594"/>
                </a:lnTo>
                <a:lnTo>
                  <a:pt x="54234" y="488358"/>
                </a:lnTo>
                <a:lnTo>
                  <a:pt x="54234" y="489198"/>
                </a:lnTo>
                <a:lnTo>
                  <a:pt x="55761" y="492405"/>
                </a:lnTo>
                <a:lnTo>
                  <a:pt x="55761" y="489961"/>
                </a:lnTo>
                <a:lnTo>
                  <a:pt x="56525" y="492405"/>
                </a:lnTo>
                <a:lnTo>
                  <a:pt x="57289" y="491565"/>
                </a:lnTo>
                <a:lnTo>
                  <a:pt x="57289" y="493169"/>
                </a:lnTo>
                <a:lnTo>
                  <a:pt x="57289" y="491565"/>
                </a:lnTo>
                <a:lnTo>
                  <a:pt x="58053" y="493169"/>
                </a:lnTo>
                <a:lnTo>
                  <a:pt x="58053" y="492405"/>
                </a:lnTo>
                <a:lnTo>
                  <a:pt x="59657" y="491565"/>
                </a:lnTo>
                <a:lnTo>
                  <a:pt x="60421" y="489198"/>
                </a:lnTo>
                <a:lnTo>
                  <a:pt x="60421" y="492405"/>
                </a:lnTo>
                <a:lnTo>
                  <a:pt x="60421" y="489961"/>
                </a:lnTo>
                <a:lnTo>
                  <a:pt x="61185" y="491565"/>
                </a:lnTo>
                <a:lnTo>
                  <a:pt x="61185" y="493169"/>
                </a:lnTo>
                <a:lnTo>
                  <a:pt x="61949" y="489961"/>
                </a:lnTo>
                <a:lnTo>
                  <a:pt x="61949" y="492405"/>
                </a:lnTo>
                <a:lnTo>
                  <a:pt x="63476" y="491565"/>
                </a:lnTo>
                <a:lnTo>
                  <a:pt x="63476" y="492405"/>
                </a:lnTo>
                <a:lnTo>
                  <a:pt x="64316" y="491565"/>
                </a:lnTo>
                <a:lnTo>
                  <a:pt x="64316" y="489198"/>
                </a:lnTo>
                <a:lnTo>
                  <a:pt x="65080" y="405272"/>
                </a:lnTo>
                <a:lnTo>
                  <a:pt x="65080" y="266210"/>
                </a:lnTo>
                <a:lnTo>
                  <a:pt x="65844" y="123101"/>
                </a:lnTo>
                <a:lnTo>
                  <a:pt x="65844" y="35968"/>
                </a:lnTo>
                <a:lnTo>
                  <a:pt x="67372" y="48721"/>
                </a:lnTo>
                <a:lnTo>
                  <a:pt x="67372" y="103093"/>
                </a:lnTo>
                <a:lnTo>
                  <a:pt x="67372" y="166248"/>
                </a:lnTo>
                <a:lnTo>
                  <a:pt x="68136" y="221384"/>
                </a:lnTo>
                <a:lnTo>
                  <a:pt x="68136" y="270945"/>
                </a:lnTo>
                <a:lnTo>
                  <a:pt x="68900" y="312564"/>
                </a:lnTo>
                <a:lnTo>
                  <a:pt x="68900" y="344485"/>
                </a:lnTo>
                <a:lnTo>
                  <a:pt x="69740" y="370907"/>
                </a:lnTo>
                <a:lnTo>
                  <a:pt x="69740" y="392443"/>
                </a:lnTo>
                <a:lnTo>
                  <a:pt x="71268" y="410083"/>
                </a:lnTo>
                <a:lnTo>
                  <a:pt x="71268" y="424440"/>
                </a:lnTo>
                <a:lnTo>
                  <a:pt x="71268" y="435666"/>
                </a:lnTo>
                <a:lnTo>
                  <a:pt x="72031" y="446051"/>
                </a:lnTo>
                <a:lnTo>
                  <a:pt x="72031" y="453230"/>
                </a:lnTo>
                <a:lnTo>
                  <a:pt x="72795" y="460408"/>
                </a:lnTo>
                <a:lnTo>
                  <a:pt x="72795" y="463615"/>
                </a:lnTo>
                <a:lnTo>
                  <a:pt x="73559" y="469190"/>
                </a:lnTo>
                <a:lnTo>
                  <a:pt x="73559" y="472397"/>
                </a:lnTo>
                <a:lnTo>
                  <a:pt x="73559" y="474001"/>
                </a:lnTo>
                <a:lnTo>
                  <a:pt x="75163" y="477208"/>
                </a:lnTo>
                <a:lnTo>
                  <a:pt x="75163" y="479576"/>
                </a:lnTo>
                <a:lnTo>
                  <a:pt x="75927" y="482019"/>
                </a:lnTo>
                <a:lnTo>
                  <a:pt x="76691" y="485150"/>
                </a:lnTo>
                <a:lnTo>
                  <a:pt x="76691" y="484387"/>
                </a:lnTo>
                <a:lnTo>
                  <a:pt x="76691" y="485150"/>
                </a:lnTo>
                <a:lnTo>
                  <a:pt x="77455" y="484387"/>
                </a:lnTo>
                <a:lnTo>
                  <a:pt x="77455" y="485990"/>
                </a:lnTo>
                <a:lnTo>
                  <a:pt x="78983" y="488358"/>
                </a:lnTo>
                <a:lnTo>
                  <a:pt x="79746" y="492405"/>
                </a:lnTo>
                <a:lnTo>
                  <a:pt x="79746" y="491565"/>
                </a:lnTo>
                <a:lnTo>
                  <a:pt x="80510" y="492405"/>
                </a:lnTo>
                <a:lnTo>
                  <a:pt x="80510" y="491565"/>
                </a:lnTo>
                <a:lnTo>
                  <a:pt x="81351" y="492405"/>
                </a:lnTo>
                <a:lnTo>
                  <a:pt x="81351" y="491565"/>
                </a:lnTo>
                <a:lnTo>
                  <a:pt x="82878" y="493169"/>
                </a:lnTo>
                <a:lnTo>
                  <a:pt x="82878" y="489961"/>
                </a:lnTo>
                <a:lnTo>
                  <a:pt x="83642" y="491565"/>
                </a:lnTo>
                <a:lnTo>
                  <a:pt x="83642" y="489961"/>
                </a:lnTo>
                <a:lnTo>
                  <a:pt x="84406" y="491565"/>
                </a:lnTo>
                <a:lnTo>
                  <a:pt x="85170" y="493169"/>
                </a:lnTo>
                <a:lnTo>
                  <a:pt x="85170" y="492405"/>
                </a:lnTo>
                <a:lnTo>
                  <a:pt x="86774" y="494009"/>
                </a:lnTo>
                <a:lnTo>
                  <a:pt x="86774" y="492405"/>
                </a:lnTo>
                <a:lnTo>
                  <a:pt x="87538" y="491565"/>
                </a:lnTo>
                <a:lnTo>
                  <a:pt x="88302" y="492405"/>
                </a:lnTo>
                <a:lnTo>
                  <a:pt x="88302" y="491565"/>
                </a:lnTo>
                <a:lnTo>
                  <a:pt x="89066" y="492405"/>
                </a:lnTo>
                <a:lnTo>
                  <a:pt x="89066" y="491565"/>
                </a:lnTo>
                <a:lnTo>
                  <a:pt x="90593" y="488358"/>
                </a:lnTo>
                <a:lnTo>
                  <a:pt x="90593" y="409243"/>
                </a:lnTo>
                <a:lnTo>
                  <a:pt x="90593" y="277360"/>
                </a:lnTo>
                <a:lnTo>
                  <a:pt x="91357" y="139901"/>
                </a:lnTo>
                <a:lnTo>
                  <a:pt x="91357" y="52768"/>
                </a:lnTo>
                <a:lnTo>
                  <a:pt x="92197" y="63918"/>
                </a:lnTo>
                <a:lnTo>
                  <a:pt x="92197" y="114319"/>
                </a:lnTo>
                <a:lnTo>
                  <a:pt x="92961" y="175870"/>
                </a:lnTo>
                <a:lnTo>
                  <a:pt x="92961" y="230166"/>
                </a:lnTo>
                <a:lnTo>
                  <a:pt x="92961" y="281331"/>
                </a:lnTo>
                <a:lnTo>
                  <a:pt x="94489" y="318902"/>
                </a:lnTo>
                <a:lnTo>
                  <a:pt x="94489" y="350136"/>
                </a:lnTo>
                <a:lnTo>
                  <a:pt x="95253" y="374878"/>
                </a:lnTo>
                <a:lnTo>
                  <a:pt x="95253" y="390839"/>
                </a:lnTo>
                <a:lnTo>
                  <a:pt x="96017" y="410083"/>
                </a:lnTo>
                <a:lnTo>
                  <a:pt x="96017" y="422836"/>
                </a:lnTo>
                <a:lnTo>
                  <a:pt x="96780" y="434062"/>
                </a:lnTo>
                <a:lnTo>
                  <a:pt x="96780" y="441240"/>
                </a:lnTo>
                <a:lnTo>
                  <a:pt x="96780" y="451626"/>
                </a:lnTo>
                <a:lnTo>
                  <a:pt x="98385" y="458041"/>
                </a:lnTo>
                <a:lnTo>
                  <a:pt x="98385" y="464379"/>
                </a:lnTo>
                <a:lnTo>
                  <a:pt x="99148" y="470030"/>
                </a:lnTo>
                <a:lnTo>
                  <a:pt x="99148" y="473161"/>
                </a:lnTo>
                <a:lnTo>
                  <a:pt x="99912" y="476368"/>
                </a:lnTo>
                <a:lnTo>
                  <a:pt x="99912" y="481179"/>
                </a:lnTo>
                <a:lnTo>
                  <a:pt x="100676" y="481179"/>
                </a:lnTo>
                <a:lnTo>
                  <a:pt x="100676" y="484387"/>
                </a:lnTo>
                <a:lnTo>
                  <a:pt x="102204" y="484387"/>
                </a:lnTo>
                <a:lnTo>
                  <a:pt x="102204" y="485990"/>
                </a:lnTo>
                <a:lnTo>
                  <a:pt x="103044" y="487594"/>
                </a:lnTo>
                <a:lnTo>
                  <a:pt x="103808" y="487594"/>
                </a:lnTo>
                <a:lnTo>
                  <a:pt x="103808" y="489198"/>
                </a:lnTo>
                <a:lnTo>
                  <a:pt x="105336" y="488358"/>
                </a:lnTo>
                <a:lnTo>
                  <a:pt x="105336" y="489961"/>
                </a:lnTo>
                <a:lnTo>
                  <a:pt x="106100" y="489198"/>
                </a:lnTo>
                <a:lnTo>
                  <a:pt x="106100" y="489961"/>
                </a:lnTo>
                <a:lnTo>
                  <a:pt x="106863" y="489961"/>
                </a:lnTo>
                <a:lnTo>
                  <a:pt x="106863" y="491565"/>
                </a:lnTo>
                <a:lnTo>
                  <a:pt x="106863" y="489961"/>
                </a:lnTo>
                <a:lnTo>
                  <a:pt x="107627" y="489961"/>
                </a:lnTo>
                <a:lnTo>
                  <a:pt x="109231" y="489198"/>
                </a:lnTo>
                <a:lnTo>
                  <a:pt x="109231" y="492405"/>
                </a:lnTo>
                <a:lnTo>
                  <a:pt x="109995" y="489961"/>
                </a:lnTo>
                <a:lnTo>
                  <a:pt x="109995" y="493169"/>
                </a:lnTo>
                <a:lnTo>
                  <a:pt x="109995" y="492405"/>
                </a:lnTo>
                <a:lnTo>
                  <a:pt x="110759" y="494009"/>
                </a:lnTo>
                <a:lnTo>
                  <a:pt x="110759" y="493169"/>
                </a:lnTo>
                <a:lnTo>
                  <a:pt x="111523" y="493169"/>
                </a:lnTo>
                <a:lnTo>
                  <a:pt x="111523" y="492405"/>
                </a:lnTo>
                <a:lnTo>
                  <a:pt x="113051" y="491565"/>
                </a:lnTo>
                <a:lnTo>
                  <a:pt x="113051" y="492405"/>
                </a:lnTo>
                <a:lnTo>
                  <a:pt x="113051" y="491565"/>
                </a:lnTo>
                <a:lnTo>
                  <a:pt x="113815" y="492405"/>
                </a:lnTo>
                <a:lnTo>
                  <a:pt x="113815" y="489961"/>
                </a:lnTo>
                <a:lnTo>
                  <a:pt x="114655" y="492405"/>
                </a:lnTo>
                <a:lnTo>
                  <a:pt x="114655" y="489961"/>
                </a:lnTo>
                <a:lnTo>
                  <a:pt x="115419" y="488358"/>
                </a:lnTo>
                <a:lnTo>
                  <a:pt x="115419" y="417261"/>
                </a:lnTo>
                <a:lnTo>
                  <a:pt x="116946" y="289349"/>
                </a:lnTo>
                <a:lnTo>
                  <a:pt x="116946" y="157465"/>
                </a:lnTo>
                <a:lnTo>
                  <a:pt x="116946" y="68729"/>
                </a:lnTo>
                <a:lnTo>
                  <a:pt x="117710" y="78351"/>
                </a:lnTo>
                <a:lnTo>
                  <a:pt x="117710" y="126308"/>
                </a:lnTo>
                <a:lnTo>
                  <a:pt x="118474" y="185415"/>
                </a:lnTo>
                <a:lnTo>
                  <a:pt x="118474" y="237420"/>
                </a:lnTo>
                <a:lnTo>
                  <a:pt x="119238" y="282934"/>
                </a:lnTo>
                <a:lnTo>
                  <a:pt x="119238" y="321346"/>
                </a:lnTo>
                <a:lnTo>
                  <a:pt x="119238" y="350900"/>
                </a:lnTo>
                <a:lnTo>
                  <a:pt x="120842" y="377246"/>
                </a:lnTo>
                <a:lnTo>
                  <a:pt x="120842" y="394886"/>
                </a:lnTo>
                <a:lnTo>
                  <a:pt x="121606" y="414054"/>
                </a:lnTo>
                <a:lnTo>
                  <a:pt x="121606" y="425203"/>
                </a:lnTo>
                <a:lnTo>
                  <a:pt x="122370" y="437193"/>
                </a:lnTo>
                <a:lnTo>
                  <a:pt x="122370" y="445211"/>
                </a:lnTo>
                <a:lnTo>
                  <a:pt x="122370" y="453230"/>
                </a:lnTo>
                <a:lnTo>
                  <a:pt x="123134" y="460408"/>
                </a:lnTo>
                <a:lnTo>
                  <a:pt x="123134" y="463615"/>
                </a:lnTo>
                <a:lnTo>
                  <a:pt x="124661" y="469190"/>
                </a:lnTo>
                <a:lnTo>
                  <a:pt x="124661" y="471634"/>
                </a:lnTo>
                <a:lnTo>
                  <a:pt x="125502" y="476368"/>
                </a:lnTo>
                <a:lnTo>
                  <a:pt x="125502" y="477208"/>
                </a:lnTo>
                <a:lnTo>
                  <a:pt x="126265" y="481179"/>
                </a:lnTo>
                <a:lnTo>
                  <a:pt x="126265" y="483623"/>
                </a:lnTo>
                <a:lnTo>
                  <a:pt x="127029" y="484387"/>
                </a:lnTo>
                <a:lnTo>
                  <a:pt x="127029" y="485990"/>
                </a:lnTo>
                <a:lnTo>
                  <a:pt x="128557" y="488358"/>
                </a:lnTo>
                <a:lnTo>
                  <a:pt x="128557" y="487594"/>
                </a:lnTo>
                <a:lnTo>
                  <a:pt x="129321" y="487594"/>
                </a:lnTo>
                <a:lnTo>
                  <a:pt x="129321" y="485990"/>
                </a:lnTo>
                <a:lnTo>
                  <a:pt x="129321" y="487594"/>
                </a:lnTo>
                <a:lnTo>
                  <a:pt x="130085" y="485990"/>
                </a:lnTo>
                <a:lnTo>
                  <a:pt x="130085" y="489198"/>
                </a:lnTo>
                <a:lnTo>
                  <a:pt x="130925" y="487594"/>
                </a:lnTo>
                <a:lnTo>
                  <a:pt x="130925" y="489198"/>
                </a:lnTo>
                <a:lnTo>
                  <a:pt x="132453" y="488358"/>
                </a:lnTo>
                <a:lnTo>
                  <a:pt x="132453" y="489961"/>
                </a:lnTo>
                <a:lnTo>
                  <a:pt x="133217" y="488358"/>
                </a:lnTo>
                <a:lnTo>
                  <a:pt x="133217" y="487594"/>
                </a:lnTo>
                <a:lnTo>
                  <a:pt x="133980" y="485990"/>
                </a:lnTo>
                <a:lnTo>
                  <a:pt x="133980" y="483623"/>
                </a:lnTo>
                <a:lnTo>
                  <a:pt x="134744" y="482019"/>
                </a:lnTo>
                <a:lnTo>
                  <a:pt x="134744" y="483623"/>
                </a:lnTo>
                <a:lnTo>
                  <a:pt x="136348" y="484387"/>
                </a:lnTo>
                <a:lnTo>
                  <a:pt x="136348" y="487594"/>
                </a:lnTo>
                <a:lnTo>
                  <a:pt x="136348" y="488358"/>
                </a:lnTo>
                <a:lnTo>
                  <a:pt x="137112" y="491565"/>
                </a:lnTo>
                <a:lnTo>
                  <a:pt x="137112" y="489961"/>
                </a:lnTo>
                <a:lnTo>
                  <a:pt x="137876" y="492405"/>
                </a:lnTo>
                <a:lnTo>
                  <a:pt x="137876" y="491565"/>
                </a:lnTo>
                <a:lnTo>
                  <a:pt x="138640" y="493169"/>
                </a:lnTo>
                <a:lnTo>
                  <a:pt x="138640" y="491565"/>
                </a:lnTo>
                <a:lnTo>
                  <a:pt x="138640" y="489961"/>
                </a:lnTo>
                <a:lnTo>
                  <a:pt x="140168" y="488358"/>
                </a:lnTo>
                <a:lnTo>
                  <a:pt x="140168" y="491565"/>
                </a:lnTo>
                <a:lnTo>
                  <a:pt x="140932" y="488358"/>
                </a:lnTo>
                <a:lnTo>
                  <a:pt x="140932" y="421232"/>
                </a:lnTo>
                <a:lnTo>
                  <a:pt x="141695" y="297367"/>
                </a:lnTo>
                <a:lnTo>
                  <a:pt x="141695" y="167851"/>
                </a:lnTo>
                <a:lnTo>
                  <a:pt x="142536" y="79114"/>
                </a:lnTo>
                <a:lnTo>
                  <a:pt x="142536" y="87133"/>
                </a:lnTo>
                <a:lnTo>
                  <a:pt x="142536" y="134250"/>
                </a:lnTo>
                <a:lnTo>
                  <a:pt x="144063" y="191066"/>
                </a:lnTo>
                <a:lnTo>
                  <a:pt x="144063" y="243759"/>
                </a:lnTo>
                <a:lnTo>
                  <a:pt x="144827" y="289349"/>
                </a:lnTo>
                <a:lnTo>
                  <a:pt x="144827" y="328525"/>
                </a:lnTo>
                <a:lnTo>
                  <a:pt x="145591" y="357314"/>
                </a:lnTo>
                <a:lnTo>
                  <a:pt x="145591" y="385264"/>
                </a:lnTo>
                <a:lnTo>
                  <a:pt x="145591" y="402828"/>
                </a:lnTo>
                <a:lnTo>
                  <a:pt x="146355" y="420469"/>
                </a:lnTo>
                <a:lnTo>
                  <a:pt x="146355" y="432458"/>
                </a:lnTo>
                <a:lnTo>
                  <a:pt x="147959" y="442004"/>
                </a:lnTo>
                <a:lnTo>
                  <a:pt x="147959" y="448419"/>
                </a:lnTo>
                <a:lnTo>
                  <a:pt x="148723" y="458041"/>
                </a:lnTo>
                <a:lnTo>
                  <a:pt x="148723" y="463615"/>
                </a:lnTo>
                <a:lnTo>
                  <a:pt x="148723" y="469190"/>
                </a:lnTo>
                <a:lnTo>
                  <a:pt x="149487" y="472397"/>
                </a:lnTo>
                <a:lnTo>
                  <a:pt x="149487" y="474001"/>
                </a:lnTo>
                <a:lnTo>
                  <a:pt x="150251" y="477208"/>
                </a:lnTo>
                <a:lnTo>
                  <a:pt x="150251" y="479576"/>
                </a:lnTo>
                <a:lnTo>
                  <a:pt x="151778" y="482019"/>
                </a:lnTo>
                <a:lnTo>
                  <a:pt x="151778" y="483623"/>
                </a:lnTo>
                <a:lnTo>
                  <a:pt x="152542" y="484387"/>
                </a:lnTo>
                <a:lnTo>
                  <a:pt x="152542" y="485990"/>
                </a:lnTo>
                <a:lnTo>
                  <a:pt x="153382" y="485150"/>
                </a:lnTo>
                <a:lnTo>
                  <a:pt x="153382" y="487594"/>
                </a:lnTo>
                <a:lnTo>
                  <a:pt x="154146" y="485150"/>
                </a:lnTo>
                <a:lnTo>
                  <a:pt x="154146" y="489198"/>
                </a:lnTo>
                <a:lnTo>
                  <a:pt x="155674" y="489961"/>
                </a:lnTo>
                <a:lnTo>
                  <a:pt x="155674" y="492405"/>
                </a:lnTo>
                <a:lnTo>
                  <a:pt x="155674" y="489961"/>
                </a:lnTo>
                <a:lnTo>
                  <a:pt x="156438" y="493169"/>
                </a:lnTo>
                <a:lnTo>
                  <a:pt x="156438" y="491565"/>
                </a:lnTo>
                <a:lnTo>
                  <a:pt x="157202" y="492405"/>
                </a:lnTo>
                <a:lnTo>
                  <a:pt x="157202" y="489961"/>
                </a:lnTo>
                <a:lnTo>
                  <a:pt x="157966" y="492405"/>
                </a:lnTo>
                <a:lnTo>
                  <a:pt x="157966" y="491565"/>
                </a:lnTo>
                <a:lnTo>
                  <a:pt x="159570" y="491565"/>
                </a:lnTo>
                <a:lnTo>
                  <a:pt x="159570" y="489961"/>
                </a:lnTo>
                <a:lnTo>
                  <a:pt x="159570" y="493169"/>
                </a:lnTo>
                <a:lnTo>
                  <a:pt x="160334" y="493169"/>
                </a:lnTo>
                <a:lnTo>
                  <a:pt x="161097" y="491565"/>
                </a:lnTo>
                <a:lnTo>
                  <a:pt x="161861" y="489961"/>
                </a:lnTo>
                <a:lnTo>
                  <a:pt x="163389" y="492405"/>
                </a:lnTo>
                <a:lnTo>
                  <a:pt x="163389" y="493169"/>
                </a:lnTo>
                <a:lnTo>
                  <a:pt x="164229" y="492405"/>
                </a:lnTo>
                <a:lnTo>
                  <a:pt x="164229" y="493169"/>
                </a:lnTo>
                <a:lnTo>
                  <a:pt x="164993" y="491565"/>
                </a:lnTo>
                <a:lnTo>
                  <a:pt x="164993" y="493169"/>
                </a:lnTo>
                <a:lnTo>
                  <a:pt x="164993" y="492405"/>
                </a:lnTo>
                <a:lnTo>
                  <a:pt x="165757" y="492405"/>
                </a:lnTo>
                <a:lnTo>
                  <a:pt x="165757" y="429251"/>
                </a:lnTo>
                <a:lnTo>
                  <a:pt x="167285" y="313328"/>
                </a:lnTo>
                <a:lnTo>
                  <a:pt x="167285" y="183812"/>
                </a:lnTo>
                <a:lnTo>
                  <a:pt x="168049" y="94311"/>
                </a:lnTo>
                <a:lnTo>
                  <a:pt x="168049" y="93547"/>
                </a:lnTo>
                <a:lnTo>
                  <a:pt x="168812" y="139061"/>
                </a:lnTo>
                <a:lnTo>
                  <a:pt x="168812" y="191066"/>
                </a:lnTo>
                <a:lnTo>
                  <a:pt x="168812" y="242995"/>
                </a:lnTo>
                <a:lnTo>
                  <a:pt x="169576" y="286982"/>
                </a:lnTo>
                <a:lnTo>
                  <a:pt x="169576" y="326157"/>
                </a:lnTo>
                <a:lnTo>
                  <a:pt x="171180" y="356474"/>
                </a:lnTo>
                <a:lnTo>
                  <a:pt x="171180" y="382057"/>
                </a:lnTo>
                <a:lnTo>
                  <a:pt x="171944" y="400461"/>
                </a:lnTo>
                <a:lnTo>
                  <a:pt x="171944" y="418865"/>
                </a:lnTo>
                <a:lnTo>
                  <a:pt x="171944" y="430014"/>
                </a:lnTo>
                <a:lnTo>
                  <a:pt x="172708" y="443608"/>
                </a:lnTo>
                <a:lnTo>
                  <a:pt x="172708" y="450022"/>
                </a:lnTo>
                <a:lnTo>
                  <a:pt x="173472" y="457201"/>
                </a:lnTo>
                <a:lnTo>
                  <a:pt x="173472" y="463615"/>
                </a:lnTo>
                <a:lnTo>
                  <a:pt x="175000" y="469190"/>
                </a:lnTo>
                <a:lnTo>
                  <a:pt x="175000" y="474001"/>
                </a:lnTo>
                <a:lnTo>
                  <a:pt x="175000" y="476368"/>
                </a:lnTo>
                <a:lnTo>
                  <a:pt x="175840" y="479576"/>
                </a:lnTo>
                <a:lnTo>
                  <a:pt x="175840" y="481179"/>
                </a:lnTo>
                <a:lnTo>
                  <a:pt x="176604" y="484387"/>
                </a:lnTo>
                <a:lnTo>
                  <a:pt x="177368" y="487594"/>
                </a:lnTo>
                <a:lnTo>
                  <a:pt x="177368" y="485990"/>
                </a:lnTo>
                <a:lnTo>
                  <a:pt x="178895" y="487594"/>
                </a:lnTo>
                <a:lnTo>
                  <a:pt x="178895" y="489198"/>
                </a:lnTo>
                <a:lnTo>
                  <a:pt x="179659" y="489961"/>
                </a:lnTo>
                <a:lnTo>
                  <a:pt x="180423" y="491565"/>
                </a:lnTo>
                <a:lnTo>
                  <a:pt x="181263" y="491565"/>
                </a:lnTo>
                <a:lnTo>
                  <a:pt x="181263" y="489198"/>
                </a:lnTo>
                <a:lnTo>
                  <a:pt x="182791" y="488358"/>
                </a:lnTo>
                <a:lnTo>
                  <a:pt x="182791" y="489198"/>
                </a:lnTo>
                <a:lnTo>
                  <a:pt x="183555" y="489961"/>
                </a:lnTo>
                <a:lnTo>
                  <a:pt x="183555" y="492405"/>
                </a:lnTo>
                <a:lnTo>
                  <a:pt x="184319" y="489961"/>
                </a:lnTo>
                <a:lnTo>
                  <a:pt x="184319" y="491565"/>
                </a:lnTo>
                <a:lnTo>
                  <a:pt x="185083" y="489961"/>
                </a:lnTo>
                <a:lnTo>
                  <a:pt x="186687" y="489961"/>
                </a:lnTo>
                <a:lnTo>
                  <a:pt x="186687" y="492405"/>
                </a:lnTo>
                <a:lnTo>
                  <a:pt x="187451" y="491565"/>
                </a:lnTo>
                <a:lnTo>
                  <a:pt x="187451" y="492405"/>
                </a:lnTo>
                <a:lnTo>
                  <a:pt x="188214" y="489961"/>
                </a:lnTo>
                <a:lnTo>
                  <a:pt x="188214" y="492405"/>
                </a:lnTo>
                <a:lnTo>
                  <a:pt x="188214" y="491565"/>
                </a:lnTo>
                <a:lnTo>
                  <a:pt x="188978" y="492405"/>
                </a:lnTo>
                <a:lnTo>
                  <a:pt x="188978" y="491565"/>
                </a:lnTo>
                <a:lnTo>
                  <a:pt x="190506" y="493169"/>
                </a:lnTo>
                <a:lnTo>
                  <a:pt x="190506" y="489961"/>
                </a:lnTo>
                <a:lnTo>
                  <a:pt x="191270" y="489961"/>
                </a:lnTo>
                <a:lnTo>
                  <a:pt x="191270" y="488358"/>
                </a:lnTo>
                <a:lnTo>
                  <a:pt x="191270" y="429251"/>
                </a:lnTo>
                <a:lnTo>
                  <a:pt x="192110" y="314168"/>
                </a:lnTo>
                <a:lnTo>
                  <a:pt x="192110" y="187019"/>
                </a:lnTo>
                <a:lnTo>
                  <a:pt x="192874" y="102329"/>
                </a:lnTo>
                <a:lnTo>
                  <a:pt x="192874" y="103933"/>
                </a:lnTo>
                <a:lnTo>
                  <a:pt x="194402" y="153494"/>
                </a:lnTo>
                <a:lnTo>
                  <a:pt x="194402" y="207027"/>
                </a:lnTo>
                <a:lnTo>
                  <a:pt x="195166" y="257352"/>
                </a:lnTo>
                <a:lnTo>
                  <a:pt x="195166" y="298971"/>
                </a:lnTo>
                <a:lnTo>
                  <a:pt x="195166" y="336543"/>
                </a:lnTo>
                <a:lnTo>
                  <a:pt x="195929" y="364493"/>
                </a:lnTo>
                <a:lnTo>
                  <a:pt x="195929" y="388472"/>
                </a:lnTo>
                <a:lnTo>
                  <a:pt x="196693" y="408479"/>
                </a:lnTo>
                <a:lnTo>
                  <a:pt x="196693" y="422836"/>
                </a:lnTo>
                <a:lnTo>
                  <a:pt x="198297" y="437193"/>
                </a:lnTo>
                <a:lnTo>
                  <a:pt x="198297" y="445211"/>
                </a:lnTo>
                <a:lnTo>
                  <a:pt x="198297" y="455597"/>
                </a:lnTo>
                <a:lnTo>
                  <a:pt x="199061" y="460408"/>
                </a:lnTo>
                <a:lnTo>
                  <a:pt x="199061" y="467586"/>
                </a:lnTo>
                <a:lnTo>
                  <a:pt x="199825" y="469190"/>
                </a:lnTo>
                <a:lnTo>
                  <a:pt x="199825" y="474001"/>
                </a:lnTo>
                <a:lnTo>
                  <a:pt x="200589" y="475605"/>
                </a:lnTo>
                <a:lnTo>
                  <a:pt x="200589" y="479576"/>
                </a:lnTo>
                <a:lnTo>
                  <a:pt x="202117" y="483623"/>
                </a:lnTo>
                <a:lnTo>
                  <a:pt x="202881" y="485150"/>
                </a:lnTo>
                <a:lnTo>
                  <a:pt x="203721" y="485150"/>
                </a:lnTo>
                <a:lnTo>
                  <a:pt x="203721" y="488358"/>
                </a:lnTo>
                <a:lnTo>
                  <a:pt x="204485" y="487594"/>
                </a:lnTo>
                <a:lnTo>
                  <a:pt x="204485" y="489961"/>
                </a:lnTo>
                <a:lnTo>
                  <a:pt x="204485" y="488358"/>
                </a:lnTo>
                <a:lnTo>
                  <a:pt x="206012" y="491565"/>
                </a:lnTo>
                <a:lnTo>
                  <a:pt x="206776" y="492405"/>
                </a:lnTo>
                <a:lnTo>
                  <a:pt x="206776" y="491565"/>
                </a:lnTo>
                <a:lnTo>
                  <a:pt x="207540" y="491565"/>
                </a:lnTo>
                <a:lnTo>
                  <a:pt x="207540" y="493169"/>
                </a:lnTo>
                <a:lnTo>
                  <a:pt x="207540" y="491565"/>
                </a:lnTo>
                <a:lnTo>
                  <a:pt x="208304" y="493169"/>
                </a:lnTo>
                <a:lnTo>
                  <a:pt x="208304" y="492405"/>
                </a:lnTo>
                <a:lnTo>
                  <a:pt x="209908" y="494009"/>
                </a:lnTo>
                <a:lnTo>
                  <a:pt x="209908" y="491565"/>
                </a:lnTo>
                <a:lnTo>
                  <a:pt x="210672" y="494009"/>
                </a:lnTo>
                <a:lnTo>
                  <a:pt x="210672" y="492405"/>
                </a:lnTo>
                <a:lnTo>
                  <a:pt x="211436" y="492405"/>
                </a:lnTo>
                <a:lnTo>
                  <a:pt x="211436" y="491565"/>
                </a:lnTo>
                <a:lnTo>
                  <a:pt x="211436" y="492405"/>
                </a:lnTo>
                <a:lnTo>
                  <a:pt x="212200" y="492405"/>
                </a:lnTo>
                <a:lnTo>
                  <a:pt x="213727" y="492405"/>
                </a:lnTo>
                <a:lnTo>
                  <a:pt x="213727" y="491565"/>
                </a:lnTo>
                <a:lnTo>
                  <a:pt x="214568" y="492405"/>
                </a:lnTo>
                <a:lnTo>
                  <a:pt x="214568" y="491565"/>
                </a:lnTo>
                <a:lnTo>
                  <a:pt x="214568" y="494009"/>
                </a:lnTo>
                <a:lnTo>
                  <a:pt x="215331" y="492405"/>
                </a:lnTo>
                <a:lnTo>
                  <a:pt x="216095" y="493169"/>
                </a:lnTo>
                <a:lnTo>
                  <a:pt x="216095" y="492405"/>
                </a:lnTo>
                <a:lnTo>
                  <a:pt x="217623" y="435666"/>
                </a:lnTo>
                <a:lnTo>
                  <a:pt x="217623" y="320506"/>
                </a:lnTo>
                <a:lnTo>
                  <a:pt x="217623" y="203819"/>
                </a:lnTo>
                <a:lnTo>
                  <a:pt x="218387" y="118290"/>
                </a:lnTo>
                <a:lnTo>
                  <a:pt x="218387" y="123101"/>
                </a:lnTo>
                <a:lnTo>
                  <a:pt x="219151" y="163040"/>
                </a:lnTo>
                <a:lnTo>
                  <a:pt x="219151" y="214205"/>
                </a:lnTo>
                <a:lnTo>
                  <a:pt x="219991" y="262163"/>
                </a:lnTo>
                <a:lnTo>
                  <a:pt x="219991" y="305309"/>
                </a:lnTo>
                <a:lnTo>
                  <a:pt x="221519" y="338147"/>
                </a:lnTo>
                <a:lnTo>
                  <a:pt x="221519" y="368464"/>
                </a:lnTo>
                <a:lnTo>
                  <a:pt x="221519" y="389235"/>
                </a:lnTo>
                <a:lnTo>
                  <a:pt x="222283" y="409243"/>
                </a:lnTo>
                <a:lnTo>
                  <a:pt x="222283" y="424440"/>
                </a:lnTo>
                <a:lnTo>
                  <a:pt x="223046" y="436429"/>
                </a:lnTo>
                <a:lnTo>
                  <a:pt x="223046" y="447655"/>
                </a:lnTo>
                <a:lnTo>
                  <a:pt x="223810" y="453230"/>
                </a:lnTo>
                <a:lnTo>
                  <a:pt x="223810" y="459644"/>
                </a:lnTo>
                <a:lnTo>
                  <a:pt x="223810" y="462012"/>
                </a:lnTo>
                <a:lnTo>
                  <a:pt x="225414" y="465983"/>
                </a:lnTo>
                <a:lnTo>
                  <a:pt x="225414" y="465219"/>
                </a:lnTo>
                <a:lnTo>
                  <a:pt x="226178" y="471634"/>
                </a:lnTo>
                <a:lnTo>
                  <a:pt x="226178" y="476368"/>
                </a:lnTo>
                <a:lnTo>
                  <a:pt x="226942" y="477972"/>
                </a:lnTo>
                <a:lnTo>
                  <a:pt x="226942" y="483623"/>
                </a:lnTo>
                <a:lnTo>
                  <a:pt x="226942" y="481179"/>
                </a:lnTo>
                <a:lnTo>
                  <a:pt x="228470" y="484387"/>
                </a:lnTo>
                <a:lnTo>
                  <a:pt x="228470" y="485150"/>
                </a:lnTo>
                <a:lnTo>
                  <a:pt x="229234" y="485150"/>
                </a:lnTo>
                <a:lnTo>
                  <a:pt x="229234" y="489961"/>
                </a:lnTo>
                <a:lnTo>
                  <a:pt x="229998" y="488358"/>
                </a:lnTo>
                <a:lnTo>
                  <a:pt x="229998" y="489961"/>
                </a:lnTo>
                <a:lnTo>
                  <a:pt x="230761" y="492405"/>
                </a:lnTo>
                <a:lnTo>
                  <a:pt x="230761" y="489961"/>
                </a:lnTo>
                <a:lnTo>
                  <a:pt x="230761" y="494009"/>
                </a:lnTo>
                <a:lnTo>
                  <a:pt x="232366" y="491565"/>
                </a:lnTo>
                <a:lnTo>
                  <a:pt x="232366" y="492405"/>
                </a:lnTo>
                <a:lnTo>
                  <a:pt x="233129" y="493169"/>
                </a:lnTo>
                <a:lnTo>
                  <a:pt x="233129" y="489961"/>
                </a:lnTo>
                <a:lnTo>
                  <a:pt x="233893" y="494009"/>
                </a:lnTo>
                <a:lnTo>
                  <a:pt x="233893" y="491565"/>
                </a:lnTo>
                <a:lnTo>
                  <a:pt x="233893" y="493169"/>
                </a:lnTo>
                <a:lnTo>
                  <a:pt x="234657" y="492405"/>
                </a:lnTo>
                <a:lnTo>
                  <a:pt x="234657" y="489198"/>
                </a:lnTo>
                <a:lnTo>
                  <a:pt x="236185" y="491565"/>
                </a:lnTo>
                <a:lnTo>
                  <a:pt x="236185" y="488358"/>
                </a:lnTo>
                <a:lnTo>
                  <a:pt x="237025" y="489198"/>
                </a:lnTo>
                <a:lnTo>
                  <a:pt x="237789" y="489198"/>
                </a:lnTo>
                <a:lnTo>
                  <a:pt x="237789" y="491565"/>
                </a:lnTo>
                <a:lnTo>
                  <a:pt x="237789" y="489961"/>
                </a:lnTo>
                <a:lnTo>
                  <a:pt x="238553" y="492405"/>
                </a:lnTo>
                <a:lnTo>
                  <a:pt x="238553" y="491565"/>
                </a:lnTo>
                <a:lnTo>
                  <a:pt x="240081" y="493169"/>
                </a:lnTo>
                <a:lnTo>
                  <a:pt x="240081" y="491565"/>
                </a:lnTo>
                <a:lnTo>
                  <a:pt x="240844" y="491565"/>
                </a:lnTo>
                <a:lnTo>
                  <a:pt x="240844" y="489961"/>
                </a:lnTo>
                <a:lnTo>
                  <a:pt x="241608" y="491565"/>
                </a:lnTo>
                <a:lnTo>
                  <a:pt x="241608" y="489198"/>
                </a:lnTo>
                <a:lnTo>
                  <a:pt x="242448" y="441240"/>
                </a:lnTo>
                <a:lnTo>
                  <a:pt x="242448" y="341278"/>
                </a:lnTo>
                <a:lnTo>
                  <a:pt x="243976" y="238184"/>
                </a:lnTo>
                <a:lnTo>
                  <a:pt x="243976" y="155098"/>
                </a:lnTo>
                <a:lnTo>
                  <a:pt x="243976" y="139901"/>
                </a:lnTo>
                <a:lnTo>
                  <a:pt x="244740" y="178237"/>
                </a:lnTo>
                <a:lnTo>
                  <a:pt x="244740" y="222987"/>
                </a:lnTo>
                <a:lnTo>
                  <a:pt x="245504" y="270945"/>
                </a:lnTo>
                <a:lnTo>
                  <a:pt x="245504" y="310960"/>
                </a:lnTo>
                <a:lnTo>
                  <a:pt x="246268" y="346929"/>
                </a:lnTo>
                <a:lnTo>
                  <a:pt x="246268" y="373275"/>
                </a:lnTo>
                <a:lnTo>
                  <a:pt x="247872" y="394886"/>
                </a:lnTo>
                <a:lnTo>
                  <a:pt x="247872" y="414054"/>
                </a:lnTo>
                <a:lnTo>
                  <a:pt x="247872" y="428411"/>
                </a:lnTo>
                <a:lnTo>
                  <a:pt x="248636" y="442004"/>
                </a:lnTo>
                <a:lnTo>
                  <a:pt x="248636" y="449182"/>
                </a:lnTo>
                <a:lnTo>
                  <a:pt x="249400" y="458041"/>
                </a:lnTo>
                <a:lnTo>
                  <a:pt x="249400" y="462012"/>
                </a:lnTo>
                <a:lnTo>
                  <a:pt x="250163" y="468426"/>
                </a:lnTo>
                <a:lnTo>
                  <a:pt x="250163" y="472397"/>
                </a:lnTo>
                <a:lnTo>
                  <a:pt x="250163" y="474001"/>
                </a:lnTo>
                <a:lnTo>
                  <a:pt x="251691" y="479576"/>
                </a:lnTo>
                <a:lnTo>
                  <a:pt x="252455" y="484387"/>
                </a:lnTo>
                <a:lnTo>
                  <a:pt x="252455" y="483623"/>
                </a:lnTo>
                <a:lnTo>
                  <a:pt x="253295" y="485990"/>
                </a:lnTo>
                <a:lnTo>
                  <a:pt x="254059" y="489198"/>
                </a:lnTo>
                <a:lnTo>
                  <a:pt x="254059" y="487594"/>
                </a:lnTo>
                <a:lnTo>
                  <a:pt x="255587" y="488358"/>
                </a:lnTo>
                <a:lnTo>
                  <a:pt x="255587" y="485990"/>
                </a:lnTo>
                <a:lnTo>
                  <a:pt x="256351" y="487594"/>
                </a:lnTo>
                <a:lnTo>
                  <a:pt x="256351" y="491565"/>
                </a:lnTo>
                <a:lnTo>
                  <a:pt x="257115" y="488358"/>
                </a:lnTo>
                <a:lnTo>
                  <a:pt x="257115" y="491565"/>
                </a:lnTo>
                <a:lnTo>
                  <a:pt x="257115" y="489961"/>
                </a:lnTo>
                <a:lnTo>
                  <a:pt x="257878" y="491565"/>
                </a:lnTo>
                <a:lnTo>
                  <a:pt x="259483" y="491565"/>
                </a:lnTo>
                <a:lnTo>
                  <a:pt x="259483" y="493169"/>
                </a:lnTo>
                <a:lnTo>
                  <a:pt x="260246" y="491565"/>
                </a:lnTo>
                <a:lnTo>
                  <a:pt x="260246" y="493169"/>
                </a:lnTo>
                <a:lnTo>
                  <a:pt x="260246" y="492405"/>
                </a:lnTo>
                <a:lnTo>
                  <a:pt x="261010" y="492405"/>
                </a:lnTo>
                <a:lnTo>
                  <a:pt x="261010" y="494009"/>
                </a:lnTo>
                <a:lnTo>
                  <a:pt x="261774" y="491565"/>
                </a:lnTo>
                <a:lnTo>
                  <a:pt x="261774" y="495613"/>
                </a:lnTo>
                <a:lnTo>
                  <a:pt x="263302" y="492405"/>
                </a:lnTo>
                <a:lnTo>
                  <a:pt x="263302" y="494009"/>
                </a:lnTo>
                <a:lnTo>
                  <a:pt x="264066" y="494009"/>
                </a:lnTo>
                <a:lnTo>
                  <a:pt x="264066" y="491565"/>
                </a:lnTo>
                <a:lnTo>
                  <a:pt x="264066" y="495613"/>
                </a:lnTo>
                <a:lnTo>
                  <a:pt x="264906" y="493169"/>
                </a:lnTo>
                <a:lnTo>
                  <a:pt x="264906" y="492405"/>
                </a:lnTo>
                <a:lnTo>
                  <a:pt x="265670" y="493169"/>
                </a:lnTo>
                <a:lnTo>
                  <a:pt x="265670" y="489198"/>
                </a:lnTo>
                <a:lnTo>
                  <a:pt x="267198" y="492405"/>
                </a:lnTo>
                <a:lnTo>
                  <a:pt x="267198" y="494009"/>
                </a:lnTo>
                <a:lnTo>
                  <a:pt x="267198" y="488358"/>
                </a:lnTo>
                <a:lnTo>
                  <a:pt x="267961" y="436429"/>
                </a:lnTo>
                <a:lnTo>
                  <a:pt x="267961" y="326157"/>
                </a:lnTo>
                <a:lnTo>
                  <a:pt x="268725" y="210234"/>
                </a:lnTo>
                <a:lnTo>
                  <a:pt x="268725" y="133487"/>
                </a:lnTo>
                <a:lnTo>
                  <a:pt x="269489" y="134250"/>
                </a:lnTo>
                <a:lnTo>
                  <a:pt x="269489" y="178237"/>
                </a:lnTo>
                <a:lnTo>
                  <a:pt x="269489" y="229402"/>
                </a:lnTo>
                <a:lnTo>
                  <a:pt x="271093" y="273389"/>
                </a:lnTo>
                <a:lnTo>
                  <a:pt x="271093" y="317299"/>
                </a:lnTo>
                <a:lnTo>
                  <a:pt x="271857" y="346929"/>
                </a:lnTo>
                <a:lnTo>
                  <a:pt x="271857" y="376482"/>
                </a:lnTo>
                <a:lnTo>
                  <a:pt x="272621" y="398094"/>
                </a:lnTo>
                <a:lnTo>
                  <a:pt x="272621" y="414054"/>
                </a:lnTo>
                <a:lnTo>
                  <a:pt x="273385" y="432458"/>
                </a:lnTo>
                <a:lnTo>
                  <a:pt x="273385" y="440400"/>
                </a:lnTo>
                <a:lnTo>
                  <a:pt x="273385" y="451626"/>
                </a:lnTo>
                <a:lnTo>
                  <a:pt x="274913" y="459644"/>
                </a:lnTo>
                <a:lnTo>
                  <a:pt x="274913" y="463615"/>
                </a:lnTo>
                <a:lnTo>
                  <a:pt x="275753" y="471634"/>
                </a:lnTo>
                <a:lnTo>
                  <a:pt x="275753" y="470030"/>
                </a:lnTo>
                <a:lnTo>
                  <a:pt x="276517" y="476368"/>
                </a:lnTo>
                <a:lnTo>
                  <a:pt x="276517" y="481179"/>
                </a:lnTo>
                <a:lnTo>
                  <a:pt x="276517" y="476368"/>
                </a:lnTo>
                <a:lnTo>
                  <a:pt x="277280" y="481179"/>
                </a:lnTo>
                <a:lnTo>
                  <a:pt x="277280" y="485990"/>
                </a:lnTo>
                <a:lnTo>
                  <a:pt x="278808" y="483623"/>
                </a:lnTo>
                <a:lnTo>
                  <a:pt x="278808" y="489961"/>
                </a:lnTo>
                <a:lnTo>
                  <a:pt x="279572" y="495613"/>
                </a:lnTo>
                <a:lnTo>
                  <a:pt x="279572" y="491565"/>
                </a:lnTo>
                <a:lnTo>
                  <a:pt x="279572" y="492405"/>
                </a:lnTo>
                <a:lnTo>
                  <a:pt x="280336" y="492405"/>
                </a:lnTo>
                <a:lnTo>
                  <a:pt x="281176" y="496376"/>
                </a:lnTo>
                <a:lnTo>
                  <a:pt x="281176" y="489961"/>
                </a:lnTo>
                <a:lnTo>
                  <a:pt x="282704" y="491565"/>
                </a:lnTo>
                <a:lnTo>
                  <a:pt x="282704" y="493169"/>
                </a:lnTo>
                <a:lnTo>
                  <a:pt x="283468" y="493169"/>
                </a:lnTo>
                <a:lnTo>
                  <a:pt x="283468" y="494009"/>
                </a:lnTo>
                <a:lnTo>
                  <a:pt x="283468" y="488358"/>
                </a:lnTo>
                <a:lnTo>
                  <a:pt x="284232" y="488358"/>
                </a:lnTo>
                <a:lnTo>
                  <a:pt x="284232" y="489198"/>
                </a:lnTo>
                <a:lnTo>
                  <a:pt x="284995" y="484387"/>
                </a:lnTo>
                <a:lnTo>
                  <a:pt x="284995" y="489198"/>
                </a:lnTo>
                <a:lnTo>
                  <a:pt x="286600" y="487594"/>
                </a:lnTo>
                <a:lnTo>
                  <a:pt x="286600" y="492405"/>
                </a:lnTo>
                <a:lnTo>
                  <a:pt x="287363" y="489198"/>
                </a:lnTo>
                <a:lnTo>
                  <a:pt x="287363" y="491565"/>
                </a:lnTo>
                <a:lnTo>
                  <a:pt x="288127" y="495613"/>
                </a:lnTo>
                <a:lnTo>
                  <a:pt x="288127" y="492405"/>
                </a:lnTo>
                <a:lnTo>
                  <a:pt x="288891" y="494009"/>
                </a:lnTo>
                <a:lnTo>
                  <a:pt x="288891" y="493169"/>
                </a:lnTo>
                <a:lnTo>
                  <a:pt x="290419" y="489961"/>
                </a:lnTo>
                <a:lnTo>
                  <a:pt x="290419" y="493169"/>
                </a:lnTo>
                <a:lnTo>
                  <a:pt x="290419" y="489961"/>
                </a:lnTo>
                <a:lnTo>
                  <a:pt x="291183" y="492405"/>
                </a:lnTo>
                <a:lnTo>
                  <a:pt x="291183" y="494009"/>
                </a:lnTo>
                <a:lnTo>
                  <a:pt x="291947" y="489961"/>
                </a:lnTo>
                <a:lnTo>
                  <a:pt x="291947" y="493169"/>
                </a:lnTo>
                <a:lnTo>
                  <a:pt x="292787" y="489961"/>
                </a:lnTo>
                <a:lnTo>
                  <a:pt x="292787" y="439637"/>
                </a:lnTo>
                <a:lnTo>
                  <a:pt x="292787" y="340514"/>
                </a:lnTo>
                <a:lnTo>
                  <a:pt x="294315" y="223827"/>
                </a:lnTo>
                <a:lnTo>
                  <a:pt x="294315" y="143872"/>
                </a:lnTo>
                <a:lnTo>
                  <a:pt x="295078" y="145476"/>
                </a:lnTo>
                <a:lnTo>
                  <a:pt x="295078" y="183812"/>
                </a:lnTo>
                <a:lnTo>
                  <a:pt x="295842" y="234213"/>
                </a:lnTo>
                <a:lnTo>
                  <a:pt x="295842" y="278200"/>
                </a:lnTo>
                <a:lnTo>
                  <a:pt x="295842" y="318902"/>
                </a:lnTo>
                <a:lnTo>
                  <a:pt x="296606" y="349296"/>
                </a:lnTo>
                <a:lnTo>
                  <a:pt x="296606" y="377246"/>
                </a:lnTo>
                <a:lnTo>
                  <a:pt x="298210" y="398094"/>
                </a:lnTo>
                <a:lnTo>
                  <a:pt x="298210" y="416421"/>
                </a:lnTo>
                <a:lnTo>
                  <a:pt x="298974" y="432458"/>
                </a:lnTo>
                <a:lnTo>
                  <a:pt x="298974" y="441240"/>
                </a:lnTo>
                <a:lnTo>
                  <a:pt x="299738" y="453230"/>
                </a:lnTo>
                <a:lnTo>
                  <a:pt x="299738" y="458041"/>
                </a:lnTo>
                <a:lnTo>
                  <a:pt x="299738" y="464379"/>
                </a:lnTo>
                <a:lnTo>
                  <a:pt x="300502" y="469190"/>
                </a:lnTo>
                <a:lnTo>
                  <a:pt x="302030" y="475605"/>
                </a:lnTo>
                <a:lnTo>
                  <a:pt x="302030" y="474001"/>
                </a:lnTo>
                <a:lnTo>
                  <a:pt x="302793" y="479576"/>
                </a:lnTo>
                <a:lnTo>
                  <a:pt x="302793" y="483623"/>
                </a:lnTo>
                <a:lnTo>
                  <a:pt x="302793" y="481179"/>
                </a:lnTo>
                <a:lnTo>
                  <a:pt x="303634" y="485150"/>
                </a:lnTo>
                <a:lnTo>
                  <a:pt x="303634" y="484387"/>
                </a:lnTo>
                <a:lnTo>
                  <a:pt x="304398" y="485150"/>
                </a:lnTo>
                <a:lnTo>
                  <a:pt x="304398" y="487594"/>
                </a:lnTo>
                <a:lnTo>
                  <a:pt x="305925" y="485150"/>
                </a:lnTo>
                <a:lnTo>
                  <a:pt x="305925" y="489961"/>
                </a:lnTo>
                <a:lnTo>
                  <a:pt x="305925" y="488358"/>
                </a:lnTo>
                <a:lnTo>
                  <a:pt x="306689" y="488358"/>
                </a:lnTo>
                <a:lnTo>
                  <a:pt x="306689" y="491565"/>
                </a:lnTo>
                <a:lnTo>
                  <a:pt x="307453" y="488358"/>
                </a:lnTo>
                <a:lnTo>
                  <a:pt x="307453" y="491565"/>
                </a:lnTo>
                <a:lnTo>
                  <a:pt x="308217" y="489961"/>
                </a:lnTo>
                <a:lnTo>
                  <a:pt x="309821" y="493169"/>
                </a:lnTo>
                <a:lnTo>
                  <a:pt x="309821" y="491565"/>
                </a:lnTo>
                <a:lnTo>
                  <a:pt x="310585" y="491565"/>
                </a:lnTo>
                <a:lnTo>
                  <a:pt x="310585" y="489961"/>
                </a:lnTo>
                <a:lnTo>
                  <a:pt x="311349" y="493169"/>
                </a:lnTo>
                <a:lnTo>
                  <a:pt x="311349" y="489961"/>
                </a:lnTo>
                <a:lnTo>
                  <a:pt x="312112" y="493169"/>
                </a:lnTo>
                <a:lnTo>
                  <a:pt x="312112" y="492405"/>
                </a:lnTo>
                <a:lnTo>
                  <a:pt x="313640" y="494009"/>
                </a:lnTo>
                <a:lnTo>
                  <a:pt x="313640" y="489961"/>
                </a:lnTo>
                <a:lnTo>
                  <a:pt x="314480" y="493169"/>
                </a:lnTo>
                <a:lnTo>
                  <a:pt x="314480" y="492405"/>
                </a:lnTo>
                <a:lnTo>
                  <a:pt x="315244" y="489961"/>
                </a:lnTo>
                <a:lnTo>
                  <a:pt x="315244" y="493169"/>
                </a:lnTo>
                <a:lnTo>
                  <a:pt x="316008" y="489961"/>
                </a:lnTo>
                <a:lnTo>
                  <a:pt x="316008" y="492405"/>
                </a:lnTo>
                <a:lnTo>
                  <a:pt x="317536" y="489961"/>
                </a:lnTo>
                <a:lnTo>
                  <a:pt x="317536" y="494009"/>
                </a:lnTo>
                <a:lnTo>
                  <a:pt x="318300" y="489961"/>
                </a:lnTo>
                <a:lnTo>
                  <a:pt x="318300" y="441240"/>
                </a:lnTo>
                <a:lnTo>
                  <a:pt x="319064" y="342881"/>
                </a:lnTo>
                <a:lnTo>
                  <a:pt x="319064" y="229402"/>
                </a:lnTo>
                <a:lnTo>
                  <a:pt x="319064" y="149447"/>
                </a:lnTo>
                <a:lnTo>
                  <a:pt x="319827" y="149447"/>
                </a:lnTo>
                <a:lnTo>
                  <a:pt x="319827" y="187019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2198217" y="3522162"/>
            <a:ext cx="337185" cy="340995"/>
          </a:xfrm>
          <a:custGeom>
            <a:avLst/>
            <a:gdLst/>
            <a:ahLst/>
            <a:cxnLst/>
            <a:rect l="l" t="t" r="r" b="b"/>
            <a:pathLst>
              <a:path w="337185" h="340995">
                <a:moveTo>
                  <a:pt x="0" y="31233"/>
                </a:moveTo>
                <a:lnTo>
                  <a:pt x="1604" y="82398"/>
                </a:lnTo>
                <a:lnTo>
                  <a:pt x="1604" y="124857"/>
                </a:lnTo>
                <a:lnTo>
                  <a:pt x="2367" y="164797"/>
                </a:lnTo>
                <a:lnTo>
                  <a:pt x="2367" y="196794"/>
                </a:lnTo>
                <a:lnTo>
                  <a:pt x="2367" y="222453"/>
                </a:lnTo>
                <a:lnTo>
                  <a:pt x="3131" y="248799"/>
                </a:lnTo>
                <a:lnTo>
                  <a:pt x="3131" y="260788"/>
                </a:lnTo>
                <a:lnTo>
                  <a:pt x="3895" y="275221"/>
                </a:lnTo>
                <a:lnTo>
                  <a:pt x="3895" y="288051"/>
                </a:lnTo>
                <a:lnTo>
                  <a:pt x="5423" y="293625"/>
                </a:lnTo>
                <a:lnTo>
                  <a:pt x="5423" y="304851"/>
                </a:lnTo>
                <a:lnTo>
                  <a:pt x="6187" y="309586"/>
                </a:lnTo>
                <a:lnTo>
                  <a:pt x="6187" y="313633"/>
                </a:lnTo>
                <a:lnTo>
                  <a:pt x="6187" y="320812"/>
                </a:lnTo>
                <a:lnTo>
                  <a:pt x="7027" y="321652"/>
                </a:lnTo>
                <a:lnTo>
                  <a:pt x="7027" y="324019"/>
                </a:lnTo>
                <a:lnTo>
                  <a:pt x="7791" y="329594"/>
                </a:lnTo>
                <a:lnTo>
                  <a:pt x="7791" y="327990"/>
                </a:lnTo>
                <a:lnTo>
                  <a:pt x="9319" y="328830"/>
                </a:lnTo>
                <a:lnTo>
                  <a:pt x="9319" y="334405"/>
                </a:lnTo>
                <a:lnTo>
                  <a:pt x="9319" y="332037"/>
                </a:lnTo>
                <a:lnTo>
                  <a:pt x="10082" y="332801"/>
                </a:lnTo>
                <a:lnTo>
                  <a:pt x="10082" y="336848"/>
                </a:lnTo>
                <a:lnTo>
                  <a:pt x="10846" y="332801"/>
                </a:lnTo>
                <a:lnTo>
                  <a:pt x="13214" y="337612"/>
                </a:lnTo>
                <a:lnTo>
                  <a:pt x="13214" y="333641"/>
                </a:lnTo>
                <a:lnTo>
                  <a:pt x="13978" y="336008"/>
                </a:lnTo>
                <a:lnTo>
                  <a:pt x="14742" y="333641"/>
                </a:lnTo>
                <a:lnTo>
                  <a:pt x="14742" y="337612"/>
                </a:lnTo>
                <a:lnTo>
                  <a:pt x="15506" y="334405"/>
                </a:lnTo>
                <a:lnTo>
                  <a:pt x="15506" y="338452"/>
                </a:lnTo>
                <a:lnTo>
                  <a:pt x="17034" y="336008"/>
                </a:lnTo>
                <a:lnTo>
                  <a:pt x="17034" y="334405"/>
                </a:lnTo>
                <a:lnTo>
                  <a:pt x="17797" y="338452"/>
                </a:lnTo>
                <a:lnTo>
                  <a:pt x="17797" y="334405"/>
                </a:lnTo>
                <a:lnTo>
                  <a:pt x="18561" y="334405"/>
                </a:lnTo>
                <a:lnTo>
                  <a:pt x="18561" y="338452"/>
                </a:lnTo>
                <a:lnTo>
                  <a:pt x="18561" y="336008"/>
                </a:lnTo>
                <a:lnTo>
                  <a:pt x="19402" y="334405"/>
                </a:lnTo>
                <a:lnTo>
                  <a:pt x="19402" y="338452"/>
                </a:lnTo>
                <a:lnTo>
                  <a:pt x="20929" y="334405"/>
                </a:lnTo>
                <a:lnTo>
                  <a:pt x="20929" y="333641"/>
                </a:lnTo>
                <a:lnTo>
                  <a:pt x="21693" y="338452"/>
                </a:lnTo>
                <a:lnTo>
                  <a:pt x="21693" y="334405"/>
                </a:lnTo>
                <a:lnTo>
                  <a:pt x="22457" y="333641"/>
                </a:lnTo>
                <a:lnTo>
                  <a:pt x="22457" y="340056"/>
                </a:lnTo>
                <a:lnTo>
                  <a:pt x="22457" y="336008"/>
                </a:lnTo>
                <a:lnTo>
                  <a:pt x="23221" y="332801"/>
                </a:lnTo>
                <a:lnTo>
                  <a:pt x="23221" y="285607"/>
                </a:lnTo>
                <a:lnTo>
                  <a:pt x="24749" y="182437"/>
                </a:lnTo>
                <a:lnTo>
                  <a:pt x="24749" y="75220"/>
                </a:lnTo>
                <a:lnTo>
                  <a:pt x="25512" y="0"/>
                </a:lnTo>
                <a:lnTo>
                  <a:pt x="25512" y="1603"/>
                </a:lnTo>
                <a:lnTo>
                  <a:pt x="25512" y="37648"/>
                </a:lnTo>
                <a:lnTo>
                  <a:pt x="26353" y="87209"/>
                </a:lnTo>
                <a:lnTo>
                  <a:pt x="26353" y="127225"/>
                </a:lnTo>
                <a:lnTo>
                  <a:pt x="27117" y="167240"/>
                </a:lnTo>
                <a:lnTo>
                  <a:pt x="27117" y="200841"/>
                </a:lnTo>
                <a:lnTo>
                  <a:pt x="28644" y="222453"/>
                </a:lnTo>
                <a:lnTo>
                  <a:pt x="28644" y="247195"/>
                </a:lnTo>
                <a:lnTo>
                  <a:pt x="28644" y="262392"/>
                </a:lnTo>
                <a:lnTo>
                  <a:pt x="29408" y="273618"/>
                </a:lnTo>
                <a:lnTo>
                  <a:pt x="29408" y="290418"/>
                </a:lnTo>
                <a:lnTo>
                  <a:pt x="30172" y="294389"/>
                </a:lnTo>
                <a:lnTo>
                  <a:pt x="30172" y="304851"/>
                </a:lnTo>
                <a:lnTo>
                  <a:pt x="30936" y="314397"/>
                </a:lnTo>
                <a:lnTo>
                  <a:pt x="30936" y="312793"/>
                </a:lnTo>
                <a:lnTo>
                  <a:pt x="32540" y="320048"/>
                </a:lnTo>
                <a:lnTo>
                  <a:pt x="32540" y="326386"/>
                </a:lnTo>
                <a:lnTo>
                  <a:pt x="32540" y="321652"/>
                </a:lnTo>
                <a:lnTo>
                  <a:pt x="33304" y="325623"/>
                </a:lnTo>
                <a:lnTo>
                  <a:pt x="33304" y="329594"/>
                </a:lnTo>
                <a:lnTo>
                  <a:pt x="34068" y="325623"/>
                </a:lnTo>
                <a:lnTo>
                  <a:pt x="34068" y="329594"/>
                </a:lnTo>
                <a:lnTo>
                  <a:pt x="35595" y="333641"/>
                </a:lnTo>
                <a:lnTo>
                  <a:pt x="35595" y="329594"/>
                </a:lnTo>
                <a:lnTo>
                  <a:pt x="35595" y="333641"/>
                </a:lnTo>
                <a:lnTo>
                  <a:pt x="36359" y="336008"/>
                </a:lnTo>
                <a:lnTo>
                  <a:pt x="36359" y="332037"/>
                </a:lnTo>
                <a:lnTo>
                  <a:pt x="37123" y="336008"/>
                </a:lnTo>
                <a:lnTo>
                  <a:pt x="37123" y="336848"/>
                </a:lnTo>
                <a:lnTo>
                  <a:pt x="37887" y="332801"/>
                </a:lnTo>
                <a:lnTo>
                  <a:pt x="37887" y="337612"/>
                </a:lnTo>
                <a:lnTo>
                  <a:pt x="37887" y="336008"/>
                </a:lnTo>
                <a:lnTo>
                  <a:pt x="39491" y="334405"/>
                </a:lnTo>
                <a:lnTo>
                  <a:pt x="39491" y="338452"/>
                </a:lnTo>
                <a:lnTo>
                  <a:pt x="40255" y="336008"/>
                </a:lnTo>
                <a:lnTo>
                  <a:pt x="40255" y="333641"/>
                </a:lnTo>
                <a:lnTo>
                  <a:pt x="41019" y="338452"/>
                </a:lnTo>
                <a:lnTo>
                  <a:pt x="41019" y="336008"/>
                </a:lnTo>
                <a:lnTo>
                  <a:pt x="41783" y="332801"/>
                </a:lnTo>
                <a:lnTo>
                  <a:pt x="41783" y="338452"/>
                </a:lnTo>
                <a:lnTo>
                  <a:pt x="41783" y="340056"/>
                </a:lnTo>
                <a:lnTo>
                  <a:pt x="43310" y="333641"/>
                </a:lnTo>
                <a:lnTo>
                  <a:pt x="43310" y="338452"/>
                </a:lnTo>
                <a:lnTo>
                  <a:pt x="44074" y="340056"/>
                </a:lnTo>
                <a:lnTo>
                  <a:pt x="44074" y="332801"/>
                </a:lnTo>
                <a:lnTo>
                  <a:pt x="44838" y="336848"/>
                </a:lnTo>
                <a:lnTo>
                  <a:pt x="44838" y="340056"/>
                </a:lnTo>
                <a:lnTo>
                  <a:pt x="44838" y="332801"/>
                </a:lnTo>
                <a:lnTo>
                  <a:pt x="45678" y="336848"/>
                </a:lnTo>
                <a:lnTo>
                  <a:pt x="45678" y="340819"/>
                </a:lnTo>
                <a:lnTo>
                  <a:pt x="47206" y="333641"/>
                </a:lnTo>
                <a:lnTo>
                  <a:pt x="47206" y="336848"/>
                </a:lnTo>
                <a:lnTo>
                  <a:pt x="47970" y="340819"/>
                </a:lnTo>
                <a:lnTo>
                  <a:pt x="47970" y="334405"/>
                </a:lnTo>
                <a:lnTo>
                  <a:pt x="48734" y="333641"/>
                </a:lnTo>
                <a:lnTo>
                  <a:pt x="48734" y="337612"/>
                </a:lnTo>
                <a:lnTo>
                  <a:pt x="48734" y="285607"/>
                </a:lnTo>
                <a:lnTo>
                  <a:pt x="49498" y="187248"/>
                </a:lnTo>
                <a:lnTo>
                  <a:pt x="49498" y="89653"/>
                </a:lnTo>
                <a:lnTo>
                  <a:pt x="51025" y="5651"/>
                </a:lnTo>
                <a:lnTo>
                  <a:pt x="51025" y="3207"/>
                </a:lnTo>
                <a:lnTo>
                  <a:pt x="51866" y="44062"/>
                </a:lnTo>
                <a:lnTo>
                  <a:pt x="51866" y="86445"/>
                </a:lnTo>
                <a:lnTo>
                  <a:pt x="51866" y="130432"/>
                </a:lnTo>
                <a:lnTo>
                  <a:pt x="52629" y="169608"/>
                </a:lnTo>
                <a:lnTo>
                  <a:pt x="52629" y="195190"/>
                </a:lnTo>
                <a:lnTo>
                  <a:pt x="53393" y="224820"/>
                </a:lnTo>
                <a:lnTo>
                  <a:pt x="53393" y="247195"/>
                </a:lnTo>
                <a:lnTo>
                  <a:pt x="54921" y="257657"/>
                </a:lnTo>
                <a:lnTo>
                  <a:pt x="54921" y="275221"/>
                </a:lnTo>
                <a:lnTo>
                  <a:pt x="54921" y="292022"/>
                </a:lnTo>
                <a:lnTo>
                  <a:pt x="55685" y="294389"/>
                </a:lnTo>
                <a:lnTo>
                  <a:pt x="55685" y="301644"/>
                </a:lnTo>
                <a:lnTo>
                  <a:pt x="56449" y="312793"/>
                </a:lnTo>
                <a:lnTo>
                  <a:pt x="56449" y="314397"/>
                </a:lnTo>
                <a:lnTo>
                  <a:pt x="57213" y="313633"/>
                </a:lnTo>
                <a:lnTo>
                  <a:pt x="57213" y="322415"/>
                </a:lnTo>
                <a:lnTo>
                  <a:pt x="58817" y="325623"/>
                </a:lnTo>
                <a:lnTo>
                  <a:pt x="58817" y="320812"/>
                </a:lnTo>
                <a:lnTo>
                  <a:pt x="58817" y="326386"/>
                </a:lnTo>
                <a:lnTo>
                  <a:pt x="59581" y="330434"/>
                </a:lnTo>
                <a:lnTo>
                  <a:pt x="59581" y="324783"/>
                </a:lnTo>
                <a:lnTo>
                  <a:pt x="60344" y="327990"/>
                </a:lnTo>
                <a:lnTo>
                  <a:pt x="60344" y="332801"/>
                </a:lnTo>
                <a:lnTo>
                  <a:pt x="61108" y="327990"/>
                </a:lnTo>
                <a:lnTo>
                  <a:pt x="61108" y="325623"/>
                </a:lnTo>
                <a:lnTo>
                  <a:pt x="61108" y="332037"/>
                </a:lnTo>
                <a:lnTo>
                  <a:pt x="62636" y="332801"/>
                </a:lnTo>
                <a:lnTo>
                  <a:pt x="62636" y="324783"/>
                </a:lnTo>
                <a:lnTo>
                  <a:pt x="63400" y="330434"/>
                </a:lnTo>
                <a:lnTo>
                  <a:pt x="63400" y="334405"/>
                </a:lnTo>
                <a:lnTo>
                  <a:pt x="64164" y="328830"/>
                </a:lnTo>
                <a:lnTo>
                  <a:pt x="64164" y="325623"/>
                </a:lnTo>
                <a:lnTo>
                  <a:pt x="64164" y="334405"/>
                </a:lnTo>
                <a:lnTo>
                  <a:pt x="65004" y="334405"/>
                </a:lnTo>
                <a:lnTo>
                  <a:pt x="65004" y="328830"/>
                </a:lnTo>
                <a:lnTo>
                  <a:pt x="66532" y="325623"/>
                </a:lnTo>
                <a:lnTo>
                  <a:pt x="66532" y="332801"/>
                </a:lnTo>
                <a:lnTo>
                  <a:pt x="67296" y="333641"/>
                </a:lnTo>
                <a:lnTo>
                  <a:pt x="67296" y="324783"/>
                </a:lnTo>
                <a:lnTo>
                  <a:pt x="68059" y="325623"/>
                </a:lnTo>
                <a:lnTo>
                  <a:pt x="68059" y="332037"/>
                </a:lnTo>
                <a:lnTo>
                  <a:pt x="68059" y="332801"/>
                </a:lnTo>
                <a:lnTo>
                  <a:pt x="68823" y="324019"/>
                </a:lnTo>
                <a:lnTo>
                  <a:pt x="68823" y="326386"/>
                </a:lnTo>
                <a:lnTo>
                  <a:pt x="70351" y="332801"/>
                </a:lnTo>
                <a:lnTo>
                  <a:pt x="70351" y="330434"/>
                </a:lnTo>
                <a:lnTo>
                  <a:pt x="71191" y="322415"/>
                </a:lnTo>
                <a:lnTo>
                  <a:pt x="71191" y="325623"/>
                </a:lnTo>
                <a:lnTo>
                  <a:pt x="71191" y="332037"/>
                </a:lnTo>
                <a:lnTo>
                  <a:pt x="71955" y="334405"/>
                </a:lnTo>
                <a:lnTo>
                  <a:pt x="71955" y="337612"/>
                </a:lnTo>
                <a:lnTo>
                  <a:pt x="72719" y="333641"/>
                </a:lnTo>
                <a:lnTo>
                  <a:pt x="72719" y="327990"/>
                </a:lnTo>
                <a:lnTo>
                  <a:pt x="74247" y="322415"/>
                </a:lnTo>
                <a:lnTo>
                  <a:pt x="75011" y="278429"/>
                </a:lnTo>
                <a:lnTo>
                  <a:pt x="75011" y="183201"/>
                </a:lnTo>
                <a:lnTo>
                  <a:pt x="75011" y="86445"/>
                </a:lnTo>
                <a:lnTo>
                  <a:pt x="75774" y="11225"/>
                </a:lnTo>
                <a:lnTo>
                  <a:pt x="75774" y="10462"/>
                </a:lnTo>
                <a:lnTo>
                  <a:pt x="76538" y="48033"/>
                </a:lnTo>
                <a:lnTo>
                  <a:pt x="76538" y="93624"/>
                </a:lnTo>
                <a:lnTo>
                  <a:pt x="78142" y="135243"/>
                </a:lnTo>
                <a:lnTo>
                  <a:pt x="78142" y="172815"/>
                </a:lnTo>
                <a:lnTo>
                  <a:pt x="78142" y="203208"/>
                </a:lnTo>
                <a:lnTo>
                  <a:pt x="78906" y="228791"/>
                </a:lnTo>
                <a:lnTo>
                  <a:pt x="78906" y="249639"/>
                </a:lnTo>
                <a:lnTo>
                  <a:pt x="79670" y="265599"/>
                </a:lnTo>
                <a:lnTo>
                  <a:pt x="79670" y="280032"/>
                </a:lnTo>
                <a:lnTo>
                  <a:pt x="80434" y="290418"/>
                </a:lnTo>
                <a:lnTo>
                  <a:pt x="80434" y="300040"/>
                </a:lnTo>
                <a:lnTo>
                  <a:pt x="80434" y="306455"/>
                </a:lnTo>
                <a:lnTo>
                  <a:pt x="81962" y="312793"/>
                </a:lnTo>
                <a:lnTo>
                  <a:pt x="81962" y="316841"/>
                </a:lnTo>
                <a:lnTo>
                  <a:pt x="82725" y="321652"/>
                </a:lnTo>
                <a:lnTo>
                  <a:pt x="82725" y="324783"/>
                </a:lnTo>
                <a:lnTo>
                  <a:pt x="83566" y="326386"/>
                </a:lnTo>
                <a:lnTo>
                  <a:pt x="83566" y="328830"/>
                </a:lnTo>
                <a:lnTo>
                  <a:pt x="84330" y="330434"/>
                </a:lnTo>
                <a:lnTo>
                  <a:pt x="84330" y="332801"/>
                </a:lnTo>
                <a:lnTo>
                  <a:pt x="84330" y="333641"/>
                </a:lnTo>
                <a:lnTo>
                  <a:pt x="85857" y="334405"/>
                </a:lnTo>
                <a:lnTo>
                  <a:pt x="86621" y="334405"/>
                </a:lnTo>
                <a:lnTo>
                  <a:pt x="86621" y="336008"/>
                </a:lnTo>
                <a:lnTo>
                  <a:pt x="87385" y="336848"/>
                </a:lnTo>
                <a:lnTo>
                  <a:pt x="87385" y="337612"/>
                </a:lnTo>
                <a:lnTo>
                  <a:pt x="87385" y="336848"/>
                </a:lnTo>
                <a:lnTo>
                  <a:pt x="88149" y="337612"/>
                </a:lnTo>
                <a:lnTo>
                  <a:pt x="89677" y="337612"/>
                </a:lnTo>
                <a:lnTo>
                  <a:pt x="90517" y="338452"/>
                </a:lnTo>
                <a:lnTo>
                  <a:pt x="90517" y="337612"/>
                </a:lnTo>
                <a:lnTo>
                  <a:pt x="91281" y="337612"/>
                </a:lnTo>
                <a:lnTo>
                  <a:pt x="92045" y="337612"/>
                </a:lnTo>
                <a:lnTo>
                  <a:pt x="92045" y="338452"/>
                </a:lnTo>
                <a:lnTo>
                  <a:pt x="93572" y="337612"/>
                </a:lnTo>
                <a:lnTo>
                  <a:pt x="93572" y="338452"/>
                </a:lnTo>
                <a:lnTo>
                  <a:pt x="94336" y="338452"/>
                </a:lnTo>
                <a:lnTo>
                  <a:pt x="94336" y="337612"/>
                </a:lnTo>
                <a:lnTo>
                  <a:pt x="94336" y="336848"/>
                </a:lnTo>
                <a:lnTo>
                  <a:pt x="95100" y="337612"/>
                </a:lnTo>
                <a:lnTo>
                  <a:pt x="95100" y="336848"/>
                </a:lnTo>
                <a:lnTo>
                  <a:pt x="95864" y="336848"/>
                </a:lnTo>
                <a:lnTo>
                  <a:pt x="97468" y="336848"/>
                </a:lnTo>
                <a:lnTo>
                  <a:pt x="98232" y="336848"/>
                </a:lnTo>
                <a:lnTo>
                  <a:pt x="98996" y="336848"/>
                </a:lnTo>
                <a:lnTo>
                  <a:pt x="99760" y="294389"/>
                </a:lnTo>
                <a:lnTo>
                  <a:pt x="99760" y="202445"/>
                </a:lnTo>
                <a:lnTo>
                  <a:pt x="101287" y="105613"/>
                </a:lnTo>
                <a:lnTo>
                  <a:pt x="101287" y="27262"/>
                </a:lnTo>
                <a:lnTo>
                  <a:pt x="101287" y="23215"/>
                </a:lnTo>
                <a:lnTo>
                  <a:pt x="102051" y="58419"/>
                </a:lnTo>
                <a:lnTo>
                  <a:pt x="102051" y="102406"/>
                </a:lnTo>
                <a:lnTo>
                  <a:pt x="102891" y="142421"/>
                </a:lnTo>
                <a:lnTo>
                  <a:pt x="102891" y="177626"/>
                </a:lnTo>
                <a:lnTo>
                  <a:pt x="103655" y="206416"/>
                </a:lnTo>
                <a:lnTo>
                  <a:pt x="103655" y="230395"/>
                </a:lnTo>
                <a:lnTo>
                  <a:pt x="103655" y="249639"/>
                </a:lnTo>
                <a:lnTo>
                  <a:pt x="105183" y="265599"/>
                </a:lnTo>
                <a:lnTo>
                  <a:pt x="105183" y="280032"/>
                </a:lnTo>
                <a:lnTo>
                  <a:pt x="105947" y="289654"/>
                </a:lnTo>
                <a:lnTo>
                  <a:pt x="105947" y="298436"/>
                </a:lnTo>
                <a:lnTo>
                  <a:pt x="106711" y="304851"/>
                </a:lnTo>
                <a:lnTo>
                  <a:pt x="106711" y="310426"/>
                </a:lnTo>
                <a:lnTo>
                  <a:pt x="106711" y="316001"/>
                </a:lnTo>
                <a:lnTo>
                  <a:pt x="107475" y="320048"/>
                </a:lnTo>
                <a:lnTo>
                  <a:pt x="107475" y="322415"/>
                </a:lnTo>
                <a:lnTo>
                  <a:pt x="109002" y="324783"/>
                </a:lnTo>
                <a:lnTo>
                  <a:pt x="109002" y="327990"/>
                </a:lnTo>
                <a:lnTo>
                  <a:pt x="109842" y="328830"/>
                </a:lnTo>
                <a:lnTo>
                  <a:pt x="109842" y="329594"/>
                </a:lnTo>
                <a:lnTo>
                  <a:pt x="110606" y="330434"/>
                </a:lnTo>
                <a:lnTo>
                  <a:pt x="110606" y="332037"/>
                </a:lnTo>
                <a:lnTo>
                  <a:pt x="110606" y="333641"/>
                </a:lnTo>
                <a:lnTo>
                  <a:pt x="111370" y="334405"/>
                </a:lnTo>
                <a:lnTo>
                  <a:pt x="111370" y="333641"/>
                </a:lnTo>
                <a:lnTo>
                  <a:pt x="112898" y="333641"/>
                </a:lnTo>
                <a:lnTo>
                  <a:pt x="113662" y="334405"/>
                </a:lnTo>
                <a:lnTo>
                  <a:pt x="114426" y="336008"/>
                </a:lnTo>
                <a:lnTo>
                  <a:pt x="114426" y="334405"/>
                </a:lnTo>
                <a:lnTo>
                  <a:pt x="115190" y="334405"/>
                </a:lnTo>
                <a:lnTo>
                  <a:pt x="116794" y="336008"/>
                </a:lnTo>
                <a:lnTo>
                  <a:pt x="117557" y="336008"/>
                </a:lnTo>
                <a:lnTo>
                  <a:pt x="117557" y="336848"/>
                </a:lnTo>
                <a:lnTo>
                  <a:pt x="118321" y="336008"/>
                </a:lnTo>
                <a:lnTo>
                  <a:pt x="118321" y="336848"/>
                </a:lnTo>
                <a:lnTo>
                  <a:pt x="119085" y="336848"/>
                </a:lnTo>
                <a:lnTo>
                  <a:pt x="119085" y="336008"/>
                </a:lnTo>
                <a:lnTo>
                  <a:pt x="120613" y="336848"/>
                </a:lnTo>
                <a:lnTo>
                  <a:pt x="120613" y="336008"/>
                </a:lnTo>
                <a:lnTo>
                  <a:pt x="121377" y="336848"/>
                </a:lnTo>
                <a:lnTo>
                  <a:pt x="122217" y="336848"/>
                </a:lnTo>
                <a:lnTo>
                  <a:pt x="122981" y="336848"/>
                </a:lnTo>
                <a:lnTo>
                  <a:pt x="124509" y="336848"/>
                </a:lnTo>
                <a:lnTo>
                  <a:pt x="125272" y="294389"/>
                </a:lnTo>
                <a:lnTo>
                  <a:pt x="125272" y="205652"/>
                </a:lnTo>
                <a:lnTo>
                  <a:pt x="126036" y="109661"/>
                </a:lnTo>
                <a:lnTo>
                  <a:pt x="126036" y="32073"/>
                </a:lnTo>
                <a:lnTo>
                  <a:pt x="126800" y="30469"/>
                </a:lnTo>
                <a:lnTo>
                  <a:pt x="126800" y="65598"/>
                </a:lnTo>
                <a:lnTo>
                  <a:pt x="126800" y="108821"/>
                </a:lnTo>
                <a:lnTo>
                  <a:pt x="128328" y="147232"/>
                </a:lnTo>
                <a:lnTo>
                  <a:pt x="128328" y="181597"/>
                </a:lnTo>
                <a:lnTo>
                  <a:pt x="129168" y="209623"/>
                </a:lnTo>
                <a:lnTo>
                  <a:pt x="129168" y="232838"/>
                </a:lnTo>
                <a:lnTo>
                  <a:pt x="129932" y="252846"/>
                </a:lnTo>
                <a:lnTo>
                  <a:pt x="129932" y="267203"/>
                </a:lnTo>
                <a:lnTo>
                  <a:pt x="129932" y="280796"/>
                </a:lnTo>
                <a:lnTo>
                  <a:pt x="130696" y="292022"/>
                </a:lnTo>
                <a:lnTo>
                  <a:pt x="130696" y="300040"/>
                </a:lnTo>
                <a:lnTo>
                  <a:pt x="132224" y="305615"/>
                </a:lnTo>
                <a:lnTo>
                  <a:pt x="132224" y="310426"/>
                </a:lnTo>
                <a:lnTo>
                  <a:pt x="132987" y="316001"/>
                </a:lnTo>
                <a:lnTo>
                  <a:pt x="132987" y="318444"/>
                </a:lnTo>
                <a:lnTo>
                  <a:pt x="132987" y="322415"/>
                </a:lnTo>
                <a:lnTo>
                  <a:pt x="133751" y="325623"/>
                </a:lnTo>
                <a:lnTo>
                  <a:pt x="133751" y="327990"/>
                </a:lnTo>
                <a:lnTo>
                  <a:pt x="134515" y="328830"/>
                </a:lnTo>
                <a:lnTo>
                  <a:pt x="134515" y="329594"/>
                </a:lnTo>
                <a:lnTo>
                  <a:pt x="136119" y="330434"/>
                </a:lnTo>
                <a:lnTo>
                  <a:pt x="136119" y="332037"/>
                </a:lnTo>
                <a:lnTo>
                  <a:pt x="136883" y="332037"/>
                </a:lnTo>
                <a:lnTo>
                  <a:pt x="136883" y="333641"/>
                </a:lnTo>
                <a:lnTo>
                  <a:pt x="137647" y="334405"/>
                </a:lnTo>
                <a:lnTo>
                  <a:pt x="138411" y="334405"/>
                </a:lnTo>
                <a:lnTo>
                  <a:pt x="138411" y="336008"/>
                </a:lnTo>
                <a:lnTo>
                  <a:pt x="139939" y="336008"/>
                </a:lnTo>
                <a:lnTo>
                  <a:pt x="140702" y="336008"/>
                </a:lnTo>
                <a:lnTo>
                  <a:pt x="140702" y="336848"/>
                </a:lnTo>
                <a:lnTo>
                  <a:pt x="141543" y="336008"/>
                </a:lnTo>
                <a:lnTo>
                  <a:pt x="141543" y="336848"/>
                </a:lnTo>
                <a:lnTo>
                  <a:pt x="142307" y="336008"/>
                </a:lnTo>
                <a:lnTo>
                  <a:pt x="143834" y="336848"/>
                </a:lnTo>
                <a:lnTo>
                  <a:pt x="144598" y="336008"/>
                </a:lnTo>
                <a:lnTo>
                  <a:pt x="145362" y="336008"/>
                </a:lnTo>
                <a:lnTo>
                  <a:pt x="146126" y="336008"/>
                </a:lnTo>
                <a:lnTo>
                  <a:pt x="146126" y="336848"/>
                </a:lnTo>
                <a:lnTo>
                  <a:pt x="147654" y="336848"/>
                </a:lnTo>
                <a:lnTo>
                  <a:pt x="148494" y="336848"/>
                </a:lnTo>
                <a:lnTo>
                  <a:pt x="148494" y="336008"/>
                </a:lnTo>
                <a:lnTo>
                  <a:pt x="149258" y="336848"/>
                </a:lnTo>
                <a:lnTo>
                  <a:pt x="149258" y="336008"/>
                </a:lnTo>
                <a:lnTo>
                  <a:pt x="149258" y="336848"/>
                </a:lnTo>
                <a:lnTo>
                  <a:pt x="150022" y="298436"/>
                </a:lnTo>
                <a:lnTo>
                  <a:pt x="150022" y="211227"/>
                </a:lnTo>
                <a:lnTo>
                  <a:pt x="151549" y="119206"/>
                </a:lnTo>
                <a:lnTo>
                  <a:pt x="151549" y="43222"/>
                </a:lnTo>
                <a:lnTo>
                  <a:pt x="152313" y="37648"/>
                </a:lnTo>
                <a:lnTo>
                  <a:pt x="152313" y="71249"/>
                </a:lnTo>
                <a:lnTo>
                  <a:pt x="153077" y="111264"/>
                </a:lnTo>
                <a:lnTo>
                  <a:pt x="153077" y="150440"/>
                </a:lnTo>
                <a:lnTo>
                  <a:pt x="153077" y="184804"/>
                </a:lnTo>
                <a:lnTo>
                  <a:pt x="153841" y="212831"/>
                </a:lnTo>
                <a:lnTo>
                  <a:pt x="153841" y="236809"/>
                </a:lnTo>
                <a:lnTo>
                  <a:pt x="155445" y="255213"/>
                </a:lnTo>
                <a:lnTo>
                  <a:pt x="155445" y="270410"/>
                </a:lnTo>
                <a:lnTo>
                  <a:pt x="156209" y="282400"/>
                </a:lnTo>
                <a:lnTo>
                  <a:pt x="156209" y="292022"/>
                </a:lnTo>
                <a:lnTo>
                  <a:pt x="156209" y="300804"/>
                </a:lnTo>
                <a:lnTo>
                  <a:pt x="156973" y="308059"/>
                </a:lnTo>
                <a:lnTo>
                  <a:pt x="156973" y="312793"/>
                </a:lnTo>
                <a:lnTo>
                  <a:pt x="158500" y="317604"/>
                </a:lnTo>
                <a:lnTo>
                  <a:pt x="158500" y="320048"/>
                </a:lnTo>
                <a:lnTo>
                  <a:pt x="159264" y="322415"/>
                </a:lnTo>
                <a:lnTo>
                  <a:pt x="159264" y="325623"/>
                </a:lnTo>
                <a:lnTo>
                  <a:pt x="159264" y="327990"/>
                </a:lnTo>
                <a:lnTo>
                  <a:pt x="160028" y="328830"/>
                </a:lnTo>
                <a:lnTo>
                  <a:pt x="160028" y="330434"/>
                </a:lnTo>
                <a:lnTo>
                  <a:pt x="160868" y="330434"/>
                </a:lnTo>
                <a:lnTo>
                  <a:pt x="160868" y="332037"/>
                </a:lnTo>
                <a:lnTo>
                  <a:pt x="162396" y="330434"/>
                </a:lnTo>
                <a:lnTo>
                  <a:pt x="162396" y="332037"/>
                </a:lnTo>
                <a:lnTo>
                  <a:pt x="163160" y="332801"/>
                </a:lnTo>
                <a:lnTo>
                  <a:pt x="163160" y="333641"/>
                </a:lnTo>
                <a:lnTo>
                  <a:pt x="163160" y="334405"/>
                </a:lnTo>
                <a:lnTo>
                  <a:pt x="163924" y="336008"/>
                </a:lnTo>
                <a:lnTo>
                  <a:pt x="164688" y="336848"/>
                </a:lnTo>
                <a:lnTo>
                  <a:pt x="164688" y="336008"/>
                </a:lnTo>
                <a:lnTo>
                  <a:pt x="166215" y="336848"/>
                </a:lnTo>
                <a:lnTo>
                  <a:pt x="166215" y="336008"/>
                </a:lnTo>
                <a:lnTo>
                  <a:pt x="167056" y="336008"/>
                </a:lnTo>
                <a:lnTo>
                  <a:pt x="167056" y="336848"/>
                </a:lnTo>
                <a:lnTo>
                  <a:pt x="167819" y="336848"/>
                </a:lnTo>
                <a:lnTo>
                  <a:pt x="168583" y="336848"/>
                </a:lnTo>
                <a:lnTo>
                  <a:pt x="168583" y="336008"/>
                </a:lnTo>
                <a:lnTo>
                  <a:pt x="170111" y="334405"/>
                </a:lnTo>
                <a:lnTo>
                  <a:pt x="170111" y="336008"/>
                </a:lnTo>
                <a:lnTo>
                  <a:pt x="170875" y="334405"/>
                </a:lnTo>
                <a:lnTo>
                  <a:pt x="170875" y="336008"/>
                </a:lnTo>
                <a:lnTo>
                  <a:pt x="171639" y="336008"/>
                </a:lnTo>
                <a:lnTo>
                  <a:pt x="172403" y="336848"/>
                </a:lnTo>
                <a:lnTo>
                  <a:pt x="172403" y="336008"/>
                </a:lnTo>
                <a:lnTo>
                  <a:pt x="174007" y="336848"/>
                </a:lnTo>
                <a:lnTo>
                  <a:pt x="174007" y="336008"/>
                </a:lnTo>
                <a:lnTo>
                  <a:pt x="174771" y="336848"/>
                </a:lnTo>
                <a:lnTo>
                  <a:pt x="174771" y="337612"/>
                </a:lnTo>
                <a:lnTo>
                  <a:pt x="175534" y="337612"/>
                </a:lnTo>
                <a:lnTo>
                  <a:pt x="175534" y="304011"/>
                </a:lnTo>
                <a:lnTo>
                  <a:pt x="175534" y="219245"/>
                </a:lnTo>
                <a:lnTo>
                  <a:pt x="176298" y="129668"/>
                </a:lnTo>
                <a:lnTo>
                  <a:pt x="176298" y="54448"/>
                </a:lnTo>
                <a:lnTo>
                  <a:pt x="177826" y="46430"/>
                </a:lnTo>
                <a:lnTo>
                  <a:pt x="177826" y="77663"/>
                </a:lnTo>
                <a:lnTo>
                  <a:pt x="178590" y="116839"/>
                </a:lnTo>
                <a:lnTo>
                  <a:pt x="178590" y="154411"/>
                </a:lnTo>
                <a:lnTo>
                  <a:pt x="179354" y="186408"/>
                </a:lnTo>
                <a:lnTo>
                  <a:pt x="179354" y="213594"/>
                </a:lnTo>
                <a:lnTo>
                  <a:pt x="179354" y="235206"/>
                </a:lnTo>
                <a:lnTo>
                  <a:pt x="180194" y="254450"/>
                </a:lnTo>
                <a:lnTo>
                  <a:pt x="180194" y="269647"/>
                </a:lnTo>
                <a:lnTo>
                  <a:pt x="181722" y="284003"/>
                </a:lnTo>
                <a:lnTo>
                  <a:pt x="181722" y="293625"/>
                </a:lnTo>
                <a:lnTo>
                  <a:pt x="182486" y="301644"/>
                </a:lnTo>
                <a:lnTo>
                  <a:pt x="182486" y="308059"/>
                </a:lnTo>
                <a:lnTo>
                  <a:pt x="182486" y="312793"/>
                </a:lnTo>
                <a:lnTo>
                  <a:pt x="183249" y="316841"/>
                </a:lnTo>
                <a:lnTo>
                  <a:pt x="183249" y="320812"/>
                </a:lnTo>
                <a:lnTo>
                  <a:pt x="184013" y="322415"/>
                </a:lnTo>
                <a:lnTo>
                  <a:pt x="184013" y="325623"/>
                </a:lnTo>
                <a:lnTo>
                  <a:pt x="185541" y="327990"/>
                </a:lnTo>
                <a:lnTo>
                  <a:pt x="185541" y="330434"/>
                </a:lnTo>
                <a:lnTo>
                  <a:pt x="185541" y="332037"/>
                </a:lnTo>
                <a:lnTo>
                  <a:pt x="186381" y="332037"/>
                </a:lnTo>
                <a:lnTo>
                  <a:pt x="186381" y="332801"/>
                </a:lnTo>
                <a:lnTo>
                  <a:pt x="187145" y="333641"/>
                </a:lnTo>
                <a:lnTo>
                  <a:pt x="187145" y="334405"/>
                </a:lnTo>
                <a:lnTo>
                  <a:pt x="187909" y="334405"/>
                </a:lnTo>
                <a:lnTo>
                  <a:pt x="187909" y="336008"/>
                </a:lnTo>
                <a:lnTo>
                  <a:pt x="189437" y="336008"/>
                </a:lnTo>
                <a:lnTo>
                  <a:pt x="189437" y="334405"/>
                </a:lnTo>
                <a:lnTo>
                  <a:pt x="190201" y="334405"/>
                </a:lnTo>
                <a:lnTo>
                  <a:pt x="190201" y="336008"/>
                </a:lnTo>
                <a:lnTo>
                  <a:pt x="190964" y="334405"/>
                </a:lnTo>
                <a:lnTo>
                  <a:pt x="190964" y="333641"/>
                </a:lnTo>
                <a:lnTo>
                  <a:pt x="191728" y="334405"/>
                </a:lnTo>
                <a:lnTo>
                  <a:pt x="191728" y="336008"/>
                </a:lnTo>
                <a:lnTo>
                  <a:pt x="191728" y="336848"/>
                </a:lnTo>
                <a:lnTo>
                  <a:pt x="193332" y="336008"/>
                </a:lnTo>
                <a:lnTo>
                  <a:pt x="193332" y="336848"/>
                </a:lnTo>
                <a:lnTo>
                  <a:pt x="194096" y="337612"/>
                </a:lnTo>
                <a:lnTo>
                  <a:pt x="194860" y="337612"/>
                </a:lnTo>
                <a:lnTo>
                  <a:pt x="194860" y="338452"/>
                </a:lnTo>
                <a:lnTo>
                  <a:pt x="194860" y="340056"/>
                </a:lnTo>
                <a:lnTo>
                  <a:pt x="195624" y="337612"/>
                </a:lnTo>
                <a:lnTo>
                  <a:pt x="195624" y="338452"/>
                </a:lnTo>
                <a:lnTo>
                  <a:pt x="197152" y="338452"/>
                </a:lnTo>
                <a:lnTo>
                  <a:pt x="197152" y="337612"/>
                </a:lnTo>
                <a:lnTo>
                  <a:pt x="197915" y="336848"/>
                </a:lnTo>
                <a:lnTo>
                  <a:pt x="198679" y="336848"/>
                </a:lnTo>
                <a:lnTo>
                  <a:pt x="198679" y="336008"/>
                </a:lnTo>
                <a:lnTo>
                  <a:pt x="198679" y="336848"/>
                </a:lnTo>
                <a:lnTo>
                  <a:pt x="199520" y="336008"/>
                </a:lnTo>
                <a:lnTo>
                  <a:pt x="201047" y="337612"/>
                </a:lnTo>
                <a:lnTo>
                  <a:pt x="201047" y="304011"/>
                </a:lnTo>
                <a:lnTo>
                  <a:pt x="201811" y="223216"/>
                </a:lnTo>
                <a:lnTo>
                  <a:pt x="201811" y="134403"/>
                </a:lnTo>
                <a:lnTo>
                  <a:pt x="201811" y="59259"/>
                </a:lnTo>
                <a:lnTo>
                  <a:pt x="202575" y="51241"/>
                </a:lnTo>
                <a:lnTo>
                  <a:pt x="202575" y="83238"/>
                </a:lnTo>
                <a:lnTo>
                  <a:pt x="203339" y="121650"/>
                </a:lnTo>
                <a:lnTo>
                  <a:pt x="203339" y="159222"/>
                </a:lnTo>
                <a:lnTo>
                  <a:pt x="204867" y="190455"/>
                </a:lnTo>
                <a:lnTo>
                  <a:pt x="204867" y="218405"/>
                </a:lnTo>
                <a:lnTo>
                  <a:pt x="204867" y="238413"/>
                </a:lnTo>
                <a:lnTo>
                  <a:pt x="205707" y="257657"/>
                </a:lnTo>
                <a:lnTo>
                  <a:pt x="205707" y="272854"/>
                </a:lnTo>
                <a:lnTo>
                  <a:pt x="206471" y="284843"/>
                </a:lnTo>
                <a:lnTo>
                  <a:pt x="206471" y="294389"/>
                </a:lnTo>
                <a:lnTo>
                  <a:pt x="207235" y="301644"/>
                </a:lnTo>
                <a:lnTo>
                  <a:pt x="207235" y="308059"/>
                </a:lnTo>
                <a:lnTo>
                  <a:pt x="208762" y="312793"/>
                </a:lnTo>
                <a:lnTo>
                  <a:pt x="208762" y="317604"/>
                </a:lnTo>
                <a:lnTo>
                  <a:pt x="208762" y="320812"/>
                </a:lnTo>
                <a:lnTo>
                  <a:pt x="209526" y="324019"/>
                </a:lnTo>
                <a:lnTo>
                  <a:pt x="209526" y="326386"/>
                </a:lnTo>
                <a:lnTo>
                  <a:pt x="210290" y="328830"/>
                </a:lnTo>
                <a:lnTo>
                  <a:pt x="210290" y="329594"/>
                </a:lnTo>
                <a:lnTo>
                  <a:pt x="211054" y="330434"/>
                </a:lnTo>
                <a:lnTo>
                  <a:pt x="211054" y="332037"/>
                </a:lnTo>
                <a:lnTo>
                  <a:pt x="211054" y="332801"/>
                </a:lnTo>
                <a:lnTo>
                  <a:pt x="212658" y="333641"/>
                </a:lnTo>
                <a:lnTo>
                  <a:pt x="213422" y="333641"/>
                </a:lnTo>
                <a:lnTo>
                  <a:pt x="213422" y="334405"/>
                </a:lnTo>
                <a:lnTo>
                  <a:pt x="214186" y="334405"/>
                </a:lnTo>
                <a:lnTo>
                  <a:pt x="214186" y="336008"/>
                </a:lnTo>
                <a:lnTo>
                  <a:pt x="214950" y="336008"/>
                </a:lnTo>
                <a:lnTo>
                  <a:pt x="216477" y="336008"/>
                </a:lnTo>
                <a:lnTo>
                  <a:pt x="216477" y="334405"/>
                </a:lnTo>
                <a:lnTo>
                  <a:pt x="217241" y="336008"/>
                </a:lnTo>
                <a:lnTo>
                  <a:pt x="218005" y="334405"/>
                </a:lnTo>
                <a:lnTo>
                  <a:pt x="218005" y="336008"/>
                </a:lnTo>
                <a:lnTo>
                  <a:pt x="218005" y="334405"/>
                </a:lnTo>
                <a:lnTo>
                  <a:pt x="218845" y="334405"/>
                </a:lnTo>
                <a:lnTo>
                  <a:pt x="218845" y="336008"/>
                </a:lnTo>
                <a:lnTo>
                  <a:pt x="220373" y="336008"/>
                </a:lnTo>
                <a:lnTo>
                  <a:pt x="220373" y="334405"/>
                </a:lnTo>
                <a:lnTo>
                  <a:pt x="221137" y="334405"/>
                </a:lnTo>
                <a:lnTo>
                  <a:pt x="221901" y="336008"/>
                </a:lnTo>
                <a:lnTo>
                  <a:pt x="221901" y="334405"/>
                </a:lnTo>
                <a:lnTo>
                  <a:pt x="222665" y="336008"/>
                </a:lnTo>
                <a:lnTo>
                  <a:pt x="224192" y="336008"/>
                </a:lnTo>
                <a:lnTo>
                  <a:pt x="224192" y="336848"/>
                </a:lnTo>
                <a:lnTo>
                  <a:pt x="225033" y="336008"/>
                </a:lnTo>
                <a:lnTo>
                  <a:pt x="225033" y="336848"/>
                </a:lnTo>
                <a:lnTo>
                  <a:pt x="225796" y="336848"/>
                </a:lnTo>
                <a:lnTo>
                  <a:pt x="225796" y="306455"/>
                </a:lnTo>
                <a:lnTo>
                  <a:pt x="226560" y="228791"/>
                </a:lnTo>
                <a:lnTo>
                  <a:pt x="226560" y="142421"/>
                </a:lnTo>
                <a:lnTo>
                  <a:pt x="228088" y="70409"/>
                </a:lnTo>
                <a:lnTo>
                  <a:pt x="228088" y="60023"/>
                </a:lnTo>
                <a:lnTo>
                  <a:pt x="228088" y="91256"/>
                </a:lnTo>
                <a:lnTo>
                  <a:pt x="228852" y="129668"/>
                </a:lnTo>
                <a:lnTo>
                  <a:pt x="228852" y="165637"/>
                </a:lnTo>
                <a:lnTo>
                  <a:pt x="229616" y="197634"/>
                </a:lnTo>
                <a:lnTo>
                  <a:pt x="229616" y="223216"/>
                </a:lnTo>
                <a:lnTo>
                  <a:pt x="230380" y="244828"/>
                </a:lnTo>
                <a:lnTo>
                  <a:pt x="230380" y="261628"/>
                </a:lnTo>
                <a:lnTo>
                  <a:pt x="230380" y="275221"/>
                </a:lnTo>
                <a:lnTo>
                  <a:pt x="231984" y="288814"/>
                </a:lnTo>
                <a:lnTo>
                  <a:pt x="231984" y="297596"/>
                </a:lnTo>
                <a:lnTo>
                  <a:pt x="232747" y="304851"/>
                </a:lnTo>
                <a:lnTo>
                  <a:pt x="232747" y="310426"/>
                </a:lnTo>
                <a:lnTo>
                  <a:pt x="233511" y="316001"/>
                </a:lnTo>
                <a:lnTo>
                  <a:pt x="233511" y="320048"/>
                </a:lnTo>
                <a:lnTo>
                  <a:pt x="234275" y="324019"/>
                </a:lnTo>
                <a:lnTo>
                  <a:pt x="234275" y="325623"/>
                </a:lnTo>
                <a:lnTo>
                  <a:pt x="234275" y="327990"/>
                </a:lnTo>
                <a:lnTo>
                  <a:pt x="235803" y="329594"/>
                </a:lnTo>
                <a:lnTo>
                  <a:pt x="235803" y="332037"/>
                </a:lnTo>
                <a:lnTo>
                  <a:pt x="236567" y="333641"/>
                </a:lnTo>
                <a:lnTo>
                  <a:pt x="237331" y="333641"/>
                </a:lnTo>
                <a:lnTo>
                  <a:pt x="237331" y="334405"/>
                </a:lnTo>
                <a:lnTo>
                  <a:pt x="237331" y="336008"/>
                </a:lnTo>
                <a:lnTo>
                  <a:pt x="238171" y="334405"/>
                </a:lnTo>
                <a:lnTo>
                  <a:pt x="238171" y="333641"/>
                </a:lnTo>
                <a:lnTo>
                  <a:pt x="239699" y="334405"/>
                </a:lnTo>
                <a:lnTo>
                  <a:pt x="239699" y="336008"/>
                </a:lnTo>
                <a:lnTo>
                  <a:pt x="240462" y="336008"/>
                </a:lnTo>
                <a:lnTo>
                  <a:pt x="240462" y="336848"/>
                </a:lnTo>
                <a:lnTo>
                  <a:pt x="241226" y="336848"/>
                </a:lnTo>
                <a:lnTo>
                  <a:pt x="241990" y="336848"/>
                </a:lnTo>
                <a:lnTo>
                  <a:pt x="243518" y="336848"/>
                </a:lnTo>
                <a:lnTo>
                  <a:pt x="243518" y="336008"/>
                </a:lnTo>
                <a:lnTo>
                  <a:pt x="244358" y="336848"/>
                </a:lnTo>
                <a:lnTo>
                  <a:pt x="245122" y="336008"/>
                </a:lnTo>
                <a:lnTo>
                  <a:pt x="245122" y="336848"/>
                </a:lnTo>
                <a:lnTo>
                  <a:pt x="245886" y="336848"/>
                </a:lnTo>
                <a:lnTo>
                  <a:pt x="245886" y="336008"/>
                </a:lnTo>
                <a:lnTo>
                  <a:pt x="247414" y="336848"/>
                </a:lnTo>
                <a:lnTo>
                  <a:pt x="247414" y="336008"/>
                </a:lnTo>
                <a:lnTo>
                  <a:pt x="248177" y="336008"/>
                </a:lnTo>
                <a:lnTo>
                  <a:pt x="248941" y="336848"/>
                </a:lnTo>
                <a:lnTo>
                  <a:pt x="249705" y="336848"/>
                </a:lnTo>
                <a:lnTo>
                  <a:pt x="251309" y="336848"/>
                </a:lnTo>
                <a:lnTo>
                  <a:pt x="251309" y="308822"/>
                </a:lnTo>
                <a:lnTo>
                  <a:pt x="252073" y="230395"/>
                </a:lnTo>
                <a:lnTo>
                  <a:pt x="252073" y="146392"/>
                </a:lnTo>
                <a:lnTo>
                  <a:pt x="252837" y="75220"/>
                </a:lnTo>
                <a:lnTo>
                  <a:pt x="252837" y="64070"/>
                </a:lnTo>
                <a:lnTo>
                  <a:pt x="253601" y="93624"/>
                </a:lnTo>
                <a:lnTo>
                  <a:pt x="253601" y="131196"/>
                </a:lnTo>
                <a:lnTo>
                  <a:pt x="253601" y="167240"/>
                </a:lnTo>
                <a:lnTo>
                  <a:pt x="255129" y="198397"/>
                </a:lnTo>
                <a:lnTo>
                  <a:pt x="255129" y="224820"/>
                </a:lnTo>
                <a:lnTo>
                  <a:pt x="255892" y="245591"/>
                </a:lnTo>
                <a:lnTo>
                  <a:pt x="255892" y="262392"/>
                </a:lnTo>
                <a:lnTo>
                  <a:pt x="256656" y="276825"/>
                </a:lnTo>
                <a:lnTo>
                  <a:pt x="256656" y="288051"/>
                </a:lnTo>
                <a:lnTo>
                  <a:pt x="256656" y="295993"/>
                </a:lnTo>
                <a:lnTo>
                  <a:pt x="257497" y="304011"/>
                </a:lnTo>
                <a:lnTo>
                  <a:pt x="257497" y="309586"/>
                </a:lnTo>
                <a:lnTo>
                  <a:pt x="259024" y="313633"/>
                </a:lnTo>
                <a:lnTo>
                  <a:pt x="259024" y="318444"/>
                </a:lnTo>
                <a:lnTo>
                  <a:pt x="259788" y="320812"/>
                </a:lnTo>
                <a:lnTo>
                  <a:pt x="259788" y="324019"/>
                </a:lnTo>
                <a:lnTo>
                  <a:pt x="260552" y="326386"/>
                </a:lnTo>
                <a:lnTo>
                  <a:pt x="260552" y="328830"/>
                </a:lnTo>
                <a:lnTo>
                  <a:pt x="260552" y="330434"/>
                </a:lnTo>
                <a:lnTo>
                  <a:pt x="261316" y="332037"/>
                </a:lnTo>
                <a:lnTo>
                  <a:pt x="261316" y="332801"/>
                </a:lnTo>
                <a:lnTo>
                  <a:pt x="262844" y="332801"/>
                </a:lnTo>
                <a:lnTo>
                  <a:pt x="262844" y="333641"/>
                </a:lnTo>
                <a:lnTo>
                  <a:pt x="263684" y="333641"/>
                </a:lnTo>
                <a:lnTo>
                  <a:pt x="264448" y="333641"/>
                </a:lnTo>
                <a:lnTo>
                  <a:pt x="265212" y="333641"/>
                </a:lnTo>
                <a:lnTo>
                  <a:pt x="265212" y="334405"/>
                </a:lnTo>
                <a:lnTo>
                  <a:pt x="266739" y="334405"/>
                </a:lnTo>
                <a:lnTo>
                  <a:pt x="267503" y="334405"/>
                </a:lnTo>
                <a:lnTo>
                  <a:pt x="268267" y="336008"/>
                </a:lnTo>
                <a:lnTo>
                  <a:pt x="268267" y="336848"/>
                </a:lnTo>
                <a:lnTo>
                  <a:pt x="269031" y="336848"/>
                </a:lnTo>
                <a:lnTo>
                  <a:pt x="270635" y="334405"/>
                </a:lnTo>
                <a:lnTo>
                  <a:pt x="270635" y="336008"/>
                </a:lnTo>
                <a:lnTo>
                  <a:pt x="271399" y="336008"/>
                </a:lnTo>
                <a:lnTo>
                  <a:pt x="271399" y="336848"/>
                </a:lnTo>
                <a:lnTo>
                  <a:pt x="272163" y="336008"/>
                </a:lnTo>
                <a:lnTo>
                  <a:pt x="272926" y="336008"/>
                </a:lnTo>
                <a:lnTo>
                  <a:pt x="272926" y="336848"/>
                </a:lnTo>
                <a:lnTo>
                  <a:pt x="274454" y="336848"/>
                </a:lnTo>
                <a:lnTo>
                  <a:pt x="275218" y="336008"/>
                </a:lnTo>
                <a:lnTo>
                  <a:pt x="275218" y="336848"/>
                </a:lnTo>
                <a:lnTo>
                  <a:pt x="275982" y="336848"/>
                </a:lnTo>
                <a:lnTo>
                  <a:pt x="276822" y="310426"/>
                </a:lnTo>
                <a:lnTo>
                  <a:pt x="276822" y="236809"/>
                </a:lnTo>
                <a:lnTo>
                  <a:pt x="276822" y="152807"/>
                </a:lnTo>
                <a:lnTo>
                  <a:pt x="278350" y="80031"/>
                </a:lnTo>
                <a:lnTo>
                  <a:pt x="278350" y="69645"/>
                </a:lnTo>
                <a:lnTo>
                  <a:pt x="279114" y="96067"/>
                </a:lnTo>
                <a:lnTo>
                  <a:pt x="279114" y="133639"/>
                </a:lnTo>
                <a:lnTo>
                  <a:pt x="279878" y="167240"/>
                </a:lnTo>
                <a:lnTo>
                  <a:pt x="279878" y="198397"/>
                </a:lnTo>
                <a:lnTo>
                  <a:pt x="279878" y="223216"/>
                </a:lnTo>
                <a:lnTo>
                  <a:pt x="280641" y="244828"/>
                </a:lnTo>
                <a:lnTo>
                  <a:pt x="280641" y="261628"/>
                </a:lnTo>
                <a:lnTo>
                  <a:pt x="282169" y="275221"/>
                </a:lnTo>
                <a:lnTo>
                  <a:pt x="282169" y="286447"/>
                </a:lnTo>
                <a:lnTo>
                  <a:pt x="283009" y="294389"/>
                </a:lnTo>
                <a:lnTo>
                  <a:pt x="283009" y="301644"/>
                </a:lnTo>
                <a:lnTo>
                  <a:pt x="283009" y="308822"/>
                </a:lnTo>
                <a:lnTo>
                  <a:pt x="283773" y="313633"/>
                </a:lnTo>
                <a:lnTo>
                  <a:pt x="283773" y="318444"/>
                </a:lnTo>
                <a:lnTo>
                  <a:pt x="285301" y="321652"/>
                </a:lnTo>
                <a:lnTo>
                  <a:pt x="285301" y="324019"/>
                </a:lnTo>
                <a:lnTo>
                  <a:pt x="286065" y="325623"/>
                </a:lnTo>
                <a:lnTo>
                  <a:pt x="286065" y="328830"/>
                </a:lnTo>
                <a:lnTo>
                  <a:pt x="286829" y="330434"/>
                </a:lnTo>
                <a:lnTo>
                  <a:pt x="286829" y="332801"/>
                </a:lnTo>
                <a:lnTo>
                  <a:pt x="287593" y="333641"/>
                </a:lnTo>
                <a:lnTo>
                  <a:pt x="289197" y="333641"/>
                </a:lnTo>
                <a:lnTo>
                  <a:pt x="289197" y="336008"/>
                </a:lnTo>
                <a:lnTo>
                  <a:pt x="289961" y="334405"/>
                </a:lnTo>
                <a:lnTo>
                  <a:pt x="289961" y="336008"/>
                </a:lnTo>
                <a:lnTo>
                  <a:pt x="290724" y="336008"/>
                </a:lnTo>
                <a:lnTo>
                  <a:pt x="291488" y="336008"/>
                </a:lnTo>
                <a:lnTo>
                  <a:pt x="293016" y="334405"/>
                </a:lnTo>
                <a:lnTo>
                  <a:pt x="293016" y="336008"/>
                </a:lnTo>
                <a:lnTo>
                  <a:pt x="293780" y="334405"/>
                </a:lnTo>
                <a:lnTo>
                  <a:pt x="294544" y="334405"/>
                </a:lnTo>
                <a:lnTo>
                  <a:pt x="295308" y="336848"/>
                </a:lnTo>
                <a:lnTo>
                  <a:pt x="295308" y="336008"/>
                </a:lnTo>
                <a:lnTo>
                  <a:pt x="296912" y="336008"/>
                </a:lnTo>
                <a:lnTo>
                  <a:pt x="296912" y="336848"/>
                </a:lnTo>
                <a:lnTo>
                  <a:pt x="297676" y="336848"/>
                </a:lnTo>
                <a:lnTo>
                  <a:pt x="297676" y="336008"/>
                </a:lnTo>
                <a:lnTo>
                  <a:pt x="298439" y="336008"/>
                </a:lnTo>
                <a:lnTo>
                  <a:pt x="299203" y="336008"/>
                </a:lnTo>
                <a:lnTo>
                  <a:pt x="299203" y="336848"/>
                </a:lnTo>
                <a:lnTo>
                  <a:pt x="300731" y="336008"/>
                </a:lnTo>
                <a:lnTo>
                  <a:pt x="301495" y="336008"/>
                </a:lnTo>
                <a:lnTo>
                  <a:pt x="301495" y="336848"/>
                </a:lnTo>
                <a:lnTo>
                  <a:pt x="302335" y="312030"/>
                </a:lnTo>
                <a:lnTo>
                  <a:pt x="302335" y="239253"/>
                </a:lnTo>
                <a:lnTo>
                  <a:pt x="303099" y="159222"/>
                </a:lnTo>
                <a:lnTo>
                  <a:pt x="303099" y="90416"/>
                </a:lnTo>
                <a:lnTo>
                  <a:pt x="303099" y="77663"/>
                </a:lnTo>
                <a:lnTo>
                  <a:pt x="304627" y="103246"/>
                </a:lnTo>
                <a:lnTo>
                  <a:pt x="304627" y="138450"/>
                </a:lnTo>
                <a:lnTo>
                  <a:pt x="305391" y="173655"/>
                </a:lnTo>
                <a:lnTo>
                  <a:pt x="305391" y="202445"/>
                </a:lnTo>
                <a:lnTo>
                  <a:pt x="306154" y="227187"/>
                </a:lnTo>
                <a:lnTo>
                  <a:pt x="306154" y="249639"/>
                </a:lnTo>
                <a:lnTo>
                  <a:pt x="306154" y="264836"/>
                </a:lnTo>
                <a:lnTo>
                  <a:pt x="306918" y="277589"/>
                </a:lnTo>
                <a:lnTo>
                  <a:pt x="306918" y="288814"/>
                </a:lnTo>
                <a:lnTo>
                  <a:pt x="308522" y="296833"/>
                </a:lnTo>
                <a:lnTo>
                  <a:pt x="308522" y="304011"/>
                </a:lnTo>
                <a:lnTo>
                  <a:pt x="309286" y="309586"/>
                </a:lnTo>
                <a:lnTo>
                  <a:pt x="309286" y="314397"/>
                </a:lnTo>
                <a:lnTo>
                  <a:pt x="309286" y="317604"/>
                </a:lnTo>
                <a:lnTo>
                  <a:pt x="310050" y="320812"/>
                </a:lnTo>
                <a:lnTo>
                  <a:pt x="310050" y="324019"/>
                </a:lnTo>
                <a:lnTo>
                  <a:pt x="310814" y="326386"/>
                </a:lnTo>
                <a:lnTo>
                  <a:pt x="310814" y="328830"/>
                </a:lnTo>
                <a:lnTo>
                  <a:pt x="312342" y="329594"/>
                </a:lnTo>
                <a:lnTo>
                  <a:pt x="312342" y="330434"/>
                </a:lnTo>
                <a:lnTo>
                  <a:pt x="313105" y="332801"/>
                </a:lnTo>
                <a:lnTo>
                  <a:pt x="313105" y="333641"/>
                </a:lnTo>
                <a:lnTo>
                  <a:pt x="313869" y="333641"/>
                </a:lnTo>
                <a:lnTo>
                  <a:pt x="313869" y="334405"/>
                </a:lnTo>
                <a:lnTo>
                  <a:pt x="314710" y="333641"/>
                </a:lnTo>
                <a:lnTo>
                  <a:pt x="314710" y="334405"/>
                </a:lnTo>
                <a:lnTo>
                  <a:pt x="316237" y="334405"/>
                </a:lnTo>
                <a:lnTo>
                  <a:pt x="316237" y="333641"/>
                </a:lnTo>
                <a:lnTo>
                  <a:pt x="317001" y="334405"/>
                </a:lnTo>
                <a:lnTo>
                  <a:pt x="317001" y="336008"/>
                </a:lnTo>
                <a:lnTo>
                  <a:pt x="317765" y="336008"/>
                </a:lnTo>
                <a:lnTo>
                  <a:pt x="318529" y="336008"/>
                </a:lnTo>
                <a:lnTo>
                  <a:pt x="318529" y="334405"/>
                </a:lnTo>
                <a:lnTo>
                  <a:pt x="320057" y="336008"/>
                </a:lnTo>
                <a:lnTo>
                  <a:pt x="320820" y="336848"/>
                </a:lnTo>
                <a:lnTo>
                  <a:pt x="321661" y="336848"/>
                </a:lnTo>
                <a:lnTo>
                  <a:pt x="321661" y="336008"/>
                </a:lnTo>
                <a:lnTo>
                  <a:pt x="322425" y="336008"/>
                </a:lnTo>
                <a:lnTo>
                  <a:pt x="323952" y="336848"/>
                </a:lnTo>
                <a:lnTo>
                  <a:pt x="323952" y="334405"/>
                </a:lnTo>
                <a:lnTo>
                  <a:pt x="324716" y="336008"/>
                </a:lnTo>
                <a:lnTo>
                  <a:pt x="324716" y="336848"/>
                </a:lnTo>
                <a:lnTo>
                  <a:pt x="325480" y="336848"/>
                </a:lnTo>
                <a:lnTo>
                  <a:pt x="325480" y="336008"/>
                </a:lnTo>
                <a:lnTo>
                  <a:pt x="326244" y="336848"/>
                </a:lnTo>
                <a:lnTo>
                  <a:pt x="327848" y="313633"/>
                </a:lnTo>
                <a:lnTo>
                  <a:pt x="327848" y="244828"/>
                </a:lnTo>
                <a:lnTo>
                  <a:pt x="328612" y="166400"/>
                </a:lnTo>
                <a:lnTo>
                  <a:pt x="328612" y="97595"/>
                </a:lnTo>
                <a:lnTo>
                  <a:pt x="329376" y="83238"/>
                </a:lnTo>
                <a:lnTo>
                  <a:pt x="329376" y="109661"/>
                </a:lnTo>
                <a:lnTo>
                  <a:pt x="329376" y="144865"/>
                </a:lnTo>
                <a:lnTo>
                  <a:pt x="330140" y="177626"/>
                </a:lnTo>
                <a:lnTo>
                  <a:pt x="330140" y="206416"/>
                </a:lnTo>
                <a:lnTo>
                  <a:pt x="331667" y="231235"/>
                </a:lnTo>
                <a:lnTo>
                  <a:pt x="331667" y="251242"/>
                </a:lnTo>
                <a:lnTo>
                  <a:pt x="332431" y="267203"/>
                </a:lnTo>
                <a:lnTo>
                  <a:pt x="332431" y="280796"/>
                </a:lnTo>
                <a:lnTo>
                  <a:pt x="332431" y="292022"/>
                </a:lnTo>
                <a:lnTo>
                  <a:pt x="333195" y="300804"/>
                </a:lnTo>
                <a:lnTo>
                  <a:pt x="333195" y="308059"/>
                </a:lnTo>
                <a:lnTo>
                  <a:pt x="334035" y="313633"/>
                </a:lnTo>
                <a:lnTo>
                  <a:pt x="334035" y="317604"/>
                </a:lnTo>
                <a:lnTo>
                  <a:pt x="335563" y="321652"/>
                </a:lnTo>
                <a:lnTo>
                  <a:pt x="335563" y="324019"/>
                </a:lnTo>
                <a:lnTo>
                  <a:pt x="335563" y="325623"/>
                </a:lnTo>
                <a:lnTo>
                  <a:pt x="336327" y="326386"/>
                </a:lnTo>
                <a:lnTo>
                  <a:pt x="336327" y="329594"/>
                </a:lnTo>
                <a:lnTo>
                  <a:pt x="337091" y="332801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2535308" y="3609982"/>
            <a:ext cx="242570" cy="255270"/>
          </a:xfrm>
          <a:custGeom>
            <a:avLst/>
            <a:gdLst/>
            <a:ahLst/>
            <a:cxnLst/>
            <a:rect l="l" t="t" r="r" b="b"/>
            <a:pathLst>
              <a:path w="242569" h="255270">
                <a:moveTo>
                  <a:pt x="0" y="245286"/>
                </a:moveTo>
                <a:lnTo>
                  <a:pt x="0" y="244522"/>
                </a:lnTo>
                <a:lnTo>
                  <a:pt x="763" y="245286"/>
                </a:lnTo>
                <a:lnTo>
                  <a:pt x="763" y="246126"/>
                </a:lnTo>
                <a:lnTo>
                  <a:pt x="2291" y="246126"/>
                </a:lnTo>
                <a:lnTo>
                  <a:pt x="2291" y="246890"/>
                </a:lnTo>
                <a:lnTo>
                  <a:pt x="2291" y="248493"/>
                </a:lnTo>
                <a:lnTo>
                  <a:pt x="3131" y="249333"/>
                </a:lnTo>
                <a:lnTo>
                  <a:pt x="3131" y="248493"/>
                </a:lnTo>
                <a:lnTo>
                  <a:pt x="3895" y="248493"/>
                </a:lnTo>
                <a:lnTo>
                  <a:pt x="3895" y="249333"/>
                </a:lnTo>
                <a:lnTo>
                  <a:pt x="4659" y="249333"/>
                </a:lnTo>
                <a:lnTo>
                  <a:pt x="6187" y="248493"/>
                </a:lnTo>
                <a:lnTo>
                  <a:pt x="6951" y="248493"/>
                </a:lnTo>
                <a:lnTo>
                  <a:pt x="7714" y="246890"/>
                </a:lnTo>
                <a:lnTo>
                  <a:pt x="8555" y="249333"/>
                </a:lnTo>
                <a:lnTo>
                  <a:pt x="8555" y="248493"/>
                </a:lnTo>
                <a:lnTo>
                  <a:pt x="10082" y="248493"/>
                </a:lnTo>
                <a:lnTo>
                  <a:pt x="10846" y="248493"/>
                </a:lnTo>
                <a:lnTo>
                  <a:pt x="10846" y="249333"/>
                </a:lnTo>
                <a:lnTo>
                  <a:pt x="11610" y="248493"/>
                </a:lnTo>
                <a:lnTo>
                  <a:pt x="11610" y="249333"/>
                </a:lnTo>
                <a:lnTo>
                  <a:pt x="12374" y="249333"/>
                </a:lnTo>
                <a:lnTo>
                  <a:pt x="13978" y="248493"/>
                </a:lnTo>
                <a:lnTo>
                  <a:pt x="13978" y="249333"/>
                </a:lnTo>
                <a:lnTo>
                  <a:pt x="14742" y="248493"/>
                </a:lnTo>
                <a:lnTo>
                  <a:pt x="15506" y="226882"/>
                </a:lnTo>
                <a:lnTo>
                  <a:pt x="15506" y="159527"/>
                </a:lnTo>
                <a:lnTo>
                  <a:pt x="16270" y="83391"/>
                </a:lnTo>
                <a:lnTo>
                  <a:pt x="16270" y="15273"/>
                </a:lnTo>
                <a:lnTo>
                  <a:pt x="17797" y="0"/>
                </a:lnTo>
                <a:lnTo>
                  <a:pt x="17797" y="23291"/>
                </a:lnTo>
                <a:lnTo>
                  <a:pt x="18561" y="58572"/>
                </a:lnTo>
                <a:lnTo>
                  <a:pt x="18561" y="91409"/>
                </a:lnTo>
                <a:lnTo>
                  <a:pt x="18561" y="121039"/>
                </a:lnTo>
                <a:lnTo>
                  <a:pt x="19402" y="143491"/>
                </a:lnTo>
                <a:lnTo>
                  <a:pt x="19402" y="163575"/>
                </a:lnTo>
                <a:lnTo>
                  <a:pt x="20165" y="179535"/>
                </a:lnTo>
                <a:lnTo>
                  <a:pt x="20165" y="193968"/>
                </a:lnTo>
                <a:lnTo>
                  <a:pt x="21693" y="205194"/>
                </a:lnTo>
                <a:lnTo>
                  <a:pt x="21693" y="213212"/>
                </a:lnTo>
                <a:lnTo>
                  <a:pt x="21693" y="220467"/>
                </a:lnTo>
                <a:lnTo>
                  <a:pt x="22457" y="226042"/>
                </a:lnTo>
                <a:lnTo>
                  <a:pt x="22457" y="230089"/>
                </a:lnTo>
                <a:lnTo>
                  <a:pt x="23221" y="233297"/>
                </a:lnTo>
                <a:lnTo>
                  <a:pt x="23221" y="234900"/>
                </a:lnTo>
                <a:lnTo>
                  <a:pt x="23985" y="237268"/>
                </a:lnTo>
                <a:lnTo>
                  <a:pt x="23985" y="238108"/>
                </a:lnTo>
                <a:lnTo>
                  <a:pt x="23985" y="240475"/>
                </a:lnTo>
                <a:lnTo>
                  <a:pt x="25589" y="241315"/>
                </a:lnTo>
                <a:lnTo>
                  <a:pt x="25589" y="244522"/>
                </a:lnTo>
                <a:lnTo>
                  <a:pt x="26353" y="245286"/>
                </a:lnTo>
                <a:lnTo>
                  <a:pt x="26353" y="246890"/>
                </a:lnTo>
                <a:lnTo>
                  <a:pt x="27117" y="246890"/>
                </a:lnTo>
                <a:lnTo>
                  <a:pt x="27880" y="248493"/>
                </a:lnTo>
                <a:lnTo>
                  <a:pt x="27880" y="249333"/>
                </a:lnTo>
                <a:lnTo>
                  <a:pt x="29408" y="248493"/>
                </a:lnTo>
                <a:lnTo>
                  <a:pt x="29408" y="249333"/>
                </a:lnTo>
                <a:lnTo>
                  <a:pt x="30248" y="250097"/>
                </a:lnTo>
                <a:lnTo>
                  <a:pt x="31012" y="250097"/>
                </a:lnTo>
                <a:lnTo>
                  <a:pt x="31012" y="249333"/>
                </a:lnTo>
                <a:lnTo>
                  <a:pt x="31776" y="249333"/>
                </a:lnTo>
                <a:lnTo>
                  <a:pt x="33304" y="248493"/>
                </a:lnTo>
                <a:lnTo>
                  <a:pt x="34068" y="249333"/>
                </a:lnTo>
                <a:lnTo>
                  <a:pt x="34831" y="248493"/>
                </a:lnTo>
                <a:lnTo>
                  <a:pt x="34831" y="249333"/>
                </a:lnTo>
                <a:lnTo>
                  <a:pt x="34831" y="250097"/>
                </a:lnTo>
                <a:lnTo>
                  <a:pt x="35672" y="250097"/>
                </a:lnTo>
                <a:lnTo>
                  <a:pt x="37199" y="249333"/>
                </a:lnTo>
                <a:lnTo>
                  <a:pt x="37963" y="250097"/>
                </a:lnTo>
                <a:lnTo>
                  <a:pt x="37963" y="249333"/>
                </a:lnTo>
                <a:lnTo>
                  <a:pt x="38727" y="248493"/>
                </a:lnTo>
                <a:lnTo>
                  <a:pt x="39491" y="249333"/>
                </a:lnTo>
                <a:lnTo>
                  <a:pt x="41095" y="250097"/>
                </a:lnTo>
                <a:lnTo>
                  <a:pt x="41095" y="230089"/>
                </a:lnTo>
                <a:lnTo>
                  <a:pt x="41095" y="165178"/>
                </a:lnTo>
                <a:lnTo>
                  <a:pt x="41859" y="88965"/>
                </a:lnTo>
                <a:lnTo>
                  <a:pt x="41859" y="22451"/>
                </a:lnTo>
                <a:lnTo>
                  <a:pt x="42623" y="5651"/>
                </a:lnTo>
                <a:lnTo>
                  <a:pt x="42623" y="28866"/>
                </a:lnTo>
                <a:lnTo>
                  <a:pt x="43387" y="60939"/>
                </a:lnTo>
                <a:lnTo>
                  <a:pt x="43387" y="93777"/>
                </a:lnTo>
                <a:lnTo>
                  <a:pt x="44914" y="122643"/>
                </a:lnTo>
                <a:lnTo>
                  <a:pt x="44914" y="146698"/>
                </a:lnTo>
                <a:lnTo>
                  <a:pt x="44914" y="166782"/>
                </a:lnTo>
                <a:lnTo>
                  <a:pt x="45678" y="181979"/>
                </a:lnTo>
                <a:lnTo>
                  <a:pt x="45678" y="193968"/>
                </a:lnTo>
                <a:lnTo>
                  <a:pt x="46519" y="205194"/>
                </a:lnTo>
                <a:lnTo>
                  <a:pt x="46519" y="214052"/>
                </a:lnTo>
                <a:lnTo>
                  <a:pt x="47282" y="218863"/>
                </a:lnTo>
                <a:lnTo>
                  <a:pt x="47282" y="225278"/>
                </a:lnTo>
                <a:lnTo>
                  <a:pt x="47282" y="230089"/>
                </a:lnTo>
                <a:lnTo>
                  <a:pt x="48810" y="234900"/>
                </a:lnTo>
                <a:lnTo>
                  <a:pt x="48810" y="237268"/>
                </a:lnTo>
                <a:lnTo>
                  <a:pt x="49574" y="238871"/>
                </a:lnTo>
                <a:lnTo>
                  <a:pt x="49574" y="241315"/>
                </a:lnTo>
                <a:lnTo>
                  <a:pt x="50338" y="242919"/>
                </a:lnTo>
                <a:lnTo>
                  <a:pt x="50338" y="245286"/>
                </a:lnTo>
                <a:lnTo>
                  <a:pt x="51102" y="245286"/>
                </a:lnTo>
                <a:lnTo>
                  <a:pt x="51102" y="246890"/>
                </a:lnTo>
                <a:lnTo>
                  <a:pt x="52706" y="246890"/>
                </a:lnTo>
                <a:lnTo>
                  <a:pt x="52706" y="249333"/>
                </a:lnTo>
                <a:lnTo>
                  <a:pt x="53470" y="249333"/>
                </a:lnTo>
                <a:lnTo>
                  <a:pt x="54234" y="250097"/>
                </a:lnTo>
                <a:lnTo>
                  <a:pt x="54234" y="249333"/>
                </a:lnTo>
                <a:lnTo>
                  <a:pt x="54997" y="250097"/>
                </a:lnTo>
                <a:lnTo>
                  <a:pt x="54997" y="250937"/>
                </a:lnTo>
                <a:lnTo>
                  <a:pt x="56525" y="250097"/>
                </a:lnTo>
                <a:lnTo>
                  <a:pt x="56525" y="249333"/>
                </a:lnTo>
                <a:lnTo>
                  <a:pt x="57365" y="250097"/>
                </a:lnTo>
                <a:lnTo>
                  <a:pt x="57365" y="250937"/>
                </a:lnTo>
                <a:lnTo>
                  <a:pt x="58129" y="250937"/>
                </a:lnTo>
                <a:lnTo>
                  <a:pt x="58893" y="250937"/>
                </a:lnTo>
                <a:lnTo>
                  <a:pt x="60421" y="250937"/>
                </a:lnTo>
                <a:lnTo>
                  <a:pt x="60421" y="252541"/>
                </a:lnTo>
                <a:lnTo>
                  <a:pt x="61185" y="250937"/>
                </a:lnTo>
                <a:lnTo>
                  <a:pt x="62025" y="250937"/>
                </a:lnTo>
                <a:lnTo>
                  <a:pt x="62789" y="249333"/>
                </a:lnTo>
                <a:lnTo>
                  <a:pt x="64316" y="248493"/>
                </a:lnTo>
                <a:lnTo>
                  <a:pt x="64316" y="249333"/>
                </a:lnTo>
                <a:lnTo>
                  <a:pt x="65080" y="249333"/>
                </a:lnTo>
                <a:lnTo>
                  <a:pt x="65080" y="252541"/>
                </a:lnTo>
                <a:lnTo>
                  <a:pt x="65844" y="254908"/>
                </a:lnTo>
                <a:lnTo>
                  <a:pt x="65844" y="238108"/>
                </a:lnTo>
                <a:lnTo>
                  <a:pt x="66608" y="173960"/>
                </a:lnTo>
                <a:lnTo>
                  <a:pt x="66608" y="99428"/>
                </a:lnTo>
                <a:lnTo>
                  <a:pt x="66608" y="32913"/>
                </a:lnTo>
                <a:lnTo>
                  <a:pt x="68212" y="14433"/>
                </a:lnTo>
                <a:lnTo>
                  <a:pt x="68212" y="36884"/>
                </a:lnTo>
                <a:lnTo>
                  <a:pt x="68976" y="67354"/>
                </a:lnTo>
                <a:lnTo>
                  <a:pt x="68976" y="98588"/>
                </a:lnTo>
                <a:lnTo>
                  <a:pt x="69740" y="126690"/>
                </a:lnTo>
                <a:lnTo>
                  <a:pt x="69740" y="149905"/>
                </a:lnTo>
                <a:lnTo>
                  <a:pt x="71268" y="169149"/>
                </a:lnTo>
                <a:lnTo>
                  <a:pt x="71268" y="182742"/>
                </a:lnTo>
                <a:lnTo>
                  <a:pt x="71268" y="196412"/>
                </a:lnTo>
                <a:lnTo>
                  <a:pt x="72031" y="205194"/>
                </a:lnTo>
                <a:lnTo>
                  <a:pt x="72031" y="212449"/>
                </a:lnTo>
                <a:lnTo>
                  <a:pt x="72872" y="218863"/>
                </a:lnTo>
                <a:lnTo>
                  <a:pt x="72872" y="225278"/>
                </a:lnTo>
                <a:lnTo>
                  <a:pt x="73636" y="230089"/>
                </a:lnTo>
                <a:lnTo>
                  <a:pt x="73636" y="233297"/>
                </a:lnTo>
                <a:lnTo>
                  <a:pt x="73636" y="236504"/>
                </a:lnTo>
                <a:lnTo>
                  <a:pt x="75163" y="238108"/>
                </a:lnTo>
                <a:lnTo>
                  <a:pt x="75163" y="241315"/>
                </a:lnTo>
                <a:lnTo>
                  <a:pt x="75927" y="242919"/>
                </a:lnTo>
                <a:lnTo>
                  <a:pt x="75927" y="244522"/>
                </a:lnTo>
                <a:lnTo>
                  <a:pt x="76691" y="244522"/>
                </a:lnTo>
                <a:lnTo>
                  <a:pt x="76691" y="245286"/>
                </a:lnTo>
                <a:lnTo>
                  <a:pt x="77455" y="246126"/>
                </a:lnTo>
                <a:lnTo>
                  <a:pt x="79059" y="246126"/>
                </a:lnTo>
                <a:lnTo>
                  <a:pt x="79823" y="246890"/>
                </a:lnTo>
                <a:lnTo>
                  <a:pt x="80587" y="248493"/>
                </a:lnTo>
                <a:lnTo>
                  <a:pt x="80587" y="249333"/>
                </a:lnTo>
                <a:lnTo>
                  <a:pt x="81351" y="248493"/>
                </a:lnTo>
                <a:lnTo>
                  <a:pt x="82878" y="249333"/>
                </a:lnTo>
                <a:lnTo>
                  <a:pt x="82878" y="248493"/>
                </a:lnTo>
                <a:lnTo>
                  <a:pt x="83718" y="249333"/>
                </a:lnTo>
                <a:lnTo>
                  <a:pt x="83718" y="248493"/>
                </a:lnTo>
                <a:lnTo>
                  <a:pt x="84482" y="249333"/>
                </a:lnTo>
                <a:lnTo>
                  <a:pt x="85246" y="249333"/>
                </a:lnTo>
                <a:lnTo>
                  <a:pt x="86774" y="249333"/>
                </a:lnTo>
                <a:lnTo>
                  <a:pt x="86774" y="248493"/>
                </a:lnTo>
                <a:lnTo>
                  <a:pt x="87538" y="248493"/>
                </a:lnTo>
                <a:lnTo>
                  <a:pt x="88302" y="248493"/>
                </a:lnTo>
                <a:lnTo>
                  <a:pt x="88302" y="249333"/>
                </a:lnTo>
                <a:lnTo>
                  <a:pt x="89142" y="248493"/>
                </a:lnTo>
                <a:lnTo>
                  <a:pt x="89142" y="249333"/>
                </a:lnTo>
                <a:lnTo>
                  <a:pt x="90670" y="249333"/>
                </a:lnTo>
                <a:lnTo>
                  <a:pt x="91433" y="249333"/>
                </a:lnTo>
                <a:lnTo>
                  <a:pt x="91433" y="230853"/>
                </a:lnTo>
                <a:lnTo>
                  <a:pt x="92197" y="169913"/>
                </a:lnTo>
                <a:lnTo>
                  <a:pt x="92197" y="98588"/>
                </a:lnTo>
                <a:lnTo>
                  <a:pt x="92961" y="33677"/>
                </a:lnTo>
                <a:lnTo>
                  <a:pt x="92961" y="15273"/>
                </a:lnTo>
                <a:lnTo>
                  <a:pt x="92961" y="38488"/>
                </a:lnTo>
                <a:lnTo>
                  <a:pt x="94565" y="70561"/>
                </a:lnTo>
                <a:lnTo>
                  <a:pt x="94565" y="101031"/>
                </a:lnTo>
                <a:lnTo>
                  <a:pt x="95329" y="127454"/>
                </a:lnTo>
                <a:lnTo>
                  <a:pt x="95329" y="149905"/>
                </a:lnTo>
                <a:lnTo>
                  <a:pt x="96093" y="167546"/>
                </a:lnTo>
                <a:lnTo>
                  <a:pt x="96093" y="182742"/>
                </a:lnTo>
                <a:lnTo>
                  <a:pt x="96857" y="194808"/>
                </a:lnTo>
                <a:lnTo>
                  <a:pt x="96857" y="206034"/>
                </a:lnTo>
                <a:lnTo>
                  <a:pt x="96857" y="214052"/>
                </a:lnTo>
                <a:lnTo>
                  <a:pt x="98385" y="220467"/>
                </a:lnTo>
                <a:lnTo>
                  <a:pt x="98385" y="225278"/>
                </a:lnTo>
                <a:lnTo>
                  <a:pt x="99148" y="229249"/>
                </a:lnTo>
                <a:lnTo>
                  <a:pt x="99148" y="233297"/>
                </a:lnTo>
                <a:lnTo>
                  <a:pt x="99989" y="237268"/>
                </a:lnTo>
                <a:lnTo>
                  <a:pt x="99989" y="238108"/>
                </a:lnTo>
                <a:lnTo>
                  <a:pt x="99989" y="240475"/>
                </a:lnTo>
                <a:lnTo>
                  <a:pt x="100753" y="241315"/>
                </a:lnTo>
                <a:lnTo>
                  <a:pt x="100753" y="242079"/>
                </a:lnTo>
                <a:lnTo>
                  <a:pt x="102280" y="244522"/>
                </a:lnTo>
                <a:lnTo>
                  <a:pt x="102280" y="245286"/>
                </a:lnTo>
                <a:lnTo>
                  <a:pt x="103044" y="245286"/>
                </a:lnTo>
                <a:lnTo>
                  <a:pt x="103044" y="246126"/>
                </a:lnTo>
                <a:lnTo>
                  <a:pt x="103808" y="246126"/>
                </a:lnTo>
                <a:lnTo>
                  <a:pt x="104572" y="246890"/>
                </a:lnTo>
                <a:lnTo>
                  <a:pt x="106176" y="246890"/>
                </a:lnTo>
                <a:lnTo>
                  <a:pt x="106940" y="246890"/>
                </a:lnTo>
                <a:lnTo>
                  <a:pt x="106940" y="248493"/>
                </a:lnTo>
                <a:lnTo>
                  <a:pt x="107704" y="246890"/>
                </a:lnTo>
                <a:lnTo>
                  <a:pt x="108468" y="248493"/>
                </a:lnTo>
                <a:lnTo>
                  <a:pt x="108468" y="249333"/>
                </a:lnTo>
                <a:lnTo>
                  <a:pt x="109995" y="248493"/>
                </a:lnTo>
                <a:lnTo>
                  <a:pt x="109995" y="249333"/>
                </a:lnTo>
                <a:lnTo>
                  <a:pt x="110836" y="248493"/>
                </a:lnTo>
                <a:lnTo>
                  <a:pt x="110836" y="246890"/>
                </a:lnTo>
                <a:lnTo>
                  <a:pt x="111599" y="248493"/>
                </a:lnTo>
                <a:lnTo>
                  <a:pt x="112363" y="248493"/>
                </a:lnTo>
                <a:lnTo>
                  <a:pt x="113891" y="248493"/>
                </a:lnTo>
                <a:lnTo>
                  <a:pt x="114655" y="248493"/>
                </a:lnTo>
                <a:lnTo>
                  <a:pt x="114655" y="249333"/>
                </a:lnTo>
                <a:lnTo>
                  <a:pt x="115419" y="248493"/>
                </a:lnTo>
                <a:lnTo>
                  <a:pt x="116259" y="249333"/>
                </a:lnTo>
                <a:lnTo>
                  <a:pt x="116259" y="233297"/>
                </a:lnTo>
                <a:lnTo>
                  <a:pt x="117787" y="170753"/>
                </a:lnTo>
                <a:lnTo>
                  <a:pt x="117787" y="99428"/>
                </a:lnTo>
                <a:lnTo>
                  <a:pt x="118550" y="36884"/>
                </a:lnTo>
                <a:lnTo>
                  <a:pt x="118550" y="18480"/>
                </a:lnTo>
                <a:lnTo>
                  <a:pt x="119314" y="40931"/>
                </a:lnTo>
                <a:lnTo>
                  <a:pt x="119314" y="73005"/>
                </a:lnTo>
                <a:lnTo>
                  <a:pt x="119314" y="103399"/>
                </a:lnTo>
                <a:lnTo>
                  <a:pt x="120078" y="131501"/>
                </a:lnTo>
                <a:lnTo>
                  <a:pt x="120078" y="154716"/>
                </a:lnTo>
                <a:lnTo>
                  <a:pt x="121682" y="173120"/>
                </a:lnTo>
                <a:lnTo>
                  <a:pt x="121682" y="189157"/>
                </a:lnTo>
                <a:lnTo>
                  <a:pt x="122446" y="200383"/>
                </a:lnTo>
                <a:lnTo>
                  <a:pt x="122446" y="210005"/>
                </a:lnTo>
                <a:lnTo>
                  <a:pt x="123210" y="217260"/>
                </a:lnTo>
                <a:lnTo>
                  <a:pt x="123210" y="222071"/>
                </a:lnTo>
                <a:lnTo>
                  <a:pt x="123210" y="226042"/>
                </a:lnTo>
                <a:lnTo>
                  <a:pt x="123974" y="229249"/>
                </a:lnTo>
                <a:lnTo>
                  <a:pt x="123974" y="233297"/>
                </a:lnTo>
                <a:lnTo>
                  <a:pt x="125502" y="236504"/>
                </a:lnTo>
                <a:lnTo>
                  <a:pt x="125502" y="238108"/>
                </a:lnTo>
                <a:lnTo>
                  <a:pt x="126265" y="240475"/>
                </a:lnTo>
                <a:lnTo>
                  <a:pt x="126265" y="241315"/>
                </a:lnTo>
                <a:lnTo>
                  <a:pt x="126265" y="242919"/>
                </a:lnTo>
                <a:lnTo>
                  <a:pt x="127106" y="244522"/>
                </a:lnTo>
                <a:lnTo>
                  <a:pt x="127106" y="245286"/>
                </a:lnTo>
                <a:lnTo>
                  <a:pt x="127870" y="246890"/>
                </a:lnTo>
                <a:lnTo>
                  <a:pt x="129397" y="246890"/>
                </a:lnTo>
                <a:lnTo>
                  <a:pt x="129397" y="248493"/>
                </a:lnTo>
                <a:lnTo>
                  <a:pt x="130161" y="248493"/>
                </a:lnTo>
                <a:lnTo>
                  <a:pt x="130161" y="246890"/>
                </a:lnTo>
                <a:lnTo>
                  <a:pt x="130925" y="246890"/>
                </a:lnTo>
                <a:lnTo>
                  <a:pt x="130925" y="248493"/>
                </a:lnTo>
                <a:lnTo>
                  <a:pt x="131689" y="248493"/>
                </a:lnTo>
                <a:lnTo>
                  <a:pt x="133293" y="249333"/>
                </a:lnTo>
                <a:lnTo>
                  <a:pt x="134057" y="249333"/>
                </a:lnTo>
                <a:lnTo>
                  <a:pt x="134821" y="249333"/>
                </a:lnTo>
                <a:lnTo>
                  <a:pt x="135585" y="248493"/>
                </a:lnTo>
                <a:lnTo>
                  <a:pt x="135585" y="249333"/>
                </a:lnTo>
                <a:lnTo>
                  <a:pt x="137112" y="249333"/>
                </a:lnTo>
                <a:lnTo>
                  <a:pt x="137112" y="248493"/>
                </a:lnTo>
                <a:lnTo>
                  <a:pt x="137953" y="249333"/>
                </a:lnTo>
                <a:lnTo>
                  <a:pt x="138716" y="249333"/>
                </a:lnTo>
                <a:lnTo>
                  <a:pt x="139480" y="250097"/>
                </a:lnTo>
                <a:lnTo>
                  <a:pt x="139480" y="249333"/>
                </a:lnTo>
                <a:lnTo>
                  <a:pt x="141008" y="249333"/>
                </a:lnTo>
                <a:lnTo>
                  <a:pt x="141772" y="249333"/>
                </a:lnTo>
                <a:lnTo>
                  <a:pt x="141772" y="250097"/>
                </a:lnTo>
                <a:lnTo>
                  <a:pt x="142536" y="236504"/>
                </a:lnTo>
                <a:lnTo>
                  <a:pt x="142536" y="177931"/>
                </a:lnTo>
                <a:lnTo>
                  <a:pt x="142536" y="109050"/>
                </a:lnTo>
                <a:lnTo>
                  <a:pt x="143376" y="43299"/>
                </a:lnTo>
                <a:lnTo>
                  <a:pt x="143376" y="24895"/>
                </a:lnTo>
                <a:lnTo>
                  <a:pt x="144904" y="43299"/>
                </a:lnTo>
                <a:lnTo>
                  <a:pt x="144904" y="74609"/>
                </a:lnTo>
                <a:lnTo>
                  <a:pt x="145668" y="105002"/>
                </a:lnTo>
                <a:lnTo>
                  <a:pt x="145668" y="130661"/>
                </a:lnTo>
                <a:lnTo>
                  <a:pt x="145668" y="153113"/>
                </a:lnTo>
                <a:lnTo>
                  <a:pt x="146431" y="170753"/>
                </a:lnTo>
                <a:lnTo>
                  <a:pt x="146431" y="185950"/>
                </a:lnTo>
                <a:lnTo>
                  <a:pt x="147195" y="197176"/>
                </a:lnTo>
                <a:lnTo>
                  <a:pt x="147195" y="206798"/>
                </a:lnTo>
                <a:lnTo>
                  <a:pt x="148799" y="214816"/>
                </a:lnTo>
                <a:lnTo>
                  <a:pt x="148799" y="222071"/>
                </a:lnTo>
                <a:lnTo>
                  <a:pt x="149563" y="226882"/>
                </a:lnTo>
                <a:lnTo>
                  <a:pt x="149563" y="232457"/>
                </a:lnTo>
                <a:lnTo>
                  <a:pt x="149563" y="234900"/>
                </a:lnTo>
                <a:lnTo>
                  <a:pt x="150327" y="238108"/>
                </a:lnTo>
                <a:lnTo>
                  <a:pt x="150327" y="240475"/>
                </a:lnTo>
                <a:lnTo>
                  <a:pt x="151091" y="242079"/>
                </a:lnTo>
                <a:lnTo>
                  <a:pt x="151091" y="244522"/>
                </a:lnTo>
                <a:lnTo>
                  <a:pt x="152619" y="244522"/>
                </a:lnTo>
                <a:lnTo>
                  <a:pt x="152619" y="245286"/>
                </a:lnTo>
                <a:lnTo>
                  <a:pt x="153382" y="246126"/>
                </a:lnTo>
                <a:lnTo>
                  <a:pt x="153382" y="248493"/>
                </a:lnTo>
                <a:lnTo>
                  <a:pt x="154223" y="248493"/>
                </a:lnTo>
                <a:lnTo>
                  <a:pt x="154987" y="249333"/>
                </a:lnTo>
                <a:lnTo>
                  <a:pt x="154987" y="248493"/>
                </a:lnTo>
                <a:lnTo>
                  <a:pt x="156514" y="249333"/>
                </a:lnTo>
                <a:lnTo>
                  <a:pt x="157278" y="248493"/>
                </a:lnTo>
                <a:lnTo>
                  <a:pt x="158042" y="248493"/>
                </a:lnTo>
                <a:lnTo>
                  <a:pt x="158806" y="249333"/>
                </a:lnTo>
                <a:lnTo>
                  <a:pt x="160410" y="248493"/>
                </a:lnTo>
                <a:lnTo>
                  <a:pt x="161174" y="248493"/>
                </a:lnTo>
                <a:lnTo>
                  <a:pt x="161938" y="248493"/>
                </a:lnTo>
                <a:lnTo>
                  <a:pt x="162702" y="249333"/>
                </a:lnTo>
                <a:lnTo>
                  <a:pt x="164229" y="250097"/>
                </a:lnTo>
                <a:lnTo>
                  <a:pt x="165070" y="249333"/>
                </a:lnTo>
                <a:lnTo>
                  <a:pt x="165833" y="249333"/>
                </a:lnTo>
                <a:lnTo>
                  <a:pt x="165833" y="250097"/>
                </a:lnTo>
                <a:lnTo>
                  <a:pt x="165833" y="249333"/>
                </a:lnTo>
                <a:lnTo>
                  <a:pt x="166597" y="249333"/>
                </a:lnTo>
                <a:lnTo>
                  <a:pt x="168125" y="236504"/>
                </a:lnTo>
                <a:lnTo>
                  <a:pt x="168125" y="181979"/>
                </a:lnTo>
                <a:lnTo>
                  <a:pt x="168889" y="114624"/>
                </a:lnTo>
                <a:lnTo>
                  <a:pt x="168889" y="49714"/>
                </a:lnTo>
                <a:lnTo>
                  <a:pt x="168889" y="27262"/>
                </a:lnTo>
                <a:lnTo>
                  <a:pt x="169653" y="46506"/>
                </a:lnTo>
                <a:lnTo>
                  <a:pt x="169653" y="76976"/>
                </a:lnTo>
                <a:lnTo>
                  <a:pt x="170493" y="107446"/>
                </a:lnTo>
                <a:lnTo>
                  <a:pt x="170493" y="133105"/>
                </a:lnTo>
                <a:lnTo>
                  <a:pt x="172021" y="154716"/>
                </a:lnTo>
                <a:lnTo>
                  <a:pt x="172021" y="171517"/>
                </a:lnTo>
                <a:lnTo>
                  <a:pt x="172021" y="186790"/>
                </a:lnTo>
                <a:lnTo>
                  <a:pt x="172785" y="198779"/>
                </a:lnTo>
                <a:lnTo>
                  <a:pt x="172785" y="209241"/>
                </a:lnTo>
                <a:lnTo>
                  <a:pt x="173548" y="216420"/>
                </a:lnTo>
                <a:lnTo>
                  <a:pt x="173548" y="221231"/>
                </a:lnTo>
                <a:lnTo>
                  <a:pt x="174312" y="226042"/>
                </a:lnTo>
                <a:lnTo>
                  <a:pt x="174312" y="229249"/>
                </a:lnTo>
                <a:lnTo>
                  <a:pt x="175916" y="233297"/>
                </a:lnTo>
                <a:lnTo>
                  <a:pt x="175916" y="237268"/>
                </a:lnTo>
                <a:lnTo>
                  <a:pt x="175916" y="238871"/>
                </a:lnTo>
                <a:lnTo>
                  <a:pt x="176680" y="240475"/>
                </a:lnTo>
                <a:lnTo>
                  <a:pt x="176680" y="242079"/>
                </a:lnTo>
                <a:lnTo>
                  <a:pt x="177444" y="242919"/>
                </a:lnTo>
                <a:lnTo>
                  <a:pt x="177444" y="245286"/>
                </a:lnTo>
                <a:lnTo>
                  <a:pt x="178208" y="245286"/>
                </a:lnTo>
                <a:lnTo>
                  <a:pt x="178208" y="246126"/>
                </a:lnTo>
                <a:lnTo>
                  <a:pt x="179736" y="246890"/>
                </a:lnTo>
                <a:lnTo>
                  <a:pt x="180499" y="246126"/>
                </a:lnTo>
                <a:lnTo>
                  <a:pt x="181340" y="246890"/>
                </a:lnTo>
                <a:lnTo>
                  <a:pt x="181340" y="246126"/>
                </a:lnTo>
                <a:lnTo>
                  <a:pt x="181340" y="246890"/>
                </a:lnTo>
                <a:lnTo>
                  <a:pt x="182104" y="248493"/>
                </a:lnTo>
                <a:lnTo>
                  <a:pt x="182104" y="246890"/>
                </a:lnTo>
                <a:lnTo>
                  <a:pt x="183631" y="246890"/>
                </a:lnTo>
                <a:lnTo>
                  <a:pt x="183631" y="248493"/>
                </a:lnTo>
                <a:lnTo>
                  <a:pt x="184395" y="248493"/>
                </a:lnTo>
                <a:lnTo>
                  <a:pt x="185159" y="249333"/>
                </a:lnTo>
                <a:lnTo>
                  <a:pt x="185159" y="248493"/>
                </a:lnTo>
                <a:lnTo>
                  <a:pt x="185999" y="249333"/>
                </a:lnTo>
                <a:lnTo>
                  <a:pt x="187527" y="249333"/>
                </a:lnTo>
                <a:lnTo>
                  <a:pt x="188291" y="249333"/>
                </a:lnTo>
                <a:lnTo>
                  <a:pt x="189055" y="249333"/>
                </a:lnTo>
                <a:lnTo>
                  <a:pt x="189819" y="249333"/>
                </a:lnTo>
                <a:lnTo>
                  <a:pt x="191423" y="249333"/>
                </a:lnTo>
                <a:lnTo>
                  <a:pt x="191423" y="250097"/>
                </a:lnTo>
                <a:lnTo>
                  <a:pt x="192187" y="249333"/>
                </a:lnTo>
                <a:lnTo>
                  <a:pt x="192950" y="237268"/>
                </a:lnTo>
                <a:lnTo>
                  <a:pt x="192950" y="181979"/>
                </a:lnTo>
                <a:lnTo>
                  <a:pt x="193714" y="115464"/>
                </a:lnTo>
                <a:lnTo>
                  <a:pt x="193714" y="54525"/>
                </a:lnTo>
                <a:lnTo>
                  <a:pt x="195242" y="33677"/>
                </a:lnTo>
                <a:lnTo>
                  <a:pt x="195242" y="51317"/>
                </a:lnTo>
                <a:lnTo>
                  <a:pt x="195242" y="79420"/>
                </a:lnTo>
                <a:lnTo>
                  <a:pt x="196006" y="109813"/>
                </a:lnTo>
                <a:lnTo>
                  <a:pt x="196006" y="134708"/>
                </a:lnTo>
                <a:lnTo>
                  <a:pt x="196846" y="154716"/>
                </a:lnTo>
                <a:lnTo>
                  <a:pt x="196846" y="173960"/>
                </a:lnTo>
                <a:lnTo>
                  <a:pt x="198374" y="187554"/>
                </a:lnTo>
                <a:lnTo>
                  <a:pt x="198374" y="200383"/>
                </a:lnTo>
                <a:lnTo>
                  <a:pt x="198374" y="210005"/>
                </a:lnTo>
                <a:lnTo>
                  <a:pt x="199138" y="216420"/>
                </a:lnTo>
                <a:lnTo>
                  <a:pt x="199138" y="224438"/>
                </a:lnTo>
                <a:lnTo>
                  <a:pt x="199902" y="229249"/>
                </a:lnTo>
                <a:lnTo>
                  <a:pt x="199902" y="232457"/>
                </a:lnTo>
                <a:lnTo>
                  <a:pt x="200665" y="234900"/>
                </a:lnTo>
                <a:lnTo>
                  <a:pt x="200665" y="238871"/>
                </a:lnTo>
                <a:lnTo>
                  <a:pt x="202269" y="241315"/>
                </a:lnTo>
                <a:lnTo>
                  <a:pt x="202269" y="242919"/>
                </a:lnTo>
                <a:lnTo>
                  <a:pt x="203033" y="244522"/>
                </a:lnTo>
                <a:lnTo>
                  <a:pt x="203033" y="246126"/>
                </a:lnTo>
                <a:lnTo>
                  <a:pt x="203797" y="246126"/>
                </a:lnTo>
                <a:lnTo>
                  <a:pt x="204561" y="246126"/>
                </a:lnTo>
                <a:lnTo>
                  <a:pt x="204561" y="246890"/>
                </a:lnTo>
                <a:lnTo>
                  <a:pt x="204561" y="248493"/>
                </a:lnTo>
                <a:lnTo>
                  <a:pt x="206089" y="248493"/>
                </a:lnTo>
                <a:lnTo>
                  <a:pt x="206853" y="248493"/>
                </a:lnTo>
                <a:lnTo>
                  <a:pt x="206853" y="250097"/>
                </a:lnTo>
                <a:lnTo>
                  <a:pt x="207693" y="250097"/>
                </a:lnTo>
                <a:lnTo>
                  <a:pt x="207693" y="249333"/>
                </a:lnTo>
                <a:lnTo>
                  <a:pt x="207693" y="250097"/>
                </a:lnTo>
                <a:lnTo>
                  <a:pt x="208457" y="250097"/>
                </a:lnTo>
                <a:lnTo>
                  <a:pt x="209984" y="250097"/>
                </a:lnTo>
                <a:lnTo>
                  <a:pt x="209984" y="249333"/>
                </a:lnTo>
                <a:lnTo>
                  <a:pt x="210748" y="250097"/>
                </a:lnTo>
                <a:lnTo>
                  <a:pt x="210748" y="249333"/>
                </a:lnTo>
                <a:lnTo>
                  <a:pt x="211512" y="249333"/>
                </a:lnTo>
                <a:lnTo>
                  <a:pt x="211512" y="248493"/>
                </a:lnTo>
                <a:lnTo>
                  <a:pt x="212276" y="248493"/>
                </a:lnTo>
                <a:lnTo>
                  <a:pt x="212276" y="249333"/>
                </a:lnTo>
                <a:lnTo>
                  <a:pt x="213880" y="249333"/>
                </a:lnTo>
                <a:lnTo>
                  <a:pt x="214644" y="248493"/>
                </a:lnTo>
                <a:lnTo>
                  <a:pt x="214644" y="249333"/>
                </a:lnTo>
                <a:lnTo>
                  <a:pt x="214644" y="250097"/>
                </a:lnTo>
                <a:lnTo>
                  <a:pt x="215408" y="249333"/>
                </a:lnTo>
                <a:lnTo>
                  <a:pt x="216172" y="249333"/>
                </a:lnTo>
                <a:lnTo>
                  <a:pt x="217699" y="249333"/>
                </a:lnTo>
                <a:lnTo>
                  <a:pt x="218540" y="249333"/>
                </a:lnTo>
                <a:lnTo>
                  <a:pt x="218540" y="238871"/>
                </a:lnTo>
                <a:lnTo>
                  <a:pt x="218540" y="185950"/>
                </a:lnTo>
                <a:lnTo>
                  <a:pt x="219304" y="121879"/>
                </a:lnTo>
                <a:lnTo>
                  <a:pt x="219304" y="59336"/>
                </a:lnTo>
                <a:lnTo>
                  <a:pt x="220067" y="36884"/>
                </a:lnTo>
                <a:lnTo>
                  <a:pt x="220067" y="53761"/>
                </a:lnTo>
                <a:lnTo>
                  <a:pt x="221595" y="81787"/>
                </a:lnTo>
                <a:lnTo>
                  <a:pt x="221595" y="111417"/>
                </a:lnTo>
                <a:lnTo>
                  <a:pt x="221595" y="137076"/>
                </a:lnTo>
                <a:lnTo>
                  <a:pt x="222359" y="157160"/>
                </a:lnTo>
                <a:lnTo>
                  <a:pt x="222359" y="174724"/>
                </a:lnTo>
                <a:lnTo>
                  <a:pt x="223123" y="187554"/>
                </a:lnTo>
                <a:lnTo>
                  <a:pt x="223123" y="200383"/>
                </a:lnTo>
                <a:lnTo>
                  <a:pt x="223963" y="209241"/>
                </a:lnTo>
                <a:lnTo>
                  <a:pt x="223963" y="214816"/>
                </a:lnTo>
                <a:lnTo>
                  <a:pt x="223963" y="220467"/>
                </a:lnTo>
                <a:lnTo>
                  <a:pt x="225491" y="226042"/>
                </a:lnTo>
                <a:lnTo>
                  <a:pt x="225491" y="230089"/>
                </a:lnTo>
                <a:lnTo>
                  <a:pt x="226255" y="233297"/>
                </a:lnTo>
                <a:lnTo>
                  <a:pt x="226255" y="236504"/>
                </a:lnTo>
                <a:lnTo>
                  <a:pt x="227019" y="238108"/>
                </a:lnTo>
                <a:lnTo>
                  <a:pt x="227019" y="238871"/>
                </a:lnTo>
                <a:lnTo>
                  <a:pt x="227782" y="242079"/>
                </a:lnTo>
                <a:lnTo>
                  <a:pt x="227782" y="242919"/>
                </a:lnTo>
                <a:lnTo>
                  <a:pt x="229386" y="245286"/>
                </a:lnTo>
                <a:lnTo>
                  <a:pt x="229386" y="246126"/>
                </a:lnTo>
                <a:lnTo>
                  <a:pt x="230150" y="246126"/>
                </a:lnTo>
                <a:lnTo>
                  <a:pt x="230150" y="246890"/>
                </a:lnTo>
                <a:lnTo>
                  <a:pt x="230914" y="246890"/>
                </a:lnTo>
                <a:lnTo>
                  <a:pt x="231678" y="246890"/>
                </a:lnTo>
                <a:lnTo>
                  <a:pt x="233206" y="246890"/>
                </a:lnTo>
                <a:lnTo>
                  <a:pt x="233970" y="248493"/>
                </a:lnTo>
                <a:lnTo>
                  <a:pt x="234810" y="248493"/>
                </a:lnTo>
                <a:lnTo>
                  <a:pt x="234810" y="246890"/>
                </a:lnTo>
                <a:lnTo>
                  <a:pt x="235574" y="249333"/>
                </a:lnTo>
                <a:lnTo>
                  <a:pt x="235574" y="250097"/>
                </a:lnTo>
                <a:lnTo>
                  <a:pt x="237101" y="248493"/>
                </a:lnTo>
                <a:lnTo>
                  <a:pt x="237865" y="248493"/>
                </a:lnTo>
                <a:lnTo>
                  <a:pt x="237865" y="250097"/>
                </a:lnTo>
                <a:lnTo>
                  <a:pt x="237865" y="250937"/>
                </a:lnTo>
                <a:lnTo>
                  <a:pt x="238629" y="250097"/>
                </a:lnTo>
                <a:lnTo>
                  <a:pt x="238629" y="249333"/>
                </a:lnTo>
                <a:lnTo>
                  <a:pt x="239393" y="250097"/>
                </a:lnTo>
                <a:lnTo>
                  <a:pt x="239393" y="248493"/>
                </a:lnTo>
                <a:lnTo>
                  <a:pt x="240997" y="248493"/>
                </a:lnTo>
                <a:lnTo>
                  <a:pt x="240997" y="249333"/>
                </a:lnTo>
                <a:lnTo>
                  <a:pt x="241761" y="248493"/>
                </a:lnTo>
                <a:lnTo>
                  <a:pt x="242525" y="249333"/>
                </a:lnTo>
                <a:lnTo>
                  <a:pt x="242525" y="248493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1556613" y="3858171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2322" y="0"/>
                </a:lnTo>
                <a:lnTo>
                  <a:pt x="5423" y="0"/>
                </a:lnTo>
                <a:lnTo>
                  <a:pt x="8517" y="0"/>
                </a:lnTo>
                <a:lnTo>
                  <a:pt x="11618" y="0"/>
                </a:lnTo>
                <a:lnTo>
                  <a:pt x="13940" y="0"/>
                </a:lnTo>
                <a:lnTo>
                  <a:pt x="17813" y="0"/>
                </a:lnTo>
                <a:lnTo>
                  <a:pt x="20906" y="0"/>
                </a:lnTo>
                <a:lnTo>
                  <a:pt x="24008" y="0"/>
                </a:lnTo>
                <a:lnTo>
                  <a:pt x="27101" y="0"/>
                </a:lnTo>
                <a:lnTo>
                  <a:pt x="29423" y="0"/>
                </a:lnTo>
                <a:lnTo>
                  <a:pt x="32525" y="0"/>
                </a:lnTo>
                <a:lnTo>
                  <a:pt x="36397" y="0"/>
                </a:lnTo>
                <a:lnTo>
                  <a:pt x="39491" y="0"/>
                </a:lnTo>
                <a:lnTo>
                  <a:pt x="42592" y="0"/>
                </a:lnTo>
                <a:lnTo>
                  <a:pt x="44914" y="0"/>
                </a:lnTo>
                <a:lnTo>
                  <a:pt x="48008" y="0"/>
                </a:lnTo>
                <a:lnTo>
                  <a:pt x="51109" y="0"/>
                </a:lnTo>
                <a:lnTo>
                  <a:pt x="54982" y="0"/>
                </a:lnTo>
                <a:lnTo>
                  <a:pt x="58076" y="0"/>
                </a:lnTo>
                <a:lnTo>
                  <a:pt x="61177" y="0"/>
                </a:lnTo>
                <a:lnTo>
                  <a:pt x="63499" y="0"/>
                </a:lnTo>
                <a:lnTo>
                  <a:pt x="66593" y="0"/>
                </a:lnTo>
                <a:lnTo>
                  <a:pt x="69694" y="0"/>
                </a:lnTo>
                <a:lnTo>
                  <a:pt x="73567" y="0"/>
                </a:lnTo>
                <a:lnTo>
                  <a:pt x="76660" y="0"/>
                </a:lnTo>
                <a:lnTo>
                  <a:pt x="78983" y="0"/>
                </a:lnTo>
                <a:lnTo>
                  <a:pt x="82084" y="0"/>
                </a:lnTo>
                <a:lnTo>
                  <a:pt x="85177" y="0"/>
                </a:lnTo>
                <a:lnTo>
                  <a:pt x="88279" y="0"/>
                </a:lnTo>
                <a:lnTo>
                  <a:pt x="92152" y="0"/>
                </a:lnTo>
                <a:lnTo>
                  <a:pt x="94474" y="0"/>
                </a:lnTo>
                <a:lnTo>
                  <a:pt x="97567" y="0"/>
                </a:lnTo>
                <a:lnTo>
                  <a:pt x="100669" y="0"/>
                </a:lnTo>
                <a:lnTo>
                  <a:pt x="103762" y="0"/>
                </a:lnTo>
                <a:lnTo>
                  <a:pt x="106084" y="0"/>
                </a:lnTo>
                <a:lnTo>
                  <a:pt x="109957" y="0"/>
                </a:lnTo>
                <a:lnTo>
                  <a:pt x="113058" y="0"/>
                </a:lnTo>
                <a:lnTo>
                  <a:pt x="116152" y="0"/>
                </a:lnTo>
                <a:lnTo>
                  <a:pt x="119253" y="0"/>
                </a:lnTo>
                <a:lnTo>
                  <a:pt x="121575" y="0"/>
                </a:lnTo>
                <a:lnTo>
                  <a:pt x="124669" y="0"/>
                </a:lnTo>
                <a:lnTo>
                  <a:pt x="128542" y="0"/>
                </a:lnTo>
                <a:lnTo>
                  <a:pt x="131643" y="0"/>
                </a:lnTo>
                <a:lnTo>
                  <a:pt x="134737" y="0"/>
                </a:lnTo>
                <a:lnTo>
                  <a:pt x="137059" y="0"/>
                </a:lnTo>
                <a:lnTo>
                  <a:pt x="140160" y="0"/>
                </a:lnTo>
                <a:lnTo>
                  <a:pt x="143254" y="0"/>
                </a:lnTo>
                <a:lnTo>
                  <a:pt x="147126" y="0"/>
                </a:lnTo>
                <a:lnTo>
                  <a:pt x="150228" y="0"/>
                </a:lnTo>
                <a:lnTo>
                  <a:pt x="152550" y="0"/>
                </a:lnTo>
                <a:lnTo>
                  <a:pt x="155644" y="0"/>
                </a:lnTo>
                <a:lnTo>
                  <a:pt x="158745" y="0"/>
                </a:lnTo>
                <a:lnTo>
                  <a:pt x="161838" y="0"/>
                </a:lnTo>
                <a:lnTo>
                  <a:pt x="165711" y="0"/>
                </a:lnTo>
                <a:lnTo>
                  <a:pt x="168033" y="0"/>
                </a:lnTo>
                <a:lnTo>
                  <a:pt x="171135" y="0"/>
                </a:lnTo>
                <a:lnTo>
                  <a:pt x="174228" y="0"/>
                </a:lnTo>
                <a:lnTo>
                  <a:pt x="177329" y="0"/>
                </a:lnTo>
                <a:lnTo>
                  <a:pt x="180423" y="0"/>
                </a:lnTo>
                <a:lnTo>
                  <a:pt x="184296" y="0"/>
                </a:lnTo>
                <a:lnTo>
                  <a:pt x="186618" y="0"/>
                </a:lnTo>
                <a:lnTo>
                  <a:pt x="189719" y="0"/>
                </a:lnTo>
                <a:lnTo>
                  <a:pt x="192813" y="0"/>
                </a:lnTo>
                <a:lnTo>
                  <a:pt x="195914" y="0"/>
                </a:lnTo>
                <a:lnTo>
                  <a:pt x="198259" y="0"/>
                </a:lnTo>
                <a:lnTo>
                  <a:pt x="202079" y="0"/>
                </a:lnTo>
                <a:lnTo>
                  <a:pt x="205210" y="0"/>
                </a:lnTo>
                <a:lnTo>
                  <a:pt x="208266" y="0"/>
                </a:lnTo>
                <a:lnTo>
                  <a:pt x="211398" y="0"/>
                </a:lnTo>
                <a:lnTo>
                  <a:pt x="213689" y="0"/>
                </a:lnTo>
                <a:lnTo>
                  <a:pt x="216821" y="0"/>
                </a:lnTo>
                <a:lnTo>
                  <a:pt x="220717" y="0"/>
                </a:lnTo>
                <a:lnTo>
                  <a:pt x="223772" y="0"/>
                </a:lnTo>
                <a:lnTo>
                  <a:pt x="226904" y="0"/>
                </a:lnTo>
                <a:lnTo>
                  <a:pt x="229196" y="0"/>
                </a:lnTo>
                <a:lnTo>
                  <a:pt x="232327" y="0"/>
                </a:lnTo>
                <a:lnTo>
                  <a:pt x="235383" y="0"/>
                </a:lnTo>
                <a:lnTo>
                  <a:pt x="239278" y="0"/>
                </a:lnTo>
                <a:lnTo>
                  <a:pt x="242410" y="0"/>
                </a:lnTo>
                <a:lnTo>
                  <a:pt x="244702" y="0"/>
                </a:lnTo>
                <a:lnTo>
                  <a:pt x="247757" y="0"/>
                </a:lnTo>
                <a:lnTo>
                  <a:pt x="250889" y="0"/>
                </a:lnTo>
                <a:lnTo>
                  <a:pt x="254021" y="0"/>
                </a:lnTo>
                <a:lnTo>
                  <a:pt x="257840" y="0"/>
                </a:lnTo>
                <a:lnTo>
                  <a:pt x="260208" y="0"/>
                </a:lnTo>
                <a:lnTo>
                  <a:pt x="263264" y="0"/>
                </a:lnTo>
                <a:lnTo>
                  <a:pt x="266395" y="0"/>
                </a:lnTo>
                <a:lnTo>
                  <a:pt x="269451" y="0"/>
                </a:lnTo>
                <a:lnTo>
                  <a:pt x="271819" y="0"/>
                </a:lnTo>
                <a:lnTo>
                  <a:pt x="275638" y="0"/>
                </a:lnTo>
                <a:lnTo>
                  <a:pt x="278770" y="0"/>
                </a:lnTo>
                <a:lnTo>
                  <a:pt x="281902" y="0"/>
                </a:lnTo>
                <a:lnTo>
                  <a:pt x="284957" y="0"/>
                </a:lnTo>
                <a:lnTo>
                  <a:pt x="287325" y="0"/>
                </a:lnTo>
                <a:lnTo>
                  <a:pt x="290381" y="0"/>
                </a:lnTo>
                <a:lnTo>
                  <a:pt x="294276" y="0"/>
                </a:lnTo>
                <a:lnTo>
                  <a:pt x="297332" y="0"/>
                </a:lnTo>
                <a:lnTo>
                  <a:pt x="300464" y="0"/>
                </a:lnTo>
                <a:lnTo>
                  <a:pt x="303519" y="0"/>
                </a:lnTo>
                <a:lnTo>
                  <a:pt x="305887" y="0"/>
                </a:lnTo>
                <a:lnTo>
                  <a:pt x="308942" y="0"/>
                </a:lnTo>
                <a:lnTo>
                  <a:pt x="312838" y="0"/>
                </a:lnTo>
                <a:lnTo>
                  <a:pt x="315970" y="0"/>
                </a:lnTo>
                <a:lnTo>
                  <a:pt x="319025" y="0"/>
                </a:lnTo>
                <a:lnTo>
                  <a:pt x="321393" y="0"/>
                </a:lnTo>
                <a:lnTo>
                  <a:pt x="324449" y="0"/>
                </a:lnTo>
                <a:lnTo>
                  <a:pt x="328344" y="0"/>
                </a:lnTo>
                <a:lnTo>
                  <a:pt x="331400" y="0"/>
                </a:lnTo>
                <a:lnTo>
                  <a:pt x="334532" y="0"/>
                </a:lnTo>
                <a:lnTo>
                  <a:pt x="336823" y="0"/>
                </a:lnTo>
                <a:lnTo>
                  <a:pt x="339955" y="0"/>
                </a:lnTo>
                <a:lnTo>
                  <a:pt x="343011" y="0"/>
                </a:lnTo>
                <a:lnTo>
                  <a:pt x="346906" y="0"/>
                </a:lnTo>
                <a:lnTo>
                  <a:pt x="350038" y="0"/>
                </a:lnTo>
                <a:lnTo>
                  <a:pt x="352330" y="0"/>
                </a:lnTo>
                <a:lnTo>
                  <a:pt x="355462" y="0"/>
                </a:lnTo>
                <a:lnTo>
                  <a:pt x="358517" y="0"/>
                </a:lnTo>
                <a:lnTo>
                  <a:pt x="361649" y="0"/>
                </a:lnTo>
                <a:lnTo>
                  <a:pt x="365468" y="0"/>
                </a:lnTo>
                <a:lnTo>
                  <a:pt x="367836" y="0"/>
                </a:lnTo>
                <a:lnTo>
                  <a:pt x="370891" y="0"/>
                </a:lnTo>
                <a:lnTo>
                  <a:pt x="374023" y="0"/>
                </a:lnTo>
                <a:lnTo>
                  <a:pt x="377079" y="0"/>
                </a:lnTo>
                <a:lnTo>
                  <a:pt x="379447" y="0"/>
                </a:lnTo>
                <a:lnTo>
                  <a:pt x="383342" y="0"/>
                </a:lnTo>
                <a:lnTo>
                  <a:pt x="386398" y="0"/>
                </a:lnTo>
                <a:lnTo>
                  <a:pt x="389530" y="0"/>
                </a:lnTo>
                <a:lnTo>
                  <a:pt x="392585" y="0"/>
                </a:lnTo>
                <a:lnTo>
                  <a:pt x="394953" y="0"/>
                </a:lnTo>
                <a:lnTo>
                  <a:pt x="398008" y="0"/>
                </a:lnTo>
                <a:lnTo>
                  <a:pt x="401904" y="0"/>
                </a:lnTo>
                <a:lnTo>
                  <a:pt x="404960" y="0"/>
                </a:lnTo>
                <a:lnTo>
                  <a:pt x="408091" y="0"/>
                </a:lnTo>
                <a:lnTo>
                  <a:pt x="410383" y="0"/>
                </a:lnTo>
                <a:lnTo>
                  <a:pt x="413515" y="0"/>
                </a:lnTo>
                <a:lnTo>
                  <a:pt x="416570" y="0"/>
                </a:lnTo>
                <a:lnTo>
                  <a:pt x="420466" y="0"/>
                </a:lnTo>
                <a:lnTo>
                  <a:pt x="423598" y="0"/>
                </a:lnTo>
                <a:lnTo>
                  <a:pt x="426653" y="0"/>
                </a:lnTo>
                <a:lnTo>
                  <a:pt x="429021" y="0"/>
                </a:lnTo>
                <a:lnTo>
                  <a:pt x="432077" y="0"/>
                </a:lnTo>
                <a:lnTo>
                  <a:pt x="435208" y="0"/>
                </a:lnTo>
                <a:lnTo>
                  <a:pt x="439028" y="0"/>
                </a:lnTo>
                <a:lnTo>
                  <a:pt x="442160" y="0"/>
                </a:lnTo>
                <a:lnTo>
                  <a:pt x="444451" y="0"/>
                </a:lnTo>
                <a:lnTo>
                  <a:pt x="447583" y="0"/>
                </a:lnTo>
                <a:lnTo>
                  <a:pt x="450715" y="0"/>
                </a:lnTo>
                <a:lnTo>
                  <a:pt x="453770" y="0"/>
                </a:lnTo>
                <a:lnTo>
                  <a:pt x="457666" y="0"/>
                </a:lnTo>
                <a:lnTo>
                  <a:pt x="459957" y="0"/>
                </a:lnTo>
                <a:lnTo>
                  <a:pt x="463089" y="0"/>
                </a:lnTo>
                <a:lnTo>
                  <a:pt x="466145" y="0"/>
                </a:lnTo>
                <a:lnTo>
                  <a:pt x="469277" y="0"/>
                </a:lnTo>
                <a:lnTo>
                  <a:pt x="471568" y="0"/>
                </a:lnTo>
                <a:lnTo>
                  <a:pt x="475464" y="0"/>
                </a:lnTo>
                <a:lnTo>
                  <a:pt x="478519" y="0"/>
                </a:lnTo>
                <a:lnTo>
                  <a:pt x="481651" y="0"/>
                </a:lnTo>
                <a:lnTo>
                  <a:pt x="484783" y="0"/>
                </a:lnTo>
                <a:lnTo>
                  <a:pt x="487074" y="0"/>
                </a:lnTo>
                <a:lnTo>
                  <a:pt x="490206" y="0"/>
                </a:lnTo>
                <a:lnTo>
                  <a:pt x="494026" y="0"/>
                </a:lnTo>
                <a:lnTo>
                  <a:pt x="497157" y="0"/>
                </a:lnTo>
                <a:lnTo>
                  <a:pt x="500213" y="0"/>
                </a:lnTo>
                <a:lnTo>
                  <a:pt x="502581" y="0"/>
                </a:lnTo>
                <a:lnTo>
                  <a:pt x="505636" y="0"/>
                </a:lnTo>
                <a:lnTo>
                  <a:pt x="508768" y="0"/>
                </a:lnTo>
                <a:lnTo>
                  <a:pt x="512664" y="0"/>
                </a:lnTo>
                <a:lnTo>
                  <a:pt x="515719" y="0"/>
                </a:lnTo>
                <a:lnTo>
                  <a:pt x="518011" y="0"/>
                </a:lnTo>
                <a:lnTo>
                  <a:pt x="521143" y="0"/>
                </a:lnTo>
                <a:lnTo>
                  <a:pt x="524274" y="0"/>
                </a:lnTo>
                <a:lnTo>
                  <a:pt x="527330" y="0"/>
                </a:lnTo>
                <a:lnTo>
                  <a:pt x="531226" y="0"/>
                </a:lnTo>
                <a:lnTo>
                  <a:pt x="533517" y="0"/>
                </a:lnTo>
                <a:lnTo>
                  <a:pt x="536649" y="0"/>
                </a:lnTo>
                <a:lnTo>
                  <a:pt x="539704" y="0"/>
                </a:lnTo>
                <a:lnTo>
                  <a:pt x="542836" y="0"/>
                </a:lnTo>
                <a:lnTo>
                  <a:pt x="545128" y="0"/>
                </a:lnTo>
                <a:lnTo>
                  <a:pt x="549787" y="0"/>
                </a:lnTo>
                <a:lnTo>
                  <a:pt x="552155" y="0"/>
                </a:lnTo>
                <a:lnTo>
                  <a:pt x="555211" y="0"/>
                </a:lnTo>
                <a:lnTo>
                  <a:pt x="558343" y="0"/>
                </a:lnTo>
                <a:lnTo>
                  <a:pt x="561398" y="0"/>
                </a:lnTo>
                <a:lnTo>
                  <a:pt x="563766" y="0"/>
                </a:lnTo>
                <a:lnTo>
                  <a:pt x="567585" y="0"/>
                </a:lnTo>
                <a:lnTo>
                  <a:pt x="570717" y="0"/>
                </a:lnTo>
                <a:lnTo>
                  <a:pt x="573773" y="0"/>
                </a:lnTo>
                <a:lnTo>
                  <a:pt x="576904" y="0"/>
                </a:lnTo>
                <a:lnTo>
                  <a:pt x="579196" y="0"/>
                </a:lnTo>
                <a:lnTo>
                  <a:pt x="582328" y="0"/>
                </a:lnTo>
                <a:lnTo>
                  <a:pt x="586223" y="0"/>
                </a:lnTo>
                <a:lnTo>
                  <a:pt x="589279" y="0"/>
                </a:lnTo>
                <a:lnTo>
                  <a:pt x="592411" y="0"/>
                </a:lnTo>
                <a:lnTo>
                  <a:pt x="594702" y="0"/>
                </a:lnTo>
                <a:lnTo>
                  <a:pt x="597834" y="0"/>
                </a:lnTo>
                <a:lnTo>
                  <a:pt x="600890" y="0"/>
                </a:lnTo>
                <a:lnTo>
                  <a:pt x="604785" y="0"/>
                </a:lnTo>
                <a:lnTo>
                  <a:pt x="607841" y="0"/>
                </a:lnTo>
                <a:lnTo>
                  <a:pt x="610209" y="0"/>
                </a:lnTo>
                <a:lnTo>
                  <a:pt x="613264" y="0"/>
                </a:lnTo>
                <a:lnTo>
                  <a:pt x="616396" y="0"/>
                </a:lnTo>
                <a:lnTo>
                  <a:pt x="619451" y="0"/>
                </a:lnTo>
                <a:lnTo>
                  <a:pt x="623347" y="0"/>
                </a:lnTo>
                <a:lnTo>
                  <a:pt x="625715" y="0"/>
                </a:lnTo>
                <a:lnTo>
                  <a:pt x="628770" y="0"/>
                </a:lnTo>
                <a:lnTo>
                  <a:pt x="631902" y="0"/>
                </a:lnTo>
                <a:lnTo>
                  <a:pt x="634958" y="0"/>
                </a:lnTo>
                <a:lnTo>
                  <a:pt x="637326" y="0"/>
                </a:lnTo>
                <a:lnTo>
                  <a:pt x="641145" y="0"/>
                </a:lnTo>
                <a:lnTo>
                  <a:pt x="644277" y="0"/>
                </a:lnTo>
                <a:lnTo>
                  <a:pt x="647332" y="0"/>
                </a:lnTo>
                <a:lnTo>
                  <a:pt x="650464" y="0"/>
                </a:lnTo>
                <a:lnTo>
                  <a:pt x="652756" y="0"/>
                </a:lnTo>
                <a:lnTo>
                  <a:pt x="655887" y="0"/>
                </a:lnTo>
                <a:lnTo>
                  <a:pt x="659783" y="0"/>
                </a:lnTo>
                <a:lnTo>
                  <a:pt x="662839" y="0"/>
                </a:lnTo>
                <a:lnTo>
                  <a:pt x="665970" y="0"/>
                </a:lnTo>
                <a:lnTo>
                  <a:pt x="668262" y="0"/>
                </a:lnTo>
                <a:lnTo>
                  <a:pt x="671394" y="0"/>
                </a:lnTo>
                <a:lnTo>
                  <a:pt x="674449" y="0"/>
                </a:lnTo>
                <a:lnTo>
                  <a:pt x="678345" y="0"/>
                </a:lnTo>
                <a:lnTo>
                  <a:pt x="681400" y="0"/>
                </a:lnTo>
                <a:lnTo>
                  <a:pt x="684532" y="0"/>
                </a:lnTo>
                <a:lnTo>
                  <a:pt x="686824" y="0"/>
                </a:lnTo>
                <a:lnTo>
                  <a:pt x="689956" y="0"/>
                </a:lnTo>
                <a:lnTo>
                  <a:pt x="693851" y="0"/>
                </a:lnTo>
                <a:lnTo>
                  <a:pt x="696907" y="0"/>
                </a:lnTo>
                <a:lnTo>
                  <a:pt x="700039" y="0"/>
                </a:lnTo>
                <a:lnTo>
                  <a:pt x="702330" y="0"/>
                </a:lnTo>
                <a:lnTo>
                  <a:pt x="705462" y="0"/>
                </a:lnTo>
                <a:lnTo>
                  <a:pt x="708517" y="0"/>
                </a:lnTo>
                <a:lnTo>
                  <a:pt x="712413" y="0"/>
                </a:lnTo>
                <a:lnTo>
                  <a:pt x="715545" y="0"/>
                </a:lnTo>
                <a:lnTo>
                  <a:pt x="717836" y="0"/>
                </a:lnTo>
                <a:lnTo>
                  <a:pt x="720892" y="0"/>
                </a:lnTo>
                <a:lnTo>
                  <a:pt x="724024" y="0"/>
                </a:lnTo>
                <a:lnTo>
                  <a:pt x="727156" y="0"/>
                </a:lnTo>
                <a:lnTo>
                  <a:pt x="730975" y="0"/>
                </a:lnTo>
                <a:lnTo>
                  <a:pt x="733343" y="0"/>
                </a:lnTo>
                <a:lnTo>
                  <a:pt x="736398" y="0"/>
                </a:lnTo>
                <a:lnTo>
                  <a:pt x="739530" y="0"/>
                </a:lnTo>
                <a:lnTo>
                  <a:pt x="742585" y="0"/>
                </a:lnTo>
                <a:lnTo>
                  <a:pt x="744953" y="0"/>
                </a:lnTo>
                <a:lnTo>
                  <a:pt x="748773" y="0"/>
                </a:lnTo>
                <a:lnTo>
                  <a:pt x="751905" y="0"/>
                </a:lnTo>
                <a:lnTo>
                  <a:pt x="755036" y="0"/>
                </a:lnTo>
                <a:lnTo>
                  <a:pt x="758092" y="0"/>
                </a:lnTo>
                <a:lnTo>
                  <a:pt x="760460" y="0"/>
                </a:lnTo>
                <a:lnTo>
                  <a:pt x="763515" y="0"/>
                </a:lnTo>
                <a:lnTo>
                  <a:pt x="767411" y="0"/>
                </a:lnTo>
                <a:lnTo>
                  <a:pt x="770466" y="0"/>
                </a:lnTo>
                <a:lnTo>
                  <a:pt x="773598" y="0"/>
                </a:lnTo>
                <a:lnTo>
                  <a:pt x="775890" y="0"/>
                </a:lnTo>
                <a:lnTo>
                  <a:pt x="779022" y="0"/>
                </a:lnTo>
                <a:lnTo>
                  <a:pt x="782077" y="0"/>
                </a:lnTo>
                <a:lnTo>
                  <a:pt x="785973" y="0"/>
                </a:lnTo>
                <a:lnTo>
                  <a:pt x="789105" y="0"/>
                </a:lnTo>
                <a:lnTo>
                  <a:pt x="791396" y="0"/>
                </a:lnTo>
                <a:lnTo>
                  <a:pt x="794528" y="0"/>
                </a:lnTo>
                <a:lnTo>
                  <a:pt x="797583" y="0"/>
                </a:lnTo>
                <a:lnTo>
                  <a:pt x="800715" y="0"/>
                </a:lnTo>
                <a:lnTo>
                  <a:pt x="804534" y="0"/>
                </a:lnTo>
                <a:lnTo>
                  <a:pt x="807666" y="0"/>
                </a:lnTo>
                <a:lnTo>
                  <a:pt x="809958" y="0"/>
                </a:lnTo>
                <a:lnTo>
                  <a:pt x="813090" y="0"/>
                </a:lnTo>
                <a:lnTo>
                  <a:pt x="816145" y="0"/>
                </a:lnTo>
                <a:lnTo>
                  <a:pt x="819277" y="0"/>
                </a:lnTo>
                <a:lnTo>
                  <a:pt x="823173" y="0"/>
                </a:lnTo>
                <a:lnTo>
                  <a:pt x="825464" y="0"/>
                </a:lnTo>
                <a:lnTo>
                  <a:pt x="828596" y="0"/>
                </a:lnTo>
                <a:lnTo>
                  <a:pt x="831652" y="0"/>
                </a:lnTo>
                <a:lnTo>
                  <a:pt x="834783" y="0"/>
                </a:lnTo>
                <a:lnTo>
                  <a:pt x="837075" y="0"/>
                </a:lnTo>
                <a:lnTo>
                  <a:pt x="840971" y="0"/>
                </a:lnTo>
                <a:lnTo>
                  <a:pt x="844026" y="0"/>
                </a:lnTo>
                <a:lnTo>
                  <a:pt x="847158" y="0"/>
                </a:lnTo>
                <a:lnTo>
                  <a:pt x="850213" y="0"/>
                </a:lnTo>
                <a:lnTo>
                  <a:pt x="852581" y="0"/>
                </a:lnTo>
                <a:lnTo>
                  <a:pt x="855637" y="0"/>
                </a:lnTo>
                <a:lnTo>
                  <a:pt x="859532" y="0"/>
                </a:lnTo>
                <a:lnTo>
                  <a:pt x="862664" y="0"/>
                </a:lnTo>
                <a:lnTo>
                  <a:pt x="865720" y="0"/>
                </a:lnTo>
                <a:lnTo>
                  <a:pt x="868088" y="0"/>
                </a:lnTo>
                <a:lnTo>
                  <a:pt x="871143" y="0"/>
                </a:lnTo>
                <a:lnTo>
                  <a:pt x="874275" y="0"/>
                </a:lnTo>
                <a:lnTo>
                  <a:pt x="878094" y="0"/>
                </a:lnTo>
                <a:lnTo>
                  <a:pt x="881226" y="0"/>
                </a:lnTo>
                <a:lnTo>
                  <a:pt x="883518" y="0"/>
                </a:lnTo>
                <a:lnTo>
                  <a:pt x="886649" y="0"/>
                </a:lnTo>
                <a:lnTo>
                  <a:pt x="889705" y="0"/>
                </a:lnTo>
                <a:lnTo>
                  <a:pt x="892837" y="0"/>
                </a:lnTo>
                <a:lnTo>
                  <a:pt x="896732" y="0"/>
                </a:lnTo>
                <a:lnTo>
                  <a:pt x="899024" y="0"/>
                </a:lnTo>
                <a:lnTo>
                  <a:pt x="902156" y="0"/>
                </a:lnTo>
                <a:lnTo>
                  <a:pt x="905211" y="0"/>
                </a:lnTo>
                <a:lnTo>
                  <a:pt x="908343" y="0"/>
                </a:lnTo>
                <a:lnTo>
                  <a:pt x="910635" y="0"/>
                </a:lnTo>
                <a:lnTo>
                  <a:pt x="914530" y="0"/>
                </a:lnTo>
                <a:lnTo>
                  <a:pt x="917586" y="0"/>
                </a:lnTo>
                <a:lnTo>
                  <a:pt x="920718" y="0"/>
                </a:lnTo>
                <a:lnTo>
                  <a:pt x="923849" y="0"/>
                </a:lnTo>
                <a:lnTo>
                  <a:pt x="926905" y="0"/>
                </a:lnTo>
                <a:lnTo>
                  <a:pt x="929196" y="0"/>
                </a:lnTo>
                <a:lnTo>
                  <a:pt x="933092" y="0"/>
                </a:lnTo>
                <a:lnTo>
                  <a:pt x="936224" y="0"/>
                </a:lnTo>
                <a:lnTo>
                  <a:pt x="939279" y="0"/>
                </a:lnTo>
                <a:lnTo>
                  <a:pt x="942411" y="0"/>
                </a:lnTo>
                <a:lnTo>
                  <a:pt x="944703" y="0"/>
                </a:lnTo>
                <a:lnTo>
                  <a:pt x="947835" y="0"/>
                </a:lnTo>
                <a:lnTo>
                  <a:pt x="951654" y="0"/>
                </a:lnTo>
                <a:lnTo>
                  <a:pt x="954786" y="0"/>
                </a:lnTo>
                <a:lnTo>
                  <a:pt x="957917" y="0"/>
                </a:lnTo>
                <a:lnTo>
                  <a:pt x="960209" y="0"/>
                </a:lnTo>
                <a:lnTo>
                  <a:pt x="963341" y="0"/>
                </a:lnTo>
                <a:lnTo>
                  <a:pt x="966396" y="0"/>
                </a:lnTo>
                <a:lnTo>
                  <a:pt x="970292" y="0"/>
                </a:lnTo>
                <a:lnTo>
                  <a:pt x="973347" y="0"/>
                </a:lnTo>
                <a:lnTo>
                  <a:pt x="975715" y="0"/>
                </a:lnTo>
                <a:lnTo>
                  <a:pt x="978771" y="0"/>
                </a:lnTo>
                <a:lnTo>
                  <a:pt x="981903" y="0"/>
                </a:lnTo>
                <a:lnTo>
                  <a:pt x="984958" y="0"/>
                </a:lnTo>
                <a:lnTo>
                  <a:pt x="988854" y="0"/>
                </a:lnTo>
                <a:lnTo>
                  <a:pt x="991145" y="0"/>
                </a:lnTo>
                <a:lnTo>
                  <a:pt x="994277" y="0"/>
                </a:lnTo>
                <a:lnTo>
                  <a:pt x="997409" y="0"/>
                </a:lnTo>
                <a:lnTo>
                  <a:pt x="1000464" y="0"/>
                </a:lnTo>
                <a:lnTo>
                  <a:pt x="1002832" y="0"/>
                </a:lnTo>
                <a:lnTo>
                  <a:pt x="1006652" y="0"/>
                </a:lnTo>
                <a:lnTo>
                  <a:pt x="1009784" y="0"/>
                </a:lnTo>
                <a:lnTo>
                  <a:pt x="1012839" y="0"/>
                </a:lnTo>
                <a:lnTo>
                  <a:pt x="1015971" y="0"/>
                </a:lnTo>
                <a:lnTo>
                  <a:pt x="1018262" y="0"/>
                </a:lnTo>
                <a:lnTo>
                  <a:pt x="1021394" y="0"/>
                </a:lnTo>
                <a:lnTo>
                  <a:pt x="1025290" y="0"/>
                </a:lnTo>
                <a:lnTo>
                  <a:pt x="1028345" y="0"/>
                </a:lnTo>
                <a:lnTo>
                  <a:pt x="1031477" y="0"/>
                </a:lnTo>
                <a:lnTo>
                  <a:pt x="1033769" y="0"/>
                </a:lnTo>
                <a:lnTo>
                  <a:pt x="1036901" y="0"/>
                </a:lnTo>
                <a:lnTo>
                  <a:pt x="1039956" y="0"/>
                </a:lnTo>
                <a:lnTo>
                  <a:pt x="1043852" y="0"/>
                </a:lnTo>
                <a:lnTo>
                  <a:pt x="1046907" y="0"/>
                </a:lnTo>
                <a:lnTo>
                  <a:pt x="1050039" y="0"/>
                </a:lnTo>
                <a:lnTo>
                  <a:pt x="1052331" y="0"/>
                </a:lnTo>
                <a:lnTo>
                  <a:pt x="1055462" y="0"/>
                </a:lnTo>
                <a:lnTo>
                  <a:pt x="1059358" y="0"/>
                </a:lnTo>
                <a:lnTo>
                  <a:pt x="1062413" y="0"/>
                </a:lnTo>
                <a:lnTo>
                  <a:pt x="1065545" y="0"/>
                </a:lnTo>
                <a:lnTo>
                  <a:pt x="1067837" y="0"/>
                </a:lnTo>
                <a:lnTo>
                  <a:pt x="1070969" y="0"/>
                </a:lnTo>
                <a:lnTo>
                  <a:pt x="1074024" y="0"/>
                </a:lnTo>
                <a:lnTo>
                  <a:pt x="1077920" y="0"/>
                </a:lnTo>
                <a:lnTo>
                  <a:pt x="1080975" y="0"/>
                </a:lnTo>
                <a:lnTo>
                  <a:pt x="1083343" y="0"/>
                </a:lnTo>
                <a:lnTo>
                  <a:pt x="1086399" y="0"/>
                </a:lnTo>
                <a:lnTo>
                  <a:pt x="1089530" y="0"/>
                </a:lnTo>
                <a:lnTo>
                  <a:pt x="1092586" y="0"/>
                </a:lnTo>
                <a:lnTo>
                  <a:pt x="1096482" y="0"/>
                </a:lnTo>
                <a:lnTo>
                  <a:pt x="1098850" y="0"/>
                </a:lnTo>
                <a:lnTo>
                  <a:pt x="1101905" y="0"/>
                </a:lnTo>
                <a:lnTo>
                  <a:pt x="1105037" y="0"/>
                </a:lnTo>
                <a:lnTo>
                  <a:pt x="1108092" y="0"/>
                </a:lnTo>
                <a:lnTo>
                  <a:pt x="1110460" y="0"/>
                </a:lnTo>
                <a:lnTo>
                  <a:pt x="1114280" y="0"/>
                </a:lnTo>
                <a:lnTo>
                  <a:pt x="1117411" y="0"/>
                </a:lnTo>
                <a:lnTo>
                  <a:pt x="1120467" y="0"/>
                </a:lnTo>
                <a:lnTo>
                  <a:pt x="1123599" y="0"/>
                </a:lnTo>
                <a:lnTo>
                  <a:pt x="1125890" y="0"/>
                </a:lnTo>
                <a:lnTo>
                  <a:pt x="1129022" y="0"/>
                </a:lnTo>
                <a:lnTo>
                  <a:pt x="1132918" y="0"/>
                </a:lnTo>
                <a:lnTo>
                  <a:pt x="1135973" y="0"/>
                </a:lnTo>
                <a:lnTo>
                  <a:pt x="1139105" y="0"/>
                </a:lnTo>
                <a:lnTo>
                  <a:pt x="1141397" y="0"/>
                </a:lnTo>
                <a:lnTo>
                  <a:pt x="1144528" y="0"/>
                </a:lnTo>
                <a:lnTo>
                  <a:pt x="1147584" y="0"/>
                </a:lnTo>
                <a:lnTo>
                  <a:pt x="1151479" y="0"/>
                </a:lnTo>
                <a:lnTo>
                  <a:pt x="1154535" y="0"/>
                </a:lnTo>
                <a:lnTo>
                  <a:pt x="1156903" y="0"/>
                </a:lnTo>
                <a:lnTo>
                  <a:pt x="1159958" y="0"/>
                </a:lnTo>
                <a:lnTo>
                  <a:pt x="1163090" y="0"/>
                </a:lnTo>
                <a:lnTo>
                  <a:pt x="1166222" y="0"/>
                </a:lnTo>
                <a:lnTo>
                  <a:pt x="1170041" y="0"/>
                </a:lnTo>
                <a:lnTo>
                  <a:pt x="1172409" y="0"/>
                </a:lnTo>
                <a:lnTo>
                  <a:pt x="1175465" y="0"/>
                </a:lnTo>
                <a:lnTo>
                  <a:pt x="1178596" y="0"/>
                </a:lnTo>
                <a:lnTo>
                  <a:pt x="1181652" y="0"/>
                </a:lnTo>
                <a:lnTo>
                  <a:pt x="1184784" y="0"/>
                </a:lnTo>
                <a:lnTo>
                  <a:pt x="1188679" y="0"/>
                </a:lnTo>
                <a:lnTo>
                  <a:pt x="1190971" y="0"/>
                </a:lnTo>
                <a:lnTo>
                  <a:pt x="1194026" y="0"/>
                </a:lnTo>
                <a:lnTo>
                  <a:pt x="1197158" y="0"/>
                </a:lnTo>
                <a:lnTo>
                  <a:pt x="1200290" y="0"/>
                </a:lnTo>
                <a:lnTo>
                  <a:pt x="1202582" y="0"/>
                </a:lnTo>
                <a:lnTo>
                  <a:pt x="1206477" y="0"/>
                </a:lnTo>
                <a:lnTo>
                  <a:pt x="1209533" y="0"/>
                </a:lnTo>
                <a:lnTo>
                  <a:pt x="1212665" y="0"/>
                </a:lnTo>
                <a:lnTo>
                  <a:pt x="1215720" y="0"/>
                </a:lnTo>
                <a:lnTo>
                  <a:pt x="1218088" y="0"/>
                </a:lnTo>
                <a:lnTo>
                  <a:pt x="1221143" y="0"/>
                </a:lnTo>
                <a:lnTo>
                  <a:pt x="1225039" y="0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1711295" y="41426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1711295" y="41426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1756171" y="42047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1756171" y="42047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1780004" y="424859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1780004" y="424859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1802919" y="431258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1802919" y="431258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1824919" y="435554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1824919" y="435554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1847834" y="436508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1847834" y="436508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1871667" y="4385094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1871667" y="4385094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1895576" y="442614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1895576" y="442614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1918492" y="446054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1918492" y="446054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1942324" y="4485324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4">
                <a:moveTo>
                  <a:pt x="0" y="37228"/>
                </a:moveTo>
                <a:lnTo>
                  <a:pt x="35328" y="37228"/>
                </a:lnTo>
                <a:lnTo>
                  <a:pt x="35328" y="0"/>
                </a:lnTo>
                <a:lnTo>
                  <a:pt x="0" y="0"/>
                </a:lnTo>
                <a:lnTo>
                  <a:pt x="0" y="37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1942324" y="4485324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4">
                <a:moveTo>
                  <a:pt x="0" y="37228"/>
                </a:moveTo>
                <a:lnTo>
                  <a:pt x="35328" y="37228"/>
                </a:lnTo>
                <a:lnTo>
                  <a:pt x="35328" y="0"/>
                </a:lnTo>
                <a:lnTo>
                  <a:pt x="0" y="0"/>
                </a:lnTo>
                <a:lnTo>
                  <a:pt x="0" y="37228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1965240" y="453018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1965240" y="453018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1989148" y="455978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1989148" y="455978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2013057" y="45922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2013057" y="45922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2035973" y="461323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2035973" y="461323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2060722" y="46227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2060722" y="46227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2084631" y="46666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2084631" y="46666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2108540" y="468196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2108540" y="468196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2133365" y="470773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2133365" y="470773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2157197" y="4722095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2157197" y="4722095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2182023" y="477173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2182023" y="477173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2205932" y="4763142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2205932" y="4763142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2230757" y="47717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2230757" y="47717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2255506" y="478987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2255506" y="478987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2280408" y="479559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2280408" y="479559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2329982" y="48194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2329982" y="48194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2354884" y="483473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2354884" y="483473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2380626" y="4846189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2380626" y="4846189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2405452" y="486050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2405452" y="486050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2431270" y="487864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2431270" y="487864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2457012" y="48834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2457012" y="48834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2481838" y="491014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2481838" y="491014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2508573" y="4907282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2508573" y="4907282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2533398" y="491396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2533398" y="491396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2559140" y="492637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2559140" y="492637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2585952" y="49473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2585952" y="49473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2611694" y="495405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2611694" y="495405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2637512" y="497314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2637512" y="497314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2664248" y="497887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2664248" y="497887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2689990" y="49731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2689990" y="49731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2716725" y="49874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2716725" y="49874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2742467" y="499701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2742467" y="499701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2770195" y="49979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2770195" y="49979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2796013" y="501323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2796013" y="501323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2823665" y="502755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2823665" y="5009421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1683605" y="4059623"/>
            <a:ext cx="1156335" cy="1008380"/>
          </a:xfrm>
          <a:custGeom>
            <a:avLst/>
            <a:gdLst/>
            <a:ahLst/>
            <a:cxnLst/>
            <a:rect l="l" t="t" r="r" b="b"/>
            <a:pathLst>
              <a:path w="1156335" h="1008379">
                <a:moveTo>
                  <a:pt x="0" y="0"/>
                </a:moveTo>
                <a:lnTo>
                  <a:pt x="21670" y="43146"/>
                </a:lnTo>
                <a:lnTo>
                  <a:pt x="44892" y="85529"/>
                </a:lnTo>
                <a:lnTo>
                  <a:pt x="67334" y="125468"/>
                </a:lnTo>
                <a:lnTo>
                  <a:pt x="89753" y="165484"/>
                </a:lnTo>
                <a:lnTo>
                  <a:pt x="112974" y="203056"/>
                </a:lnTo>
                <a:lnTo>
                  <a:pt x="136196" y="239024"/>
                </a:lnTo>
                <a:lnTo>
                  <a:pt x="158653" y="275756"/>
                </a:lnTo>
                <a:lnTo>
                  <a:pt x="181874" y="309357"/>
                </a:lnTo>
                <a:lnTo>
                  <a:pt x="205096" y="342118"/>
                </a:lnTo>
                <a:lnTo>
                  <a:pt x="228317" y="374115"/>
                </a:lnTo>
                <a:lnTo>
                  <a:pt x="251538" y="405272"/>
                </a:lnTo>
                <a:lnTo>
                  <a:pt x="275524" y="435666"/>
                </a:lnTo>
                <a:lnTo>
                  <a:pt x="299509" y="463615"/>
                </a:lnTo>
                <a:lnTo>
                  <a:pt x="322730" y="491642"/>
                </a:lnTo>
                <a:lnTo>
                  <a:pt x="346715" y="517224"/>
                </a:lnTo>
                <a:lnTo>
                  <a:pt x="369937" y="543570"/>
                </a:lnTo>
                <a:lnTo>
                  <a:pt x="393922" y="568389"/>
                </a:lnTo>
                <a:lnTo>
                  <a:pt x="417907" y="591528"/>
                </a:lnTo>
                <a:lnTo>
                  <a:pt x="442732" y="614743"/>
                </a:lnTo>
                <a:lnTo>
                  <a:pt x="466718" y="636278"/>
                </a:lnTo>
                <a:lnTo>
                  <a:pt x="490703" y="658730"/>
                </a:lnTo>
                <a:lnTo>
                  <a:pt x="515452" y="678661"/>
                </a:lnTo>
                <a:lnTo>
                  <a:pt x="539437" y="698669"/>
                </a:lnTo>
                <a:lnTo>
                  <a:pt x="565026" y="717852"/>
                </a:lnTo>
                <a:lnTo>
                  <a:pt x="589012" y="735431"/>
                </a:lnTo>
                <a:lnTo>
                  <a:pt x="613761" y="753820"/>
                </a:lnTo>
                <a:lnTo>
                  <a:pt x="639273" y="770605"/>
                </a:lnTo>
                <a:lnTo>
                  <a:pt x="688848" y="802587"/>
                </a:lnTo>
                <a:lnTo>
                  <a:pt x="739110" y="832958"/>
                </a:lnTo>
                <a:lnTo>
                  <a:pt x="765463" y="846551"/>
                </a:lnTo>
                <a:lnTo>
                  <a:pt x="790212" y="859342"/>
                </a:lnTo>
                <a:lnTo>
                  <a:pt x="842078" y="885719"/>
                </a:lnTo>
                <a:lnTo>
                  <a:pt x="893180" y="909698"/>
                </a:lnTo>
                <a:lnTo>
                  <a:pt x="945810" y="931286"/>
                </a:lnTo>
                <a:lnTo>
                  <a:pt x="970559" y="942474"/>
                </a:lnTo>
                <a:lnTo>
                  <a:pt x="997600" y="952867"/>
                </a:lnTo>
                <a:lnTo>
                  <a:pt x="1023953" y="962459"/>
                </a:lnTo>
                <a:lnTo>
                  <a:pt x="1050230" y="972852"/>
                </a:lnTo>
                <a:lnTo>
                  <a:pt x="1076583" y="981649"/>
                </a:lnTo>
                <a:lnTo>
                  <a:pt x="1103700" y="990439"/>
                </a:lnTo>
                <a:lnTo>
                  <a:pt x="1129213" y="998434"/>
                </a:lnTo>
                <a:lnTo>
                  <a:pt x="1156254" y="1008026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1380925" y="3975621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1364693" y="385817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1380925" y="374079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1364693" y="362243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1380925" y="350498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1364693" y="338661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1380925" y="326923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1364693" y="3151789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1380925" y="303441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1364693" y="2916964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1380925" y="279959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1397157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54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1397157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1555658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54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171511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1872660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16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203024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16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2189662" y="2799590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2347169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2504754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266325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2822672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2980256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1397157" y="2799590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69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2963069" y="3975621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2946875" y="385817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2963069" y="374079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2946875" y="362243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2963069" y="350498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2946875" y="338661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2963069" y="3269239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2946875" y="3151789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2963069" y="303441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2946875" y="2916964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2963069" y="279959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2980256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93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1515556" y="2928457"/>
            <a:ext cx="109855" cy="167640"/>
          </a:xfrm>
          <a:custGeom>
            <a:avLst/>
            <a:gdLst/>
            <a:ahLst/>
            <a:cxnLst/>
            <a:rect l="l" t="t" r="r" b="b"/>
            <a:pathLst>
              <a:path w="109855" h="167639">
                <a:moveTo>
                  <a:pt x="0" y="167049"/>
                </a:moveTo>
                <a:lnTo>
                  <a:pt x="109804" y="167049"/>
                </a:lnTo>
                <a:lnTo>
                  <a:pt x="109804" y="0"/>
                </a:lnTo>
                <a:lnTo>
                  <a:pt x="0" y="0"/>
                </a:lnTo>
                <a:lnTo>
                  <a:pt x="0" y="167049"/>
                </a:lnTo>
                <a:close/>
              </a:path>
            </a:pathLst>
          </a:custGeom>
          <a:ln w="5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 txBox="1"/>
          <p:nvPr/>
        </p:nvSpPr>
        <p:spPr>
          <a:xfrm>
            <a:off x="1602524" y="5201279"/>
            <a:ext cx="14033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" dirty="0">
                <a:latin typeface="Times New Roman"/>
                <a:cs typeface="Times New Roman"/>
              </a:rPr>
              <a:t>0.0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12" name="object 1312"/>
          <p:cNvSpPr txBox="1"/>
          <p:nvPr/>
        </p:nvSpPr>
        <p:spPr>
          <a:xfrm>
            <a:off x="1912361" y="5201279"/>
            <a:ext cx="586740" cy="2578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1905" algn="ctr">
              <a:lnSpc>
                <a:spcPct val="100000"/>
              </a:lnSpc>
            </a:pPr>
            <a:r>
              <a:rPr sz="700" spc="5" dirty="0">
                <a:latin typeface="Times New Roman"/>
                <a:cs typeface="Times New Roman"/>
              </a:rPr>
              <a:t>0.5</a:t>
            </a:r>
            <a:endParaRPr sz="7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70"/>
              </a:spcBef>
            </a:pPr>
            <a:r>
              <a:rPr sz="850" b="1" spc="-15" dirty="0">
                <a:latin typeface="Times New Roman"/>
                <a:cs typeface="Times New Roman"/>
              </a:rPr>
              <a:t>M</a:t>
            </a:r>
            <a:r>
              <a:rPr sz="850" b="1" spc="-5" dirty="0">
                <a:latin typeface="Times New Roman"/>
                <a:cs typeface="Times New Roman"/>
              </a:rPr>
              <a:t>o</a:t>
            </a:r>
            <a:r>
              <a:rPr sz="850" b="1" spc="-10" dirty="0">
                <a:latin typeface="Times New Roman"/>
                <a:cs typeface="Times New Roman"/>
              </a:rPr>
              <a:t>l</a:t>
            </a:r>
            <a:r>
              <a:rPr sz="850" b="1" spc="-5" dirty="0">
                <a:latin typeface="Times New Roman"/>
                <a:cs typeface="Times New Roman"/>
              </a:rPr>
              <a:t>ar </a:t>
            </a:r>
            <a:r>
              <a:rPr sz="850" b="1" spc="-10" dirty="0">
                <a:latin typeface="Times New Roman"/>
                <a:cs typeface="Times New Roman"/>
              </a:rPr>
              <a:t>R</a:t>
            </a:r>
            <a:r>
              <a:rPr sz="850" b="1" spc="-5" dirty="0">
                <a:latin typeface="Times New Roman"/>
                <a:cs typeface="Times New Roman"/>
              </a:rPr>
              <a:t>a</a:t>
            </a:r>
            <a:r>
              <a:rPr sz="850" b="1" spc="-15" dirty="0">
                <a:latin typeface="Times New Roman"/>
                <a:cs typeface="Times New Roman"/>
              </a:rPr>
              <a:t>t</a:t>
            </a:r>
            <a:r>
              <a:rPr sz="850" b="1" spc="-10" dirty="0">
                <a:latin typeface="Times New Roman"/>
                <a:cs typeface="Times New Roman"/>
              </a:rPr>
              <a:t>i</a:t>
            </a:r>
            <a:r>
              <a:rPr sz="850" b="1" spc="-5" dirty="0">
                <a:latin typeface="Times New Roman"/>
                <a:cs typeface="Times New Roman"/>
              </a:rPr>
              <a:t>o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313" name="object 1313"/>
          <p:cNvSpPr txBox="1"/>
          <p:nvPr/>
        </p:nvSpPr>
        <p:spPr>
          <a:xfrm>
            <a:off x="2657964" y="5200363"/>
            <a:ext cx="14033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" dirty="0">
                <a:latin typeface="Times New Roman"/>
                <a:cs typeface="Times New Roman"/>
              </a:rPr>
              <a:t>1.0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314" name="object 1314"/>
          <p:cNvSpPr/>
          <p:nvPr/>
        </p:nvSpPr>
        <p:spPr>
          <a:xfrm>
            <a:off x="1397157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1661644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54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1924220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16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2189662" y="5152607"/>
            <a:ext cx="0" cy="33655"/>
          </a:xfrm>
          <a:custGeom>
            <a:avLst/>
            <a:gdLst/>
            <a:ahLst/>
            <a:cxnLst/>
            <a:rect l="l" t="t" r="r" b="b"/>
            <a:pathLst>
              <a:path h="33654">
                <a:moveTo>
                  <a:pt x="0" y="33409"/>
                </a:moveTo>
                <a:lnTo>
                  <a:pt x="0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2453193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2716725" y="5152607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4">
                <a:moveTo>
                  <a:pt x="0" y="33409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2980256" y="5152607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17182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1397157" y="5152607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1380925" y="515260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1364693" y="508387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1380925" y="501419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1364693" y="494451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1380925" y="487482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1364693" y="4806098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1380925" y="473736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1364693" y="4667647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1380925" y="4598918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1364693" y="4529272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1380925" y="4460543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1364693" y="4391814"/>
            <a:ext cx="33020" cy="0"/>
          </a:xfrm>
          <a:custGeom>
            <a:avLst/>
            <a:gdLst/>
            <a:ahLst/>
            <a:cxnLst/>
            <a:rect l="l" t="t" r="r" b="b"/>
            <a:pathLst>
              <a:path w="33019">
                <a:moveTo>
                  <a:pt x="0" y="0"/>
                </a:moveTo>
                <a:lnTo>
                  <a:pt x="32464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1380925" y="4322092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1364693" y="425336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1380925" y="4184634"/>
            <a:ext cx="16510" cy="0"/>
          </a:xfrm>
          <a:custGeom>
            <a:avLst/>
            <a:gdLst/>
            <a:ahLst/>
            <a:cxnLst/>
            <a:rect l="l" t="t" r="r" b="b"/>
            <a:pathLst>
              <a:path w="16509">
                <a:moveTo>
                  <a:pt x="0" y="0"/>
                </a:moveTo>
                <a:lnTo>
                  <a:pt x="16232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1364693" y="4113996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1380925" y="404526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1364693" y="397562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1397157" y="3975621"/>
            <a:ext cx="0" cy="1177290"/>
          </a:xfrm>
          <a:custGeom>
            <a:avLst/>
            <a:gdLst/>
            <a:ahLst/>
            <a:cxnLst/>
            <a:rect l="l" t="t" r="r" b="b"/>
            <a:pathLst>
              <a:path h="1177289">
                <a:moveTo>
                  <a:pt x="0" y="1176985"/>
                </a:moveTo>
                <a:lnTo>
                  <a:pt x="0" y="0"/>
                </a:lnTo>
                <a:lnTo>
                  <a:pt x="0" y="17029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1661644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54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1924220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16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2189662" y="3975621"/>
            <a:ext cx="0" cy="34925"/>
          </a:xfrm>
          <a:custGeom>
            <a:avLst/>
            <a:gdLst/>
            <a:ahLst/>
            <a:cxnLst/>
            <a:rect l="l" t="t" r="r" b="b"/>
            <a:pathLst>
              <a:path h="34925">
                <a:moveTo>
                  <a:pt x="0" y="0"/>
                </a:moveTo>
                <a:lnTo>
                  <a:pt x="0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2453193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2716725" y="3975621"/>
            <a:ext cx="1270" cy="34925"/>
          </a:xfrm>
          <a:custGeom>
            <a:avLst/>
            <a:gdLst/>
            <a:ahLst/>
            <a:cxnLst/>
            <a:rect l="l" t="t" r="r" b="b"/>
            <a:pathLst>
              <a:path w="1269" h="34925">
                <a:moveTo>
                  <a:pt x="0" y="0"/>
                </a:moveTo>
                <a:lnTo>
                  <a:pt x="993" y="34364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2980256" y="3975621"/>
            <a:ext cx="1270" cy="17780"/>
          </a:xfrm>
          <a:custGeom>
            <a:avLst/>
            <a:gdLst/>
            <a:ahLst/>
            <a:cxnLst/>
            <a:rect l="l" t="t" r="r" b="b"/>
            <a:pathLst>
              <a:path w="1269" h="17779">
                <a:moveTo>
                  <a:pt x="0" y="0"/>
                </a:moveTo>
                <a:lnTo>
                  <a:pt x="993" y="17182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1397157" y="3975621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70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2963069" y="515260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2946875" y="508387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2963069" y="501419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2946875" y="494451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2963069" y="487482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2946875" y="4806098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54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2963069" y="473736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2946875" y="4667647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2963069" y="4598918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2946875" y="4529272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2963069" y="4460543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2946875" y="4391814"/>
            <a:ext cx="33655" cy="0"/>
          </a:xfrm>
          <a:custGeom>
            <a:avLst/>
            <a:gdLst/>
            <a:ahLst/>
            <a:cxnLst/>
            <a:rect l="l" t="t" r="r" b="b"/>
            <a:pathLst>
              <a:path w="33655">
                <a:moveTo>
                  <a:pt x="33380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2963069" y="4322092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2946875" y="425336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2963069" y="4184634"/>
            <a:ext cx="17780" cy="0"/>
          </a:xfrm>
          <a:custGeom>
            <a:avLst/>
            <a:gdLst/>
            <a:ahLst/>
            <a:cxnLst/>
            <a:rect l="l" t="t" r="r" b="b"/>
            <a:pathLst>
              <a:path w="17780">
                <a:moveTo>
                  <a:pt x="17186" y="0"/>
                </a:moveTo>
                <a:lnTo>
                  <a:pt x="0" y="0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2946875" y="4113996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2963069" y="404526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2946875" y="397562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572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2980256" y="3975621"/>
            <a:ext cx="1270" cy="1177290"/>
          </a:xfrm>
          <a:custGeom>
            <a:avLst/>
            <a:gdLst/>
            <a:ahLst/>
            <a:cxnLst/>
            <a:rect l="l" t="t" r="r" b="b"/>
            <a:pathLst>
              <a:path w="1269" h="1177289">
                <a:moveTo>
                  <a:pt x="0" y="1176985"/>
                </a:moveTo>
                <a:lnTo>
                  <a:pt x="993" y="0"/>
                </a:lnTo>
              </a:path>
            </a:pathLst>
          </a:custGeom>
          <a:ln w="572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1556613" y="2940867"/>
            <a:ext cx="321945" cy="947419"/>
          </a:xfrm>
          <a:custGeom>
            <a:avLst/>
            <a:gdLst/>
            <a:ahLst/>
            <a:cxnLst/>
            <a:rect l="l" t="t" r="r" b="b"/>
            <a:pathLst>
              <a:path w="321944" h="947420">
                <a:moveTo>
                  <a:pt x="0" y="918144"/>
                </a:moveTo>
                <a:lnTo>
                  <a:pt x="0" y="918907"/>
                </a:lnTo>
                <a:lnTo>
                  <a:pt x="0" y="918144"/>
                </a:lnTo>
                <a:lnTo>
                  <a:pt x="779" y="918144"/>
                </a:lnTo>
                <a:lnTo>
                  <a:pt x="1550" y="917304"/>
                </a:lnTo>
                <a:lnTo>
                  <a:pt x="1550" y="918144"/>
                </a:lnTo>
                <a:lnTo>
                  <a:pt x="2329" y="918907"/>
                </a:lnTo>
                <a:lnTo>
                  <a:pt x="2329" y="918144"/>
                </a:lnTo>
                <a:lnTo>
                  <a:pt x="2329" y="917304"/>
                </a:lnTo>
                <a:lnTo>
                  <a:pt x="3880" y="918144"/>
                </a:lnTo>
                <a:lnTo>
                  <a:pt x="4651" y="917304"/>
                </a:lnTo>
                <a:lnTo>
                  <a:pt x="4651" y="918144"/>
                </a:lnTo>
                <a:lnTo>
                  <a:pt x="5431" y="917304"/>
                </a:lnTo>
                <a:lnTo>
                  <a:pt x="5431" y="914936"/>
                </a:lnTo>
                <a:lnTo>
                  <a:pt x="6202" y="795806"/>
                </a:lnTo>
                <a:lnTo>
                  <a:pt x="6202" y="567014"/>
                </a:lnTo>
                <a:lnTo>
                  <a:pt x="7753" y="333488"/>
                </a:lnTo>
                <a:lnTo>
                  <a:pt x="7753" y="243148"/>
                </a:lnTo>
                <a:lnTo>
                  <a:pt x="8532" y="289502"/>
                </a:lnTo>
                <a:lnTo>
                  <a:pt x="8532" y="378315"/>
                </a:lnTo>
                <a:lnTo>
                  <a:pt x="9303" y="469495"/>
                </a:lnTo>
                <a:lnTo>
                  <a:pt x="9303" y="548610"/>
                </a:lnTo>
                <a:lnTo>
                  <a:pt x="9303" y="615048"/>
                </a:lnTo>
                <a:lnTo>
                  <a:pt x="10082" y="671024"/>
                </a:lnTo>
                <a:lnTo>
                  <a:pt x="10082" y="715011"/>
                </a:lnTo>
                <a:lnTo>
                  <a:pt x="11633" y="750216"/>
                </a:lnTo>
                <a:lnTo>
                  <a:pt x="11633" y="779769"/>
                </a:lnTo>
                <a:lnTo>
                  <a:pt x="12405" y="803748"/>
                </a:lnTo>
                <a:lnTo>
                  <a:pt x="12405" y="822992"/>
                </a:lnTo>
                <a:lnTo>
                  <a:pt x="12405" y="838952"/>
                </a:lnTo>
                <a:lnTo>
                  <a:pt x="13184" y="850942"/>
                </a:lnTo>
                <a:lnTo>
                  <a:pt x="13184" y="861328"/>
                </a:lnTo>
                <a:lnTo>
                  <a:pt x="13955" y="870186"/>
                </a:lnTo>
                <a:lnTo>
                  <a:pt x="13955" y="878128"/>
                </a:lnTo>
                <a:lnTo>
                  <a:pt x="15506" y="882939"/>
                </a:lnTo>
                <a:lnTo>
                  <a:pt x="15506" y="889354"/>
                </a:lnTo>
                <a:lnTo>
                  <a:pt x="16285" y="894165"/>
                </a:lnTo>
                <a:lnTo>
                  <a:pt x="16285" y="897372"/>
                </a:lnTo>
                <a:lnTo>
                  <a:pt x="16285" y="899740"/>
                </a:lnTo>
                <a:lnTo>
                  <a:pt x="17056" y="902947"/>
                </a:lnTo>
                <a:lnTo>
                  <a:pt x="17056" y="905314"/>
                </a:lnTo>
                <a:lnTo>
                  <a:pt x="17836" y="906918"/>
                </a:lnTo>
                <a:lnTo>
                  <a:pt x="17836" y="909362"/>
                </a:lnTo>
                <a:lnTo>
                  <a:pt x="19386" y="909362"/>
                </a:lnTo>
                <a:lnTo>
                  <a:pt x="19386" y="911729"/>
                </a:lnTo>
                <a:lnTo>
                  <a:pt x="19386" y="913333"/>
                </a:lnTo>
                <a:lnTo>
                  <a:pt x="20158" y="911729"/>
                </a:lnTo>
                <a:lnTo>
                  <a:pt x="20937" y="914173"/>
                </a:lnTo>
                <a:lnTo>
                  <a:pt x="21708" y="914936"/>
                </a:lnTo>
                <a:lnTo>
                  <a:pt x="21708" y="915776"/>
                </a:lnTo>
                <a:lnTo>
                  <a:pt x="23259" y="915776"/>
                </a:lnTo>
                <a:lnTo>
                  <a:pt x="23259" y="918144"/>
                </a:lnTo>
                <a:lnTo>
                  <a:pt x="24038" y="917304"/>
                </a:lnTo>
                <a:lnTo>
                  <a:pt x="24810" y="918144"/>
                </a:lnTo>
                <a:lnTo>
                  <a:pt x="24810" y="917304"/>
                </a:lnTo>
                <a:lnTo>
                  <a:pt x="25589" y="915776"/>
                </a:lnTo>
                <a:lnTo>
                  <a:pt x="25589" y="918144"/>
                </a:lnTo>
                <a:lnTo>
                  <a:pt x="27139" y="915776"/>
                </a:lnTo>
                <a:lnTo>
                  <a:pt x="27139" y="917304"/>
                </a:lnTo>
                <a:lnTo>
                  <a:pt x="27911" y="917304"/>
                </a:lnTo>
                <a:lnTo>
                  <a:pt x="28690" y="918144"/>
                </a:lnTo>
                <a:lnTo>
                  <a:pt x="28690" y="915776"/>
                </a:lnTo>
                <a:lnTo>
                  <a:pt x="29462" y="917304"/>
                </a:lnTo>
                <a:lnTo>
                  <a:pt x="29462" y="918144"/>
                </a:lnTo>
                <a:lnTo>
                  <a:pt x="31012" y="915776"/>
                </a:lnTo>
                <a:lnTo>
                  <a:pt x="31012" y="917304"/>
                </a:lnTo>
                <a:lnTo>
                  <a:pt x="31791" y="867742"/>
                </a:lnTo>
                <a:lnTo>
                  <a:pt x="31791" y="666977"/>
                </a:lnTo>
                <a:lnTo>
                  <a:pt x="31791" y="391908"/>
                </a:lnTo>
                <a:lnTo>
                  <a:pt x="32563" y="91944"/>
                </a:lnTo>
                <a:lnTo>
                  <a:pt x="32563" y="0"/>
                </a:lnTo>
                <a:lnTo>
                  <a:pt x="33342" y="66361"/>
                </a:lnTo>
                <a:lnTo>
                  <a:pt x="33342" y="184728"/>
                </a:lnTo>
                <a:lnTo>
                  <a:pt x="34893" y="302331"/>
                </a:lnTo>
                <a:lnTo>
                  <a:pt x="34893" y="411916"/>
                </a:lnTo>
                <a:lnTo>
                  <a:pt x="35664" y="503860"/>
                </a:lnTo>
                <a:lnTo>
                  <a:pt x="35664" y="575033"/>
                </a:lnTo>
                <a:lnTo>
                  <a:pt x="35664" y="631849"/>
                </a:lnTo>
                <a:lnTo>
                  <a:pt x="36443" y="681410"/>
                </a:lnTo>
                <a:lnTo>
                  <a:pt x="36443" y="722189"/>
                </a:lnTo>
                <a:lnTo>
                  <a:pt x="37215" y="758158"/>
                </a:lnTo>
                <a:lnTo>
                  <a:pt x="37215" y="786184"/>
                </a:lnTo>
                <a:lnTo>
                  <a:pt x="38765" y="811766"/>
                </a:lnTo>
                <a:lnTo>
                  <a:pt x="38765" y="843000"/>
                </a:lnTo>
                <a:lnTo>
                  <a:pt x="38765" y="869346"/>
                </a:lnTo>
                <a:lnTo>
                  <a:pt x="39545" y="879732"/>
                </a:lnTo>
                <a:lnTo>
                  <a:pt x="39545" y="886986"/>
                </a:lnTo>
                <a:lnTo>
                  <a:pt x="40316" y="893325"/>
                </a:lnTo>
                <a:lnTo>
                  <a:pt x="40316" y="894165"/>
                </a:lnTo>
                <a:lnTo>
                  <a:pt x="41095" y="897372"/>
                </a:lnTo>
                <a:lnTo>
                  <a:pt x="41095" y="898976"/>
                </a:lnTo>
                <a:lnTo>
                  <a:pt x="41095" y="899740"/>
                </a:lnTo>
                <a:lnTo>
                  <a:pt x="42646" y="902947"/>
                </a:lnTo>
                <a:lnTo>
                  <a:pt x="42646" y="906154"/>
                </a:lnTo>
                <a:lnTo>
                  <a:pt x="43417" y="906918"/>
                </a:lnTo>
                <a:lnTo>
                  <a:pt x="43417" y="909362"/>
                </a:lnTo>
                <a:lnTo>
                  <a:pt x="44196" y="910965"/>
                </a:lnTo>
                <a:lnTo>
                  <a:pt x="44968" y="914173"/>
                </a:lnTo>
                <a:lnTo>
                  <a:pt x="44968" y="915776"/>
                </a:lnTo>
                <a:lnTo>
                  <a:pt x="46519" y="918144"/>
                </a:lnTo>
                <a:lnTo>
                  <a:pt x="46519" y="918907"/>
                </a:lnTo>
                <a:lnTo>
                  <a:pt x="47298" y="918907"/>
                </a:lnTo>
                <a:lnTo>
                  <a:pt x="48069" y="918907"/>
                </a:lnTo>
                <a:lnTo>
                  <a:pt x="48069" y="917304"/>
                </a:lnTo>
                <a:lnTo>
                  <a:pt x="48069" y="919747"/>
                </a:lnTo>
                <a:lnTo>
                  <a:pt x="49620" y="921351"/>
                </a:lnTo>
                <a:lnTo>
                  <a:pt x="49620" y="919747"/>
                </a:lnTo>
                <a:lnTo>
                  <a:pt x="50399" y="919747"/>
                </a:lnTo>
                <a:lnTo>
                  <a:pt x="50399" y="918907"/>
                </a:lnTo>
                <a:lnTo>
                  <a:pt x="51170" y="918144"/>
                </a:lnTo>
                <a:lnTo>
                  <a:pt x="51170" y="918907"/>
                </a:lnTo>
                <a:lnTo>
                  <a:pt x="51950" y="918144"/>
                </a:lnTo>
                <a:lnTo>
                  <a:pt x="51950" y="917304"/>
                </a:lnTo>
                <a:lnTo>
                  <a:pt x="51950" y="918907"/>
                </a:lnTo>
                <a:lnTo>
                  <a:pt x="53500" y="918144"/>
                </a:lnTo>
                <a:lnTo>
                  <a:pt x="53500" y="918907"/>
                </a:lnTo>
                <a:lnTo>
                  <a:pt x="54272" y="918907"/>
                </a:lnTo>
                <a:lnTo>
                  <a:pt x="54272" y="917304"/>
                </a:lnTo>
                <a:lnTo>
                  <a:pt x="55051" y="917304"/>
                </a:lnTo>
                <a:lnTo>
                  <a:pt x="55051" y="915776"/>
                </a:lnTo>
                <a:lnTo>
                  <a:pt x="55822" y="915776"/>
                </a:lnTo>
                <a:lnTo>
                  <a:pt x="55822" y="917304"/>
                </a:lnTo>
                <a:lnTo>
                  <a:pt x="57373" y="878128"/>
                </a:lnTo>
                <a:lnTo>
                  <a:pt x="57373" y="703022"/>
                </a:lnTo>
                <a:lnTo>
                  <a:pt x="58152" y="479881"/>
                </a:lnTo>
                <a:lnTo>
                  <a:pt x="58152" y="266287"/>
                </a:lnTo>
                <a:lnTo>
                  <a:pt x="58152" y="171135"/>
                </a:lnTo>
                <a:lnTo>
                  <a:pt x="58924" y="204736"/>
                </a:lnTo>
                <a:lnTo>
                  <a:pt x="58924" y="295153"/>
                </a:lnTo>
                <a:lnTo>
                  <a:pt x="59703" y="403897"/>
                </a:lnTo>
                <a:lnTo>
                  <a:pt x="59703" y="507831"/>
                </a:lnTo>
                <a:lnTo>
                  <a:pt x="61253" y="589466"/>
                </a:lnTo>
                <a:lnTo>
                  <a:pt x="61253" y="649413"/>
                </a:lnTo>
                <a:lnTo>
                  <a:pt x="62025" y="698211"/>
                </a:lnTo>
                <a:lnTo>
                  <a:pt x="62025" y="735782"/>
                </a:lnTo>
                <a:lnTo>
                  <a:pt x="62025" y="767780"/>
                </a:lnTo>
                <a:lnTo>
                  <a:pt x="62804" y="794966"/>
                </a:lnTo>
                <a:lnTo>
                  <a:pt x="62804" y="814974"/>
                </a:lnTo>
                <a:lnTo>
                  <a:pt x="63576" y="832538"/>
                </a:lnTo>
                <a:lnTo>
                  <a:pt x="63576" y="848575"/>
                </a:lnTo>
                <a:lnTo>
                  <a:pt x="65126" y="859724"/>
                </a:lnTo>
                <a:lnTo>
                  <a:pt x="65126" y="870186"/>
                </a:lnTo>
                <a:lnTo>
                  <a:pt x="65126" y="878968"/>
                </a:lnTo>
                <a:lnTo>
                  <a:pt x="65905" y="883779"/>
                </a:lnTo>
                <a:lnTo>
                  <a:pt x="65905" y="891721"/>
                </a:lnTo>
                <a:lnTo>
                  <a:pt x="66684" y="897372"/>
                </a:lnTo>
                <a:lnTo>
                  <a:pt x="66684" y="901343"/>
                </a:lnTo>
                <a:lnTo>
                  <a:pt x="67456" y="905314"/>
                </a:lnTo>
                <a:lnTo>
                  <a:pt x="67456" y="906918"/>
                </a:lnTo>
                <a:lnTo>
                  <a:pt x="67456" y="909362"/>
                </a:lnTo>
                <a:lnTo>
                  <a:pt x="69007" y="911729"/>
                </a:lnTo>
                <a:lnTo>
                  <a:pt x="69007" y="914173"/>
                </a:lnTo>
                <a:lnTo>
                  <a:pt x="69786" y="914936"/>
                </a:lnTo>
                <a:lnTo>
                  <a:pt x="69786" y="917304"/>
                </a:lnTo>
                <a:lnTo>
                  <a:pt x="70557" y="918144"/>
                </a:lnTo>
                <a:lnTo>
                  <a:pt x="71336" y="918907"/>
                </a:lnTo>
                <a:lnTo>
                  <a:pt x="71336" y="918144"/>
                </a:lnTo>
                <a:lnTo>
                  <a:pt x="72887" y="919747"/>
                </a:lnTo>
                <a:lnTo>
                  <a:pt x="72887" y="918907"/>
                </a:lnTo>
                <a:lnTo>
                  <a:pt x="73658" y="918144"/>
                </a:lnTo>
                <a:lnTo>
                  <a:pt x="73658" y="919747"/>
                </a:lnTo>
                <a:lnTo>
                  <a:pt x="74438" y="919747"/>
                </a:lnTo>
                <a:lnTo>
                  <a:pt x="74438" y="921351"/>
                </a:lnTo>
                <a:lnTo>
                  <a:pt x="75209" y="921351"/>
                </a:lnTo>
                <a:lnTo>
                  <a:pt x="75209" y="918907"/>
                </a:lnTo>
                <a:lnTo>
                  <a:pt x="76760" y="921351"/>
                </a:lnTo>
                <a:lnTo>
                  <a:pt x="76760" y="919747"/>
                </a:lnTo>
                <a:lnTo>
                  <a:pt x="77539" y="917304"/>
                </a:lnTo>
                <a:lnTo>
                  <a:pt x="77539" y="919747"/>
                </a:lnTo>
                <a:lnTo>
                  <a:pt x="78310" y="918907"/>
                </a:lnTo>
                <a:lnTo>
                  <a:pt x="79090" y="918144"/>
                </a:lnTo>
                <a:lnTo>
                  <a:pt x="79090" y="917304"/>
                </a:lnTo>
                <a:lnTo>
                  <a:pt x="80640" y="918144"/>
                </a:lnTo>
                <a:lnTo>
                  <a:pt x="80640" y="917304"/>
                </a:lnTo>
                <a:lnTo>
                  <a:pt x="81412" y="917304"/>
                </a:lnTo>
                <a:lnTo>
                  <a:pt x="81412" y="918144"/>
                </a:lnTo>
                <a:lnTo>
                  <a:pt x="81412" y="919747"/>
                </a:lnTo>
                <a:lnTo>
                  <a:pt x="82191" y="946934"/>
                </a:lnTo>
                <a:lnTo>
                  <a:pt x="82191" y="933340"/>
                </a:lnTo>
                <a:lnTo>
                  <a:pt x="82962" y="747772"/>
                </a:lnTo>
                <a:lnTo>
                  <a:pt x="82962" y="523868"/>
                </a:lnTo>
                <a:lnTo>
                  <a:pt x="84513" y="413519"/>
                </a:lnTo>
                <a:lnTo>
                  <a:pt x="84513" y="430244"/>
                </a:lnTo>
                <a:lnTo>
                  <a:pt x="84513" y="491871"/>
                </a:lnTo>
                <a:lnTo>
                  <a:pt x="85292" y="560676"/>
                </a:lnTo>
                <a:lnTo>
                  <a:pt x="85292" y="622990"/>
                </a:lnTo>
                <a:lnTo>
                  <a:pt x="86064" y="673392"/>
                </a:lnTo>
                <a:lnTo>
                  <a:pt x="86064" y="718218"/>
                </a:lnTo>
                <a:lnTo>
                  <a:pt x="86843" y="754950"/>
                </a:lnTo>
                <a:lnTo>
                  <a:pt x="86843" y="782976"/>
                </a:lnTo>
                <a:lnTo>
                  <a:pt x="88393" y="806955"/>
                </a:lnTo>
                <a:lnTo>
                  <a:pt x="88393" y="826963"/>
                </a:lnTo>
                <a:lnTo>
                  <a:pt x="88393" y="840556"/>
                </a:lnTo>
                <a:lnTo>
                  <a:pt x="89165" y="854149"/>
                </a:lnTo>
                <a:lnTo>
                  <a:pt x="89165" y="865375"/>
                </a:lnTo>
                <a:lnTo>
                  <a:pt x="89944" y="873317"/>
                </a:lnTo>
                <a:lnTo>
                  <a:pt x="89944" y="879732"/>
                </a:lnTo>
                <a:lnTo>
                  <a:pt x="90715" y="886986"/>
                </a:lnTo>
                <a:lnTo>
                  <a:pt x="90715" y="890957"/>
                </a:lnTo>
                <a:lnTo>
                  <a:pt x="90715" y="894928"/>
                </a:lnTo>
                <a:lnTo>
                  <a:pt x="92266" y="898976"/>
                </a:lnTo>
                <a:lnTo>
                  <a:pt x="92266" y="902183"/>
                </a:lnTo>
                <a:lnTo>
                  <a:pt x="93045" y="903711"/>
                </a:lnTo>
                <a:lnTo>
                  <a:pt x="93045" y="907758"/>
                </a:lnTo>
                <a:lnTo>
                  <a:pt x="93817" y="907758"/>
                </a:lnTo>
                <a:lnTo>
                  <a:pt x="93817" y="910125"/>
                </a:lnTo>
                <a:lnTo>
                  <a:pt x="93817" y="911729"/>
                </a:lnTo>
                <a:lnTo>
                  <a:pt x="94596" y="911729"/>
                </a:lnTo>
                <a:lnTo>
                  <a:pt x="94596" y="913333"/>
                </a:lnTo>
                <a:lnTo>
                  <a:pt x="96146" y="914936"/>
                </a:lnTo>
                <a:lnTo>
                  <a:pt x="96146" y="914173"/>
                </a:lnTo>
                <a:lnTo>
                  <a:pt x="96918" y="914173"/>
                </a:lnTo>
                <a:lnTo>
                  <a:pt x="96918" y="914936"/>
                </a:lnTo>
                <a:lnTo>
                  <a:pt x="97697" y="914173"/>
                </a:lnTo>
                <a:lnTo>
                  <a:pt x="97697" y="914936"/>
                </a:lnTo>
                <a:lnTo>
                  <a:pt x="98469" y="914936"/>
                </a:lnTo>
                <a:lnTo>
                  <a:pt x="100019" y="915776"/>
                </a:lnTo>
                <a:lnTo>
                  <a:pt x="100019" y="914936"/>
                </a:lnTo>
                <a:lnTo>
                  <a:pt x="100798" y="914936"/>
                </a:lnTo>
                <a:lnTo>
                  <a:pt x="100798" y="915776"/>
                </a:lnTo>
                <a:lnTo>
                  <a:pt x="101570" y="914936"/>
                </a:lnTo>
                <a:lnTo>
                  <a:pt x="101570" y="917304"/>
                </a:lnTo>
                <a:lnTo>
                  <a:pt x="102349" y="917304"/>
                </a:lnTo>
                <a:lnTo>
                  <a:pt x="102349" y="915776"/>
                </a:lnTo>
                <a:lnTo>
                  <a:pt x="103900" y="918144"/>
                </a:lnTo>
                <a:lnTo>
                  <a:pt x="103900" y="915776"/>
                </a:lnTo>
                <a:lnTo>
                  <a:pt x="104671" y="915776"/>
                </a:lnTo>
                <a:lnTo>
                  <a:pt x="104671" y="917304"/>
                </a:lnTo>
                <a:lnTo>
                  <a:pt x="105450" y="917304"/>
                </a:lnTo>
                <a:lnTo>
                  <a:pt x="105450" y="918144"/>
                </a:lnTo>
                <a:lnTo>
                  <a:pt x="106222" y="918144"/>
                </a:lnTo>
                <a:lnTo>
                  <a:pt x="107772" y="919747"/>
                </a:lnTo>
                <a:lnTo>
                  <a:pt x="107772" y="890117"/>
                </a:lnTo>
                <a:lnTo>
                  <a:pt x="107772" y="732575"/>
                </a:lnTo>
                <a:lnTo>
                  <a:pt x="108552" y="520660"/>
                </a:lnTo>
                <a:lnTo>
                  <a:pt x="108552" y="317528"/>
                </a:lnTo>
                <a:lnTo>
                  <a:pt x="109323" y="228715"/>
                </a:lnTo>
                <a:lnTo>
                  <a:pt x="109323" y="274305"/>
                </a:lnTo>
                <a:lnTo>
                  <a:pt x="110102" y="363882"/>
                </a:lnTo>
                <a:lnTo>
                  <a:pt x="110102" y="453459"/>
                </a:lnTo>
                <a:lnTo>
                  <a:pt x="110102" y="536621"/>
                </a:lnTo>
                <a:lnTo>
                  <a:pt x="111653" y="607030"/>
                </a:lnTo>
                <a:lnTo>
                  <a:pt x="111653" y="661402"/>
                </a:lnTo>
                <a:lnTo>
                  <a:pt x="112424" y="710200"/>
                </a:lnTo>
                <a:lnTo>
                  <a:pt x="112424" y="747772"/>
                </a:lnTo>
                <a:lnTo>
                  <a:pt x="113203" y="778165"/>
                </a:lnTo>
                <a:lnTo>
                  <a:pt x="113203" y="802144"/>
                </a:lnTo>
                <a:lnTo>
                  <a:pt x="113975" y="819785"/>
                </a:lnTo>
                <a:lnTo>
                  <a:pt x="113975" y="834981"/>
                </a:lnTo>
                <a:lnTo>
                  <a:pt x="113975" y="850178"/>
                </a:lnTo>
                <a:lnTo>
                  <a:pt x="115526" y="862168"/>
                </a:lnTo>
                <a:lnTo>
                  <a:pt x="115526" y="869346"/>
                </a:lnTo>
                <a:lnTo>
                  <a:pt x="116305" y="878128"/>
                </a:lnTo>
                <a:lnTo>
                  <a:pt x="116305" y="886146"/>
                </a:lnTo>
                <a:lnTo>
                  <a:pt x="117076" y="890117"/>
                </a:lnTo>
                <a:lnTo>
                  <a:pt x="117076" y="891721"/>
                </a:lnTo>
                <a:lnTo>
                  <a:pt x="117076" y="895769"/>
                </a:lnTo>
                <a:lnTo>
                  <a:pt x="117855" y="897372"/>
                </a:lnTo>
                <a:lnTo>
                  <a:pt x="117855" y="899740"/>
                </a:lnTo>
                <a:lnTo>
                  <a:pt x="119406" y="902183"/>
                </a:lnTo>
                <a:lnTo>
                  <a:pt x="120178" y="903711"/>
                </a:lnTo>
                <a:lnTo>
                  <a:pt x="120178" y="906918"/>
                </a:lnTo>
                <a:lnTo>
                  <a:pt x="120957" y="910125"/>
                </a:lnTo>
                <a:lnTo>
                  <a:pt x="120957" y="911729"/>
                </a:lnTo>
                <a:lnTo>
                  <a:pt x="121728" y="911729"/>
                </a:lnTo>
                <a:lnTo>
                  <a:pt x="121728" y="913333"/>
                </a:lnTo>
                <a:lnTo>
                  <a:pt x="123279" y="914173"/>
                </a:lnTo>
                <a:lnTo>
                  <a:pt x="123279" y="911729"/>
                </a:lnTo>
                <a:lnTo>
                  <a:pt x="124058" y="914173"/>
                </a:lnTo>
                <a:lnTo>
                  <a:pt x="124058" y="915776"/>
                </a:lnTo>
                <a:lnTo>
                  <a:pt x="124829" y="915776"/>
                </a:lnTo>
                <a:lnTo>
                  <a:pt x="124829" y="914936"/>
                </a:lnTo>
                <a:lnTo>
                  <a:pt x="125609" y="913333"/>
                </a:lnTo>
                <a:lnTo>
                  <a:pt x="127159" y="913333"/>
                </a:lnTo>
                <a:lnTo>
                  <a:pt x="127159" y="914173"/>
                </a:lnTo>
                <a:lnTo>
                  <a:pt x="127931" y="915776"/>
                </a:lnTo>
                <a:lnTo>
                  <a:pt x="127931" y="914936"/>
                </a:lnTo>
                <a:lnTo>
                  <a:pt x="128710" y="914936"/>
                </a:lnTo>
                <a:lnTo>
                  <a:pt x="128710" y="917304"/>
                </a:lnTo>
                <a:lnTo>
                  <a:pt x="129481" y="917304"/>
                </a:lnTo>
                <a:lnTo>
                  <a:pt x="131040" y="918144"/>
                </a:lnTo>
                <a:lnTo>
                  <a:pt x="131040" y="917304"/>
                </a:lnTo>
                <a:lnTo>
                  <a:pt x="131811" y="918144"/>
                </a:lnTo>
                <a:lnTo>
                  <a:pt x="131811" y="917304"/>
                </a:lnTo>
                <a:lnTo>
                  <a:pt x="132590" y="915776"/>
                </a:lnTo>
                <a:lnTo>
                  <a:pt x="132590" y="893325"/>
                </a:lnTo>
                <a:lnTo>
                  <a:pt x="133362" y="744565"/>
                </a:lnTo>
                <a:lnTo>
                  <a:pt x="133362" y="539065"/>
                </a:lnTo>
                <a:lnTo>
                  <a:pt x="133362" y="346318"/>
                </a:lnTo>
                <a:lnTo>
                  <a:pt x="134912" y="259108"/>
                </a:lnTo>
                <a:lnTo>
                  <a:pt x="134912" y="299124"/>
                </a:lnTo>
                <a:lnTo>
                  <a:pt x="135691" y="383890"/>
                </a:lnTo>
                <a:lnTo>
                  <a:pt x="135691" y="470259"/>
                </a:lnTo>
                <a:lnTo>
                  <a:pt x="136463" y="547083"/>
                </a:lnTo>
                <a:lnTo>
                  <a:pt x="136463" y="613445"/>
                </a:lnTo>
                <a:lnTo>
                  <a:pt x="136463" y="669421"/>
                </a:lnTo>
                <a:lnTo>
                  <a:pt x="137242" y="715011"/>
                </a:lnTo>
                <a:lnTo>
                  <a:pt x="137242" y="750979"/>
                </a:lnTo>
                <a:lnTo>
                  <a:pt x="138793" y="779769"/>
                </a:lnTo>
                <a:lnTo>
                  <a:pt x="138793" y="800541"/>
                </a:lnTo>
                <a:lnTo>
                  <a:pt x="139564" y="820548"/>
                </a:lnTo>
                <a:lnTo>
                  <a:pt x="139564" y="838189"/>
                </a:lnTo>
                <a:lnTo>
                  <a:pt x="140343" y="850942"/>
                </a:lnTo>
                <a:lnTo>
                  <a:pt x="140343" y="861328"/>
                </a:lnTo>
                <a:lnTo>
                  <a:pt x="140343" y="870950"/>
                </a:lnTo>
                <a:lnTo>
                  <a:pt x="141115" y="878128"/>
                </a:lnTo>
                <a:lnTo>
                  <a:pt x="141115" y="883779"/>
                </a:lnTo>
                <a:lnTo>
                  <a:pt x="142666" y="889354"/>
                </a:lnTo>
                <a:lnTo>
                  <a:pt x="142666" y="890957"/>
                </a:lnTo>
                <a:lnTo>
                  <a:pt x="143445" y="894928"/>
                </a:lnTo>
                <a:lnTo>
                  <a:pt x="143445" y="899740"/>
                </a:lnTo>
                <a:lnTo>
                  <a:pt x="143445" y="902947"/>
                </a:lnTo>
                <a:lnTo>
                  <a:pt x="144216" y="905314"/>
                </a:lnTo>
                <a:lnTo>
                  <a:pt x="144216" y="907758"/>
                </a:lnTo>
                <a:lnTo>
                  <a:pt x="144995" y="907758"/>
                </a:lnTo>
                <a:lnTo>
                  <a:pt x="144995" y="909362"/>
                </a:lnTo>
                <a:lnTo>
                  <a:pt x="146546" y="911729"/>
                </a:lnTo>
                <a:lnTo>
                  <a:pt x="146546" y="910965"/>
                </a:lnTo>
                <a:lnTo>
                  <a:pt x="146546" y="911729"/>
                </a:lnTo>
                <a:lnTo>
                  <a:pt x="147317" y="913333"/>
                </a:lnTo>
                <a:lnTo>
                  <a:pt x="147317" y="911729"/>
                </a:lnTo>
                <a:lnTo>
                  <a:pt x="148097" y="910965"/>
                </a:lnTo>
                <a:lnTo>
                  <a:pt x="148097" y="914936"/>
                </a:lnTo>
                <a:lnTo>
                  <a:pt x="148868" y="914936"/>
                </a:lnTo>
                <a:lnTo>
                  <a:pt x="148868" y="914173"/>
                </a:lnTo>
                <a:lnTo>
                  <a:pt x="150419" y="917304"/>
                </a:lnTo>
                <a:lnTo>
                  <a:pt x="150419" y="914936"/>
                </a:lnTo>
                <a:lnTo>
                  <a:pt x="150419" y="915776"/>
                </a:lnTo>
                <a:lnTo>
                  <a:pt x="151198" y="918144"/>
                </a:lnTo>
                <a:lnTo>
                  <a:pt x="151198" y="915776"/>
                </a:lnTo>
                <a:lnTo>
                  <a:pt x="151969" y="914936"/>
                </a:lnTo>
                <a:lnTo>
                  <a:pt x="151969" y="915776"/>
                </a:lnTo>
                <a:lnTo>
                  <a:pt x="152748" y="915776"/>
                </a:lnTo>
                <a:lnTo>
                  <a:pt x="152748" y="914173"/>
                </a:lnTo>
                <a:lnTo>
                  <a:pt x="152748" y="915776"/>
                </a:lnTo>
                <a:lnTo>
                  <a:pt x="154299" y="914936"/>
                </a:lnTo>
                <a:lnTo>
                  <a:pt x="154299" y="915776"/>
                </a:lnTo>
                <a:lnTo>
                  <a:pt x="155071" y="917304"/>
                </a:lnTo>
                <a:lnTo>
                  <a:pt x="155850" y="917304"/>
                </a:lnTo>
                <a:lnTo>
                  <a:pt x="155850" y="918907"/>
                </a:lnTo>
                <a:lnTo>
                  <a:pt x="156621" y="918144"/>
                </a:lnTo>
                <a:lnTo>
                  <a:pt x="156621" y="917304"/>
                </a:lnTo>
                <a:lnTo>
                  <a:pt x="158172" y="917304"/>
                </a:lnTo>
                <a:lnTo>
                  <a:pt x="158172" y="894165"/>
                </a:lnTo>
                <a:lnTo>
                  <a:pt x="158951" y="755790"/>
                </a:lnTo>
                <a:lnTo>
                  <a:pt x="158951" y="559836"/>
                </a:lnTo>
                <a:lnTo>
                  <a:pt x="159723" y="370297"/>
                </a:lnTo>
                <a:lnTo>
                  <a:pt x="159723" y="282323"/>
                </a:lnTo>
                <a:lnTo>
                  <a:pt x="159723" y="318292"/>
                </a:lnTo>
                <a:lnTo>
                  <a:pt x="160502" y="399850"/>
                </a:lnTo>
                <a:lnTo>
                  <a:pt x="160502" y="485456"/>
                </a:lnTo>
                <a:lnTo>
                  <a:pt x="162052" y="563043"/>
                </a:lnTo>
                <a:lnTo>
                  <a:pt x="162052" y="625434"/>
                </a:lnTo>
                <a:lnTo>
                  <a:pt x="162824" y="679043"/>
                </a:lnTo>
                <a:lnTo>
                  <a:pt x="162824" y="723793"/>
                </a:lnTo>
                <a:lnTo>
                  <a:pt x="162824" y="758158"/>
                </a:lnTo>
                <a:lnTo>
                  <a:pt x="163603" y="786184"/>
                </a:lnTo>
                <a:lnTo>
                  <a:pt x="163603" y="811003"/>
                </a:lnTo>
                <a:lnTo>
                  <a:pt x="164374" y="828567"/>
                </a:lnTo>
                <a:lnTo>
                  <a:pt x="164374" y="843000"/>
                </a:lnTo>
                <a:lnTo>
                  <a:pt x="165925" y="855753"/>
                </a:lnTo>
                <a:lnTo>
                  <a:pt x="165925" y="866139"/>
                </a:lnTo>
                <a:lnTo>
                  <a:pt x="166704" y="874921"/>
                </a:lnTo>
                <a:lnTo>
                  <a:pt x="166704" y="882175"/>
                </a:lnTo>
                <a:lnTo>
                  <a:pt x="166704" y="889354"/>
                </a:lnTo>
                <a:lnTo>
                  <a:pt x="167476" y="893325"/>
                </a:lnTo>
                <a:lnTo>
                  <a:pt x="167476" y="898136"/>
                </a:lnTo>
                <a:lnTo>
                  <a:pt x="168255" y="901343"/>
                </a:lnTo>
                <a:lnTo>
                  <a:pt x="168255" y="902183"/>
                </a:lnTo>
                <a:lnTo>
                  <a:pt x="169805" y="906154"/>
                </a:lnTo>
                <a:lnTo>
                  <a:pt x="169805" y="907758"/>
                </a:lnTo>
                <a:lnTo>
                  <a:pt x="169805" y="909362"/>
                </a:lnTo>
                <a:lnTo>
                  <a:pt x="170577" y="910965"/>
                </a:lnTo>
                <a:lnTo>
                  <a:pt x="170577" y="913333"/>
                </a:lnTo>
                <a:lnTo>
                  <a:pt x="171356" y="913333"/>
                </a:lnTo>
                <a:lnTo>
                  <a:pt x="171356" y="914936"/>
                </a:lnTo>
                <a:lnTo>
                  <a:pt x="172128" y="914936"/>
                </a:lnTo>
                <a:lnTo>
                  <a:pt x="172128" y="915776"/>
                </a:lnTo>
                <a:lnTo>
                  <a:pt x="173678" y="917304"/>
                </a:lnTo>
                <a:lnTo>
                  <a:pt x="173678" y="915776"/>
                </a:lnTo>
                <a:lnTo>
                  <a:pt x="174457" y="917304"/>
                </a:lnTo>
                <a:lnTo>
                  <a:pt x="174457" y="918144"/>
                </a:lnTo>
                <a:lnTo>
                  <a:pt x="175229" y="917304"/>
                </a:lnTo>
                <a:lnTo>
                  <a:pt x="175229" y="918144"/>
                </a:lnTo>
                <a:lnTo>
                  <a:pt x="176779" y="918907"/>
                </a:lnTo>
                <a:lnTo>
                  <a:pt x="176779" y="918144"/>
                </a:lnTo>
                <a:lnTo>
                  <a:pt x="177559" y="918907"/>
                </a:lnTo>
                <a:lnTo>
                  <a:pt x="177559" y="917304"/>
                </a:lnTo>
                <a:lnTo>
                  <a:pt x="178330" y="917304"/>
                </a:lnTo>
                <a:lnTo>
                  <a:pt x="178330" y="918144"/>
                </a:lnTo>
                <a:lnTo>
                  <a:pt x="179109" y="917304"/>
                </a:lnTo>
                <a:lnTo>
                  <a:pt x="179109" y="918907"/>
                </a:lnTo>
                <a:lnTo>
                  <a:pt x="180660" y="917304"/>
                </a:lnTo>
                <a:lnTo>
                  <a:pt x="180660" y="915776"/>
                </a:lnTo>
                <a:lnTo>
                  <a:pt x="181431" y="918144"/>
                </a:lnTo>
                <a:lnTo>
                  <a:pt x="181431" y="915776"/>
                </a:lnTo>
                <a:lnTo>
                  <a:pt x="182211" y="917304"/>
                </a:lnTo>
                <a:lnTo>
                  <a:pt x="182211" y="918144"/>
                </a:lnTo>
                <a:lnTo>
                  <a:pt x="182982" y="918144"/>
                </a:lnTo>
                <a:lnTo>
                  <a:pt x="182982" y="918907"/>
                </a:lnTo>
                <a:lnTo>
                  <a:pt x="182982" y="899740"/>
                </a:lnTo>
                <a:lnTo>
                  <a:pt x="184533" y="766176"/>
                </a:lnTo>
                <a:lnTo>
                  <a:pt x="184533" y="579004"/>
                </a:lnTo>
                <a:lnTo>
                  <a:pt x="185312" y="398323"/>
                </a:lnTo>
                <a:lnTo>
                  <a:pt x="185312" y="306302"/>
                </a:lnTo>
                <a:lnTo>
                  <a:pt x="186083" y="340667"/>
                </a:lnTo>
                <a:lnTo>
                  <a:pt x="186083" y="417490"/>
                </a:lnTo>
                <a:lnTo>
                  <a:pt x="186083" y="499889"/>
                </a:lnTo>
                <a:lnTo>
                  <a:pt x="186862" y="573429"/>
                </a:lnTo>
                <a:lnTo>
                  <a:pt x="186862" y="637424"/>
                </a:lnTo>
                <a:lnTo>
                  <a:pt x="188413" y="688589"/>
                </a:lnTo>
                <a:lnTo>
                  <a:pt x="188413" y="730208"/>
                </a:lnTo>
                <a:lnTo>
                  <a:pt x="189185" y="764572"/>
                </a:lnTo>
                <a:lnTo>
                  <a:pt x="189185" y="791759"/>
                </a:lnTo>
                <a:lnTo>
                  <a:pt x="189185" y="814134"/>
                </a:lnTo>
                <a:lnTo>
                  <a:pt x="189964" y="832538"/>
                </a:lnTo>
                <a:lnTo>
                  <a:pt x="189964" y="846971"/>
                </a:lnTo>
                <a:lnTo>
                  <a:pt x="190735" y="858120"/>
                </a:lnTo>
                <a:lnTo>
                  <a:pt x="190735" y="869346"/>
                </a:lnTo>
                <a:lnTo>
                  <a:pt x="192286" y="875761"/>
                </a:lnTo>
                <a:lnTo>
                  <a:pt x="192286" y="883779"/>
                </a:lnTo>
                <a:lnTo>
                  <a:pt x="193065" y="890957"/>
                </a:lnTo>
                <a:lnTo>
                  <a:pt x="193065" y="894165"/>
                </a:lnTo>
                <a:lnTo>
                  <a:pt x="193065" y="898136"/>
                </a:lnTo>
                <a:lnTo>
                  <a:pt x="193844" y="902947"/>
                </a:lnTo>
                <a:lnTo>
                  <a:pt x="193844" y="903711"/>
                </a:lnTo>
                <a:lnTo>
                  <a:pt x="194616" y="906918"/>
                </a:lnTo>
                <a:lnTo>
                  <a:pt x="194616" y="909362"/>
                </a:lnTo>
                <a:lnTo>
                  <a:pt x="196166" y="909362"/>
                </a:lnTo>
                <a:lnTo>
                  <a:pt x="196166" y="910125"/>
                </a:lnTo>
                <a:lnTo>
                  <a:pt x="196166" y="910965"/>
                </a:lnTo>
                <a:lnTo>
                  <a:pt x="196945" y="910965"/>
                </a:lnTo>
                <a:lnTo>
                  <a:pt x="196945" y="913333"/>
                </a:lnTo>
                <a:lnTo>
                  <a:pt x="197717" y="914936"/>
                </a:lnTo>
                <a:lnTo>
                  <a:pt x="198488" y="917304"/>
                </a:lnTo>
                <a:lnTo>
                  <a:pt x="198488" y="918144"/>
                </a:lnTo>
                <a:lnTo>
                  <a:pt x="198488" y="917304"/>
                </a:lnTo>
                <a:lnTo>
                  <a:pt x="200016" y="917304"/>
                </a:lnTo>
                <a:lnTo>
                  <a:pt x="200856" y="915776"/>
                </a:lnTo>
                <a:lnTo>
                  <a:pt x="200856" y="918144"/>
                </a:lnTo>
                <a:lnTo>
                  <a:pt x="201620" y="918144"/>
                </a:lnTo>
                <a:lnTo>
                  <a:pt x="201620" y="917304"/>
                </a:lnTo>
                <a:lnTo>
                  <a:pt x="202384" y="918907"/>
                </a:lnTo>
                <a:lnTo>
                  <a:pt x="202384" y="918144"/>
                </a:lnTo>
                <a:lnTo>
                  <a:pt x="203912" y="919747"/>
                </a:lnTo>
                <a:lnTo>
                  <a:pt x="203912" y="918907"/>
                </a:lnTo>
                <a:lnTo>
                  <a:pt x="204676" y="917304"/>
                </a:lnTo>
                <a:lnTo>
                  <a:pt x="204676" y="918144"/>
                </a:lnTo>
                <a:lnTo>
                  <a:pt x="205440" y="918144"/>
                </a:lnTo>
                <a:lnTo>
                  <a:pt x="205440" y="917304"/>
                </a:lnTo>
                <a:lnTo>
                  <a:pt x="205440" y="918907"/>
                </a:lnTo>
                <a:lnTo>
                  <a:pt x="206280" y="917304"/>
                </a:lnTo>
                <a:lnTo>
                  <a:pt x="206280" y="915776"/>
                </a:lnTo>
                <a:lnTo>
                  <a:pt x="207807" y="917304"/>
                </a:lnTo>
                <a:lnTo>
                  <a:pt x="208571" y="917304"/>
                </a:lnTo>
                <a:lnTo>
                  <a:pt x="208571" y="918907"/>
                </a:lnTo>
                <a:lnTo>
                  <a:pt x="209335" y="902183"/>
                </a:lnTo>
                <a:lnTo>
                  <a:pt x="209335" y="782976"/>
                </a:lnTo>
                <a:lnTo>
                  <a:pt x="209335" y="604663"/>
                </a:lnTo>
                <a:lnTo>
                  <a:pt x="210099" y="423905"/>
                </a:lnTo>
                <a:lnTo>
                  <a:pt x="210099" y="328677"/>
                </a:lnTo>
                <a:lnTo>
                  <a:pt x="211703" y="352732"/>
                </a:lnTo>
                <a:lnTo>
                  <a:pt x="211703" y="424669"/>
                </a:lnTo>
                <a:lnTo>
                  <a:pt x="212467" y="503860"/>
                </a:lnTo>
                <a:lnTo>
                  <a:pt x="212467" y="575873"/>
                </a:lnTo>
                <a:lnTo>
                  <a:pt x="212467" y="637424"/>
                </a:lnTo>
                <a:lnTo>
                  <a:pt x="213231" y="690192"/>
                </a:lnTo>
                <a:lnTo>
                  <a:pt x="213231" y="732575"/>
                </a:lnTo>
                <a:lnTo>
                  <a:pt x="213995" y="764572"/>
                </a:lnTo>
                <a:lnTo>
                  <a:pt x="213995" y="794966"/>
                </a:lnTo>
                <a:lnTo>
                  <a:pt x="215522" y="814974"/>
                </a:lnTo>
                <a:lnTo>
                  <a:pt x="215522" y="831774"/>
                </a:lnTo>
                <a:lnTo>
                  <a:pt x="215522" y="847735"/>
                </a:lnTo>
                <a:lnTo>
                  <a:pt x="216363" y="858960"/>
                </a:lnTo>
                <a:lnTo>
                  <a:pt x="216363" y="869346"/>
                </a:lnTo>
                <a:lnTo>
                  <a:pt x="217127" y="878128"/>
                </a:lnTo>
                <a:lnTo>
                  <a:pt x="217127" y="883779"/>
                </a:lnTo>
                <a:lnTo>
                  <a:pt x="217890" y="887750"/>
                </a:lnTo>
                <a:lnTo>
                  <a:pt x="217890" y="894165"/>
                </a:lnTo>
                <a:lnTo>
                  <a:pt x="219418" y="894928"/>
                </a:lnTo>
                <a:lnTo>
                  <a:pt x="219418" y="899740"/>
                </a:lnTo>
                <a:lnTo>
                  <a:pt x="219418" y="902183"/>
                </a:lnTo>
                <a:lnTo>
                  <a:pt x="220182" y="903711"/>
                </a:lnTo>
                <a:lnTo>
                  <a:pt x="220182" y="906918"/>
                </a:lnTo>
                <a:lnTo>
                  <a:pt x="220946" y="907758"/>
                </a:lnTo>
                <a:lnTo>
                  <a:pt x="220946" y="906918"/>
                </a:lnTo>
                <a:lnTo>
                  <a:pt x="221786" y="910125"/>
                </a:lnTo>
                <a:lnTo>
                  <a:pt x="223314" y="910965"/>
                </a:lnTo>
                <a:lnTo>
                  <a:pt x="223314" y="910125"/>
                </a:lnTo>
                <a:lnTo>
                  <a:pt x="224078" y="910965"/>
                </a:lnTo>
                <a:lnTo>
                  <a:pt x="224078" y="911729"/>
                </a:lnTo>
                <a:lnTo>
                  <a:pt x="224842" y="911729"/>
                </a:lnTo>
                <a:lnTo>
                  <a:pt x="224842" y="913333"/>
                </a:lnTo>
                <a:lnTo>
                  <a:pt x="225605" y="913333"/>
                </a:lnTo>
                <a:lnTo>
                  <a:pt x="225605" y="914936"/>
                </a:lnTo>
                <a:lnTo>
                  <a:pt x="227210" y="914173"/>
                </a:lnTo>
                <a:lnTo>
                  <a:pt x="227973" y="917304"/>
                </a:lnTo>
                <a:lnTo>
                  <a:pt x="227973" y="915776"/>
                </a:lnTo>
                <a:lnTo>
                  <a:pt x="228737" y="917304"/>
                </a:lnTo>
                <a:lnTo>
                  <a:pt x="228737" y="918144"/>
                </a:lnTo>
                <a:lnTo>
                  <a:pt x="228737" y="917304"/>
                </a:lnTo>
                <a:lnTo>
                  <a:pt x="229501" y="918907"/>
                </a:lnTo>
                <a:lnTo>
                  <a:pt x="231029" y="918144"/>
                </a:lnTo>
                <a:lnTo>
                  <a:pt x="231029" y="918907"/>
                </a:lnTo>
                <a:lnTo>
                  <a:pt x="231869" y="918144"/>
                </a:lnTo>
                <a:lnTo>
                  <a:pt x="231869" y="917304"/>
                </a:lnTo>
                <a:lnTo>
                  <a:pt x="231869" y="918144"/>
                </a:lnTo>
                <a:lnTo>
                  <a:pt x="232633" y="917304"/>
                </a:lnTo>
                <a:lnTo>
                  <a:pt x="233397" y="918144"/>
                </a:lnTo>
                <a:lnTo>
                  <a:pt x="233397" y="915776"/>
                </a:lnTo>
                <a:lnTo>
                  <a:pt x="234924" y="903711"/>
                </a:lnTo>
                <a:lnTo>
                  <a:pt x="234924" y="791759"/>
                </a:lnTo>
                <a:lnTo>
                  <a:pt x="235688" y="615812"/>
                </a:lnTo>
                <a:lnTo>
                  <a:pt x="235688" y="441469"/>
                </a:lnTo>
                <a:lnTo>
                  <a:pt x="235688" y="344714"/>
                </a:lnTo>
                <a:lnTo>
                  <a:pt x="236452" y="364722"/>
                </a:lnTo>
                <a:lnTo>
                  <a:pt x="236452" y="436658"/>
                </a:lnTo>
                <a:lnTo>
                  <a:pt x="237292" y="516689"/>
                </a:lnTo>
                <a:lnTo>
                  <a:pt x="237292" y="587022"/>
                </a:lnTo>
                <a:lnTo>
                  <a:pt x="238820" y="648649"/>
                </a:lnTo>
                <a:lnTo>
                  <a:pt x="238820" y="698974"/>
                </a:lnTo>
                <a:lnTo>
                  <a:pt x="238820" y="738226"/>
                </a:lnTo>
                <a:lnTo>
                  <a:pt x="239584" y="770987"/>
                </a:lnTo>
                <a:lnTo>
                  <a:pt x="239584" y="798173"/>
                </a:lnTo>
                <a:lnTo>
                  <a:pt x="240348" y="816577"/>
                </a:lnTo>
                <a:lnTo>
                  <a:pt x="240348" y="835745"/>
                </a:lnTo>
                <a:lnTo>
                  <a:pt x="241112" y="847735"/>
                </a:lnTo>
                <a:lnTo>
                  <a:pt x="241112" y="856593"/>
                </a:lnTo>
                <a:lnTo>
                  <a:pt x="241112" y="867742"/>
                </a:lnTo>
                <a:lnTo>
                  <a:pt x="242716" y="874921"/>
                </a:lnTo>
                <a:lnTo>
                  <a:pt x="242716" y="882175"/>
                </a:lnTo>
                <a:lnTo>
                  <a:pt x="243480" y="887750"/>
                </a:lnTo>
                <a:lnTo>
                  <a:pt x="243480" y="890957"/>
                </a:lnTo>
                <a:lnTo>
                  <a:pt x="244244" y="895769"/>
                </a:lnTo>
                <a:lnTo>
                  <a:pt x="244244" y="898976"/>
                </a:lnTo>
                <a:lnTo>
                  <a:pt x="245007" y="899740"/>
                </a:lnTo>
                <a:lnTo>
                  <a:pt x="245007" y="902947"/>
                </a:lnTo>
                <a:lnTo>
                  <a:pt x="246535" y="905314"/>
                </a:lnTo>
                <a:lnTo>
                  <a:pt x="246535" y="907758"/>
                </a:lnTo>
                <a:lnTo>
                  <a:pt x="247375" y="910125"/>
                </a:lnTo>
                <a:lnTo>
                  <a:pt x="247375" y="910965"/>
                </a:lnTo>
                <a:lnTo>
                  <a:pt x="248139" y="911729"/>
                </a:lnTo>
                <a:lnTo>
                  <a:pt x="248903" y="913333"/>
                </a:lnTo>
                <a:lnTo>
                  <a:pt x="248903" y="911729"/>
                </a:lnTo>
                <a:lnTo>
                  <a:pt x="250431" y="914173"/>
                </a:lnTo>
                <a:lnTo>
                  <a:pt x="251195" y="913333"/>
                </a:lnTo>
                <a:lnTo>
                  <a:pt x="251195" y="914173"/>
                </a:lnTo>
                <a:lnTo>
                  <a:pt x="251195" y="914936"/>
                </a:lnTo>
                <a:lnTo>
                  <a:pt x="251959" y="914173"/>
                </a:lnTo>
                <a:lnTo>
                  <a:pt x="251959" y="914936"/>
                </a:lnTo>
                <a:lnTo>
                  <a:pt x="252799" y="913333"/>
                </a:lnTo>
                <a:lnTo>
                  <a:pt x="254327" y="913333"/>
                </a:lnTo>
                <a:lnTo>
                  <a:pt x="254327" y="911729"/>
                </a:lnTo>
                <a:lnTo>
                  <a:pt x="255090" y="913333"/>
                </a:lnTo>
                <a:lnTo>
                  <a:pt x="255090" y="914173"/>
                </a:lnTo>
                <a:lnTo>
                  <a:pt x="255854" y="915776"/>
                </a:lnTo>
                <a:lnTo>
                  <a:pt x="256618" y="915776"/>
                </a:lnTo>
                <a:lnTo>
                  <a:pt x="256618" y="918144"/>
                </a:lnTo>
                <a:lnTo>
                  <a:pt x="258222" y="917304"/>
                </a:lnTo>
                <a:lnTo>
                  <a:pt x="258986" y="915776"/>
                </a:lnTo>
                <a:lnTo>
                  <a:pt x="258986" y="917304"/>
                </a:lnTo>
                <a:lnTo>
                  <a:pt x="259750" y="902947"/>
                </a:lnTo>
                <a:lnTo>
                  <a:pt x="259750" y="786184"/>
                </a:lnTo>
                <a:lnTo>
                  <a:pt x="260514" y="617416"/>
                </a:lnTo>
                <a:lnTo>
                  <a:pt x="260514" y="451855"/>
                </a:lnTo>
                <a:lnTo>
                  <a:pt x="262041" y="361514"/>
                </a:lnTo>
                <a:lnTo>
                  <a:pt x="262041" y="389464"/>
                </a:lnTo>
                <a:lnTo>
                  <a:pt x="262041" y="458270"/>
                </a:lnTo>
                <a:lnTo>
                  <a:pt x="262882" y="535017"/>
                </a:lnTo>
                <a:lnTo>
                  <a:pt x="262882" y="603823"/>
                </a:lnTo>
                <a:lnTo>
                  <a:pt x="263646" y="660639"/>
                </a:lnTo>
                <a:lnTo>
                  <a:pt x="263646" y="708596"/>
                </a:lnTo>
                <a:lnTo>
                  <a:pt x="264409" y="747772"/>
                </a:lnTo>
                <a:lnTo>
                  <a:pt x="264409" y="776562"/>
                </a:lnTo>
                <a:lnTo>
                  <a:pt x="264409" y="802984"/>
                </a:lnTo>
                <a:lnTo>
                  <a:pt x="265937" y="822992"/>
                </a:lnTo>
                <a:lnTo>
                  <a:pt x="265937" y="839793"/>
                </a:lnTo>
                <a:lnTo>
                  <a:pt x="266701" y="852546"/>
                </a:lnTo>
                <a:lnTo>
                  <a:pt x="266701" y="862931"/>
                </a:lnTo>
                <a:lnTo>
                  <a:pt x="267465" y="870950"/>
                </a:lnTo>
                <a:lnTo>
                  <a:pt x="267465" y="878128"/>
                </a:lnTo>
                <a:lnTo>
                  <a:pt x="267465" y="882939"/>
                </a:lnTo>
                <a:lnTo>
                  <a:pt x="268305" y="890117"/>
                </a:lnTo>
                <a:lnTo>
                  <a:pt x="268305" y="894165"/>
                </a:lnTo>
                <a:lnTo>
                  <a:pt x="269833" y="897372"/>
                </a:lnTo>
                <a:lnTo>
                  <a:pt x="269833" y="901343"/>
                </a:lnTo>
                <a:lnTo>
                  <a:pt x="270597" y="902183"/>
                </a:lnTo>
                <a:lnTo>
                  <a:pt x="270597" y="902947"/>
                </a:lnTo>
                <a:lnTo>
                  <a:pt x="271361" y="906154"/>
                </a:lnTo>
                <a:lnTo>
                  <a:pt x="271361" y="907758"/>
                </a:lnTo>
                <a:lnTo>
                  <a:pt x="272124" y="910125"/>
                </a:lnTo>
                <a:lnTo>
                  <a:pt x="273729" y="911729"/>
                </a:lnTo>
                <a:lnTo>
                  <a:pt x="273729" y="913333"/>
                </a:lnTo>
                <a:lnTo>
                  <a:pt x="275256" y="915776"/>
                </a:lnTo>
                <a:lnTo>
                  <a:pt x="276020" y="914936"/>
                </a:lnTo>
                <a:lnTo>
                  <a:pt x="277548" y="914936"/>
                </a:lnTo>
                <a:lnTo>
                  <a:pt x="277548" y="914173"/>
                </a:lnTo>
                <a:lnTo>
                  <a:pt x="277548" y="914936"/>
                </a:lnTo>
                <a:lnTo>
                  <a:pt x="278388" y="914936"/>
                </a:lnTo>
                <a:lnTo>
                  <a:pt x="278388" y="915776"/>
                </a:lnTo>
                <a:lnTo>
                  <a:pt x="279152" y="917304"/>
                </a:lnTo>
                <a:lnTo>
                  <a:pt x="279152" y="914936"/>
                </a:lnTo>
                <a:lnTo>
                  <a:pt x="279916" y="915776"/>
                </a:lnTo>
                <a:lnTo>
                  <a:pt x="281444" y="914173"/>
                </a:lnTo>
                <a:lnTo>
                  <a:pt x="281444" y="915776"/>
                </a:lnTo>
                <a:lnTo>
                  <a:pt x="282207" y="915776"/>
                </a:lnTo>
                <a:lnTo>
                  <a:pt x="282207" y="918144"/>
                </a:lnTo>
                <a:lnTo>
                  <a:pt x="282971" y="917304"/>
                </a:lnTo>
                <a:lnTo>
                  <a:pt x="282971" y="918144"/>
                </a:lnTo>
                <a:lnTo>
                  <a:pt x="283811" y="918144"/>
                </a:lnTo>
                <a:lnTo>
                  <a:pt x="283811" y="915776"/>
                </a:lnTo>
                <a:lnTo>
                  <a:pt x="283811" y="917304"/>
                </a:lnTo>
                <a:lnTo>
                  <a:pt x="285339" y="907758"/>
                </a:lnTo>
                <a:lnTo>
                  <a:pt x="285339" y="803748"/>
                </a:lnTo>
                <a:lnTo>
                  <a:pt x="286103" y="643838"/>
                </a:lnTo>
                <a:lnTo>
                  <a:pt x="286103" y="476674"/>
                </a:lnTo>
                <a:lnTo>
                  <a:pt x="286867" y="382286"/>
                </a:lnTo>
                <a:lnTo>
                  <a:pt x="286867" y="405501"/>
                </a:lnTo>
                <a:lnTo>
                  <a:pt x="287631" y="471863"/>
                </a:lnTo>
                <a:lnTo>
                  <a:pt x="287631" y="543036"/>
                </a:lnTo>
                <a:lnTo>
                  <a:pt x="287631" y="609397"/>
                </a:lnTo>
                <a:lnTo>
                  <a:pt x="289235" y="664610"/>
                </a:lnTo>
                <a:lnTo>
                  <a:pt x="289235" y="711804"/>
                </a:lnTo>
                <a:lnTo>
                  <a:pt x="289999" y="750979"/>
                </a:lnTo>
                <a:lnTo>
                  <a:pt x="289999" y="780609"/>
                </a:lnTo>
                <a:lnTo>
                  <a:pt x="290763" y="804588"/>
                </a:lnTo>
                <a:lnTo>
                  <a:pt x="290763" y="826199"/>
                </a:lnTo>
                <a:lnTo>
                  <a:pt x="290763" y="839793"/>
                </a:lnTo>
                <a:lnTo>
                  <a:pt x="291526" y="852546"/>
                </a:lnTo>
                <a:lnTo>
                  <a:pt x="291526" y="862931"/>
                </a:lnTo>
                <a:lnTo>
                  <a:pt x="293054" y="871790"/>
                </a:lnTo>
                <a:lnTo>
                  <a:pt x="293054" y="879732"/>
                </a:lnTo>
                <a:lnTo>
                  <a:pt x="293894" y="885383"/>
                </a:lnTo>
                <a:lnTo>
                  <a:pt x="293894" y="890957"/>
                </a:lnTo>
                <a:lnTo>
                  <a:pt x="293894" y="894928"/>
                </a:lnTo>
                <a:lnTo>
                  <a:pt x="294658" y="894928"/>
                </a:lnTo>
                <a:lnTo>
                  <a:pt x="294658" y="901343"/>
                </a:lnTo>
                <a:lnTo>
                  <a:pt x="295422" y="902183"/>
                </a:lnTo>
                <a:lnTo>
                  <a:pt x="295422" y="903711"/>
                </a:lnTo>
                <a:lnTo>
                  <a:pt x="296950" y="906918"/>
                </a:lnTo>
                <a:lnTo>
                  <a:pt x="296950" y="906154"/>
                </a:lnTo>
                <a:lnTo>
                  <a:pt x="297714" y="909362"/>
                </a:lnTo>
                <a:lnTo>
                  <a:pt x="297714" y="907758"/>
                </a:lnTo>
                <a:lnTo>
                  <a:pt x="297714" y="910125"/>
                </a:lnTo>
                <a:lnTo>
                  <a:pt x="298478" y="914173"/>
                </a:lnTo>
                <a:lnTo>
                  <a:pt x="298478" y="913333"/>
                </a:lnTo>
                <a:lnTo>
                  <a:pt x="300082" y="914936"/>
                </a:lnTo>
                <a:lnTo>
                  <a:pt x="300846" y="914173"/>
                </a:lnTo>
                <a:lnTo>
                  <a:pt x="300846" y="914936"/>
                </a:lnTo>
                <a:lnTo>
                  <a:pt x="300846" y="913333"/>
                </a:lnTo>
                <a:lnTo>
                  <a:pt x="301609" y="914173"/>
                </a:lnTo>
                <a:lnTo>
                  <a:pt x="301609" y="914936"/>
                </a:lnTo>
                <a:lnTo>
                  <a:pt x="302373" y="914173"/>
                </a:lnTo>
                <a:lnTo>
                  <a:pt x="302373" y="915776"/>
                </a:lnTo>
                <a:lnTo>
                  <a:pt x="303977" y="914936"/>
                </a:lnTo>
                <a:lnTo>
                  <a:pt x="303977" y="915776"/>
                </a:lnTo>
                <a:lnTo>
                  <a:pt x="304741" y="915776"/>
                </a:lnTo>
                <a:lnTo>
                  <a:pt x="304741" y="917304"/>
                </a:lnTo>
                <a:lnTo>
                  <a:pt x="305505" y="918144"/>
                </a:lnTo>
                <a:lnTo>
                  <a:pt x="305505" y="917304"/>
                </a:lnTo>
                <a:lnTo>
                  <a:pt x="306269" y="918144"/>
                </a:lnTo>
                <a:lnTo>
                  <a:pt x="307797" y="917304"/>
                </a:lnTo>
                <a:lnTo>
                  <a:pt x="307797" y="915776"/>
                </a:lnTo>
                <a:lnTo>
                  <a:pt x="308561" y="918907"/>
                </a:lnTo>
                <a:lnTo>
                  <a:pt x="309401" y="918144"/>
                </a:lnTo>
                <a:lnTo>
                  <a:pt x="309401" y="918907"/>
                </a:lnTo>
                <a:lnTo>
                  <a:pt x="310165" y="918144"/>
                </a:lnTo>
                <a:lnTo>
                  <a:pt x="310165" y="909362"/>
                </a:lnTo>
                <a:lnTo>
                  <a:pt x="310165" y="811766"/>
                </a:lnTo>
                <a:lnTo>
                  <a:pt x="311692" y="654988"/>
                </a:lnTo>
                <a:lnTo>
                  <a:pt x="311692" y="498285"/>
                </a:lnTo>
                <a:lnTo>
                  <a:pt x="312456" y="401454"/>
                </a:lnTo>
                <a:lnTo>
                  <a:pt x="312456" y="417490"/>
                </a:lnTo>
                <a:lnTo>
                  <a:pt x="313220" y="482249"/>
                </a:lnTo>
                <a:lnTo>
                  <a:pt x="313220" y="551054"/>
                </a:lnTo>
                <a:lnTo>
                  <a:pt x="313984" y="613445"/>
                </a:lnTo>
                <a:lnTo>
                  <a:pt x="313984" y="669421"/>
                </a:lnTo>
                <a:lnTo>
                  <a:pt x="313984" y="712567"/>
                </a:lnTo>
                <a:lnTo>
                  <a:pt x="315588" y="750216"/>
                </a:lnTo>
                <a:lnTo>
                  <a:pt x="315588" y="779769"/>
                </a:lnTo>
                <a:lnTo>
                  <a:pt x="316352" y="802984"/>
                </a:lnTo>
                <a:lnTo>
                  <a:pt x="316352" y="824596"/>
                </a:lnTo>
                <a:lnTo>
                  <a:pt x="317116" y="839793"/>
                </a:lnTo>
                <a:lnTo>
                  <a:pt x="317116" y="851782"/>
                </a:lnTo>
                <a:lnTo>
                  <a:pt x="317116" y="862931"/>
                </a:lnTo>
                <a:lnTo>
                  <a:pt x="317880" y="869346"/>
                </a:lnTo>
                <a:lnTo>
                  <a:pt x="317880" y="878128"/>
                </a:lnTo>
                <a:lnTo>
                  <a:pt x="319484" y="883779"/>
                </a:lnTo>
                <a:lnTo>
                  <a:pt x="319484" y="889354"/>
                </a:lnTo>
                <a:lnTo>
                  <a:pt x="320248" y="894928"/>
                </a:lnTo>
                <a:lnTo>
                  <a:pt x="320248" y="897372"/>
                </a:lnTo>
                <a:lnTo>
                  <a:pt x="320248" y="898136"/>
                </a:lnTo>
                <a:lnTo>
                  <a:pt x="321011" y="901343"/>
                </a:lnTo>
                <a:lnTo>
                  <a:pt x="321011" y="902183"/>
                </a:lnTo>
                <a:lnTo>
                  <a:pt x="321775" y="905314"/>
                </a:lnTo>
                <a:lnTo>
                  <a:pt x="321775" y="906918"/>
                </a:lnTo>
              </a:path>
            </a:pathLst>
          </a:custGeom>
          <a:ln w="38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1878389" y="3366605"/>
            <a:ext cx="320040" cy="496570"/>
          </a:xfrm>
          <a:custGeom>
            <a:avLst/>
            <a:gdLst/>
            <a:ahLst/>
            <a:cxnLst/>
            <a:rect l="l" t="t" r="r" b="b"/>
            <a:pathLst>
              <a:path w="320039" h="496570">
                <a:moveTo>
                  <a:pt x="0" y="481179"/>
                </a:moveTo>
                <a:lnTo>
                  <a:pt x="1527" y="481179"/>
                </a:lnTo>
                <a:lnTo>
                  <a:pt x="1527" y="485150"/>
                </a:lnTo>
                <a:lnTo>
                  <a:pt x="2291" y="485990"/>
                </a:lnTo>
                <a:lnTo>
                  <a:pt x="2291" y="488358"/>
                </a:lnTo>
                <a:lnTo>
                  <a:pt x="2291" y="489961"/>
                </a:lnTo>
                <a:lnTo>
                  <a:pt x="3131" y="489198"/>
                </a:lnTo>
                <a:lnTo>
                  <a:pt x="3131" y="491565"/>
                </a:lnTo>
                <a:lnTo>
                  <a:pt x="3895" y="489961"/>
                </a:lnTo>
                <a:lnTo>
                  <a:pt x="5423" y="492405"/>
                </a:lnTo>
                <a:lnTo>
                  <a:pt x="5423" y="489961"/>
                </a:lnTo>
                <a:lnTo>
                  <a:pt x="5423" y="493169"/>
                </a:lnTo>
                <a:lnTo>
                  <a:pt x="6187" y="493169"/>
                </a:lnTo>
                <a:lnTo>
                  <a:pt x="6951" y="495613"/>
                </a:lnTo>
                <a:lnTo>
                  <a:pt x="6951" y="492405"/>
                </a:lnTo>
                <a:lnTo>
                  <a:pt x="7714" y="493169"/>
                </a:lnTo>
                <a:lnTo>
                  <a:pt x="7714" y="492405"/>
                </a:lnTo>
                <a:lnTo>
                  <a:pt x="9319" y="492405"/>
                </a:lnTo>
                <a:lnTo>
                  <a:pt x="9319" y="489961"/>
                </a:lnTo>
                <a:lnTo>
                  <a:pt x="10082" y="492405"/>
                </a:lnTo>
                <a:lnTo>
                  <a:pt x="10846" y="492405"/>
                </a:lnTo>
                <a:lnTo>
                  <a:pt x="10846" y="491565"/>
                </a:lnTo>
                <a:lnTo>
                  <a:pt x="11610" y="489961"/>
                </a:lnTo>
                <a:lnTo>
                  <a:pt x="11610" y="492405"/>
                </a:lnTo>
                <a:lnTo>
                  <a:pt x="11610" y="493169"/>
                </a:lnTo>
                <a:lnTo>
                  <a:pt x="13138" y="491565"/>
                </a:lnTo>
                <a:lnTo>
                  <a:pt x="13138" y="494009"/>
                </a:lnTo>
                <a:lnTo>
                  <a:pt x="13978" y="491565"/>
                </a:lnTo>
                <a:lnTo>
                  <a:pt x="13978" y="485990"/>
                </a:lnTo>
                <a:lnTo>
                  <a:pt x="14742" y="392443"/>
                </a:lnTo>
                <a:lnTo>
                  <a:pt x="14742" y="242155"/>
                </a:lnTo>
                <a:lnTo>
                  <a:pt x="14742" y="91944"/>
                </a:lnTo>
                <a:lnTo>
                  <a:pt x="15506" y="0"/>
                </a:lnTo>
                <a:lnTo>
                  <a:pt x="15506" y="15960"/>
                </a:lnTo>
                <a:lnTo>
                  <a:pt x="17034" y="75907"/>
                </a:lnTo>
                <a:lnTo>
                  <a:pt x="17034" y="141505"/>
                </a:lnTo>
                <a:lnTo>
                  <a:pt x="17797" y="205423"/>
                </a:lnTo>
                <a:lnTo>
                  <a:pt x="17797" y="257352"/>
                </a:lnTo>
                <a:lnTo>
                  <a:pt x="18561" y="298971"/>
                </a:lnTo>
                <a:lnTo>
                  <a:pt x="18561" y="336543"/>
                </a:lnTo>
                <a:lnTo>
                  <a:pt x="18561" y="362889"/>
                </a:lnTo>
                <a:lnTo>
                  <a:pt x="19325" y="386104"/>
                </a:lnTo>
                <a:lnTo>
                  <a:pt x="19325" y="405272"/>
                </a:lnTo>
                <a:lnTo>
                  <a:pt x="20929" y="418865"/>
                </a:lnTo>
                <a:lnTo>
                  <a:pt x="20929" y="430854"/>
                </a:lnTo>
                <a:lnTo>
                  <a:pt x="21693" y="439637"/>
                </a:lnTo>
                <a:lnTo>
                  <a:pt x="21693" y="447655"/>
                </a:lnTo>
                <a:lnTo>
                  <a:pt x="21693" y="455597"/>
                </a:lnTo>
                <a:lnTo>
                  <a:pt x="22457" y="459644"/>
                </a:lnTo>
                <a:lnTo>
                  <a:pt x="22457" y="465219"/>
                </a:lnTo>
                <a:lnTo>
                  <a:pt x="23221" y="469190"/>
                </a:lnTo>
                <a:lnTo>
                  <a:pt x="23221" y="472397"/>
                </a:lnTo>
                <a:lnTo>
                  <a:pt x="24749" y="477972"/>
                </a:lnTo>
                <a:lnTo>
                  <a:pt x="24749" y="482019"/>
                </a:lnTo>
                <a:lnTo>
                  <a:pt x="25589" y="484387"/>
                </a:lnTo>
                <a:lnTo>
                  <a:pt x="26353" y="485990"/>
                </a:lnTo>
                <a:lnTo>
                  <a:pt x="26353" y="485150"/>
                </a:lnTo>
                <a:lnTo>
                  <a:pt x="27117" y="487594"/>
                </a:lnTo>
                <a:lnTo>
                  <a:pt x="28644" y="488358"/>
                </a:lnTo>
                <a:lnTo>
                  <a:pt x="28644" y="489198"/>
                </a:lnTo>
                <a:lnTo>
                  <a:pt x="28644" y="487594"/>
                </a:lnTo>
                <a:lnTo>
                  <a:pt x="29408" y="489961"/>
                </a:lnTo>
                <a:lnTo>
                  <a:pt x="30172" y="489961"/>
                </a:lnTo>
                <a:lnTo>
                  <a:pt x="30172" y="492405"/>
                </a:lnTo>
                <a:lnTo>
                  <a:pt x="31012" y="491565"/>
                </a:lnTo>
                <a:lnTo>
                  <a:pt x="31012" y="492405"/>
                </a:lnTo>
                <a:lnTo>
                  <a:pt x="31012" y="491565"/>
                </a:lnTo>
                <a:lnTo>
                  <a:pt x="32540" y="489961"/>
                </a:lnTo>
                <a:lnTo>
                  <a:pt x="32540" y="491565"/>
                </a:lnTo>
                <a:lnTo>
                  <a:pt x="33304" y="489198"/>
                </a:lnTo>
                <a:lnTo>
                  <a:pt x="33304" y="489961"/>
                </a:lnTo>
                <a:lnTo>
                  <a:pt x="34068" y="489198"/>
                </a:lnTo>
                <a:lnTo>
                  <a:pt x="34068" y="491565"/>
                </a:lnTo>
                <a:lnTo>
                  <a:pt x="34831" y="489961"/>
                </a:lnTo>
                <a:lnTo>
                  <a:pt x="34831" y="492405"/>
                </a:lnTo>
                <a:lnTo>
                  <a:pt x="36436" y="491565"/>
                </a:lnTo>
                <a:lnTo>
                  <a:pt x="36436" y="492405"/>
                </a:lnTo>
                <a:lnTo>
                  <a:pt x="37199" y="493169"/>
                </a:lnTo>
                <a:lnTo>
                  <a:pt x="37199" y="491565"/>
                </a:lnTo>
                <a:lnTo>
                  <a:pt x="37963" y="492405"/>
                </a:lnTo>
                <a:lnTo>
                  <a:pt x="37963" y="491565"/>
                </a:lnTo>
                <a:lnTo>
                  <a:pt x="37963" y="492405"/>
                </a:lnTo>
                <a:lnTo>
                  <a:pt x="38727" y="493169"/>
                </a:lnTo>
                <a:lnTo>
                  <a:pt x="38727" y="485150"/>
                </a:lnTo>
                <a:lnTo>
                  <a:pt x="40255" y="394886"/>
                </a:lnTo>
                <a:lnTo>
                  <a:pt x="40255" y="247806"/>
                </a:lnTo>
                <a:lnTo>
                  <a:pt x="41019" y="103933"/>
                </a:lnTo>
                <a:lnTo>
                  <a:pt x="41019" y="18404"/>
                </a:lnTo>
                <a:lnTo>
                  <a:pt x="41019" y="34364"/>
                </a:lnTo>
                <a:lnTo>
                  <a:pt x="41859" y="91944"/>
                </a:lnTo>
                <a:lnTo>
                  <a:pt x="41859" y="155098"/>
                </a:lnTo>
                <a:lnTo>
                  <a:pt x="42623" y="214205"/>
                </a:lnTo>
                <a:lnTo>
                  <a:pt x="42623" y="265370"/>
                </a:lnTo>
                <a:lnTo>
                  <a:pt x="44151" y="305309"/>
                </a:lnTo>
                <a:lnTo>
                  <a:pt x="44151" y="341278"/>
                </a:lnTo>
                <a:lnTo>
                  <a:pt x="44914" y="366860"/>
                </a:lnTo>
                <a:lnTo>
                  <a:pt x="44914" y="388472"/>
                </a:lnTo>
                <a:lnTo>
                  <a:pt x="44914" y="409243"/>
                </a:lnTo>
                <a:lnTo>
                  <a:pt x="45678" y="422072"/>
                </a:lnTo>
                <a:lnTo>
                  <a:pt x="45678" y="435666"/>
                </a:lnTo>
                <a:lnTo>
                  <a:pt x="46442" y="443608"/>
                </a:lnTo>
                <a:lnTo>
                  <a:pt x="46442" y="450022"/>
                </a:lnTo>
                <a:lnTo>
                  <a:pt x="48046" y="456437"/>
                </a:lnTo>
                <a:lnTo>
                  <a:pt x="48046" y="460408"/>
                </a:lnTo>
                <a:lnTo>
                  <a:pt x="48046" y="465983"/>
                </a:lnTo>
                <a:lnTo>
                  <a:pt x="48810" y="469190"/>
                </a:lnTo>
                <a:lnTo>
                  <a:pt x="48810" y="473161"/>
                </a:lnTo>
                <a:lnTo>
                  <a:pt x="49574" y="475605"/>
                </a:lnTo>
                <a:lnTo>
                  <a:pt x="49574" y="476368"/>
                </a:lnTo>
                <a:lnTo>
                  <a:pt x="50338" y="480416"/>
                </a:lnTo>
                <a:lnTo>
                  <a:pt x="50338" y="482019"/>
                </a:lnTo>
                <a:lnTo>
                  <a:pt x="50338" y="485150"/>
                </a:lnTo>
                <a:lnTo>
                  <a:pt x="51866" y="485150"/>
                </a:lnTo>
                <a:lnTo>
                  <a:pt x="52629" y="488358"/>
                </a:lnTo>
                <a:lnTo>
                  <a:pt x="53470" y="489198"/>
                </a:lnTo>
                <a:lnTo>
                  <a:pt x="53470" y="487594"/>
                </a:lnTo>
                <a:lnTo>
                  <a:pt x="54234" y="488358"/>
                </a:lnTo>
                <a:lnTo>
                  <a:pt x="54234" y="489198"/>
                </a:lnTo>
                <a:lnTo>
                  <a:pt x="55761" y="492405"/>
                </a:lnTo>
                <a:lnTo>
                  <a:pt x="55761" y="489961"/>
                </a:lnTo>
                <a:lnTo>
                  <a:pt x="56525" y="492405"/>
                </a:lnTo>
                <a:lnTo>
                  <a:pt x="57289" y="491565"/>
                </a:lnTo>
                <a:lnTo>
                  <a:pt x="57289" y="493169"/>
                </a:lnTo>
                <a:lnTo>
                  <a:pt x="57289" y="491565"/>
                </a:lnTo>
                <a:lnTo>
                  <a:pt x="58053" y="493169"/>
                </a:lnTo>
                <a:lnTo>
                  <a:pt x="58053" y="492405"/>
                </a:lnTo>
                <a:lnTo>
                  <a:pt x="59657" y="491565"/>
                </a:lnTo>
                <a:lnTo>
                  <a:pt x="60421" y="489198"/>
                </a:lnTo>
                <a:lnTo>
                  <a:pt x="60421" y="492405"/>
                </a:lnTo>
                <a:lnTo>
                  <a:pt x="60421" y="489961"/>
                </a:lnTo>
                <a:lnTo>
                  <a:pt x="61185" y="491565"/>
                </a:lnTo>
                <a:lnTo>
                  <a:pt x="61185" y="493169"/>
                </a:lnTo>
                <a:lnTo>
                  <a:pt x="61949" y="489961"/>
                </a:lnTo>
                <a:lnTo>
                  <a:pt x="61949" y="492405"/>
                </a:lnTo>
                <a:lnTo>
                  <a:pt x="63476" y="491565"/>
                </a:lnTo>
                <a:lnTo>
                  <a:pt x="63476" y="492405"/>
                </a:lnTo>
                <a:lnTo>
                  <a:pt x="64316" y="491565"/>
                </a:lnTo>
                <a:lnTo>
                  <a:pt x="64316" y="489198"/>
                </a:lnTo>
                <a:lnTo>
                  <a:pt x="65080" y="405272"/>
                </a:lnTo>
                <a:lnTo>
                  <a:pt x="65080" y="266210"/>
                </a:lnTo>
                <a:lnTo>
                  <a:pt x="65844" y="123101"/>
                </a:lnTo>
                <a:lnTo>
                  <a:pt x="65844" y="35968"/>
                </a:lnTo>
                <a:lnTo>
                  <a:pt x="67372" y="48721"/>
                </a:lnTo>
                <a:lnTo>
                  <a:pt x="67372" y="103093"/>
                </a:lnTo>
                <a:lnTo>
                  <a:pt x="67372" y="166248"/>
                </a:lnTo>
                <a:lnTo>
                  <a:pt x="68136" y="221384"/>
                </a:lnTo>
                <a:lnTo>
                  <a:pt x="68136" y="270945"/>
                </a:lnTo>
                <a:lnTo>
                  <a:pt x="68900" y="312564"/>
                </a:lnTo>
                <a:lnTo>
                  <a:pt x="68900" y="344485"/>
                </a:lnTo>
                <a:lnTo>
                  <a:pt x="69740" y="370907"/>
                </a:lnTo>
                <a:lnTo>
                  <a:pt x="69740" y="392443"/>
                </a:lnTo>
                <a:lnTo>
                  <a:pt x="71268" y="410083"/>
                </a:lnTo>
                <a:lnTo>
                  <a:pt x="71268" y="424440"/>
                </a:lnTo>
                <a:lnTo>
                  <a:pt x="71268" y="435666"/>
                </a:lnTo>
                <a:lnTo>
                  <a:pt x="72031" y="446051"/>
                </a:lnTo>
                <a:lnTo>
                  <a:pt x="72031" y="453230"/>
                </a:lnTo>
                <a:lnTo>
                  <a:pt x="72795" y="460408"/>
                </a:lnTo>
                <a:lnTo>
                  <a:pt x="72795" y="463615"/>
                </a:lnTo>
                <a:lnTo>
                  <a:pt x="73559" y="469190"/>
                </a:lnTo>
                <a:lnTo>
                  <a:pt x="73559" y="472397"/>
                </a:lnTo>
                <a:lnTo>
                  <a:pt x="73559" y="474001"/>
                </a:lnTo>
                <a:lnTo>
                  <a:pt x="75163" y="477208"/>
                </a:lnTo>
                <a:lnTo>
                  <a:pt x="75163" y="479576"/>
                </a:lnTo>
                <a:lnTo>
                  <a:pt x="75927" y="482019"/>
                </a:lnTo>
                <a:lnTo>
                  <a:pt x="76691" y="485150"/>
                </a:lnTo>
                <a:lnTo>
                  <a:pt x="76691" y="484387"/>
                </a:lnTo>
                <a:lnTo>
                  <a:pt x="76691" y="485150"/>
                </a:lnTo>
                <a:lnTo>
                  <a:pt x="77455" y="484387"/>
                </a:lnTo>
                <a:lnTo>
                  <a:pt x="77455" y="485990"/>
                </a:lnTo>
                <a:lnTo>
                  <a:pt x="78983" y="488358"/>
                </a:lnTo>
                <a:lnTo>
                  <a:pt x="79746" y="492405"/>
                </a:lnTo>
                <a:lnTo>
                  <a:pt x="79746" y="491565"/>
                </a:lnTo>
                <a:lnTo>
                  <a:pt x="80510" y="492405"/>
                </a:lnTo>
                <a:lnTo>
                  <a:pt x="80510" y="491565"/>
                </a:lnTo>
                <a:lnTo>
                  <a:pt x="81351" y="492405"/>
                </a:lnTo>
                <a:lnTo>
                  <a:pt x="81351" y="491565"/>
                </a:lnTo>
                <a:lnTo>
                  <a:pt x="82878" y="493169"/>
                </a:lnTo>
                <a:lnTo>
                  <a:pt x="82878" y="489961"/>
                </a:lnTo>
                <a:lnTo>
                  <a:pt x="83642" y="491565"/>
                </a:lnTo>
                <a:lnTo>
                  <a:pt x="83642" y="489961"/>
                </a:lnTo>
                <a:lnTo>
                  <a:pt x="84406" y="491565"/>
                </a:lnTo>
                <a:lnTo>
                  <a:pt x="85170" y="493169"/>
                </a:lnTo>
                <a:lnTo>
                  <a:pt x="85170" y="492405"/>
                </a:lnTo>
                <a:lnTo>
                  <a:pt x="86774" y="494009"/>
                </a:lnTo>
                <a:lnTo>
                  <a:pt x="86774" y="492405"/>
                </a:lnTo>
                <a:lnTo>
                  <a:pt x="87538" y="491565"/>
                </a:lnTo>
                <a:lnTo>
                  <a:pt x="88302" y="492405"/>
                </a:lnTo>
                <a:lnTo>
                  <a:pt x="88302" y="491565"/>
                </a:lnTo>
                <a:lnTo>
                  <a:pt x="89066" y="492405"/>
                </a:lnTo>
                <a:lnTo>
                  <a:pt x="89066" y="491565"/>
                </a:lnTo>
                <a:lnTo>
                  <a:pt x="90593" y="488358"/>
                </a:lnTo>
                <a:lnTo>
                  <a:pt x="90593" y="409243"/>
                </a:lnTo>
                <a:lnTo>
                  <a:pt x="90593" y="277360"/>
                </a:lnTo>
                <a:lnTo>
                  <a:pt x="91357" y="139901"/>
                </a:lnTo>
                <a:lnTo>
                  <a:pt x="91357" y="52768"/>
                </a:lnTo>
                <a:lnTo>
                  <a:pt x="92197" y="63918"/>
                </a:lnTo>
                <a:lnTo>
                  <a:pt x="92197" y="114319"/>
                </a:lnTo>
                <a:lnTo>
                  <a:pt x="92961" y="175870"/>
                </a:lnTo>
                <a:lnTo>
                  <a:pt x="92961" y="230166"/>
                </a:lnTo>
                <a:lnTo>
                  <a:pt x="92961" y="281331"/>
                </a:lnTo>
                <a:lnTo>
                  <a:pt x="94489" y="318902"/>
                </a:lnTo>
                <a:lnTo>
                  <a:pt x="94489" y="350136"/>
                </a:lnTo>
                <a:lnTo>
                  <a:pt x="95253" y="374878"/>
                </a:lnTo>
                <a:lnTo>
                  <a:pt x="95253" y="390839"/>
                </a:lnTo>
                <a:lnTo>
                  <a:pt x="96017" y="410083"/>
                </a:lnTo>
                <a:lnTo>
                  <a:pt x="96017" y="422836"/>
                </a:lnTo>
                <a:lnTo>
                  <a:pt x="96780" y="434062"/>
                </a:lnTo>
                <a:lnTo>
                  <a:pt x="96780" y="441240"/>
                </a:lnTo>
                <a:lnTo>
                  <a:pt x="96780" y="451626"/>
                </a:lnTo>
                <a:lnTo>
                  <a:pt x="98385" y="458041"/>
                </a:lnTo>
                <a:lnTo>
                  <a:pt x="98385" y="464379"/>
                </a:lnTo>
                <a:lnTo>
                  <a:pt x="99148" y="470030"/>
                </a:lnTo>
                <a:lnTo>
                  <a:pt x="99148" y="473161"/>
                </a:lnTo>
                <a:lnTo>
                  <a:pt x="99912" y="476368"/>
                </a:lnTo>
                <a:lnTo>
                  <a:pt x="99912" y="481179"/>
                </a:lnTo>
                <a:lnTo>
                  <a:pt x="100676" y="481179"/>
                </a:lnTo>
                <a:lnTo>
                  <a:pt x="100676" y="484387"/>
                </a:lnTo>
                <a:lnTo>
                  <a:pt x="102204" y="484387"/>
                </a:lnTo>
                <a:lnTo>
                  <a:pt x="102204" y="485990"/>
                </a:lnTo>
                <a:lnTo>
                  <a:pt x="103044" y="487594"/>
                </a:lnTo>
                <a:lnTo>
                  <a:pt x="103808" y="487594"/>
                </a:lnTo>
                <a:lnTo>
                  <a:pt x="103808" y="489198"/>
                </a:lnTo>
                <a:lnTo>
                  <a:pt x="105336" y="488358"/>
                </a:lnTo>
                <a:lnTo>
                  <a:pt x="105336" y="489961"/>
                </a:lnTo>
                <a:lnTo>
                  <a:pt x="106100" y="489198"/>
                </a:lnTo>
                <a:lnTo>
                  <a:pt x="106100" y="489961"/>
                </a:lnTo>
                <a:lnTo>
                  <a:pt x="106863" y="489961"/>
                </a:lnTo>
                <a:lnTo>
                  <a:pt x="106863" y="491565"/>
                </a:lnTo>
                <a:lnTo>
                  <a:pt x="106863" y="489961"/>
                </a:lnTo>
                <a:lnTo>
                  <a:pt x="107627" y="489961"/>
                </a:lnTo>
                <a:lnTo>
                  <a:pt x="109231" y="489198"/>
                </a:lnTo>
                <a:lnTo>
                  <a:pt x="109231" y="492405"/>
                </a:lnTo>
                <a:lnTo>
                  <a:pt x="109995" y="489961"/>
                </a:lnTo>
                <a:lnTo>
                  <a:pt x="109995" y="493169"/>
                </a:lnTo>
                <a:lnTo>
                  <a:pt x="109995" y="492405"/>
                </a:lnTo>
                <a:lnTo>
                  <a:pt x="110759" y="494009"/>
                </a:lnTo>
                <a:lnTo>
                  <a:pt x="110759" y="493169"/>
                </a:lnTo>
                <a:lnTo>
                  <a:pt x="111523" y="493169"/>
                </a:lnTo>
                <a:lnTo>
                  <a:pt x="111523" y="492405"/>
                </a:lnTo>
                <a:lnTo>
                  <a:pt x="113051" y="491565"/>
                </a:lnTo>
                <a:lnTo>
                  <a:pt x="113051" y="492405"/>
                </a:lnTo>
                <a:lnTo>
                  <a:pt x="113051" y="491565"/>
                </a:lnTo>
                <a:lnTo>
                  <a:pt x="113815" y="492405"/>
                </a:lnTo>
                <a:lnTo>
                  <a:pt x="113815" y="489961"/>
                </a:lnTo>
                <a:lnTo>
                  <a:pt x="114655" y="492405"/>
                </a:lnTo>
                <a:lnTo>
                  <a:pt x="114655" y="489961"/>
                </a:lnTo>
                <a:lnTo>
                  <a:pt x="115419" y="488358"/>
                </a:lnTo>
                <a:lnTo>
                  <a:pt x="115419" y="417261"/>
                </a:lnTo>
                <a:lnTo>
                  <a:pt x="116946" y="289349"/>
                </a:lnTo>
                <a:lnTo>
                  <a:pt x="116946" y="157465"/>
                </a:lnTo>
                <a:lnTo>
                  <a:pt x="116946" y="68729"/>
                </a:lnTo>
                <a:lnTo>
                  <a:pt x="117710" y="78351"/>
                </a:lnTo>
                <a:lnTo>
                  <a:pt x="117710" y="126308"/>
                </a:lnTo>
                <a:lnTo>
                  <a:pt x="118474" y="185415"/>
                </a:lnTo>
                <a:lnTo>
                  <a:pt x="118474" y="237420"/>
                </a:lnTo>
                <a:lnTo>
                  <a:pt x="119238" y="282934"/>
                </a:lnTo>
                <a:lnTo>
                  <a:pt x="119238" y="321346"/>
                </a:lnTo>
                <a:lnTo>
                  <a:pt x="119238" y="350900"/>
                </a:lnTo>
                <a:lnTo>
                  <a:pt x="120842" y="377246"/>
                </a:lnTo>
                <a:lnTo>
                  <a:pt x="120842" y="394886"/>
                </a:lnTo>
                <a:lnTo>
                  <a:pt x="121606" y="414054"/>
                </a:lnTo>
                <a:lnTo>
                  <a:pt x="121606" y="425203"/>
                </a:lnTo>
                <a:lnTo>
                  <a:pt x="122370" y="437193"/>
                </a:lnTo>
                <a:lnTo>
                  <a:pt x="122370" y="445211"/>
                </a:lnTo>
                <a:lnTo>
                  <a:pt x="122370" y="453230"/>
                </a:lnTo>
                <a:lnTo>
                  <a:pt x="123134" y="460408"/>
                </a:lnTo>
                <a:lnTo>
                  <a:pt x="123134" y="463615"/>
                </a:lnTo>
                <a:lnTo>
                  <a:pt x="124661" y="469190"/>
                </a:lnTo>
                <a:lnTo>
                  <a:pt x="124661" y="471634"/>
                </a:lnTo>
                <a:lnTo>
                  <a:pt x="125502" y="476368"/>
                </a:lnTo>
                <a:lnTo>
                  <a:pt x="125502" y="477208"/>
                </a:lnTo>
                <a:lnTo>
                  <a:pt x="126265" y="481179"/>
                </a:lnTo>
                <a:lnTo>
                  <a:pt x="126265" y="483623"/>
                </a:lnTo>
                <a:lnTo>
                  <a:pt x="127029" y="484387"/>
                </a:lnTo>
                <a:lnTo>
                  <a:pt x="127029" y="485990"/>
                </a:lnTo>
                <a:lnTo>
                  <a:pt x="128557" y="488358"/>
                </a:lnTo>
                <a:lnTo>
                  <a:pt x="128557" y="487594"/>
                </a:lnTo>
                <a:lnTo>
                  <a:pt x="129321" y="487594"/>
                </a:lnTo>
                <a:lnTo>
                  <a:pt x="129321" y="485990"/>
                </a:lnTo>
                <a:lnTo>
                  <a:pt x="129321" y="487594"/>
                </a:lnTo>
                <a:lnTo>
                  <a:pt x="130085" y="485990"/>
                </a:lnTo>
                <a:lnTo>
                  <a:pt x="130085" y="489198"/>
                </a:lnTo>
                <a:lnTo>
                  <a:pt x="130925" y="487594"/>
                </a:lnTo>
                <a:lnTo>
                  <a:pt x="130925" y="489198"/>
                </a:lnTo>
                <a:lnTo>
                  <a:pt x="132453" y="488358"/>
                </a:lnTo>
                <a:lnTo>
                  <a:pt x="132453" y="489961"/>
                </a:lnTo>
                <a:lnTo>
                  <a:pt x="133217" y="488358"/>
                </a:lnTo>
                <a:lnTo>
                  <a:pt x="133217" y="487594"/>
                </a:lnTo>
                <a:lnTo>
                  <a:pt x="133980" y="485990"/>
                </a:lnTo>
                <a:lnTo>
                  <a:pt x="133980" y="483623"/>
                </a:lnTo>
                <a:lnTo>
                  <a:pt x="134744" y="482019"/>
                </a:lnTo>
                <a:lnTo>
                  <a:pt x="134744" y="483623"/>
                </a:lnTo>
                <a:lnTo>
                  <a:pt x="136348" y="484387"/>
                </a:lnTo>
                <a:lnTo>
                  <a:pt x="136348" y="487594"/>
                </a:lnTo>
                <a:lnTo>
                  <a:pt x="136348" y="488358"/>
                </a:lnTo>
                <a:lnTo>
                  <a:pt x="137112" y="491565"/>
                </a:lnTo>
                <a:lnTo>
                  <a:pt x="137112" y="489961"/>
                </a:lnTo>
                <a:lnTo>
                  <a:pt x="137876" y="492405"/>
                </a:lnTo>
                <a:lnTo>
                  <a:pt x="137876" y="491565"/>
                </a:lnTo>
                <a:lnTo>
                  <a:pt x="138640" y="493169"/>
                </a:lnTo>
                <a:lnTo>
                  <a:pt x="138640" y="491565"/>
                </a:lnTo>
                <a:lnTo>
                  <a:pt x="138640" y="489961"/>
                </a:lnTo>
                <a:lnTo>
                  <a:pt x="140168" y="488358"/>
                </a:lnTo>
                <a:lnTo>
                  <a:pt x="140168" y="491565"/>
                </a:lnTo>
                <a:lnTo>
                  <a:pt x="140932" y="488358"/>
                </a:lnTo>
                <a:lnTo>
                  <a:pt x="140932" y="421232"/>
                </a:lnTo>
                <a:lnTo>
                  <a:pt x="141695" y="297367"/>
                </a:lnTo>
                <a:lnTo>
                  <a:pt x="141695" y="167851"/>
                </a:lnTo>
                <a:lnTo>
                  <a:pt x="142536" y="79114"/>
                </a:lnTo>
                <a:lnTo>
                  <a:pt x="142536" y="87133"/>
                </a:lnTo>
                <a:lnTo>
                  <a:pt x="142536" y="134250"/>
                </a:lnTo>
                <a:lnTo>
                  <a:pt x="144063" y="191066"/>
                </a:lnTo>
                <a:lnTo>
                  <a:pt x="144063" y="243759"/>
                </a:lnTo>
                <a:lnTo>
                  <a:pt x="144827" y="289349"/>
                </a:lnTo>
                <a:lnTo>
                  <a:pt x="144827" y="328525"/>
                </a:lnTo>
                <a:lnTo>
                  <a:pt x="145591" y="357314"/>
                </a:lnTo>
                <a:lnTo>
                  <a:pt x="145591" y="385264"/>
                </a:lnTo>
                <a:lnTo>
                  <a:pt x="145591" y="402828"/>
                </a:lnTo>
                <a:lnTo>
                  <a:pt x="146355" y="420469"/>
                </a:lnTo>
                <a:lnTo>
                  <a:pt x="146355" y="432458"/>
                </a:lnTo>
                <a:lnTo>
                  <a:pt x="147959" y="442004"/>
                </a:lnTo>
                <a:lnTo>
                  <a:pt x="147959" y="448419"/>
                </a:lnTo>
                <a:lnTo>
                  <a:pt x="148723" y="458041"/>
                </a:lnTo>
                <a:lnTo>
                  <a:pt x="148723" y="463615"/>
                </a:lnTo>
                <a:lnTo>
                  <a:pt x="148723" y="469190"/>
                </a:lnTo>
                <a:lnTo>
                  <a:pt x="149487" y="472397"/>
                </a:lnTo>
                <a:lnTo>
                  <a:pt x="149487" y="474001"/>
                </a:lnTo>
                <a:lnTo>
                  <a:pt x="150251" y="477208"/>
                </a:lnTo>
                <a:lnTo>
                  <a:pt x="150251" y="479576"/>
                </a:lnTo>
                <a:lnTo>
                  <a:pt x="151778" y="482019"/>
                </a:lnTo>
                <a:lnTo>
                  <a:pt x="151778" y="483623"/>
                </a:lnTo>
                <a:lnTo>
                  <a:pt x="152542" y="484387"/>
                </a:lnTo>
                <a:lnTo>
                  <a:pt x="152542" y="485990"/>
                </a:lnTo>
                <a:lnTo>
                  <a:pt x="153382" y="485150"/>
                </a:lnTo>
                <a:lnTo>
                  <a:pt x="153382" y="487594"/>
                </a:lnTo>
                <a:lnTo>
                  <a:pt x="154146" y="485150"/>
                </a:lnTo>
                <a:lnTo>
                  <a:pt x="154146" y="489198"/>
                </a:lnTo>
                <a:lnTo>
                  <a:pt x="155674" y="489961"/>
                </a:lnTo>
                <a:lnTo>
                  <a:pt x="155674" y="492405"/>
                </a:lnTo>
                <a:lnTo>
                  <a:pt x="155674" y="489961"/>
                </a:lnTo>
                <a:lnTo>
                  <a:pt x="156438" y="493169"/>
                </a:lnTo>
                <a:lnTo>
                  <a:pt x="156438" y="491565"/>
                </a:lnTo>
                <a:lnTo>
                  <a:pt x="157202" y="492405"/>
                </a:lnTo>
                <a:lnTo>
                  <a:pt x="157202" y="489961"/>
                </a:lnTo>
                <a:lnTo>
                  <a:pt x="157966" y="492405"/>
                </a:lnTo>
                <a:lnTo>
                  <a:pt x="157966" y="491565"/>
                </a:lnTo>
                <a:lnTo>
                  <a:pt x="159570" y="491565"/>
                </a:lnTo>
                <a:lnTo>
                  <a:pt x="159570" y="489961"/>
                </a:lnTo>
                <a:lnTo>
                  <a:pt x="159570" y="493169"/>
                </a:lnTo>
                <a:lnTo>
                  <a:pt x="160334" y="493169"/>
                </a:lnTo>
                <a:lnTo>
                  <a:pt x="161097" y="491565"/>
                </a:lnTo>
                <a:lnTo>
                  <a:pt x="161861" y="489961"/>
                </a:lnTo>
                <a:lnTo>
                  <a:pt x="163389" y="492405"/>
                </a:lnTo>
                <a:lnTo>
                  <a:pt x="163389" y="493169"/>
                </a:lnTo>
                <a:lnTo>
                  <a:pt x="164229" y="492405"/>
                </a:lnTo>
                <a:lnTo>
                  <a:pt x="164229" y="493169"/>
                </a:lnTo>
                <a:lnTo>
                  <a:pt x="164993" y="491565"/>
                </a:lnTo>
                <a:lnTo>
                  <a:pt x="164993" y="493169"/>
                </a:lnTo>
                <a:lnTo>
                  <a:pt x="164993" y="492405"/>
                </a:lnTo>
                <a:lnTo>
                  <a:pt x="165757" y="492405"/>
                </a:lnTo>
                <a:lnTo>
                  <a:pt x="165757" y="429251"/>
                </a:lnTo>
                <a:lnTo>
                  <a:pt x="167285" y="313328"/>
                </a:lnTo>
                <a:lnTo>
                  <a:pt x="167285" y="183812"/>
                </a:lnTo>
                <a:lnTo>
                  <a:pt x="168049" y="94311"/>
                </a:lnTo>
                <a:lnTo>
                  <a:pt x="168049" y="93547"/>
                </a:lnTo>
                <a:lnTo>
                  <a:pt x="168812" y="139061"/>
                </a:lnTo>
                <a:lnTo>
                  <a:pt x="168812" y="191066"/>
                </a:lnTo>
                <a:lnTo>
                  <a:pt x="168812" y="242995"/>
                </a:lnTo>
                <a:lnTo>
                  <a:pt x="169576" y="286982"/>
                </a:lnTo>
                <a:lnTo>
                  <a:pt x="169576" y="326157"/>
                </a:lnTo>
                <a:lnTo>
                  <a:pt x="171180" y="356474"/>
                </a:lnTo>
                <a:lnTo>
                  <a:pt x="171180" y="382057"/>
                </a:lnTo>
                <a:lnTo>
                  <a:pt x="171944" y="400461"/>
                </a:lnTo>
                <a:lnTo>
                  <a:pt x="171944" y="418865"/>
                </a:lnTo>
                <a:lnTo>
                  <a:pt x="171944" y="430014"/>
                </a:lnTo>
                <a:lnTo>
                  <a:pt x="172708" y="443608"/>
                </a:lnTo>
                <a:lnTo>
                  <a:pt x="172708" y="450022"/>
                </a:lnTo>
                <a:lnTo>
                  <a:pt x="173472" y="457201"/>
                </a:lnTo>
                <a:lnTo>
                  <a:pt x="173472" y="463615"/>
                </a:lnTo>
                <a:lnTo>
                  <a:pt x="175000" y="469190"/>
                </a:lnTo>
                <a:lnTo>
                  <a:pt x="175000" y="474001"/>
                </a:lnTo>
                <a:lnTo>
                  <a:pt x="175000" y="476368"/>
                </a:lnTo>
                <a:lnTo>
                  <a:pt x="175840" y="479576"/>
                </a:lnTo>
                <a:lnTo>
                  <a:pt x="175840" y="481179"/>
                </a:lnTo>
                <a:lnTo>
                  <a:pt x="176604" y="484387"/>
                </a:lnTo>
                <a:lnTo>
                  <a:pt x="177368" y="487594"/>
                </a:lnTo>
                <a:lnTo>
                  <a:pt x="177368" y="485990"/>
                </a:lnTo>
                <a:lnTo>
                  <a:pt x="178895" y="487594"/>
                </a:lnTo>
                <a:lnTo>
                  <a:pt x="178895" y="489198"/>
                </a:lnTo>
                <a:lnTo>
                  <a:pt x="179659" y="489961"/>
                </a:lnTo>
                <a:lnTo>
                  <a:pt x="180423" y="491565"/>
                </a:lnTo>
                <a:lnTo>
                  <a:pt x="181263" y="491565"/>
                </a:lnTo>
                <a:lnTo>
                  <a:pt x="181263" y="489198"/>
                </a:lnTo>
                <a:lnTo>
                  <a:pt x="182791" y="488358"/>
                </a:lnTo>
                <a:lnTo>
                  <a:pt x="182791" y="489198"/>
                </a:lnTo>
                <a:lnTo>
                  <a:pt x="183555" y="489961"/>
                </a:lnTo>
                <a:lnTo>
                  <a:pt x="183555" y="492405"/>
                </a:lnTo>
                <a:lnTo>
                  <a:pt x="184319" y="489961"/>
                </a:lnTo>
                <a:lnTo>
                  <a:pt x="184319" y="491565"/>
                </a:lnTo>
                <a:lnTo>
                  <a:pt x="185083" y="489961"/>
                </a:lnTo>
                <a:lnTo>
                  <a:pt x="186687" y="489961"/>
                </a:lnTo>
                <a:lnTo>
                  <a:pt x="186687" y="492405"/>
                </a:lnTo>
                <a:lnTo>
                  <a:pt x="187451" y="491565"/>
                </a:lnTo>
                <a:lnTo>
                  <a:pt x="187451" y="492405"/>
                </a:lnTo>
                <a:lnTo>
                  <a:pt x="188214" y="489961"/>
                </a:lnTo>
                <a:lnTo>
                  <a:pt x="188214" y="492405"/>
                </a:lnTo>
                <a:lnTo>
                  <a:pt x="188214" y="491565"/>
                </a:lnTo>
                <a:lnTo>
                  <a:pt x="188978" y="492405"/>
                </a:lnTo>
                <a:lnTo>
                  <a:pt x="188978" y="491565"/>
                </a:lnTo>
                <a:lnTo>
                  <a:pt x="190506" y="493169"/>
                </a:lnTo>
                <a:lnTo>
                  <a:pt x="190506" y="489961"/>
                </a:lnTo>
                <a:lnTo>
                  <a:pt x="191270" y="489961"/>
                </a:lnTo>
                <a:lnTo>
                  <a:pt x="191270" y="488358"/>
                </a:lnTo>
                <a:lnTo>
                  <a:pt x="191270" y="429251"/>
                </a:lnTo>
                <a:lnTo>
                  <a:pt x="192110" y="314168"/>
                </a:lnTo>
                <a:lnTo>
                  <a:pt x="192110" y="187019"/>
                </a:lnTo>
                <a:lnTo>
                  <a:pt x="192874" y="102329"/>
                </a:lnTo>
                <a:lnTo>
                  <a:pt x="192874" y="103933"/>
                </a:lnTo>
                <a:lnTo>
                  <a:pt x="194402" y="153494"/>
                </a:lnTo>
                <a:lnTo>
                  <a:pt x="194402" y="207027"/>
                </a:lnTo>
                <a:lnTo>
                  <a:pt x="195166" y="257352"/>
                </a:lnTo>
                <a:lnTo>
                  <a:pt x="195166" y="298971"/>
                </a:lnTo>
                <a:lnTo>
                  <a:pt x="195166" y="336543"/>
                </a:lnTo>
                <a:lnTo>
                  <a:pt x="195929" y="364493"/>
                </a:lnTo>
                <a:lnTo>
                  <a:pt x="195929" y="388472"/>
                </a:lnTo>
                <a:lnTo>
                  <a:pt x="196693" y="408479"/>
                </a:lnTo>
                <a:lnTo>
                  <a:pt x="196693" y="422836"/>
                </a:lnTo>
                <a:lnTo>
                  <a:pt x="198297" y="437193"/>
                </a:lnTo>
                <a:lnTo>
                  <a:pt x="198297" y="445211"/>
                </a:lnTo>
                <a:lnTo>
                  <a:pt x="198297" y="455597"/>
                </a:lnTo>
                <a:lnTo>
                  <a:pt x="199061" y="460408"/>
                </a:lnTo>
                <a:lnTo>
                  <a:pt x="199061" y="467586"/>
                </a:lnTo>
                <a:lnTo>
                  <a:pt x="199825" y="469190"/>
                </a:lnTo>
                <a:lnTo>
                  <a:pt x="199825" y="474001"/>
                </a:lnTo>
                <a:lnTo>
                  <a:pt x="200589" y="475605"/>
                </a:lnTo>
                <a:lnTo>
                  <a:pt x="200589" y="479576"/>
                </a:lnTo>
                <a:lnTo>
                  <a:pt x="202117" y="483623"/>
                </a:lnTo>
                <a:lnTo>
                  <a:pt x="202881" y="485150"/>
                </a:lnTo>
                <a:lnTo>
                  <a:pt x="203721" y="485150"/>
                </a:lnTo>
                <a:lnTo>
                  <a:pt x="203721" y="488358"/>
                </a:lnTo>
                <a:lnTo>
                  <a:pt x="204485" y="487594"/>
                </a:lnTo>
                <a:lnTo>
                  <a:pt x="204485" y="489961"/>
                </a:lnTo>
                <a:lnTo>
                  <a:pt x="204485" y="488358"/>
                </a:lnTo>
                <a:lnTo>
                  <a:pt x="206012" y="491565"/>
                </a:lnTo>
                <a:lnTo>
                  <a:pt x="206776" y="492405"/>
                </a:lnTo>
                <a:lnTo>
                  <a:pt x="206776" y="491565"/>
                </a:lnTo>
                <a:lnTo>
                  <a:pt x="207540" y="491565"/>
                </a:lnTo>
                <a:lnTo>
                  <a:pt x="207540" y="493169"/>
                </a:lnTo>
                <a:lnTo>
                  <a:pt x="207540" y="491565"/>
                </a:lnTo>
                <a:lnTo>
                  <a:pt x="208304" y="493169"/>
                </a:lnTo>
                <a:lnTo>
                  <a:pt x="208304" y="492405"/>
                </a:lnTo>
                <a:lnTo>
                  <a:pt x="209908" y="494009"/>
                </a:lnTo>
                <a:lnTo>
                  <a:pt x="209908" y="491565"/>
                </a:lnTo>
                <a:lnTo>
                  <a:pt x="210672" y="494009"/>
                </a:lnTo>
                <a:lnTo>
                  <a:pt x="210672" y="492405"/>
                </a:lnTo>
                <a:lnTo>
                  <a:pt x="211436" y="492405"/>
                </a:lnTo>
                <a:lnTo>
                  <a:pt x="211436" y="491565"/>
                </a:lnTo>
                <a:lnTo>
                  <a:pt x="211436" y="492405"/>
                </a:lnTo>
                <a:lnTo>
                  <a:pt x="212200" y="492405"/>
                </a:lnTo>
                <a:lnTo>
                  <a:pt x="213727" y="492405"/>
                </a:lnTo>
                <a:lnTo>
                  <a:pt x="213727" y="491565"/>
                </a:lnTo>
                <a:lnTo>
                  <a:pt x="214568" y="492405"/>
                </a:lnTo>
                <a:lnTo>
                  <a:pt x="214568" y="491565"/>
                </a:lnTo>
                <a:lnTo>
                  <a:pt x="214568" y="494009"/>
                </a:lnTo>
                <a:lnTo>
                  <a:pt x="215331" y="492405"/>
                </a:lnTo>
                <a:lnTo>
                  <a:pt x="216095" y="493169"/>
                </a:lnTo>
                <a:lnTo>
                  <a:pt x="216095" y="492405"/>
                </a:lnTo>
                <a:lnTo>
                  <a:pt x="217623" y="435666"/>
                </a:lnTo>
                <a:lnTo>
                  <a:pt x="217623" y="320506"/>
                </a:lnTo>
                <a:lnTo>
                  <a:pt x="217623" y="203819"/>
                </a:lnTo>
                <a:lnTo>
                  <a:pt x="218387" y="118290"/>
                </a:lnTo>
                <a:lnTo>
                  <a:pt x="218387" y="123101"/>
                </a:lnTo>
                <a:lnTo>
                  <a:pt x="219151" y="163040"/>
                </a:lnTo>
                <a:lnTo>
                  <a:pt x="219151" y="214205"/>
                </a:lnTo>
                <a:lnTo>
                  <a:pt x="219991" y="262163"/>
                </a:lnTo>
                <a:lnTo>
                  <a:pt x="219991" y="305309"/>
                </a:lnTo>
                <a:lnTo>
                  <a:pt x="221519" y="338147"/>
                </a:lnTo>
                <a:lnTo>
                  <a:pt x="221519" y="368464"/>
                </a:lnTo>
                <a:lnTo>
                  <a:pt x="221519" y="389235"/>
                </a:lnTo>
                <a:lnTo>
                  <a:pt x="222283" y="409243"/>
                </a:lnTo>
                <a:lnTo>
                  <a:pt x="222283" y="424440"/>
                </a:lnTo>
                <a:lnTo>
                  <a:pt x="223046" y="436429"/>
                </a:lnTo>
                <a:lnTo>
                  <a:pt x="223046" y="447655"/>
                </a:lnTo>
                <a:lnTo>
                  <a:pt x="223810" y="453230"/>
                </a:lnTo>
                <a:lnTo>
                  <a:pt x="223810" y="459644"/>
                </a:lnTo>
                <a:lnTo>
                  <a:pt x="223810" y="462012"/>
                </a:lnTo>
                <a:lnTo>
                  <a:pt x="225414" y="465983"/>
                </a:lnTo>
                <a:lnTo>
                  <a:pt x="225414" y="465219"/>
                </a:lnTo>
                <a:lnTo>
                  <a:pt x="226178" y="471634"/>
                </a:lnTo>
                <a:lnTo>
                  <a:pt x="226178" y="476368"/>
                </a:lnTo>
                <a:lnTo>
                  <a:pt x="226942" y="477972"/>
                </a:lnTo>
                <a:lnTo>
                  <a:pt x="226942" y="483623"/>
                </a:lnTo>
                <a:lnTo>
                  <a:pt x="226942" y="481179"/>
                </a:lnTo>
                <a:lnTo>
                  <a:pt x="228470" y="484387"/>
                </a:lnTo>
                <a:lnTo>
                  <a:pt x="228470" y="485150"/>
                </a:lnTo>
                <a:lnTo>
                  <a:pt x="229234" y="485150"/>
                </a:lnTo>
                <a:lnTo>
                  <a:pt x="229234" y="489961"/>
                </a:lnTo>
                <a:lnTo>
                  <a:pt x="229998" y="488358"/>
                </a:lnTo>
                <a:lnTo>
                  <a:pt x="229998" y="489961"/>
                </a:lnTo>
                <a:lnTo>
                  <a:pt x="230761" y="492405"/>
                </a:lnTo>
                <a:lnTo>
                  <a:pt x="230761" y="489961"/>
                </a:lnTo>
                <a:lnTo>
                  <a:pt x="230761" y="494009"/>
                </a:lnTo>
                <a:lnTo>
                  <a:pt x="232366" y="491565"/>
                </a:lnTo>
                <a:lnTo>
                  <a:pt x="232366" y="492405"/>
                </a:lnTo>
                <a:lnTo>
                  <a:pt x="233129" y="493169"/>
                </a:lnTo>
                <a:lnTo>
                  <a:pt x="233129" y="489961"/>
                </a:lnTo>
                <a:lnTo>
                  <a:pt x="233893" y="494009"/>
                </a:lnTo>
                <a:lnTo>
                  <a:pt x="233893" y="491565"/>
                </a:lnTo>
                <a:lnTo>
                  <a:pt x="233893" y="493169"/>
                </a:lnTo>
                <a:lnTo>
                  <a:pt x="234657" y="492405"/>
                </a:lnTo>
                <a:lnTo>
                  <a:pt x="234657" y="489198"/>
                </a:lnTo>
                <a:lnTo>
                  <a:pt x="236185" y="491565"/>
                </a:lnTo>
                <a:lnTo>
                  <a:pt x="236185" y="488358"/>
                </a:lnTo>
                <a:lnTo>
                  <a:pt x="237025" y="489198"/>
                </a:lnTo>
                <a:lnTo>
                  <a:pt x="237789" y="489198"/>
                </a:lnTo>
                <a:lnTo>
                  <a:pt x="237789" y="491565"/>
                </a:lnTo>
                <a:lnTo>
                  <a:pt x="237789" y="489961"/>
                </a:lnTo>
                <a:lnTo>
                  <a:pt x="238553" y="492405"/>
                </a:lnTo>
                <a:lnTo>
                  <a:pt x="238553" y="491565"/>
                </a:lnTo>
                <a:lnTo>
                  <a:pt x="240081" y="493169"/>
                </a:lnTo>
                <a:lnTo>
                  <a:pt x="240081" y="491565"/>
                </a:lnTo>
                <a:lnTo>
                  <a:pt x="240844" y="491565"/>
                </a:lnTo>
                <a:lnTo>
                  <a:pt x="240844" y="489961"/>
                </a:lnTo>
                <a:lnTo>
                  <a:pt x="241608" y="491565"/>
                </a:lnTo>
                <a:lnTo>
                  <a:pt x="241608" y="489198"/>
                </a:lnTo>
                <a:lnTo>
                  <a:pt x="242448" y="441240"/>
                </a:lnTo>
                <a:lnTo>
                  <a:pt x="242448" y="341278"/>
                </a:lnTo>
                <a:lnTo>
                  <a:pt x="243976" y="238184"/>
                </a:lnTo>
                <a:lnTo>
                  <a:pt x="243976" y="155098"/>
                </a:lnTo>
                <a:lnTo>
                  <a:pt x="243976" y="139901"/>
                </a:lnTo>
                <a:lnTo>
                  <a:pt x="244740" y="178237"/>
                </a:lnTo>
                <a:lnTo>
                  <a:pt x="244740" y="222987"/>
                </a:lnTo>
                <a:lnTo>
                  <a:pt x="245504" y="270945"/>
                </a:lnTo>
                <a:lnTo>
                  <a:pt x="245504" y="310960"/>
                </a:lnTo>
                <a:lnTo>
                  <a:pt x="246268" y="346929"/>
                </a:lnTo>
                <a:lnTo>
                  <a:pt x="246268" y="373275"/>
                </a:lnTo>
                <a:lnTo>
                  <a:pt x="247872" y="394886"/>
                </a:lnTo>
                <a:lnTo>
                  <a:pt x="247872" y="414054"/>
                </a:lnTo>
                <a:lnTo>
                  <a:pt x="247872" y="428411"/>
                </a:lnTo>
                <a:lnTo>
                  <a:pt x="248636" y="442004"/>
                </a:lnTo>
                <a:lnTo>
                  <a:pt x="248636" y="449182"/>
                </a:lnTo>
                <a:lnTo>
                  <a:pt x="249400" y="458041"/>
                </a:lnTo>
                <a:lnTo>
                  <a:pt x="249400" y="462012"/>
                </a:lnTo>
                <a:lnTo>
                  <a:pt x="250163" y="468426"/>
                </a:lnTo>
                <a:lnTo>
                  <a:pt x="250163" y="472397"/>
                </a:lnTo>
                <a:lnTo>
                  <a:pt x="250163" y="474001"/>
                </a:lnTo>
                <a:lnTo>
                  <a:pt x="251691" y="479576"/>
                </a:lnTo>
                <a:lnTo>
                  <a:pt x="252455" y="484387"/>
                </a:lnTo>
                <a:lnTo>
                  <a:pt x="252455" y="483623"/>
                </a:lnTo>
                <a:lnTo>
                  <a:pt x="253295" y="485990"/>
                </a:lnTo>
                <a:lnTo>
                  <a:pt x="254059" y="489198"/>
                </a:lnTo>
                <a:lnTo>
                  <a:pt x="254059" y="487594"/>
                </a:lnTo>
                <a:lnTo>
                  <a:pt x="255587" y="488358"/>
                </a:lnTo>
                <a:lnTo>
                  <a:pt x="255587" y="485990"/>
                </a:lnTo>
                <a:lnTo>
                  <a:pt x="256351" y="487594"/>
                </a:lnTo>
                <a:lnTo>
                  <a:pt x="256351" y="491565"/>
                </a:lnTo>
                <a:lnTo>
                  <a:pt x="257115" y="488358"/>
                </a:lnTo>
                <a:lnTo>
                  <a:pt x="257115" y="491565"/>
                </a:lnTo>
                <a:lnTo>
                  <a:pt x="257115" y="489961"/>
                </a:lnTo>
                <a:lnTo>
                  <a:pt x="257878" y="491565"/>
                </a:lnTo>
                <a:lnTo>
                  <a:pt x="259483" y="491565"/>
                </a:lnTo>
                <a:lnTo>
                  <a:pt x="259483" y="493169"/>
                </a:lnTo>
                <a:lnTo>
                  <a:pt x="260246" y="491565"/>
                </a:lnTo>
                <a:lnTo>
                  <a:pt x="260246" y="493169"/>
                </a:lnTo>
                <a:lnTo>
                  <a:pt x="260246" y="492405"/>
                </a:lnTo>
                <a:lnTo>
                  <a:pt x="261010" y="492405"/>
                </a:lnTo>
                <a:lnTo>
                  <a:pt x="261010" y="494009"/>
                </a:lnTo>
                <a:lnTo>
                  <a:pt x="261774" y="491565"/>
                </a:lnTo>
                <a:lnTo>
                  <a:pt x="261774" y="495613"/>
                </a:lnTo>
                <a:lnTo>
                  <a:pt x="263302" y="492405"/>
                </a:lnTo>
                <a:lnTo>
                  <a:pt x="263302" y="494009"/>
                </a:lnTo>
                <a:lnTo>
                  <a:pt x="264066" y="494009"/>
                </a:lnTo>
                <a:lnTo>
                  <a:pt x="264066" y="491565"/>
                </a:lnTo>
                <a:lnTo>
                  <a:pt x="264066" y="495613"/>
                </a:lnTo>
                <a:lnTo>
                  <a:pt x="264906" y="493169"/>
                </a:lnTo>
                <a:lnTo>
                  <a:pt x="264906" y="492405"/>
                </a:lnTo>
                <a:lnTo>
                  <a:pt x="265670" y="493169"/>
                </a:lnTo>
                <a:lnTo>
                  <a:pt x="265670" y="489198"/>
                </a:lnTo>
                <a:lnTo>
                  <a:pt x="267198" y="492405"/>
                </a:lnTo>
                <a:lnTo>
                  <a:pt x="267198" y="494009"/>
                </a:lnTo>
                <a:lnTo>
                  <a:pt x="267198" y="488358"/>
                </a:lnTo>
                <a:lnTo>
                  <a:pt x="267961" y="436429"/>
                </a:lnTo>
                <a:lnTo>
                  <a:pt x="267961" y="326157"/>
                </a:lnTo>
                <a:lnTo>
                  <a:pt x="268725" y="210234"/>
                </a:lnTo>
                <a:lnTo>
                  <a:pt x="268725" y="133487"/>
                </a:lnTo>
                <a:lnTo>
                  <a:pt x="269489" y="134250"/>
                </a:lnTo>
                <a:lnTo>
                  <a:pt x="269489" y="178237"/>
                </a:lnTo>
                <a:lnTo>
                  <a:pt x="269489" y="229402"/>
                </a:lnTo>
                <a:lnTo>
                  <a:pt x="271093" y="273389"/>
                </a:lnTo>
                <a:lnTo>
                  <a:pt x="271093" y="317299"/>
                </a:lnTo>
                <a:lnTo>
                  <a:pt x="271857" y="346929"/>
                </a:lnTo>
                <a:lnTo>
                  <a:pt x="271857" y="376482"/>
                </a:lnTo>
                <a:lnTo>
                  <a:pt x="272621" y="398094"/>
                </a:lnTo>
                <a:lnTo>
                  <a:pt x="272621" y="414054"/>
                </a:lnTo>
                <a:lnTo>
                  <a:pt x="273385" y="432458"/>
                </a:lnTo>
                <a:lnTo>
                  <a:pt x="273385" y="440400"/>
                </a:lnTo>
                <a:lnTo>
                  <a:pt x="273385" y="451626"/>
                </a:lnTo>
                <a:lnTo>
                  <a:pt x="274913" y="459644"/>
                </a:lnTo>
                <a:lnTo>
                  <a:pt x="274913" y="463615"/>
                </a:lnTo>
                <a:lnTo>
                  <a:pt x="275753" y="471634"/>
                </a:lnTo>
                <a:lnTo>
                  <a:pt x="275753" y="470030"/>
                </a:lnTo>
                <a:lnTo>
                  <a:pt x="276517" y="476368"/>
                </a:lnTo>
                <a:lnTo>
                  <a:pt x="276517" y="481179"/>
                </a:lnTo>
                <a:lnTo>
                  <a:pt x="276517" y="476368"/>
                </a:lnTo>
                <a:lnTo>
                  <a:pt x="277280" y="481179"/>
                </a:lnTo>
                <a:lnTo>
                  <a:pt x="277280" y="485990"/>
                </a:lnTo>
                <a:lnTo>
                  <a:pt x="278808" y="483623"/>
                </a:lnTo>
                <a:lnTo>
                  <a:pt x="278808" y="489961"/>
                </a:lnTo>
                <a:lnTo>
                  <a:pt x="279572" y="495613"/>
                </a:lnTo>
                <a:lnTo>
                  <a:pt x="279572" y="491565"/>
                </a:lnTo>
                <a:lnTo>
                  <a:pt x="279572" y="492405"/>
                </a:lnTo>
                <a:lnTo>
                  <a:pt x="280336" y="492405"/>
                </a:lnTo>
                <a:lnTo>
                  <a:pt x="281176" y="496376"/>
                </a:lnTo>
                <a:lnTo>
                  <a:pt x="281176" y="489961"/>
                </a:lnTo>
                <a:lnTo>
                  <a:pt x="282704" y="491565"/>
                </a:lnTo>
                <a:lnTo>
                  <a:pt x="282704" y="493169"/>
                </a:lnTo>
                <a:lnTo>
                  <a:pt x="283468" y="493169"/>
                </a:lnTo>
                <a:lnTo>
                  <a:pt x="283468" y="494009"/>
                </a:lnTo>
                <a:lnTo>
                  <a:pt x="283468" y="488358"/>
                </a:lnTo>
                <a:lnTo>
                  <a:pt x="284232" y="488358"/>
                </a:lnTo>
                <a:lnTo>
                  <a:pt x="284232" y="489198"/>
                </a:lnTo>
                <a:lnTo>
                  <a:pt x="284995" y="484387"/>
                </a:lnTo>
                <a:lnTo>
                  <a:pt x="284995" y="489198"/>
                </a:lnTo>
                <a:lnTo>
                  <a:pt x="286600" y="487594"/>
                </a:lnTo>
                <a:lnTo>
                  <a:pt x="286600" y="492405"/>
                </a:lnTo>
                <a:lnTo>
                  <a:pt x="287363" y="489198"/>
                </a:lnTo>
                <a:lnTo>
                  <a:pt x="287363" y="491565"/>
                </a:lnTo>
                <a:lnTo>
                  <a:pt x="288127" y="495613"/>
                </a:lnTo>
                <a:lnTo>
                  <a:pt x="288127" y="492405"/>
                </a:lnTo>
                <a:lnTo>
                  <a:pt x="288891" y="494009"/>
                </a:lnTo>
                <a:lnTo>
                  <a:pt x="288891" y="493169"/>
                </a:lnTo>
                <a:lnTo>
                  <a:pt x="290419" y="489961"/>
                </a:lnTo>
                <a:lnTo>
                  <a:pt x="290419" y="493169"/>
                </a:lnTo>
                <a:lnTo>
                  <a:pt x="290419" y="489961"/>
                </a:lnTo>
                <a:lnTo>
                  <a:pt x="291183" y="492405"/>
                </a:lnTo>
                <a:lnTo>
                  <a:pt x="291183" y="494009"/>
                </a:lnTo>
                <a:lnTo>
                  <a:pt x="291947" y="489961"/>
                </a:lnTo>
                <a:lnTo>
                  <a:pt x="291947" y="493169"/>
                </a:lnTo>
                <a:lnTo>
                  <a:pt x="292787" y="489961"/>
                </a:lnTo>
                <a:lnTo>
                  <a:pt x="292787" y="439637"/>
                </a:lnTo>
                <a:lnTo>
                  <a:pt x="292787" y="340514"/>
                </a:lnTo>
                <a:lnTo>
                  <a:pt x="294315" y="223827"/>
                </a:lnTo>
                <a:lnTo>
                  <a:pt x="294315" y="143872"/>
                </a:lnTo>
                <a:lnTo>
                  <a:pt x="295078" y="145476"/>
                </a:lnTo>
                <a:lnTo>
                  <a:pt x="295078" y="183812"/>
                </a:lnTo>
                <a:lnTo>
                  <a:pt x="295842" y="234213"/>
                </a:lnTo>
                <a:lnTo>
                  <a:pt x="295842" y="278200"/>
                </a:lnTo>
                <a:lnTo>
                  <a:pt x="295842" y="318902"/>
                </a:lnTo>
                <a:lnTo>
                  <a:pt x="296606" y="349296"/>
                </a:lnTo>
                <a:lnTo>
                  <a:pt x="296606" y="377246"/>
                </a:lnTo>
                <a:lnTo>
                  <a:pt x="298210" y="398094"/>
                </a:lnTo>
                <a:lnTo>
                  <a:pt x="298210" y="416421"/>
                </a:lnTo>
                <a:lnTo>
                  <a:pt x="298974" y="432458"/>
                </a:lnTo>
                <a:lnTo>
                  <a:pt x="298974" y="441240"/>
                </a:lnTo>
                <a:lnTo>
                  <a:pt x="299738" y="453230"/>
                </a:lnTo>
                <a:lnTo>
                  <a:pt x="299738" y="458041"/>
                </a:lnTo>
                <a:lnTo>
                  <a:pt x="299738" y="464379"/>
                </a:lnTo>
                <a:lnTo>
                  <a:pt x="300502" y="469190"/>
                </a:lnTo>
                <a:lnTo>
                  <a:pt x="302030" y="475605"/>
                </a:lnTo>
                <a:lnTo>
                  <a:pt x="302030" y="474001"/>
                </a:lnTo>
                <a:lnTo>
                  <a:pt x="302793" y="479576"/>
                </a:lnTo>
                <a:lnTo>
                  <a:pt x="302793" y="483623"/>
                </a:lnTo>
                <a:lnTo>
                  <a:pt x="302793" y="481179"/>
                </a:lnTo>
                <a:lnTo>
                  <a:pt x="303634" y="485150"/>
                </a:lnTo>
                <a:lnTo>
                  <a:pt x="303634" y="484387"/>
                </a:lnTo>
                <a:lnTo>
                  <a:pt x="304398" y="485150"/>
                </a:lnTo>
                <a:lnTo>
                  <a:pt x="304398" y="487594"/>
                </a:lnTo>
                <a:lnTo>
                  <a:pt x="305925" y="485150"/>
                </a:lnTo>
                <a:lnTo>
                  <a:pt x="305925" y="489961"/>
                </a:lnTo>
                <a:lnTo>
                  <a:pt x="305925" y="488358"/>
                </a:lnTo>
                <a:lnTo>
                  <a:pt x="306689" y="488358"/>
                </a:lnTo>
                <a:lnTo>
                  <a:pt x="306689" y="491565"/>
                </a:lnTo>
                <a:lnTo>
                  <a:pt x="307453" y="488358"/>
                </a:lnTo>
                <a:lnTo>
                  <a:pt x="307453" y="491565"/>
                </a:lnTo>
                <a:lnTo>
                  <a:pt x="308217" y="489961"/>
                </a:lnTo>
                <a:lnTo>
                  <a:pt x="309821" y="493169"/>
                </a:lnTo>
                <a:lnTo>
                  <a:pt x="309821" y="491565"/>
                </a:lnTo>
                <a:lnTo>
                  <a:pt x="310585" y="491565"/>
                </a:lnTo>
                <a:lnTo>
                  <a:pt x="310585" y="489961"/>
                </a:lnTo>
                <a:lnTo>
                  <a:pt x="311349" y="493169"/>
                </a:lnTo>
                <a:lnTo>
                  <a:pt x="311349" y="489961"/>
                </a:lnTo>
                <a:lnTo>
                  <a:pt x="312112" y="493169"/>
                </a:lnTo>
                <a:lnTo>
                  <a:pt x="312112" y="492405"/>
                </a:lnTo>
                <a:lnTo>
                  <a:pt x="313640" y="494009"/>
                </a:lnTo>
                <a:lnTo>
                  <a:pt x="313640" y="489961"/>
                </a:lnTo>
                <a:lnTo>
                  <a:pt x="314480" y="493169"/>
                </a:lnTo>
                <a:lnTo>
                  <a:pt x="314480" y="492405"/>
                </a:lnTo>
                <a:lnTo>
                  <a:pt x="315244" y="489961"/>
                </a:lnTo>
                <a:lnTo>
                  <a:pt x="315244" y="493169"/>
                </a:lnTo>
                <a:lnTo>
                  <a:pt x="316008" y="489961"/>
                </a:lnTo>
                <a:lnTo>
                  <a:pt x="316008" y="492405"/>
                </a:lnTo>
                <a:lnTo>
                  <a:pt x="317536" y="489961"/>
                </a:lnTo>
                <a:lnTo>
                  <a:pt x="317536" y="494009"/>
                </a:lnTo>
                <a:lnTo>
                  <a:pt x="318300" y="489961"/>
                </a:lnTo>
                <a:lnTo>
                  <a:pt x="318300" y="441240"/>
                </a:lnTo>
                <a:lnTo>
                  <a:pt x="319064" y="342881"/>
                </a:lnTo>
                <a:lnTo>
                  <a:pt x="319064" y="229402"/>
                </a:lnTo>
                <a:lnTo>
                  <a:pt x="319064" y="149447"/>
                </a:lnTo>
                <a:lnTo>
                  <a:pt x="319827" y="149447"/>
                </a:lnTo>
                <a:lnTo>
                  <a:pt x="319827" y="187019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2198217" y="3522162"/>
            <a:ext cx="337185" cy="340995"/>
          </a:xfrm>
          <a:custGeom>
            <a:avLst/>
            <a:gdLst/>
            <a:ahLst/>
            <a:cxnLst/>
            <a:rect l="l" t="t" r="r" b="b"/>
            <a:pathLst>
              <a:path w="337185" h="340995">
                <a:moveTo>
                  <a:pt x="0" y="31233"/>
                </a:moveTo>
                <a:lnTo>
                  <a:pt x="1604" y="82398"/>
                </a:lnTo>
                <a:lnTo>
                  <a:pt x="1604" y="124857"/>
                </a:lnTo>
                <a:lnTo>
                  <a:pt x="2367" y="164797"/>
                </a:lnTo>
                <a:lnTo>
                  <a:pt x="2367" y="196794"/>
                </a:lnTo>
                <a:lnTo>
                  <a:pt x="2367" y="222453"/>
                </a:lnTo>
                <a:lnTo>
                  <a:pt x="3131" y="248799"/>
                </a:lnTo>
                <a:lnTo>
                  <a:pt x="3131" y="260788"/>
                </a:lnTo>
                <a:lnTo>
                  <a:pt x="3895" y="275221"/>
                </a:lnTo>
                <a:lnTo>
                  <a:pt x="3895" y="288051"/>
                </a:lnTo>
                <a:lnTo>
                  <a:pt x="5423" y="293625"/>
                </a:lnTo>
                <a:lnTo>
                  <a:pt x="5423" y="304851"/>
                </a:lnTo>
                <a:lnTo>
                  <a:pt x="6187" y="309586"/>
                </a:lnTo>
                <a:lnTo>
                  <a:pt x="6187" y="313633"/>
                </a:lnTo>
                <a:lnTo>
                  <a:pt x="6187" y="320812"/>
                </a:lnTo>
                <a:lnTo>
                  <a:pt x="7027" y="321652"/>
                </a:lnTo>
                <a:lnTo>
                  <a:pt x="7027" y="324019"/>
                </a:lnTo>
                <a:lnTo>
                  <a:pt x="7791" y="329594"/>
                </a:lnTo>
                <a:lnTo>
                  <a:pt x="7791" y="327990"/>
                </a:lnTo>
                <a:lnTo>
                  <a:pt x="9319" y="328830"/>
                </a:lnTo>
                <a:lnTo>
                  <a:pt x="9319" y="334405"/>
                </a:lnTo>
                <a:lnTo>
                  <a:pt x="9319" y="332037"/>
                </a:lnTo>
                <a:lnTo>
                  <a:pt x="10082" y="332801"/>
                </a:lnTo>
                <a:lnTo>
                  <a:pt x="10082" y="336848"/>
                </a:lnTo>
                <a:lnTo>
                  <a:pt x="10846" y="332801"/>
                </a:lnTo>
                <a:lnTo>
                  <a:pt x="13214" y="337612"/>
                </a:lnTo>
                <a:lnTo>
                  <a:pt x="13214" y="333641"/>
                </a:lnTo>
                <a:lnTo>
                  <a:pt x="13978" y="336008"/>
                </a:lnTo>
                <a:lnTo>
                  <a:pt x="14742" y="333641"/>
                </a:lnTo>
                <a:lnTo>
                  <a:pt x="14742" y="337612"/>
                </a:lnTo>
                <a:lnTo>
                  <a:pt x="15506" y="334405"/>
                </a:lnTo>
                <a:lnTo>
                  <a:pt x="15506" y="338452"/>
                </a:lnTo>
                <a:lnTo>
                  <a:pt x="17034" y="336008"/>
                </a:lnTo>
                <a:lnTo>
                  <a:pt x="17034" y="334405"/>
                </a:lnTo>
                <a:lnTo>
                  <a:pt x="17797" y="338452"/>
                </a:lnTo>
                <a:lnTo>
                  <a:pt x="17797" y="334405"/>
                </a:lnTo>
                <a:lnTo>
                  <a:pt x="18561" y="334405"/>
                </a:lnTo>
                <a:lnTo>
                  <a:pt x="18561" y="338452"/>
                </a:lnTo>
                <a:lnTo>
                  <a:pt x="18561" y="336008"/>
                </a:lnTo>
                <a:lnTo>
                  <a:pt x="19402" y="334405"/>
                </a:lnTo>
                <a:lnTo>
                  <a:pt x="19402" y="338452"/>
                </a:lnTo>
                <a:lnTo>
                  <a:pt x="20929" y="334405"/>
                </a:lnTo>
                <a:lnTo>
                  <a:pt x="20929" y="333641"/>
                </a:lnTo>
                <a:lnTo>
                  <a:pt x="21693" y="338452"/>
                </a:lnTo>
                <a:lnTo>
                  <a:pt x="21693" y="334405"/>
                </a:lnTo>
                <a:lnTo>
                  <a:pt x="22457" y="333641"/>
                </a:lnTo>
                <a:lnTo>
                  <a:pt x="22457" y="340056"/>
                </a:lnTo>
                <a:lnTo>
                  <a:pt x="22457" y="336008"/>
                </a:lnTo>
                <a:lnTo>
                  <a:pt x="23221" y="332801"/>
                </a:lnTo>
                <a:lnTo>
                  <a:pt x="23221" y="285607"/>
                </a:lnTo>
                <a:lnTo>
                  <a:pt x="24749" y="182437"/>
                </a:lnTo>
                <a:lnTo>
                  <a:pt x="24749" y="75220"/>
                </a:lnTo>
                <a:lnTo>
                  <a:pt x="25512" y="0"/>
                </a:lnTo>
                <a:lnTo>
                  <a:pt x="25512" y="1603"/>
                </a:lnTo>
                <a:lnTo>
                  <a:pt x="25512" y="37648"/>
                </a:lnTo>
                <a:lnTo>
                  <a:pt x="26353" y="87209"/>
                </a:lnTo>
                <a:lnTo>
                  <a:pt x="26353" y="127225"/>
                </a:lnTo>
                <a:lnTo>
                  <a:pt x="27117" y="167240"/>
                </a:lnTo>
                <a:lnTo>
                  <a:pt x="27117" y="200841"/>
                </a:lnTo>
                <a:lnTo>
                  <a:pt x="28644" y="222453"/>
                </a:lnTo>
                <a:lnTo>
                  <a:pt x="28644" y="247195"/>
                </a:lnTo>
                <a:lnTo>
                  <a:pt x="28644" y="262392"/>
                </a:lnTo>
                <a:lnTo>
                  <a:pt x="29408" y="273618"/>
                </a:lnTo>
                <a:lnTo>
                  <a:pt x="29408" y="290418"/>
                </a:lnTo>
                <a:lnTo>
                  <a:pt x="30172" y="294389"/>
                </a:lnTo>
                <a:lnTo>
                  <a:pt x="30172" y="304851"/>
                </a:lnTo>
                <a:lnTo>
                  <a:pt x="30936" y="314397"/>
                </a:lnTo>
                <a:lnTo>
                  <a:pt x="30936" y="312793"/>
                </a:lnTo>
                <a:lnTo>
                  <a:pt x="32540" y="320048"/>
                </a:lnTo>
                <a:lnTo>
                  <a:pt x="32540" y="326386"/>
                </a:lnTo>
                <a:lnTo>
                  <a:pt x="32540" y="321652"/>
                </a:lnTo>
                <a:lnTo>
                  <a:pt x="33304" y="325623"/>
                </a:lnTo>
                <a:lnTo>
                  <a:pt x="33304" y="329594"/>
                </a:lnTo>
                <a:lnTo>
                  <a:pt x="34068" y="325623"/>
                </a:lnTo>
                <a:lnTo>
                  <a:pt x="34068" y="329594"/>
                </a:lnTo>
                <a:lnTo>
                  <a:pt x="35595" y="333641"/>
                </a:lnTo>
                <a:lnTo>
                  <a:pt x="35595" y="329594"/>
                </a:lnTo>
                <a:lnTo>
                  <a:pt x="35595" y="333641"/>
                </a:lnTo>
                <a:lnTo>
                  <a:pt x="36359" y="336008"/>
                </a:lnTo>
                <a:lnTo>
                  <a:pt x="36359" y="332037"/>
                </a:lnTo>
                <a:lnTo>
                  <a:pt x="37123" y="336008"/>
                </a:lnTo>
                <a:lnTo>
                  <a:pt x="37123" y="336848"/>
                </a:lnTo>
                <a:lnTo>
                  <a:pt x="37887" y="332801"/>
                </a:lnTo>
                <a:lnTo>
                  <a:pt x="37887" y="337612"/>
                </a:lnTo>
                <a:lnTo>
                  <a:pt x="37887" y="336008"/>
                </a:lnTo>
                <a:lnTo>
                  <a:pt x="39491" y="334405"/>
                </a:lnTo>
                <a:lnTo>
                  <a:pt x="39491" y="338452"/>
                </a:lnTo>
                <a:lnTo>
                  <a:pt x="40255" y="336008"/>
                </a:lnTo>
                <a:lnTo>
                  <a:pt x="40255" y="333641"/>
                </a:lnTo>
                <a:lnTo>
                  <a:pt x="41019" y="338452"/>
                </a:lnTo>
                <a:lnTo>
                  <a:pt x="41019" y="336008"/>
                </a:lnTo>
                <a:lnTo>
                  <a:pt x="41783" y="332801"/>
                </a:lnTo>
                <a:lnTo>
                  <a:pt x="41783" y="338452"/>
                </a:lnTo>
                <a:lnTo>
                  <a:pt x="41783" y="340056"/>
                </a:lnTo>
                <a:lnTo>
                  <a:pt x="43310" y="333641"/>
                </a:lnTo>
                <a:lnTo>
                  <a:pt x="43310" y="338452"/>
                </a:lnTo>
                <a:lnTo>
                  <a:pt x="44074" y="340056"/>
                </a:lnTo>
                <a:lnTo>
                  <a:pt x="44074" y="332801"/>
                </a:lnTo>
                <a:lnTo>
                  <a:pt x="44838" y="336848"/>
                </a:lnTo>
                <a:lnTo>
                  <a:pt x="44838" y="340056"/>
                </a:lnTo>
                <a:lnTo>
                  <a:pt x="44838" y="332801"/>
                </a:lnTo>
                <a:lnTo>
                  <a:pt x="45678" y="336848"/>
                </a:lnTo>
                <a:lnTo>
                  <a:pt x="45678" y="340819"/>
                </a:lnTo>
                <a:lnTo>
                  <a:pt x="47206" y="333641"/>
                </a:lnTo>
                <a:lnTo>
                  <a:pt x="47206" y="336848"/>
                </a:lnTo>
                <a:lnTo>
                  <a:pt x="47970" y="340819"/>
                </a:lnTo>
                <a:lnTo>
                  <a:pt x="47970" y="334405"/>
                </a:lnTo>
                <a:lnTo>
                  <a:pt x="48734" y="333641"/>
                </a:lnTo>
                <a:lnTo>
                  <a:pt x="48734" y="337612"/>
                </a:lnTo>
                <a:lnTo>
                  <a:pt x="48734" y="285607"/>
                </a:lnTo>
                <a:lnTo>
                  <a:pt x="49498" y="187248"/>
                </a:lnTo>
                <a:lnTo>
                  <a:pt x="49498" y="89653"/>
                </a:lnTo>
                <a:lnTo>
                  <a:pt x="51025" y="5651"/>
                </a:lnTo>
                <a:lnTo>
                  <a:pt x="51025" y="3207"/>
                </a:lnTo>
                <a:lnTo>
                  <a:pt x="51866" y="44062"/>
                </a:lnTo>
                <a:lnTo>
                  <a:pt x="51866" y="86445"/>
                </a:lnTo>
                <a:lnTo>
                  <a:pt x="51866" y="130432"/>
                </a:lnTo>
                <a:lnTo>
                  <a:pt x="52629" y="169608"/>
                </a:lnTo>
                <a:lnTo>
                  <a:pt x="52629" y="195190"/>
                </a:lnTo>
                <a:lnTo>
                  <a:pt x="53393" y="224820"/>
                </a:lnTo>
                <a:lnTo>
                  <a:pt x="53393" y="247195"/>
                </a:lnTo>
                <a:lnTo>
                  <a:pt x="54921" y="257657"/>
                </a:lnTo>
                <a:lnTo>
                  <a:pt x="54921" y="275221"/>
                </a:lnTo>
                <a:lnTo>
                  <a:pt x="54921" y="292022"/>
                </a:lnTo>
                <a:lnTo>
                  <a:pt x="55685" y="294389"/>
                </a:lnTo>
                <a:lnTo>
                  <a:pt x="55685" y="301644"/>
                </a:lnTo>
                <a:lnTo>
                  <a:pt x="56449" y="312793"/>
                </a:lnTo>
                <a:lnTo>
                  <a:pt x="56449" y="314397"/>
                </a:lnTo>
                <a:lnTo>
                  <a:pt x="57213" y="313633"/>
                </a:lnTo>
                <a:lnTo>
                  <a:pt x="57213" y="322415"/>
                </a:lnTo>
                <a:lnTo>
                  <a:pt x="58817" y="325623"/>
                </a:lnTo>
                <a:lnTo>
                  <a:pt x="58817" y="320812"/>
                </a:lnTo>
                <a:lnTo>
                  <a:pt x="58817" y="326386"/>
                </a:lnTo>
                <a:lnTo>
                  <a:pt x="59581" y="330434"/>
                </a:lnTo>
                <a:lnTo>
                  <a:pt x="59581" y="324783"/>
                </a:lnTo>
                <a:lnTo>
                  <a:pt x="60344" y="327990"/>
                </a:lnTo>
                <a:lnTo>
                  <a:pt x="60344" y="332801"/>
                </a:lnTo>
                <a:lnTo>
                  <a:pt x="61108" y="327990"/>
                </a:lnTo>
                <a:lnTo>
                  <a:pt x="61108" y="325623"/>
                </a:lnTo>
                <a:lnTo>
                  <a:pt x="61108" y="332037"/>
                </a:lnTo>
                <a:lnTo>
                  <a:pt x="62636" y="332801"/>
                </a:lnTo>
                <a:lnTo>
                  <a:pt x="62636" y="324783"/>
                </a:lnTo>
                <a:lnTo>
                  <a:pt x="63400" y="330434"/>
                </a:lnTo>
                <a:lnTo>
                  <a:pt x="63400" y="334405"/>
                </a:lnTo>
                <a:lnTo>
                  <a:pt x="64164" y="328830"/>
                </a:lnTo>
                <a:lnTo>
                  <a:pt x="64164" y="325623"/>
                </a:lnTo>
                <a:lnTo>
                  <a:pt x="64164" y="334405"/>
                </a:lnTo>
                <a:lnTo>
                  <a:pt x="65004" y="334405"/>
                </a:lnTo>
                <a:lnTo>
                  <a:pt x="65004" y="328830"/>
                </a:lnTo>
                <a:lnTo>
                  <a:pt x="66532" y="325623"/>
                </a:lnTo>
                <a:lnTo>
                  <a:pt x="66532" y="332801"/>
                </a:lnTo>
                <a:lnTo>
                  <a:pt x="67296" y="333641"/>
                </a:lnTo>
                <a:lnTo>
                  <a:pt x="67296" y="324783"/>
                </a:lnTo>
                <a:lnTo>
                  <a:pt x="68059" y="325623"/>
                </a:lnTo>
                <a:lnTo>
                  <a:pt x="68059" y="332037"/>
                </a:lnTo>
                <a:lnTo>
                  <a:pt x="68059" y="332801"/>
                </a:lnTo>
                <a:lnTo>
                  <a:pt x="68823" y="324019"/>
                </a:lnTo>
                <a:lnTo>
                  <a:pt x="68823" y="326386"/>
                </a:lnTo>
                <a:lnTo>
                  <a:pt x="70351" y="332801"/>
                </a:lnTo>
                <a:lnTo>
                  <a:pt x="70351" y="330434"/>
                </a:lnTo>
                <a:lnTo>
                  <a:pt x="71191" y="322415"/>
                </a:lnTo>
                <a:lnTo>
                  <a:pt x="71191" y="325623"/>
                </a:lnTo>
                <a:lnTo>
                  <a:pt x="71191" y="332037"/>
                </a:lnTo>
                <a:lnTo>
                  <a:pt x="71955" y="334405"/>
                </a:lnTo>
                <a:lnTo>
                  <a:pt x="71955" y="337612"/>
                </a:lnTo>
                <a:lnTo>
                  <a:pt x="72719" y="333641"/>
                </a:lnTo>
                <a:lnTo>
                  <a:pt x="72719" y="327990"/>
                </a:lnTo>
                <a:lnTo>
                  <a:pt x="74247" y="322415"/>
                </a:lnTo>
                <a:lnTo>
                  <a:pt x="75011" y="278429"/>
                </a:lnTo>
                <a:lnTo>
                  <a:pt x="75011" y="183201"/>
                </a:lnTo>
                <a:lnTo>
                  <a:pt x="75011" y="86445"/>
                </a:lnTo>
                <a:lnTo>
                  <a:pt x="75774" y="11225"/>
                </a:lnTo>
                <a:lnTo>
                  <a:pt x="75774" y="10462"/>
                </a:lnTo>
                <a:lnTo>
                  <a:pt x="76538" y="48033"/>
                </a:lnTo>
                <a:lnTo>
                  <a:pt x="76538" y="93624"/>
                </a:lnTo>
                <a:lnTo>
                  <a:pt x="78142" y="135243"/>
                </a:lnTo>
                <a:lnTo>
                  <a:pt x="78142" y="172815"/>
                </a:lnTo>
                <a:lnTo>
                  <a:pt x="78142" y="203208"/>
                </a:lnTo>
                <a:lnTo>
                  <a:pt x="78906" y="228791"/>
                </a:lnTo>
                <a:lnTo>
                  <a:pt x="78906" y="249639"/>
                </a:lnTo>
                <a:lnTo>
                  <a:pt x="79670" y="265599"/>
                </a:lnTo>
                <a:lnTo>
                  <a:pt x="79670" y="280032"/>
                </a:lnTo>
                <a:lnTo>
                  <a:pt x="80434" y="290418"/>
                </a:lnTo>
                <a:lnTo>
                  <a:pt x="80434" y="300040"/>
                </a:lnTo>
                <a:lnTo>
                  <a:pt x="80434" y="306455"/>
                </a:lnTo>
                <a:lnTo>
                  <a:pt x="81962" y="312793"/>
                </a:lnTo>
                <a:lnTo>
                  <a:pt x="81962" y="316841"/>
                </a:lnTo>
                <a:lnTo>
                  <a:pt x="82725" y="321652"/>
                </a:lnTo>
                <a:lnTo>
                  <a:pt x="82725" y="324783"/>
                </a:lnTo>
                <a:lnTo>
                  <a:pt x="83566" y="326386"/>
                </a:lnTo>
                <a:lnTo>
                  <a:pt x="83566" y="328830"/>
                </a:lnTo>
                <a:lnTo>
                  <a:pt x="84330" y="330434"/>
                </a:lnTo>
                <a:lnTo>
                  <a:pt x="84330" y="332801"/>
                </a:lnTo>
                <a:lnTo>
                  <a:pt x="84330" y="333641"/>
                </a:lnTo>
                <a:lnTo>
                  <a:pt x="85857" y="334405"/>
                </a:lnTo>
                <a:lnTo>
                  <a:pt x="86621" y="334405"/>
                </a:lnTo>
                <a:lnTo>
                  <a:pt x="86621" y="336008"/>
                </a:lnTo>
                <a:lnTo>
                  <a:pt x="87385" y="336848"/>
                </a:lnTo>
                <a:lnTo>
                  <a:pt x="87385" y="337612"/>
                </a:lnTo>
                <a:lnTo>
                  <a:pt x="87385" y="336848"/>
                </a:lnTo>
                <a:lnTo>
                  <a:pt x="88149" y="337612"/>
                </a:lnTo>
                <a:lnTo>
                  <a:pt x="89677" y="337612"/>
                </a:lnTo>
                <a:lnTo>
                  <a:pt x="90517" y="338452"/>
                </a:lnTo>
                <a:lnTo>
                  <a:pt x="90517" y="337612"/>
                </a:lnTo>
                <a:lnTo>
                  <a:pt x="91281" y="337612"/>
                </a:lnTo>
                <a:lnTo>
                  <a:pt x="92045" y="337612"/>
                </a:lnTo>
                <a:lnTo>
                  <a:pt x="92045" y="338452"/>
                </a:lnTo>
                <a:lnTo>
                  <a:pt x="93572" y="337612"/>
                </a:lnTo>
                <a:lnTo>
                  <a:pt x="93572" y="338452"/>
                </a:lnTo>
                <a:lnTo>
                  <a:pt x="94336" y="338452"/>
                </a:lnTo>
                <a:lnTo>
                  <a:pt x="94336" y="337612"/>
                </a:lnTo>
                <a:lnTo>
                  <a:pt x="94336" y="336848"/>
                </a:lnTo>
                <a:lnTo>
                  <a:pt x="95100" y="337612"/>
                </a:lnTo>
                <a:lnTo>
                  <a:pt x="95100" y="336848"/>
                </a:lnTo>
                <a:lnTo>
                  <a:pt x="95864" y="336848"/>
                </a:lnTo>
                <a:lnTo>
                  <a:pt x="97468" y="336848"/>
                </a:lnTo>
                <a:lnTo>
                  <a:pt x="98232" y="336848"/>
                </a:lnTo>
                <a:lnTo>
                  <a:pt x="98996" y="336848"/>
                </a:lnTo>
                <a:lnTo>
                  <a:pt x="99760" y="294389"/>
                </a:lnTo>
                <a:lnTo>
                  <a:pt x="99760" y="202445"/>
                </a:lnTo>
                <a:lnTo>
                  <a:pt x="101287" y="105613"/>
                </a:lnTo>
                <a:lnTo>
                  <a:pt x="101287" y="27262"/>
                </a:lnTo>
                <a:lnTo>
                  <a:pt x="101287" y="23215"/>
                </a:lnTo>
                <a:lnTo>
                  <a:pt x="102051" y="58419"/>
                </a:lnTo>
                <a:lnTo>
                  <a:pt x="102051" y="102406"/>
                </a:lnTo>
                <a:lnTo>
                  <a:pt x="102891" y="142421"/>
                </a:lnTo>
                <a:lnTo>
                  <a:pt x="102891" y="177626"/>
                </a:lnTo>
                <a:lnTo>
                  <a:pt x="103655" y="206416"/>
                </a:lnTo>
                <a:lnTo>
                  <a:pt x="103655" y="230395"/>
                </a:lnTo>
                <a:lnTo>
                  <a:pt x="103655" y="249639"/>
                </a:lnTo>
                <a:lnTo>
                  <a:pt x="105183" y="265599"/>
                </a:lnTo>
                <a:lnTo>
                  <a:pt x="105183" y="280032"/>
                </a:lnTo>
                <a:lnTo>
                  <a:pt x="105947" y="289654"/>
                </a:lnTo>
                <a:lnTo>
                  <a:pt x="105947" y="298436"/>
                </a:lnTo>
                <a:lnTo>
                  <a:pt x="106711" y="304851"/>
                </a:lnTo>
                <a:lnTo>
                  <a:pt x="106711" y="310426"/>
                </a:lnTo>
                <a:lnTo>
                  <a:pt x="106711" y="316001"/>
                </a:lnTo>
                <a:lnTo>
                  <a:pt x="107475" y="320048"/>
                </a:lnTo>
                <a:lnTo>
                  <a:pt x="107475" y="322415"/>
                </a:lnTo>
                <a:lnTo>
                  <a:pt x="109002" y="324783"/>
                </a:lnTo>
                <a:lnTo>
                  <a:pt x="109002" y="327990"/>
                </a:lnTo>
                <a:lnTo>
                  <a:pt x="109842" y="328830"/>
                </a:lnTo>
                <a:lnTo>
                  <a:pt x="109842" y="329594"/>
                </a:lnTo>
                <a:lnTo>
                  <a:pt x="110606" y="330434"/>
                </a:lnTo>
                <a:lnTo>
                  <a:pt x="110606" y="332037"/>
                </a:lnTo>
                <a:lnTo>
                  <a:pt x="110606" y="333641"/>
                </a:lnTo>
                <a:lnTo>
                  <a:pt x="111370" y="334405"/>
                </a:lnTo>
                <a:lnTo>
                  <a:pt x="111370" y="333641"/>
                </a:lnTo>
                <a:lnTo>
                  <a:pt x="112898" y="333641"/>
                </a:lnTo>
                <a:lnTo>
                  <a:pt x="113662" y="334405"/>
                </a:lnTo>
                <a:lnTo>
                  <a:pt x="114426" y="336008"/>
                </a:lnTo>
                <a:lnTo>
                  <a:pt x="114426" y="334405"/>
                </a:lnTo>
                <a:lnTo>
                  <a:pt x="115190" y="334405"/>
                </a:lnTo>
                <a:lnTo>
                  <a:pt x="116794" y="336008"/>
                </a:lnTo>
                <a:lnTo>
                  <a:pt x="117557" y="336008"/>
                </a:lnTo>
                <a:lnTo>
                  <a:pt x="117557" y="336848"/>
                </a:lnTo>
                <a:lnTo>
                  <a:pt x="118321" y="336008"/>
                </a:lnTo>
                <a:lnTo>
                  <a:pt x="118321" y="336848"/>
                </a:lnTo>
                <a:lnTo>
                  <a:pt x="119085" y="336848"/>
                </a:lnTo>
                <a:lnTo>
                  <a:pt x="119085" y="336008"/>
                </a:lnTo>
                <a:lnTo>
                  <a:pt x="120613" y="336848"/>
                </a:lnTo>
                <a:lnTo>
                  <a:pt x="120613" y="336008"/>
                </a:lnTo>
                <a:lnTo>
                  <a:pt x="121377" y="336848"/>
                </a:lnTo>
                <a:lnTo>
                  <a:pt x="122217" y="336848"/>
                </a:lnTo>
                <a:lnTo>
                  <a:pt x="122981" y="336848"/>
                </a:lnTo>
                <a:lnTo>
                  <a:pt x="124509" y="336848"/>
                </a:lnTo>
                <a:lnTo>
                  <a:pt x="125272" y="294389"/>
                </a:lnTo>
                <a:lnTo>
                  <a:pt x="125272" y="205652"/>
                </a:lnTo>
                <a:lnTo>
                  <a:pt x="126036" y="109661"/>
                </a:lnTo>
                <a:lnTo>
                  <a:pt x="126036" y="32073"/>
                </a:lnTo>
                <a:lnTo>
                  <a:pt x="126800" y="30469"/>
                </a:lnTo>
                <a:lnTo>
                  <a:pt x="126800" y="65598"/>
                </a:lnTo>
                <a:lnTo>
                  <a:pt x="126800" y="108821"/>
                </a:lnTo>
                <a:lnTo>
                  <a:pt x="128328" y="147232"/>
                </a:lnTo>
                <a:lnTo>
                  <a:pt x="128328" y="181597"/>
                </a:lnTo>
                <a:lnTo>
                  <a:pt x="129168" y="209623"/>
                </a:lnTo>
                <a:lnTo>
                  <a:pt x="129168" y="232838"/>
                </a:lnTo>
                <a:lnTo>
                  <a:pt x="129932" y="252846"/>
                </a:lnTo>
                <a:lnTo>
                  <a:pt x="129932" y="267203"/>
                </a:lnTo>
                <a:lnTo>
                  <a:pt x="129932" y="280796"/>
                </a:lnTo>
                <a:lnTo>
                  <a:pt x="130696" y="292022"/>
                </a:lnTo>
                <a:lnTo>
                  <a:pt x="130696" y="300040"/>
                </a:lnTo>
                <a:lnTo>
                  <a:pt x="132224" y="305615"/>
                </a:lnTo>
                <a:lnTo>
                  <a:pt x="132224" y="310426"/>
                </a:lnTo>
                <a:lnTo>
                  <a:pt x="132987" y="316001"/>
                </a:lnTo>
                <a:lnTo>
                  <a:pt x="132987" y="318444"/>
                </a:lnTo>
                <a:lnTo>
                  <a:pt x="132987" y="322415"/>
                </a:lnTo>
                <a:lnTo>
                  <a:pt x="133751" y="325623"/>
                </a:lnTo>
                <a:lnTo>
                  <a:pt x="133751" y="327990"/>
                </a:lnTo>
                <a:lnTo>
                  <a:pt x="134515" y="328830"/>
                </a:lnTo>
                <a:lnTo>
                  <a:pt x="134515" y="329594"/>
                </a:lnTo>
                <a:lnTo>
                  <a:pt x="136119" y="330434"/>
                </a:lnTo>
                <a:lnTo>
                  <a:pt x="136119" y="332037"/>
                </a:lnTo>
                <a:lnTo>
                  <a:pt x="136883" y="332037"/>
                </a:lnTo>
                <a:lnTo>
                  <a:pt x="136883" y="333641"/>
                </a:lnTo>
                <a:lnTo>
                  <a:pt x="137647" y="334405"/>
                </a:lnTo>
                <a:lnTo>
                  <a:pt x="138411" y="334405"/>
                </a:lnTo>
                <a:lnTo>
                  <a:pt x="138411" y="336008"/>
                </a:lnTo>
                <a:lnTo>
                  <a:pt x="139939" y="336008"/>
                </a:lnTo>
                <a:lnTo>
                  <a:pt x="140702" y="336008"/>
                </a:lnTo>
                <a:lnTo>
                  <a:pt x="140702" y="336848"/>
                </a:lnTo>
                <a:lnTo>
                  <a:pt x="141543" y="336008"/>
                </a:lnTo>
                <a:lnTo>
                  <a:pt x="141543" y="336848"/>
                </a:lnTo>
                <a:lnTo>
                  <a:pt x="142307" y="336008"/>
                </a:lnTo>
                <a:lnTo>
                  <a:pt x="143834" y="336848"/>
                </a:lnTo>
                <a:lnTo>
                  <a:pt x="144598" y="336008"/>
                </a:lnTo>
                <a:lnTo>
                  <a:pt x="145362" y="336008"/>
                </a:lnTo>
                <a:lnTo>
                  <a:pt x="146126" y="336008"/>
                </a:lnTo>
                <a:lnTo>
                  <a:pt x="146126" y="336848"/>
                </a:lnTo>
                <a:lnTo>
                  <a:pt x="147654" y="336848"/>
                </a:lnTo>
                <a:lnTo>
                  <a:pt x="148494" y="336848"/>
                </a:lnTo>
                <a:lnTo>
                  <a:pt x="148494" y="336008"/>
                </a:lnTo>
                <a:lnTo>
                  <a:pt x="149258" y="336848"/>
                </a:lnTo>
                <a:lnTo>
                  <a:pt x="149258" y="336008"/>
                </a:lnTo>
                <a:lnTo>
                  <a:pt x="149258" y="336848"/>
                </a:lnTo>
                <a:lnTo>
                  <a:pt x="150022" y="298436"/>
                </a:lnTo>
                <a:lnTo>
                  <a:pt x="150022" y="211227"/>
                </a:lnTo>
                <a:lnTo>
                  <a:pt x="151549" y="119206"/>
                </a:lnTo>
                <a:lnTo>
                  <a:pt x="151549" y="43222"/>
                </a:lnTo>
                <a:lnTo>
                  <a:pt x="152313" y="37648"/>
                </a:lnTo>
                <a:lnTo>
                  <a:pt x="152313" y="71249"/>
                </a:lnTo>
                <a:lnTo>
                  <a:pt x="153077" y="111264"/>
                </a:lnTo>
                <a:lnTo>
                  <a:pt x="153077" y="150440"/>
                </a:lnTo>
                <a:lnTo>
                  <a:pt x="153077" y="184804"/>
                </a:lnTo>
                <a:lnTo>
                  <a:pt x="153841" y="212831"/>
                </a:lnTo>
                <a:lnTo>
                  <a:pt x="153841" y="236809"/>
                </a:lnTo>
                <a:lnTo>
                  <a:pt x="155445" y="255213"/>
                </a:lnTo>
                <a:lnTo>
                  <a:pt x="155445" y="270410"/>
                </a:lnTo>
                <a:lnTo>
                  <a:pt x="156209" y="282400"/>
                </a:lnTo>
                <a:lnTo>
                  <a:pt x="156209" y="292022"/>
                </a:lnTo>
                <a:lnTo>
                  <a:pt x="156209" y="300804"/>
                </a:lnTo>
                <a:lnTo>
                  <a:pt x="156973" y="308059"/>
                </a:lnTo>
                <a:lnTo>
                  <a:pt x="156973" y="312793"/>
                </a:lnTo>
                <a:lnTo>
                  <a:pt x="158500" y="317604"/>
                </a:lnTo>
                <a:lnTo>
                  <a:pt x="158500" y="320048"/>
                </a:lnTo>
                <a:lnTo>
                  <a:pt x="159264" y="322415"/>
                </a:lnTo>
                <a:lnTo>
                  <a:pt x="159264" y="325623"/>
                </a:lnTo>
                <a:lnTo>
                  <a:pt x="159264" y="327990"/>
                </a:lnTo>
                <a:lnTo>
                  <a:pt x="160028" y="328830"/>
                </a:lnTo>
                <a:lnTo>
                  <a:pt x="160028" y="330434"/>
                </a:lnTo>
                <a:lnTo>
                  <a:pt x="160868" y="330434"/>
                </a:lnTo>
                <a:lnTo>
                  <a:pt x="160868" y="332037"/>
                </a:lnTo>
                <a:lnTo>
                  <a:pt x="162396" y="330434"/>
                </a:lnTo>
                <a:lnTo>
                  <a:pt x="162396" y="332037"/>
                </a:lnTo>
                <a:lnTo>
                  <a:pt x="163160" y="332801"/>
                </a:lnTo>
                <a:lnTo>
                  <a:pt x="163160" y="333641"/>
                </a:lnTo>
                <a:lnTo>
                  <a:pt x="163160" y="334405"/>
                </a:lnTo>
                <a:lnTo>
                  <a:pt x="163924" y="336008"/>
                </a:lnTo>
                <a:lnTo>
                  <a:pt x="164688" y="336848"/>
                </a:lnTo>
                <a:lnTo>
                  <a:pt x="164688" y="336008"/>
                </a:lnTo>
                <a:lnTo>
                  <a:pt x="166215" y="336848"/>
                </a:lnTo>
                <a:lnTo>
                  <a:pt x="166215" y="336008"/>
                </a:lnTo>
                <a:lnTo>
                  <a:pt x="167056" y="336008"/>
                </a:lnTo>
                <a:lnTo>
                  <a:pt x="167056" y="336848"/>
                </a:lnTo>
                <a:lnTo>
                  <a:pt x="167819" y="336848"/>
                </a:lnTo>
                <a:lnTo>
                  <a:pt x="168583" y="336848"/>
                </a:lnTo>
                <a:lnTo>
                  <a:pt x="168583" y="336008"/>
                </a:lnTo>
                <a:lnTo>
                  <a:pt x="170111" y="334405"/>
                </a:lnTo>
                <a:lnTo>
                  <a:pt x="170111" y="336008"/>
                </a:lnTo>
                <a:lnTo>
                  <a:pt x="170875" y="334405"/>
                </a:lnTo>
                <a:lnTo>
                  <a:pt x="170875" y="336008"/>
                </a:lnTo>
                <a:lnTo>
                  <a:pt x="171639" y="336008"/>
                </a:lnTo>
                <a:lnTo>
                  <a:pt x="172403" y="336848"/>
                </a:lnTo>
                <a:lnTo>
                  <a:pt x="172403" y="336008"/>
                </a:lnTo>
                <a:lnTo>
                  <a:pt x="174007" y="336848"/>
                </a:lnTo>
                <a:lnTo>
                  <a:pt x="174007" y="336008"/>
                </a:lnTo>
                <a:lnTo>
                  <a:pt x="174771" y="336848"/>
                </a:lnTo>
                <a:lnTo>
                  <a:pt x="174771" y="337612"/>
                </a:lnTo>
                <a:lnTo>
                  <a:pt x="175534" y="337612"/>
                </a:lnTo>
                <a:lnTo>
                  <a:pt x="175534" y="304011"/>
                </a:lnTo>
                <a:lnTo>
                  <a:pt x="175534" y="219245"/>
                </a:lnTo>
                <a:lnTo>
                  <a:pt x="176298" y="129668"/>
                </a:lnTo>
                <a:lnTo>
                  <a:pt x="176298" y="54448"/>
                </a:lnTo>
                <a:lnTo>
                  <a:pt x="177826" y="46430"/>
                </a:lnTo>
                <a:lnTo>
                  <a:pt x="177826" y="77663"/>
                </a:lnTo>
                <a:lnTo>
                  <a:pt x="178590" y="116839"/>
                </a:lnTo>
                <a:lnTo>
                  <a:pt x="178590" y="154411"/>
                </a:lnTo>
                <a:lnTo>
                  <a:pt x="179354" y="186408"/>
                </a:lnTo>
                <a:lnTo>
                  <a:pt x="179354" y="213594"/>
                </a:lnTo>
                <a:lnTo>
                  <a:pt x="179354" y="235206"/>
                </a:lnTo>
                <a:lnTo>
                  <a:pt x="180194" y="254450"/>
                </a:lnTo>
                <a:lnTo>
                  <a:pt x="180194" y="269647"/>
                </a:lnTo>
                <a:lnTo>
                  <a:pt x="181722" y="284003"/>
                </a:lnTo>
                <a:lnTo>
                  <a:pt x="181722" y="293625"/>
                </a:lnTo>
                <a:lnTo>
                  <a:pt x="182486" y="301644"/>
                </a:lnTo>
                <a:lnTo>
                  <a:pt x="182486" y="308059"/>
                </a:lnTo>
                <a:lnTo>
                  <a:pt x="182486" y="312793"/>
                </a:lnTo>
                <a:lnTo>
                  <a:pt x="183249" y="316841"/>
                </a:lnTo>
                <a:lnTo>
                  <a:pt x="183249" y="320812"/>
                </a:lnTo>
                <a:lnTo>
                  <a:pt x="184013" y="322415"/>
                </a:lnTo>
                <a:lnTo>
                  <a:pt x="184013" y="325623"/>
                </a:lnTo>
                <a:lnTo>
                  <a:pt x="185541" y="327990"/>
                </a:lnTo>
                <a:lnTo>
                  <a:pt x="185541" y="330434"/>
                </a:lnTo>
                <a:lnTo>
                  <a:pt x="185541" y="332037"/>
                </a:lnTo>
                <a:lnTo>
                  <a:pt x="186381" y="332037"/>
                </a:lnTo>
                <a:lnTo>
                  <a:pt x="186381" y="332801"/>
                </a:lnTo>
                <a:lnTo>
                  <a:pt x="187145" y="333641"/>
                </a:lnTo>
                <a:lnTo>
                  <a:pt x="187145" y="334405"/>
                </a:lnTo>
                <a:lnTo>
                  <a:pt x="187909" y="334405"/>
                </a:lnTo>
                <a:lnTo>
                  <a:pt x="187909" y="336008"/>
                </a:lnTo>
                <a:lnTo>
                  <a:pt x="189437" y="336008"/>
                </a:lnTo>
                <a:lnTo>
                  <a:pt x="189437" y="334405"/>
                </a:lnTo>
                <a:lnTo>
                  <a:pt x="190201" y="334405"/>
                </a:lnTo>
                <a:lnTo>
                  <a:pt x="190201" y="336008"/>
                </a:lnTo>
                <a:lnTo>
                  <a:pt x="190964" y="334405"/>
                </a:lnTo>
                <a:lnTo>
                  <a:pt x="190964" y="333641"/>
                </a:lnTo>
                <a:lnTo>
                  <a:pt x="191728" y="334405"/>
                </a:lnTo>
                <a:lnTo>
                  <a:pt x="191728" y="336008"/>
                </a:lnTo>
                <a:lnTo>
                  <a:pt x="191728" y="336848"/>
                </a:lnTo>
                <a:lnTo>
                  <a:pt x="193332" y="336008"/>
                </a:lnTo>
                <a:lnTo>
                  <a:pt x="193332" y="336848"/>
                </a:lnTo>
                <a:lnTo>
                  <a:pt x="194096" y="337612"/>
                </a:lnTo>
                <a:lnTo>
                  <a:pt x="194860" y="337612"/>
                </a:lnTo>
                <a:lnTo>
                  <a:pt x="194860" y="338452"/>
                </a:lnTo>
                <a:lnTo>
                  <a:pt x="194860" y="340056"/>
                </a:lnTo>
                <a:lnTo>
                  <a:pt x="195624" y="337612"/>
                </a:lnTo>
                <a:lnTo>
                  <a:pt x="195624" y="338452"/>
                </a:lnTo>
                <a:lnTo>
                  <a:pt x="197152" y="338452"/>
                </a:lnTo>
                <a:lnTo>
                  <a:pt x="197152" y="337612"/>
                </a:lnTo>
                <a:lnTo>
                  <a:pt x="197915" y="336848"/>
                </a:lnTo>
                <a:lnTo>
                  <a:pt x="198679" y="336848"/>
                </a:lnTo>
                <a:lnTo>
                  <a:pt x="198679" y="336008"/>
                </a:lnTo>
                <a:lnTo>
                  <a:pt x="198679" y="336848"/>
                </a:lnTo>
                <a:lnTo>
                  <a:pt x="199520" y="336008"/>
                </a:lnTo>
                <a:lnTo>
                  <a:pt x="201047" y="337612"/>
                </a:lnTo>
                <a:lnTo>
                  <a:pt x="201047" y="304011"/>
                </a:lnTo>
                <a:lnTo>
                  <a:pt x="201811" y="223216"/>
                </a:lnTo>
                <a:lnTo>
                  <a:pt x="201811" y="134403"/>
                </a:lnTo>
                <a:lnTo>
                  <a:pt x="201811" y="59259"/>
                </a:lnTo>
                <a:lnTo>
                  <a:pt x="202575" y="51241"/>
                </a:lnTo>
                <a:lnTo>
                  <a:pt x="202575" y="83238"/>
                </a:lnTo>
                <a:lnTo>
                  <a:pt x="203339" y="121650"/>
                </a:lnTo>
                <a:lnTo>
                  <a:pt x="203339" y="159222"/>
                </a:lnTo>
                <a:lnTo>
                  <a:pt x="204867" y="190455"/>
                </a:lnTo>
                <a:lnTo>
                  <a:pt x="204867" y="218405"/>
                </a:lnTo>
                <a:lnTo>
                  <a:pt x="204867" y="238413"/>
                </a:lnTo>
                <a:lnTo>
                  <a:pt x="205707" y="257657"/>
                </a:lnTo>
                <a:lnTo>
                  <a:pt x="205707" y="272854"/>
                </a:lnTo>
                <a:lnTo>
                  <a:pt x="206471" y="284843"/>
                </a:lnTo>
                <a:lnTo>
                  <a:pt x="206471" y="294389"/>
                </a:lnTo>
                <a:lnTo>
                  <a:pt x="207235" y="301644"/>
                </a:lnTo>
                <a:lnTo>
                  <a:pt x="207235" y="308059"/>
                </a:lnTo>
                <a:lnTo>
                  <a:pt x="208762" y="312793"/>
                </a:lnTo>
                <a:lnTo>
                  <a:pt x="208762" y="317604"/>
                </a:lnTo>
                <a:lnTo>
                  <a:pt x="208762" y="320812"/>
                </a:lnTo>
                <a:lnTo>
                  <a:pt x="209526" y="324019"/>
                </a:lnTo>
                <a:lnTo>
                  <a:pt x="209526" y="326386"/>
                </a:lnTo>
                <a:lnTo>
                  <a:pt x="210290" y="328830"/>
                </a:lnTo>
                <a:lnTo>
                  <a:pt x="210290" y="329594"/>
                </a:lnTo>
                <a:lnTo>
                  <a:pt x="211054" y="330434"/>
                </a:lnTo>
                <a:lnTo>
                  <a:pt x="211054" y="332037"/>
                </a:lnTo>
                <a:lnTo>
                  <a:pt x="211054" y="332801"/>
                </a:lnTo>
                <a:lnTo>
                  <a:pt x="212658" y="333641"/>
                </a:lnTo>
                <a:lnTo>
                  <a:pt x="213422" y="333641"/>
                </a:lnTo>
                <a:lnTo>
                  <a:pt x="213422" y="334405"/>
                </a:lnTo>
                <a:lnTo>
                  <a:pt x="214186" y="334405"/>
                </a:lnTo>
                <a:lnTo>
                  <a:pt x="214186" y="336008"/>
                </a:lnTo>
                <a:lnTo>
                  <a:pt x="214950" y="336008"/>
                </a:lnTo>
                <a:lnTo>
                  <a:pt x="216477" y="336008"/>
                </a:lnTo>
                <a:lnTo>
                  <a:pt x="216477" y="334405"/>
                </a:lnTo>
                <a:lnTo>
                  <a:pt x="217241" y="336008"/>
                </a:lnTo>
                <a:lnTo>
                  <a:pt x="218005" y="334405"/>
                </a:lnTo>
                <a:lnTo>
                  <a:pt x="218005" y="336008"/>
                </a:lnTo>
                <a:lnTo>
                  <a:pt x="218005" y="334405"/>
                </a:lnTo>
                <a:lnTo>
                  <a:pt x="218845" y="334405"/>
                </a:lnTo>
                <a:lnTo>
                  <a:pt x="218845" y="336008"/>
                </a:lnTo>
                <a:lnTo>
                  <a:pt x="220373" y="336008"/>
                </a:lnTo>
                <a:lnTo>
                  <a:pt x="220373" y="334405"/>
                </a:lnTo>
                <a:lnTo>
                  <a:pt x="221137" y="334405"/>
                </a:lnTo>
                <a:lnTo>
                  <a:pt x="221901" y="336008"/>
                </a:lnTo>
                <a:lnTo>
                  <a:pt x="221901" y="334405"/>
                </a:lnTo>
                <a:lnTo>
                  <a:pt x="222665" y="336008"/>
                </a:lnTo>
                <a:lnTo>
                  <a:pt x="224192" y="336008"/>
                </a:lnTo>
                <a:lnTo>
                  <a:pt x="224192" y="336848"/>
                </a:lnTo>
                <a:lnTo>
                  <a:pt x="225033" y="336008"/>
                </a:lnTo>
                <a:lnTo>
                  <a:pt x="225033" y="336848"/>
                </a:lnTo>
                <a:lnTo>
                  <a:pt x="225796" y="336848"/>
                </a:lnTo>
                <a:lnTo>
                  <a:pt x="225796" y="306455"/>
                </a:lnTo>
                <a:lnTo>
                  <a:pt x="226560" y="228791"/>
                </a:lnTo>
                <a:lnTo>
                  <a:pt x="226560" y="142421"/>
                </a:lnTo>
                <a:lnTo>
                  <a:pt x="228088" y="70409"/>
                </a:lnTo>
                <a:lnTo>
                  <a:pt x="228088" y="60023"/>
                </a:lnTo>
                <a:lnTo>
                  <a:pt x="228088" y="91256"/>
                </a:lnTo>
                <a:lnTo>
                  <a:pt x="228852" y="129668"/>
                </a:lnTo>
                <a:lnTo>
                  <a:pt x="228852" y="165637"/>
                </a:lnTo>
                <a:lnTo>
                  <a:pt x="229616" y="197634"/>
                </a:lnTo>
                <a:lnTo>
                  <a:pt x="229616" y="223216"/>
                </a:lnTo>
                <a:lnTo>
                  <a:pt x="230380" y="244828"/>
                </a:lnTo>
                <a:lnTo>
                  <a:pt x="230380" y="261628"/>
                </a:lnTo>
                <a:lnTo>
                  <a:pt x="230380" y="275221"/>
                </a:lnTo>
                <a:lnTo>
                  <a:pt x="231984" y="288814"/>
                </a:lnTo>
                <a:lnTo>
                  <a:pt x="231984" y="297596"/>
                </a:lnTo>
                <a:lnTo>
                  <a:pt x="232747" y="304851"/>
                </a:lnTo>
                <a:lnTo>
                  <a:pt x="232747" y="310426"/>
                </a:lnTo>
                <a:lnTo>
                  <a:pt x="233511" y="316001"/>
                </a:lnTo>
                <a:lnTo>
                  <a:pt x="233511" y="320048"/>
                </a:lnTo>
                <a:lnTo>
                  <a:pt x="234275" y="324019"/>
                </a:lnTo>
                <a:lnTo>
                  <a:pt x="234275" y="325623"/>
                </a:lnTo>
                <a:lnTo>
                  <a:pt x="234275" y="327990"/>
                </a:lnTo>
                <a:lnTo>
                  <a:pt x="235803" y="329594"/>
                </a:lnTo>
                <a:lnTo>
                  <a:pt x="235803" y="332037"/>
                </a:lnTo>
                <a:lnTo>
                  <a:pt x="236567" y="333641"/>
                </a:lnTo>
                <a:lnTo>
                  <a:pt x="237331" y="333641"/>
                </a:lnTo>
                <a:lnTo>
                  <a:pt x="237331" y="334405"/>
                </a:lnTo>
                <a:lnTo>
                  <a:pt x="237331" y="336008"/>
                </a:lnTo>
                <a:lnTo>
                  <a:pt x="238171" y="334405"/>
                </a:lnTo>
                <a:lnTo>
                  <a:pt x="238171" y="333641"/>
                </a:lnTo>
                <a:lnTo>
                  <a:pt x="239699" y="334405"/>
                </a:lnTo>
                <a:lnTo>
                  <a:pt x="239699" y="336008"/>
                </a:lnTo>
                <a:lnTo>
                  <a:pt x="240462" y="336008"/>
                </a:lnTo>
                <a:lnTo>
                  <a:pt x="240462" y="336848"/>
                </a:lnTo>
                <a:lnTo>
                  <a:pt x="241226" y="336848"/>
                </a:lnTo>
                <a:lnTo>
                  <a:pt x="241990" y="336848"/>
                </a:lnTo>
                <a:lnTo>
                  <a:pt x="243518" y="336848"/>
                </a:lnTo>
                <a:lnTo>
                  <a:pt x="243518" y="336008"/>
                </a:lnTo>
                <a:lnTo>
                  <a:pt x="244358" y="336848"/>
                </a:lnTo>
                <a:lnTo>
                  <a:pt x="245122" y="336008"/>
                </a:lnTo>
                <a:lnTo>
                  <a:pt x="245122" y="336848"/>
                </a:lnTo>
                <a:lnTo>
                  <a:pt x="245886" y="336848"/>
                </a:lnTo>
                <a:lnTo>
                  <a:pt x="245886" y="336008"/>
                </a:lnTo>
                <a:lnTo>
                  <a:pt x="247414" y="336848"/>
                </a:lnTo>
                <a:lnTo>
                  <a:pt x="247414" y="336008"/>
                </a:lnTo>
                <a:lnTo>
                  <a:pt x="248177" y="336008"/>
                </a:lnTo>
                <a:lnTo>
                  <a:pt x="248941" y="336848"/>
                </a:lnTo>
                <a:lnTo>
                  <a:pt x="249705" y="336848"/>
                </a:lnTo>
                <a:lnTo>
                  <a:pt x="251309" y="336848"/>
                </a:lnTo>
                <a:lnTo>
                  <a:pt x="251309" y="308822"/>
                </a:lnTo>
                <a:lnTo>
                  <a:pt x="252073" y="230395"/>
                </a:lnTo>
                <a:lnTo>
                  <a:pt x="252073" y="146392"/>
                </a:lnTo>
                <a:lnTo>
                  <a:pt x="252837" y="75220"/>
                </a:lnTo>
                <a:lnTo>
                  <a:pt x="252837" y="64070"/>
                </a:lnTo>
                <a:lnTo>
                  <a:pt x="253601" y="93624"/>
                </a:lnTo>
                <a:lnTo>
                  <a:pt x="253601" y="131196"/>
                </a:lnTo>
                <a:lnTo>
                  <a:pt x="253601" y="167240"/>
                </a:lnTo>
                <a:lnTo>
                  <a:pt x="255129" y="198397"/>
                </a:lnTo>
                <a:lnTo>
                  <a:pt x="255129" y="224820"/>
                </a:lnTo>
                <a:lnTo>
                  <a:pt x="255892" y="245591"/>
                </a:lnTo>
                <a:lnTo>
                  <a:pt x="255892" y="262392"/>
                </a:lnTo>
                <a:lnTo>
                  <a:pt x="256656" y="276825"/>
                </a:lnTo>
                <a:lnTo>
                  <a:pt x="256656" y="288051"/>
                </a:lnTo>
                <a:lnTo>
                  <a:pt x="256656" y="295993"/>
                </a:lnTo>
                <a:lnTo>
                  <a:pt x="257497" y="304011"/>
                </a:lnTo>
                <a:lnTo>
                  <a:pt x="257497" y="309586"/>
                </a:lnTo>
                <a:lnTo>
                  <a:pt x="259024" y="313633"/>
                </a:lnTo>
                <a:lnTo>
                  <a:pt x="259024" y="318444"/>
                </a:lnTo>
                <a:lnTo>
                  <a:pt x="259788" y="320812"/>
                </a:lnTo>
                <a:lnTo>
                  <a:pt x="259788" y="324019"/>
                </a:lnTo>
                <a:lnTo>
                  <a:pt x="260552" y="326386"/>
                </a:lnTo>
                <a:lnTo>
                  <a:pt x="260552" y="328830"/>
                </a:lnTo>
                <a:lnTo>
                  <a:pt x="260552" y="330434"/>
                </a:lnTo>
                <a:lnTo>
                  <a:pt x="261316" y="332037"/>
                </a:lnTo>
                <a:lnTo>
                  <a:pt x="261316" y="332801"/>
                </a:lnTo>
                <a:lnTo>
                  <a:pt x="262844" y="332801"/>
                </a:lnTo>
                <a:lnTo>
                  <a:pt x="262844" y="333641"/>
                </a:lnTo>
                <a:lnTo>
                  <a:pt x="263684" y="333641"/>
                </a:lnTo>
                <a:lnTo>
                  <a:pt x="264448" y="333641"/>
                </a:lnTo>
                <a:lnTo>
                  <a:pt x="265212" y="333641"/>
                </a:lnTo>
                <a:lnTo>
                  <a:pt x="265212" y="334405"/>
                </a:lnTo>
                <a:lnTo>
                  <a:pt x="266739" y="334405"/>
                </a:lnTo>
                <a:lnTo>
                  <a:pt x="267503" y="334405"/>
                </a:lnTo>
                <a:lnTo>
                  <a:pt x="268267" y="336008"/>
                </a:lnTo>
                <a:lnTo>
                  <a:pt x="268267" y="336848"/>
                </a:lnTo>
                <a:lnTo>
                  <a:pt x="269031" y="336848"/>
                </a:lnTo>
                <a:lnTo>
                  <a:pt x="270635" y="334405"/>
                </a:lnTo>
                <a:lnTo>
                  <a:pt x="270635" y="336008"/>
                </a:lnTo>
                <a:lnTo>
                  <a:pt x="271399" y="336008"/>
                </a:lnTo>
                <a:lnTo>
                  <a:pt x="271399" y="336848"/>
                </a:lnTo>
                <a:lnTo>
                  <a:pt x="272163" y="336008"/>
                </a:lnTo>
                <a:lnTo>
                  <a:pt x="272926" y="336008"/>
                </a:lnTo>
                <a:lnTo>
                  <a:pt x="272926" y="336848"/>
                </a:lnTo>
                <a:lnTo>
                  <a:pt x="274454" y="336848"/>
                </a:lnTo>
                <a:lnTo>
                  <a:pt x="275218" y="336008"/>
                </a:lnTo>
                <a:lnTo>
                  <a:pt x="275218" y="336848"/>
                </a:lnTo>
                <a:lnTo>
                  <a:pt x="275982" y="336848"/>
                </a:lnTo>
                <a:lnTo>
                  <a:pt x="276822" y="310426"/>
                </a:lnTo>
                <a:lnTo>
                  <a:pt x="276822" y="236809"/>
                </a:lnTo>
                <a:lnTo>
                  <a:pt x="276822" y="152807"/>
                </a:lnTo>
                <a:lnTo>
                  <a:pt x="278350" y="80031"/>
                </a:lnTo>
                <a:lnTo>
                  <a:pt x="278350" y="69645"/>
                </a:lnTo>
                <a:lnTo>
                  <a:pt x="279114" y="96067"/>
                </a:lnTo>
                <a:lnTo>
                  <a:pt x="279114" y="133639"/>
                </a:lnTo>
                <a:lnTo>
                  <a:pt x="279878" y="167240"/>
                </a:lnTo>
                <a:lnTo>
                  <a:pt x="279878" y="198397"/>
                </a:lnTo>
                <a:lnTo>
                  <a:pt x="279878" y="223216"/>
                </a:lnTo>
                <a:lnTo>
                  <a:pt x="280641" y="244828"/>
                </a:lnTo>
                <a:lnTo>
                  <a:pt x="280641" y="261628"/>
                </a:lnTo>
                <a:lnTo>
                  <a:pt x="282169" y="275221"/>
                </a:lnTo>
                <a:lnTo>
                  <a:pt x="282169" y="286447"/>
                </a:lnTo>
                <a:lnTo>
                  <a:pt x="283009" y="294389"/>
                </a:lnTo>
                <a:lnTo>
                  <a:pt x="283009" y="301644"/>
                </a:lnTo>
                <a:lnTo>
                  <a:pt x="283009" y="308822"/>
                </a:lnTo>
                <a:lnTo>
                  <a:pt x="283773" y="313633"/>
                </a:lnTo>
                <a:lnTo>
                  <a:pt x="283773" y="318444"/>
                </a:lnTo>
                <a:lnTo>
                  <a:pt x="285301" y="321652"/>
                </a:lnTo>
                <a:lnTo>
                  <a:pt x="285301" y="324019"/>
                </a:lnTo>
                <a:lnTo>
                  <a:pt x="286065" y="325623"/>
                </a:lnTo>
                <a:lnTo>
                  <a:pt x="286065" y="328830"/>
                </a:lnTo>
                <a:lnTo>
                  <a:pt x="286829" y="330434"/>
                </a:lnTo>
                <a:lnTo>
                  <a:pt x="286829" y="332801"/>
                </a:lnTo>
                <a:lnTo>
                  <a:pt x="287593" y="333641"/>
                </a:lnTo>
                <a:lnTo>
                  <a:pt x="289197" y="333641"/>
                </a:lnTo>
                <a:lnTo>
                  <a:pt x="289197" y="336008"/>
                </a:lnTo>
                <a:lnTo>
                  <a:pt x="289961" y="334405"/>
                </a:lnTo>
                <a:lnTo>
                  <a:pt x="289961" y="336008"/>
                </a:lnTo>
                <a:lnTo>
                  <a:pt x="290724" y="336008"/>
                </a:lnTo>
                <a:lnTo>
                  <a:pt x="291488" y="336008"/>
                </a:lnTo>
                <a:lnTo>
                  <a:pt x="293016" y="334405"/>
                </a:lnTo>
                <a:lnTo>
                  <a:pt x="293016" y="336008"/>
                </a:lnTo>
                <a:lnTo>
                  <a:pt x="293780" y="334405"/>
                </a:lnTo>
                <a:lnTo>
                  <a:pt x="294544" y="334405"/>
                </a:lnTo>
                <a:lnTo>
                  <a:pt x="295308" y="336848"/>
                </a:lnTo>
                <a:lnTo>
                  <a:pt x="295308" y="336008"/>
                </a:lnTo>
                <a:lnTo>
                  <a:pt x="296912" y="336008"/>
                </a:lnTo>
                <a:lnTo>
                  <a:pt x="296912" y="336848"/>
                </a:lnTo>
                <a:lnTo>
                  <a:pt x="297676" y="336848"/>
                </a:lnTo>
                <a:lnTo>
                  <a:pt x="297676" y="336008"/>
                </a:lnTo>
                <a:lnTo>
                  <a:pt x="298439" y="336008"/>
                </a:lnTo>
                <a:lnTo>
                  <a:pt x="299203" y="336008"/>
                </a:lnTo>
                <a:lnTo>
                  <a:pt x="299203" y="336848"/>
                </a:lnTo>
                <a:lnTo>
                  <a:pt x="300731" y="336008"/>
                </a:lnTo>
                <a:lnTo>
                  <a:pt x="301495" y="336008"/>
                </a:lnTo>
                <a:lnTo>
                  <a:pt x="301495" y="336848"/>
                </a:lnTo>
                <a:lnTo>
                  <a:pt x="302335" y="312030"/>
                </a:lnTo>
                <a:lnTo>
                  <a:pt x="302335" y="239253"/>
                </a:lnTo>
                <a:lnTo>
                  <a:pt x="303099" y="159222"/>
                </a:lnTo>
                <a:lnTo>
                  <a:pt x="303099" y="90416"/>
                </a:lnTo>
                <a:lnTo>
                  <a:pt x="303099" y="77663"/>
                </a:lnTo>
                <a:lnTo>
                  <a:pt x="304627" y="103246"/>
                </a:lnTo>
                <a:lnTo>
                  <a:pt x="304627" y="138450"/>
                </a:lnTo>
                <a:lnTo>
                  <a:pt x="305391" y="173655"/>
                </a:lnTo>
                <a:lnTo>
                  <a:pt x="305391" y="202445"/>
                </a:lnTo>
                <a:lnTo>
                  <a:pt x="306154" y="227187"/>
                </a:lnTo>
                <a:lnTo>
                  <a:pt x="306154" y="249639"/>
                </a:lnTo>
                <a:lnTo>
                  <a:pt x="306154" y="264836"/>
                </a:lnTo>
                <a:lnTo>
                  <a:pt x="306918" y="277589"/>
                </a:lnTo>
                <a:lnTo>
                  <a:pt x="306918" y="288814"/>
                </a:lnTo>
                <a:lnTo>
                  <a:pt x="308522" y="296833"/>
                </a:lnTo>
                <a:lnTo>
                  <a:pt x="308522" y="304011"/>
                </a:lnTo>
                <a:lnTo>
                  <a:pt x="309286" y="309586"/>
                </a:lnTo>
                <a:lnTo>
                  <a:pt x="309286" y="314397"/>
                </a:lnTo>
                <a:lnTo>
                  <a:pt x="309286" y="317604"/>
                </a:lnTo>
                <a:lnTo>
                  <a:pt x="310050" y="320812"/>
                </a:lnTo>
                <a:lnTo>
                  <a:pt x="310050" y="324019"/>
                </a:lnTo>
                <a:lnTo>
                  <a:pt x="310814" y="326386"/>
                </a:lnTo>
                <a:lnTo>
                  <a:pt x="310814" y="328830"/>
                </a:lnTo>
                <a:lnTo>
                  <a:pt x="312342" y="329594"/>
                </a:lnTo>
                <a:lnTo>
                  <a:pt x="312342" y="330434"/>
                </a:lnTo>
                <a:lnTo>
                  <a:pt x="313105" y="332801"/>
                </a:lnTo>
                <a:lnTo>
                  <a:pt x="313105" y="333641"/>
                </a:lnTo>
                <a:lnTo>
                  <a:pt x="313869" y="333641"/>
                </a:lnTo>
                <a:lnTo>
                  <a:pt x="313869" y="334405"/>
                </a:lnTo>
                <a:lnTo>
                  <a:pt x="314710" y="333641"/>
                </a:lnTo>
                <a:lnTo>
                  <a:pt x="314710" y="334405"/>
                </a:lnTo>
                <a:lnTo>
                  <a:pt x="316237" y="334405"/>
                </a:lnTo>
                <a:lnTo>
                  <a:pt x="316237" y="333641"/>
                </a:lnTo>
                <a:lnTo>
                  <a:pt x="317001" y="334405"/>
                </a:lnTo>
                <a:lnTo>
                  <a:pt x="317001" y="336008"/>
                </a:lnTo>
                <a:lnTo>
                  <a:pt x="317765" y="336008"/>
                </a:lnTo>
                <a:lnTo>
                  <a:pt x="318529" y="336008"/>
                </a:lnTo>
                <a:lnTo>
                  <a:pt x="318529" y="334405"/>
                </a:lnTo>
                <a:lnTo>
                  <a:pt x="320057" y="336008"/>
                </a:lnTo>
                <a:lnTo>
                  <a:pt x="320820" y="336848"/>
                </a:lnTo>
                <a:lnTo>
                  <a:pt x="321661" y="336848"/>
                </a:lnTo>
                <a:lnTo>
                  <a:pt x="321661" y="336008"/>
                </a:lnTo>
                <a:lnTo>
                  <a:pt x="322425" y="336008"/>
                </a:lnTo>
                <a:lnTo>
                  <a:pt x="323952" y="336848"/>
                </a:lnTo>
                <a:lnTo>
                  <a:pt x="323952" y="334405"/>
                </a:lnTo>
                <a:lnTo>
                  <a:pt x="324716" y="336008"/>
                </a:lnTo>
                <a:lnTo>
                  <a:pt x="324716" y="336848"/>
                </a:lnTo>
                <a:lnTo>
                  <a:pt x="325480" y="336848"/>
                </a:lnTo>
                <a:lnTo>
                  <a:pt x="325480" y="336008"/>
                </a:lnTo>
                <a:lnTo>
                  <a:pt x="326244" y="336848"/>
                </a:lnTo>
                <a:lnTo>
                  <a:pt x="327848" y="313633"/>
                </a:lnTo>
                <a:lnTo>
                  <a:pt x="327848" y="244828"/>
                </a:lnTo>
                <a:lnTo>
                  <a:pt x="328612" y="166400"/>
                </a:lnTo>
                <a:lnTo>
                  <a:pt x="328612" y="97595"/>
                </a:lnTo>
                <a:lnTo>
                  <a:pt x="329376" y="83238"/>
                </a:lnTo>
                <a:lnTo>
                  <a:pt x="329376" y="109661"/>
                </a:lnTo>
                <a:lnTo>
                  <a:pt x="329376" y="144865"/>
                </a:lnTo>
                <a:lnTo>
                  <a:pt x="330140" y="177626"/>
                </a:lnTo>
                <a:lnTo>
                  <a:pt x="330140" y="206416"/>
                </a:lnTo>
                <a:lnTo>
                  <a:pt x="331667" y="231235"/>
                </a:lnTo>
                <a:lnTo>
                  <a:pt x="331667" y="251242"/>
                </a:lnTo>
                <a:lnTo>
                  <a:pt x="332431" y="267203"/>
                </a:lnTo>
                <a:lnTo>
                  <a:pt x="332431" y="280796"/>
                </a:lnTo>
                <a:lnTo>
                  <a:pt x="332431" y="292022"/>
                </a:lnTo>
                <a:lnTo>
                  <a:pt x="333195" y="300804"/>
                </a:lnTo>
                <a:lnTo>
                  <a:pt x="333195" y="308059"/>
                </a:lnTo>
                <a:lnTo>
                  <a:pt x="334035" y="313633"/>
                </a:lnTo>
                <a:lnTo>
                  <a:pt x="334035" y="317604"/>
                </a:lnTo>
                <a:lnTo>
                  <a:pt x="335563" y="321652"/>
                </a:lnTo>
                <a:lnTo>
                  <a:pt x="335563" y="324019"/>
                </a:lnTo>
                <a:lnTo>
                  <a:pt x="335563" y="325623"/>
                </a:lnTo>
                <a:lnTo>
                  <a:pt x="336327" y="326386"/>
                </a:lnTo>
                <a:lnTo>
                  <a:pt x="336327" y="329594"/>
                </a:lnTo>
                <a:lnTo>
                  <a:pt x="337091" y="332801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2535308" y="3609982"/>
            <a:ext cx="242570" cy="255270"/>
          </a:xfrm>
          <a:custGeom>
            <a:avLst/>
            <a:gdLst/>
            <a:ahLst/>
            <a:cxnLst/>
            <a:rect l="l" t="t" r="r" b="b"/>
            <a:pathLst>
              <a:path w="242569" h="255270">
                <a:moveTo>
                  <a:pt x="0" y="245286"/>
                </a:moveTo>
                <a:lnTo>
                  <a:pt x="0" y="244522"/>
                </a:lnTo>
                <a:lnTo>
                  <a:pt x="763" y="245286"/>
                </a:lnTo>
                <a:lnTo>
                  <a:pt x="763" y="246126"/>
                </a:lnTo>
                <a:lnTo>
                  <a:pt x="2291" y="246126"/>
                </a:lnTo>
                <a:lnTo>
                  <a:pt x="2291" y="246890"/>
                </a:lnTo>
                <a:lnTo>
                  <a:pt x="2291" y="248493"/>
                </a:lnTo>
                <a:lnTo>
                  <a:pt x="3131" y="249333"/>
                </a:lnTo>
                <a:lnTo>
                  <a:pt x="3131" y="248493"/>
                </a:lnTo>
                <a:lnTo>
                  <a:pt x="3895" y="248493"/>
                </a:lnTo>
                <a:lnTo>
                  <a:pt x="3895" y="249333"/>
                </a:lnTo>
                <a:lnTo>
                  <a:pt x="4659" y="249333"/>
                </a:lnTo>
                <a:lnTo>
                  <a:pt x="6187" y="248493"/>
                </a:lnTo>
                <a:lnTo>
                  <a:pt x="6951" y="248493"/>
                </a:lnTo>
                <a:lnTo>
                  <a:pt x="7714" y="246890"/>
                </a:lnTo>
                <a:lnTo>
                  <a:pt x="8555" y="249333"/>
                </a:lnTo>
                <a:lnTo>
                  <a:pt x="8555" y="248493"/>
                </a:lnTo>
                <a:lnTo>
                  <a:pt x="10082" y="248493"/>
                </a:lnTo>
                <a:lnTo>
                  <a:pt x="10846" y="248493"/>
                </a:lnTo>
                <a:lnTo>
                  <a:pt x="10846" y="249333"/>
                </a:lnTo>
                <a:lnTo>
                  <a:pt x="11610" y="248493"/>
                </a:lnTo>
                <a:lnTo>
                  <a:pt x="11610" y="249333"/>
                </a:lnTo>
                <a:lnTo>
                  <a:pt x="12374" y="249333"/>
                </a:lnTo>
                <a:lnTo>
                  <a:pt x="13978" y="248493"/>
                </a:lnTo>
                <a:lnTo>
                  <a:pt x="13978" y="249333"/>
                </a:lnTo>
                <a:lnTo>
                  <a:pt x="14742" y="248493"/>
                </a:lnTo>
                <a:lnTo>
                  <a:pt x="15506" y="226882"/>
                </a:lnTo>
                <a:lnTo>
                  <a:pt x="15506" y="159527"/>
                </a:lnTo>
                <a:lnTo>
                  <a:pt x="16270" y="83391"/>
                </a:lnTo>
                <a:lnTo>
                  <a:pt x="16270" y="15273"/>
                </a:lnTo>
                <a:lnTo>
                  <a:pt x="17797" y="0"/>
                </a:lnTo>
                <a:lnTo>
                  <a:pt x="17797" y="23291"/>
                </a:lnTo>
                <a:lnTo>
                  <a:pt x="18561" y="58572"/>
                </a:lnTo>
                <a:lnTo>
                  <a:pt x="18561" y="91409"/>
                </a:lnTo>
                <a:lnTo>
                  <a:pt x="18561" y="121039"/>
                </a:lnTo>
                <a:lnTo>
                  <a:pt x="19402" y="143491"/>
                </a:lnTo>
                <a:lnTo>
                  <a:pt x="19402" y="163575"/>
                </a:lnTo>
                <a:lnTo>
                  <a:pt x="20165" y="179535"/>
                </a:lnTo>
                <a:lnTo>
                  <a:pt x="20165" y="193968"/>
                </a:lnTo>
                <a:lnTo>
                  <a:pt x="21693" y="205194"/>
                </a:lnTo>
                <a:lnTo>
                  <a:pt x="21693" y="213212"/>
                </a:lnTo>
                <a:lnTo>
                  <a:pt x="21693" y="220467"/>
                </a:lnTo>
                <a:lnTo>
                  <a:pt x="22457" y="226042"/>
                </a:lnTo>
                <a:lnTo>
                  <a:pt x="22457" y="230089"/>
                </a:lnTo>
                <a:lnTo>
                  <a:pt x="23221" y="233297"/>
                </a:lnTo>
                <a:lnTo>
                  <a:pt x="23221" y="234900"/>
                </a:lnTo>
                <a:lnTo>
                  <a:pt x="23985" y="237268"/>
                </a:lnTo>
                <a:lnTo>
                  <a:pt x="23985" y="238108"/>
                </a:lnTo>
                <a:lnTo>
                  <a:pt x="23985" y="240475"/>
                </a:lnTo>
                <a:lnTo>
                  <a:pt x="25589" y="241315"/>
                </a:lnTo>
                <a:lnTo>
                  <a:pt x="25589" y="244522"/>
                </a:lnTo>
                <a:lnTo>
                  <a:pt x="26353" y="245286"/>
                </a:lnTo>
                <a:lnTo>
                  <a:pt x="26353" y="246890"/>
                </a:lnTo>
                <a:lnTo>
                  <a:pt x="27117" y="246890"/>
                </a:lnTo>
                <a:lnTo>
                  <a:pt x="27880" y="248493"/>
                </a:lnTo>
                <a:lnTo>
                  <a:pt x="27880" y="249333"/>
                </a:lnTo>
                <a:lnTo>
                  <a:pt x="29408" y="248493"/>
                </a:lnTo>
                <a:lnTo>
                  <a:pt x="29408" y="249333"/>
                </a:lnTo>
                <a:lnTo>
                  <a:pt x="30248" y="250097"/>
                </a:lnTo>
                <a:lnTo>
                  <a:pt x="31012" y="250097"/>
                </a:lnTo>
                <a:lnTo>
                  <a:pt x="31012" y="249333"/>
                </a:lnTo>
                <a:lnTo>
                  <a:pt x="31776" y="249333"/>
                </a:lnTo>
                <a:lnTo>
                  <a:pt x="33304" y="248493"/>
                </a:lnTo>
                <a:lnTo>
                  <a:pt x="34068" y="249333"/>
                </a:lnTo>
                <a:lnTo>
                  <a:pt x="34831" y="248493"/>
                </a:lnTo>
                <a:lnTo>
                  <a:pt x="34831" y="249333"/>
                </a:lnTo>
                <a:lnTo>
                  <a:pt x="34831" y="250097"/>
                </a:lnTo>
                <a:lnTo>
                  <a:pt x="35672" y="250097"/>
                </a:lnTo>
                <a:lnTo>
                  <a:pt x="37199" y="249333"/>
                </a:lnTo>
                <a:lnTo>
                  <a:pt x="37963" y="250097"/>
                </a:lnTo>
                <a:lnTo>
                  <a:pt x="37963" y="249333"/>
                </a:lnTo>
                <a:lnTo>
                  <a:pt x="38727" y="248493"/>
                </a:lnTo>
                <a:lnTo>
                  <a:pt x="39491" y="249333"/>
                </a:lnTo>
                <a:lnTo>
                  <a:pt x="41095" y="250097"/>
                </a:lnTo>
                <a:lnTo>
                  <a:pt x="41095" y="230089"/>
                </a:lnTo>
                <a:lnTo>
                  <a:pt x="41095" y="165178"/>
                </a:lnTo>
                <a:lnTo>
                  <a:pt x="41859" y="88965"/>
                </a:lnTo>
                <a:lnTo>
                  <a:pt x="41859" y="22451"/>
                </a:lnTo>
                <a:lnTo>
                  <a:pt x="42623" y="5651"/>
                </a:lnTo>
                <a:lnTo>
                  <a:pt x="42623" y="28866"/>
                </a:lnTo>
                <a:lnTo>
                  <a:pt x="43387" y="60939"/>
                </a:lnTo>
                <a:lnTo>
                  <a:pt x="43387" y="93777"/>
                </a:lnTo>
                <a:lnTo>
                  <a:pt x="44914" y="122643"/>
                </a:lnTo>
                <a:lnTo>
                  <a:pt x="44914" y="146698"/>
                </a:lnTo>
                <a:lnTo>
                  <a:pt x="44914" y="166782"/>
                </a:lnTo>
                <a:lnTo>
                  <a:pt x="45678" y="181979"/>
                </a:lnTo>
                <a:lnTo>
                  <a:pt x="45678" y="193968"/>
                </a:lnTo>
                <a:lnTo>
                  <a:pt x="46519" y="205194"/>
                </a:lnTo>
                <a:lnTo>
                  <a:pt x="46519" y="214052"/>
                </a:lnTo>
                <a:lnTo>
                  <a:pt x="47282" y="218863"/>
                </a:lnTo>
                <a:lnTo>
                  <a:pt x="47282" y="225278"/>
                </a:lnTo>
                <a:lnTo>
                  <a:pt x="47282" y="230089"/>
                </a:lnTo>
                <a:lnTo>
                  <a:pt x="48810" y="234900"/>
                </a:lnTo>
                <a:lnTo>
                  <a:pt x="48810" y="237268"/>
                </a:lnTo>
                <a:lnTo>
                  <a:pt x="49574" y="238871"/>
                </a:lnTo>
                <a:lnTo>
                  <a:pt x="49574" y="241315"/>
                </a:lnTo>
                <a:lnTo>
                  <a:pt x="50338" y="242919"/>
                </a:lnTo>
                <a:lnTo>
                  <a:pt x="50338" y="245286"/>
                </a:lnTo>
                <a:lnTo>
                  <a:pt x="51102" y="245286"/>
                </a:lnTo>
                <a:lnTo>
                  <a:pt x="51102" y="246890"/>
                </a:lnTo>
                <a:lnTo>
                  <a:pt x="52706" y="246890"/>
                </a:lnTo>
                <a:lnTo>
                  <a:pt x="52706" y="249333"/>
                </a:lnTo>
                <a:lnTo>
                  <a:pt x="53470" y="249333"/>
                </a:lnTo>
                <a:lnTo>
                  <a:pt x="54234" y="250097"/>
                </a:lnTo>
                <a:lnTo>
                  <a:pt x="54234" y="249333"/>
                </a:lnTo>
                <a:lnTo>
                  <a:pt x="54997" y="250097"/>
                </a:lnTo>
                <a:lnTo>
                  <a:pt x="54997" y="250937"/>
                </a:lnTo>
                <a:lnTo>
                  <a:pt x="56525" y="250097"/>
                </a:lnTo>
                <a:lnTo>
                  <a:pt x="56525" y="249333"/>
                </a:lnTo>
                <a:lnTo>
                  <a:pt x="57365" y="250097"/>
                </a:lnTo>
                <a:lnTo>
                  <a:pt x="57365" y="250937"/>
                </a:lnTo>
                <a:lnTo>
                  <a:pt x="58129" y="250937"/>
                </a:lnTo>
                <a:lnTo>
                  <a:pt x="58893" y="250937"/>
                </a:lnTo>
                <a:lnTo>
                  <a:pt x="60421" y="250937"/>
                </a:lnTo>
                <a:lnTo>
                  <a:pt x="60421" y="252541"/>
                </a:lnTo>
                <a:lnTo>
                  <a:pt x="61185" y="250937"/>
                </a:lnTo>
                <a:lnTo>
                  <a:pt x="62025" y="250937"/>
                </a:lnTo>
                <a:lnTo>
                  <a:pt x="62789" y="249333"/>
                </a:lnTo>
                <a:lnTo>
                  <a:pt x="64316" y="248493"/>
                </a:lnTo>
                <a:lnTo>
                  <a:pt x="64316" y="249333"/>
                </a:lnTo>
                <a:lnTo>
                  <a:pt x="65080" y="249333"/>
                </a:lnTo>
                <a:lnTo>
                  <a:pt x="65080" y="252541"/>
                </a:lnTo>
                <a:lnTo>
                  <a:pt x="65844" y="254908"/>
                </a:lnTo>
                <a:lnTo>
                  <a:pt x="65844" y="238108"/>
                </a:lnTo>
                <a:lnTo>
                  <a:pt x="66608" y="173960"/>
                </a:lnTo>
                <a:lnTo>
                  <a:pt x="66608" y="99428"/>
                </a:lnTo>
                <a:lnTo>
                  <a:pt x="66608" y="32913"/>
                </a:lnTo>
                <a:lnTo>
                  <a:pt x="68212" y="14433"/>
                </a:lnTo>
                <a:lnTo>
                  <a:pt x="68212" y="36884"/>
                </a:lnTo>
                <a:lnTo>
                  <a:pt x="68976" y="67354"/>
                </a:lnTo>
                <a:lnTo>
                  <a:pt x="68976" y="98588"/>
                </a:lnTo>
                <a:lnTo>
                  <a:pt x="69740" y="126690"/>
                </a:lnTo>
                <a:lnTo>
                  <a:pt x="69740" y="149905"/>
                </a:lnTo>
                <a:lnTo>
                  <a:pt x="71268" y="169149"/>
                </a:lnTo>
                <a:lnTo>
                  <a:pt x="71268" y="182742"/>
                </a:lnTo>
                <a:lnTo>
                  <a:pt x="71268" y="196412"/>
                </a:lnTo>
                <a:lnTo>
                  <a:pt x="72031" y="205194"/>
                </a:lnTo>
                <a:lnTo>
                  <a:pt x="72031" y="212449"/>
                </a:lnTo>
                <a:lnTo>
                  <a:pt x="72872" y="218863"/>
                </a:lnTo>
                <a:lnTo>
                  <a:pt x="72872" y="225278"/>
                </a:lnTo>
                <a:lnTo>
                  <a:pt x="73636" y="230089"/>
                </a:lnTo>
                <a:lnTo>
                  <a:pt x="73636" y="233297"/>
                </a:lnTo>
                <a:lnTo>
                  <a:pt x="73636" y="236504"/>
                </a:lnTo>
                <a:lnTo>
                  <a:pt x="75163" y="238108"/>
                </a:lnTo>
                <a:lnTo>
                  <a:pt x="75163" y="241315"/>
                </a:lnTo>
                <a:lnTo>
                  <a:pt x="75927" y="242919"/>
                </a:lnTo>
                <a:lnTo>
                  <a:pt x="75927" y="244522"/>
                </a:lnTo>
                <a:lnTo>
                  <a:pt x="76691" y="244522"/>
                </a:lnTo>
                <a:lnTo>
                  <a:pt x="76691" y="245286"/>
                </a:lnTo>
                <a:lnTo>
                  <a:pt x="77455" y="246126"/>
                </a:lnTo>
                <a:lnTo>
                  <a:pt x="79059" y="246126"/>
                </a:lnTo>
                <a:lnTo>
                  <a:pt x="79823" y="246890"/>
                </a:lnTo>
                <a:lnTo>
                  <a:pt x="80587" y="248493"/>
                </a:lnTo>
                <a:lnTo>
                  <a:pt x="80587" y="249333"/>
                </a:lnTo>
                <a:lnTo>
                  <a:pt x="81351" y="248493"/>
                </a:lnTo>
                <a:lnTo>
                  <a:pt x="82878" y="249333"/>
                </a:lnTo>
                <a:lnTo>
                  <a:pt x="82878" y="248493"/>
                </a:lnTo>
                <a:lnTo>
                  <a:pt x="83718" y="249333"/>
                </a:lnTo>
                <a:lnTo>
                  <a:pt x="83718" y="248493"/>
                </a:lnTo>
                <a:lnTo>
                  <a:pt x="84482" y="249333"/>
                </a:lnTo>
                <a:lnTo>
                  <a:pt x="85246" y="249333"/>
                </a:lnTo>
                <a:lnTo>
                  <a:pt x="86774" y="249333"/>
                </a:lnTo>
                <a:lnTo>
                  <a:pt x="86774" y="248493"/>
                </a:lnTo>
                <a:lnTo>
                  <a:pt x="87538" y="248493"/>
                </a:lnTo>
                <a:lnTo>
                  <a:pt x="88302" y="248493"/>
                </a:lnTo>
                <a:lnTo>
                  <a:pt x="88302" y="249333"/>
                </a:lnTo>
                <a:lnTo>
                  <a:pt x="89142" y="248493"/>
                </a:lnTo>
                <a:lnTo>
                  <a:pt x="89142" y="249333"/>
                </a:lnTo>
                <a:lnTo>
                  <a:pt x="90670" y="249333"/>
                </a:lnTo>
                <a:lnTo>
                  <a:pt x="91433" y="249333"/>
                </a:lnTo>
                <a:lnTo>
                  <a:pt x="91433" y="230853"/>
                </a:lnTo>
                <a:lnTo>
                  <a:pt x="92197" y="169913"/>
                </a:lnTo>
                <a:lnTo>
                  <a:pt x="92197" y="98588"/>
                </a:lnTo>
                <a:lnTo>
                  <a:pt x="92961" y="33677"/>
                </a:lnTo>
                <a:lnTo>
                  <a:pt x="92961" y="15273"/>
                </a:lnTo>
                <a:lnTo>
                  <a:pt x="92961" y="38488"/>
                </a:lnTo>
                <a:lnTo>
                  <a:pt x="94565" y="70561"/>
                </a:lnTo>
                <a:lnTo>
                  <a:pt x="94565" y="101031"/>
                </a:lnTo>
                <a:lnTo>
                  <a:pt x="95329" y="127454"/>
                </a:lnTo>
                <a:lnTo>
                  <a:pt x="95329" y="149905"/>
                </a:lnTo>
                <a:lnTo>
                  <a:pt x="96093" y="167546"/>
                </a:lnTo>
                <a:lnTo>
                  <a:pt x="96093" y="182742"/>
                </a:lnTo>
                <a:lnTo>
                  <a:pt x="96857" y="194808"/>
                </a:lnTo>
                <a:lnTo>
                  <a:pt x="96857" y="206034"/>
                </a:lnTo>
                <a:lnTo>
                  <a:pt x="96857" y="214052"/>
                </a:lnTo>
                <a:lnTo>
                  <a:pt x="98385" y="220467"/>
                </a:lnTo>
                <a:lnTo>
                  <a:pt x="98385" y="225278"/>
                </a:lnTo>
                <a:lnTo>
                  <a:pt x="99148" y="229249"/>
                </a:lnTo>
                <a:lnTo>
                  <a:pt x="99148" y="233297"/>
                </a:lnTo>
                <a:lnTo>
                  <a:pt x="99989" y="237268"/>
                </a:lnTo>
                <a:lnTo>
                  <a:pt x="99989" y="238108"/>
                </a:lnTo>
                <a:lnTo>
                  <a:pt x="99989" y="240475"/>
                </a:lnTo>
                <a:lnTo>
                  <a:pt x="100753" y="241315"/>
                </a:lnTo>
                <a:lnTo>
                  <a:pt x="100753" y="242079"/>
                </a:lnTo>
                <a:lnTo>
                  <a:pt x="102280" y="244522"/>
                </a:lnTo>
                <a:lnTo>
                  <a:pt x="102280" y="245286"/>
                </a:lnTo>
                <a:lnTo>
                  <a:pt x="103044" y="245286"/>
                </a:lnTo>
                <a:lnTo>
                  <a:pt x="103044" y="246126"/>
                </a:lnTo>
                <a:lnTo>
                  <a:pt x="103808" y="246126"/>
                </a:lnTo>
                <a:lnTo>
                  <a:pt x="104572" y="246890"/>
                </a:lnTo>
                <a:lnTo>
                  <a:pt x="106176" y="246890"/>
                </a:lnTo>
                <a:lnTo>
                  <a:pt x="106940" y="246890"/>
                </a:lnTo>
                <a:lnTo>
                  <a:pt x="106940" y="248493"/>
                </a:lnTo>
                <a:lnTo>
                  <a:pt x="107704" y="246890"/>
                </a:lnTo>
                <a:lnTo>
                  <a:pt x="108468" y="248493"/>
                </a:lnTo>
                <a:lnTo>
                  <a:pt x="108468" y="249333"/>
                </a:lnTo>
                <a:lnTo>
                  <a:pt x="109995" y="248493"/>
                </a:lnTo>
                <a:lnTo>
                  <a:pt x="109995" y="249333"/>
                </a:lnTo>
                <a:lnTo>
                  <a:pt x="110836" y="248493"/>
                </a:lnTo>
                <a:lnTo>
                  <a:pt x="110836" y="246890"/>
                </a:lnTo>
                <a:lnTo>
                  <a:pt x="111599" y="248493"/>
                </a:lnTo>
                <a:lnTo>
                  <a:pt x="112363" y="248493"/>
                </a:lnTo>
                <a:lnTo>
                  <a:pt x="113891" y="248493"/>
                </a:lnTo>
                <a:lnTo>
                  <a:pt x="114655" y="248493"/>
                </a:lnTo>
                <a:lnTo>
                  <a:pt x="114655" y="249333"/>
                </a:lnTo>
                <a:lnTo>
                  <a:pt x="115419" y="248493"/>
                </a:lnTo>
                <a:lnTo>
                  <a:pt x="116259" y="249333"/>
                </a:lnTo>
                <a:lnTo>
                  <a:pt x="116259" y="233297"/>
                </a:lnTo>
                <a:lnTo>
                  <a:pt x="117787" y="170753"/>
                </a:lnTo>
                <a:lnTo>
                  <a:pt x="117787" y="99428"/>
                </a:lnTo>
                <a:lnTo>
                  <a:pt x="118550" y="36884"/>
                </a:lnTo>
                <a:lnTo>
                  <a:pt x="118550" y="18480"/>
                </a:lnTo>
                <a:lnTo>
                  <a:pt x="119314" y="40931"/>
                </a:lnTo>
                <a:lnTo>
                  <a:pt x="119314" y="73005"/>
                </a:lnTo>
                <a:lnTo>
                  <a:pt x="119314" y="103399"/>
                </a:lnTo>
                <a:lnTo>
                  <a:pt x="120078" y="131501"/>
                </a:lnTo>
                <a:lnTo>
                  <a:pt x="120078" y="154716"/>
                </a:lnTo>
                <a:lnTo>
                  <a:pt x="121682" y="173120"/>
                </a:lnTo>
                <a:lnTo>
                  <a:pt x="121682" y="189157"/>
                </a:lnTo>
                <a:lnTo>
                  <a:pt x="122446" y="200383"/>
                </a:lnTo>
                <a:lnTo>
                  <a:pt x="122446" y="210005"/>
                </a:lnTo>
                <a:lnTo>
                  <a:pt x="123210" y="217260"/>
                </a:lnTo>
                <a:lnTo>
                  <a:pt x="123210" y="222071"/>
                </a:lnTo>
                <a:lnTo>
                  <a:pt x="123210" y="226042"/>
                </a:lnTo>
                <a:lnTo>
                  <a:pt x="123974" y="229249"/>
                </a:lnTo>
                <a:lnTo>
                  <a:pt x="123974" y="233297"/>
                </a:lnTo>
                <a:lnTo>
                  <a:pt x="125502" y="236504"/>
                </a:lnTo>
                <a:lnTo>
                  <a:pt x="125502" y="238108"/>
                </a:lnTo>
                <a:lnTo>
                  <a:pt x="126265" y="240475"/>
                </a:lnTo>
                <a:lnTo>
                  <a:pt x="126265" y="241315"/>
                </a:lnTo>
                <a:lnTo>
                  <a:pt x="126265" y="242919"/>
                </a:lnTo>
                <a:lnTo>
                  <a:pt x="127106" y="244522"/>
                </a:lnTo>
                <a:lnTo>
                  <a:pt x="127106" y="245286"/>
                </a:lnTo>
                <a:lnTo>
                  <a:pt x="127870" y="246890"/>
                </a:lnTo>
                <a:lnTo>
                  <a:pt x="129397" y="246890"/>
                </a:lnTo>
                <a:lnTo>
                  <a:pt x="129397" y="248493"/>
                </a:lnTo>
                <a:lnTo>
                  <a:pt x="130161" y="248493"/>
                </a:lnTo>
                <a:lnTo>
                  <a:pt x="130161" y="246890"/>
                </a:lnTo>
                <a:lnTo>
                  <a:pt x="130925" y="246890"/>
                </a:lnTo>
                <a:lnTo>
                  <a:pt x="130925" y="248493"/>
                </a:lnTo>
                <a:lnTo>
                  <a:pt x="131689" y="248493"/>
                </a:lnTo>
                <a:lnTo>
                  <a:pt x="133293" y="249333"/>
                </a:lnTo>
                <a:lnTo>
                  <a:pt x="134057" y="249333"/>
                </a:lnTo>
                <a:lnTo>
                  <a:pt x="134821" y="249333"/>
                </a:lnTo>
                <a:lnTo>
                  <a:pt x="135585" y="248493"/>
                </a:lnTo>
                <a:lnTo>
                  <a:pt x="135585" y="249333"/>
                </a:lnTo>
                <a:lnTo>
                  <a:pt x="137112" y="249333"/>
                </a:lnTo>
                <a:lnTo>
                  <a:pt x="137112" y="248493"/>
                </a:lnTo>
                <a:lnTo>
                  <a:pt x="137953" y="249333"/>
                </a:lnTo>
                <a:lnTo>
                  <a:pt x="138716" y="249333"/>
                </a:lnTo>
                <a:lnTo>
                  <a:pt x="139480" y="250097"/>
                </a:lnTo>
                <a:lnTo>
                  <a:pt x="139480" y="249333"/>
                </a:lnTo>
                <a:lnTo>
                  <a:pt x="141008" y="249333"/>
                </a:lnTo>
                <a:lnTo>
                  <a:pt x="141772" y="249333"/>
                </a:lnTo>
                <a:lnTo>
                  <a:pt x="141772" y="250097"/>
                </a:lnTo>
                <a:lnTo>
                  <a:pt x="142536" y="236504"/>
                </a:lnTo>
                <a:lnTo>
                  <a:pt x="142536" y="177931"/>
                </a:lnTo>
                <a:lnTo>
                  <a:pt x="142536" y="109050"/>
                </a:lnTo>
                <a:lnTo>
                  <a:pt x="143376" y="43299"/>
                </a:lnTo>
                <a:lnTo>
                  <a:pt x="143376" y="24895"/>
                </a:lnTo>
                <a:lnTo>
                  <a:pt x="144904" y="43299"/>
                </a:lnTo>
                <a:lnTo>
                  <a:pt x="144904" y="74609"/>
                </a:lnTo>
                <a:lnTo>
                  <a:pt x="145668" y="105002"/>
                </a:lnTo>
                <a:lnTo>
                  <a:pt x="145668" y="130661"/>
                </a:lnTo>
                <a:lnTo>
                  <a:pt x="145668" y="153113"/>
                </a:lnTo>
                <a:lnTo>
                  <a:pt x="146431" y="170753"/>
                </a:lnTo>
                <a:lnTo>
                  <a:pt x="146431" y="185950"/>
                </a:lnTo>
                <a:lnTo>
                  <a:pt x="147195" y="197176"/>
                </a:lnTo>
                <a:lnTo>
                  <a:pt x="147195" y="206798"/>
                </a:lnTo>
                <a:lnTo>
                  <a:pt x="148799" y="214816"/>
                </a:lnTo>
                <a:lnTo>
                  <a:pt x="148799" y="222071"/>
                </a:lnTo>
                <a:lnTo>
                  <a:pt x="149563" y="226882"/>
                </a:lnTo>
                <a:lnTo>
                  <a:pt x="149563" y="232457"/>
                </a:lnTo>
                <a:lnTo>
                  <a:pt x="149563" y="234900"/>
                </a:lnTo>
                <a:lnTo>
                  <a:pt x="150327" y="238108"/>
                </a:lnTo>
                <a:lnTo>
                  <a:pt x="150327" y="240475"/>
                </a:lnTo>
                <a:lnTo>
                  <a:pt x="151091" y="242079"/>
                </a:lnTo>
                <a:lnTo>
                  <a:pt x="151091" y="244522"/>
                </a:lnTo>
                <a:lnTo>
                  <a:pt x="152619" y="244522"/>
                </a:lnTo>
                <a:lnTo>
                  <a:pt x="152619" y="245286"/>
                </a:lnTo>
                <a:lnTo>
                  <a:pt x="153382" y="246126"/>
                </a:lnTo>
                <a:lnTo>
                  <a:pt x="153382" y="248493"/>
                </a:lnTo>
                <a:lnTo>
                  <a:pt x="154223" y="248493"/>
                </a:lnTo>
                <a:lnTo>
                  <a:pt x="154987" y="249333"/>
                </a:lnTo>
                <a:lnTo>
                  <a:pt x="154987" y="248493"/>
                </a:lnTo>
                <a:lnTo>
                  <a:pt x="156514" y="249333"/>
                </a:lnTo>
                <a:lnTo>
                  <a:pt x="157278" y="248493"/>
                </a:lnTo>
                <a:lnTo>
                  <a:pt x="158042" y="248493"/>
                </a:lnTo>
                <a:lnTo>
                  <a:pt x="158806" y="249333"/>
                </a:lnTo>
                <a:lnTo>
                  <a:pt x="160410" y="248493"/>
                </a:lnTo>
                <a:lnTo>
                  <a:pt x="161174" y="248493"/>
                </a:lnTo>
                <a:lnTo>
                  <a:pt x="161938" y="248493"/>
                </a:lnTo>
                <a:lnTo>
                  <a:pt x="162702" y="249333"/>
                </a:lnTo>
                <a:lnTo>
                  <a:pt x="164229" y="250097"/>
                </a:lnTo>
                <a:lnTo>
                  <a:pt x="165070" y="249333"/>
                </a:lnTo>
                <a:lnTo>
                  <a:pt x="165833" y="249333"/>
                </a:lnTo>
                <a:lnTo>
                  <a:pt x="165833" y="250097"/>
                </a:lnTo>
                <a:lnTo>
                  <a:pt x="165833" y="249333"/>
                </a:lnTo>
                <a:lnTo>
                  <a:pt x="166597" y="249333"/>
                </a:lnTo>
                <a:lnTo>
                  <a:pt x="168125" y="236504"/>
                </a:lnTo>
                <a:lnTo>
                  <a:pt x="168125" y="181979"/>
                </a:lnTo>
                <a:lnTo>
                  <a:pt x="168889" y="114624"/>
                </a:lnTo>
                <a:lnTo>
                  <a:pt x="168889" y="49714"/>
                </a:lnTo>
                <a:lnTo>
                  <a:pt x="168889" y="27262"/>
                </a:lnTo>
                <a:lnTo>
                  <a:pt x="169653" y="46506"/>
                </a:lnTo>
                <a:lnTo>
                  <a:pt x="169653" y="76976"/>
                </a:lnTo>
                <a:lnTo>
                  <a:pt x="170493" y="107446"/>
                </a:lnTo>
                <a:lnTo>
                  <a:pt x="170493" y="133105"/>
                </a:lnTo>
                <a:lnTo>
                  <a:pt x="172021" y="154716"/>
                </a:lnTo>
                <a:lnTo>
                  <a:pt x="172021" y="171517"/>
                </a:lnTo>
                <a:lnTo>
                  <a:pt x="172021" y="186790"/>
                </a:lnTo>
                <a:lnTo>
                  <a:pt x="172785" y="198779"/>
                </a:lnTo>
                <a:lnTo>
                  <a:pt x="172785" y="209241"/>
                </a:lnTo>
                <a:lnTo>
                  <a:pt x="173548" y="216420"/>
                </a:lnTo>
                <a:lnTo>
                  <a:pt x="173548" y="221231"/>
                </a:lnTo>
                <a:lnTo>
                  <a:pt x="174312" y="226042"/>
                </a:lnTo>
                <a:lnTo>
                  <a:pt x="174312" y="229249"/>
                </a:lnTo>
                <a:lnTo>
                  <a:pt x="175916" y="233297"/>
                </a:lnTo>
                <a:lnTo>
                  <a:pt x="175916" y="237268"/>
                </a:lnTo>
                <a:lnTo>
                  <a:pt x="175916" y="238871"/>
                </a:lnTo>
                <a:lnTo>
                  <a:pt x="176680" y="240475"/>
                </a:lnTo>
                <a:lnTo>
                  <a:pt x="176680" y="242079"/>
                </a:lnTo>
                <a:lnTo>
                  <a:pt x="177444" y="242919"/>
                </a:lnTo>
                <a:lnTo>
                  <a:pt x="177444" y="245286"/>
                </a:lnTo>
                <a:lnTo>
                  <a:pt x="178208" y="245286"/>
                </a:lnTo>
                <a:lnTo>
                  <a:pt x="178208" y="246126"/>
                </a:lnTo>
                <a:lnTo>
                  <a:pt x="179736" y="246890"/>
                </a:lnTo>
                <a:lnTo>
                  <a:pt x="180499" y="246126"/>
                </a:lnTo>
                <a:lnTo>
                  <a:pt x="181340" y="246890"/>
                </a:lnTo>
                <a:lnTo>
                  <a:pt x="181340" y="246126"/>
                </a:lnTo>
                <a:lnTo>
                  <a:pt x="181340" y="246890"/>
                </a:lnTo>
                <a:lnTo>
                  <a:pt x="182104" y="248493"/>
                </a:lnTo>
                <a:lnTo>
                  <a:pt x="182104" y="246890"/>
                </a:lnTo>
                <a:lnTo>
                  <a:pt x="183631" y="246890"/>
                </a:lnTo>
                <a:lnTo>
                  <a:pt x="183631" y="248493"/>
                </a:lnTo>
                <a:lnTo>
                  <a:pt x="184395" y="248493"/>
                </a:lnTo>
                <a:lnTo>
                  <a:pt x="185159" y="249333"/>
                </a:lnTo>
                <a:lnTo>
                  <a:pt x="185159" y="248493"/>
                </a:lnTo>
                <a:lnTo>
                  <a:pt x="185999" y="249333"/>
                </a:lnTo>
                <a:lnTo>
                  <a:pt x="187527" y="249333"/>
                </a:lnTo>
                <a:lnTo>
                  <a:pt x="188291" y="249333"/>
                </a:lnTo>
                <a:lnTo>
                  <a:pt x="189055" y="249333"/>
                </a:lnTo>
                <a:lnTo>
                  <a:pt x="189819" y="249333"/>
                </a:lnTo>
                <a:lnTo>
                  <a:pt x="191423" y="249333"/>
                </a:lnTo>
                <a:lnTo>
                  <a:pt x="191423" y="250097"/>
                </a:lnTo>
                <a:lnTo>
                  <a:pt x="192187" y="249333"/>
                </a:lnTo>
                <a:lnTo>
                  <a:pt x="192950" y="237268"/>
                </a:lnTo>
                <a:lnTo>
                  <a:pt x="192950" y="181979"/>
                </a:lnTo>
                <a:lnTo>
                  <a:pt x="193714" y="115464"/>
                </a:lnTo>
                <a:lnTo>
                  <a:pt x="193714" y="54525"/>
                </a:lnTo>
                <a:lnTo>
                  <a:pt x="195242" y="33677"/>
                </a:lnTo>
                <a:lnTo>
                  <a:pt x="195242" y="51317"/>
                </a:lnTo>
                <a:lnTo>
                  <a:pt x="195242" y="79420"/>
                </a:lnTo>
                <a:lnTo>
                  <a:pt x="196006" y="109813"/>
                </a:lnTo>
                <a:lnTo>
                  <a:pt x="196006" y="134708"/>
                </a:lnTo>
                <a:lnTo>
                  <a:pt x="196846" y="154716"/>
                </a:lnTo>
                <a:lnTo>
                  <a:pt x="196846" y="173960"/>
                </a:lnTo>
                <a:lnTo>
                  <a:pt x="198374" y="187554"/>
                </a:lnTo>
                <a:lnTo>
                  <a:pt x="198374" y="200383"/>
                </a:lnTo>
                <a:lnTo>
                  <a:pt x="198374" y="210005"/>
                </a:lnTo>
                <a:lnTo>
                  <a:pt x="199138" y="216420"/>
                </a:lnTo>
                <a:lnTo>
                  <a:pt x="199138" y="224438"/>
                </a:lnTo>
                <a:lnTo>
                  <a:pt x="199902" y="229249"/>
                </a:lnTo>
                <a:lnTo>
                  <a:pt x="199902" y="232457"/>
                </a:lnTo>
                <a:lnTo>
                  <a:pt x="200665" y="234900"/>
                </a:lnTo>
                <a:lnTo>
                  <a:pt x="200665" y="238871"/>
                </a:lnTo>
                <a:lnTo>
                  <a:pt x="202269" y="241315"/>
                </a:lnTo>
                <a:lnTo>
                  <a:pt x="202269" y="242919"/>
                </a:lnTo>
                <a:lnTo>
                  <a:pt x="203033" y="244522"/>
                </a:lnTo>
                <a:lnTo>
                  <a:pt x="203033" y="246126"/>
                </a:lnTo>
                <a:lnTo>
                  <a:pt x="203797" y="246126"/>
                </a:lnTo>
                <a:lnTo>
                  <a:pt x="204561" y="246126"/>
                </a:lnTo>
                <a:lnTo>
                  <a:pt x="204561" y="246890"/>
                </a:lnTo>
                <a:lnTo>
                  <a:pt x="204561" y="248493"/>
                </a:lnTo>
                <a:lnTo>
                  <a:pt x="206089" y="248493"/>
                </a:lnTo>
                <a:lnTo>
                  <a:pt x="206853" y="248493"/>
                </a:lnTo>
                <a:lnTo>
                  <a:pt x="206853" y="250097"/>
                </a:lnTo>
                <a:lnTo>
                  <a:pt x="207693" y="250097"/>
                </a:lnTo>
                <a:lnTo>
                  <a:pt x="207693" y="249333"/>
                </a:lnTo>
                <a:lnTo>
                  <a:pt x="207693" y="250097"/>
                </a:lnTo>
                <a:lnTo>
                  <a:pt x="208457" y="250097"/>
                </a:lnTo>
                <a:lnTo>
                  <a:pt x="209984" y="250097"/>
                </a:lnTo>
                <a:lnTo>
                  <a:pt x="209984" y="249333"/>
                </a:lnTo>
                <a:lnTo>
                  <a:pt x="210748" y="250097"/>
                </a:lnTo>
                <a:lnTo>
                  <a:pt x="210748" y="249333"/>
                </a:lnTo>
                <a:lnTo>
                  <a:pt x="211512" y="249333"/>
                </a:lnTo>
                <a:lnTo>
                  <a:pt x="211512" y="248493"/>
                </a:lnTo>
                <a:lnTo>
                  <a:pt x="212276" y="248493"/>
                </a:lnTo>
                <a:lnTo>
                  <a:pt x="212276" y="249333"/>
                </a:lnTo>
                <a:lnTo>
                  <a:pt x="213880" y="249333"/>
                </a:lnTo>
                <a:lnTo>
                  <a:pt x="214644" y="248493"/>
                </a:lnTo>
                <a:lnTo>
                  <a:pt x="214644" y="249333"/>
                </a:lnTo>
                <a:lnTo>
                  <a:pt x="214644" y="250097"/>
                </a:lnTo>
                <a:lnTo>
                  <a:pt x="215408" y="249333"/>
                </a:lnTo>
                <a:lnTo>
                  <a:pt x="216172" y="249333"/>
                </a:lnTo>
                <a:lnTo>
                  <a:pt x="217699" y="249333"/>
                </a:lnTo>
                <a:lnTo>
                  <a:pt x="218540" y="249333"/>
                </a:lnTo>
                <a:lnTo>
                  <a:pt x="218540" y="238871"/>
                </a:lnTo>
                <a:lnTo>
                  <a:pt x="218540" y="185950"/>
                </a:lnTo>
                <a:lnTo>
                  <a:pt x="219304" y="121879"/>
                </a:lnTo>
                <a:lnTo>
                  <a:pt x="219304" y="59336"/>
                </a:lnTo>
                <a:lnTo>
                  <a:pt x="220067" y="36884"/>
                </a:lnTo>
                <a:lnTo>
                  <a:pt x="220067" y="53761"/>
                </a:lnTo>
                <a:lnTo>
                  <a:pt x="221595" y="81787"/>
                </a:lnTo>
                <a:lnTo>
                  <a:pt x="221595" y="111417"/>
                </a:lnTo>
                <a:lnTo>
                  <a:pt x="221595" y="137076"/>
                </a:lnTo>
                <a:lnTo>
                  <a:pt x="222359" y="157160"/>
                </a:lnTo>
                <a:lnTo>
                  <a:pt x="222359" y="174724"/>
                </a:lnTo>
                <a:lnTo>
                  <a:pt x="223123" y="187554"/>
                </a:lnTo>
                <a:lnTo>
                  <a:pt x="223123" y="200383"/>
                </a:lnTo>
                <a:lnTo>
                  <a:pt x="223963" y="209241"/>
                </a:lnTo>
                <a:lnTo>
                  <a:pt x="223963" y="214816"/>
                </a:lnTo>
                <a:lnTo>
                  <a:pt x="223963" y="220467"/>
                </a:lnTo>
                <a:lnTo>
                  <a:pt x="225491" y="226042"/>
                </a:lnTo>
                <a:lnTo>
                  <a:pt x="225491" y="230089"/>
                </a:lnTo>
                <a:lnTo>
                  <a:pt x="226255" y="233297"/>
                </a:lnTo>
                <a:lnTo>
                  <a:pt x="226255" y="236504"/>
                </a:lnTo>
                <a:lnTo>
                  <a:pt x="227019" y="238108"/>
                </a:lnTo>
                <a:lnTo>
                  <a:pt x="227019" y="238871"/>
                </a:lnTo>
                <a:lnTo>
                  <a:pt x="227782" y="242079"/>
                </a:lnTo>
                <a:lnTo>
                  <a:pt x="227782" y="242919"/>
                </a:lnTo>
                <a:lnTo>
                  <a:pt x="229386" y="245286"/>
                </a:lnTo>
                <a:lnTo>
                  <a:pt x="229386" y="246126"/>
                </a:lnTo>
                <a:lnTo>
                  <a:pt x="230150" y="246126"/>
                </a:lnTo>
                <a:lnTo>
                  <a:pt x="230150" y="246890"/>
                </a:lnTo>
                <a:lnTo>
                  <a:pt x="230914" y="246890"/>
                </a:lnTo>
                <a:lnTo>
                  <a:pt x="231678" y="246890"/>
                </a:lnTo>
                <a:lnTo>
                  <a:pt x="233206" y="246890"/>
                </a:lnTo>
                <a:lnTo>
                  <a:pt x="233970" y="248493"/>
                </a:lnTo>
                <a:lnTo>
                  <a:pt x="234810" y="248493"/>
                </a:lnTo>
                <a:lnTo>
                  <a:pt x="234810" y="246890"/>
                </a:lnTo>
                <a:lnTo>
                  <a:pt x="235574" y="249333"/>
                </a:lnTo>
                <a:lnTo>
                  <a:pt x="235574" y="250097"/>
                </a:lnTo>
                <a:lnTo>
                  <a:pt x="237101" y="248493"/>
                </a:lnTo>
                <a:lnTo>
                  <a:pt x="237865" y="248493"/>
                </a:lnTo>
                <a:lnTo>
                  <a:pt x="237865" y="250097"/>
                </a:lnTo>
                <a:lnTo>
                  <a:pt x="237865" y="250937"/>
                </a:lnTo>
                <a:lnTo>
                  <a:pt x="238629" y="250097"/>
                </a:lnTo>
                <a:lnTo>
                  <a:pt x="238629" y="249333"/>
                </a:lnTo>
                <a:lnTo>
                  <a:pt x="239393" y="250097"/>
                </a:lnTo>
                <a:lnTo>
                  <a:pt x="239393" y="248493"/>
                </a:lnTo>
                <a:lnTo>
                  <a:pt x="240997" y="248493"/>
                </a:lnTo>
                <a:lnTo>
                  <a:pt x="240997" y="249333"/>
                </a:lnTo>
                <a:lnTo>
                  <a:pt x="241761" y="248493"/>
                </a:lnTo>
                <a:lnTo>
                  <a:pt x="242525" y="249333"/>
                </a:lnTo>
                <a:lnTo>
                  <a:pt x="242525" y="248493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1556613" y="3858171"/>
            <a:ext cx="1225550" cy="0"/>
          </a:xfrm>
          <a:custGeom>
            <a:avLst/>
            <a:gdLst/>
            <a:ahLst/>
            <a:cxnLst/>
            <a:rect l="l" t="t" r="r" b="b"/>
            <a:pathLst>
              <a:path w="1225550">
                <a:moveTo>
                  <a:pt x="0" y="0"/>
                </a:moveTo>
                <a:lnTo>
                  <a:pt x="2322" y="0"/>
                </a:lnTo>
                <a:lnTo>
                  <a:pt x="5423" y="0"/>
                </a:lnTo>
                <a:lnTo>
                  <a:pt x="8517" y="0"/>
                </a:lnTo>
                <a:lnTo>
                  <a:pt x="11618" y="0"/>
                </a:lnTo>
                <a:lnTo>
                  <a:pt x="13940" y="0"/>
                </a:lnTo>
                <a:lnTo>
                  <a:pt x="17813" y="0"/>
                </a:lnTo>
                <a:lnTo>
                  <a:pt x="20906" y="0"/>
                </a:lnTo>
                <a:lnTo>
                  <a:pt x="24008" y="0"/>
                </a:lnTo>
                <a:lnTo>
                  <a:pt x="27101" y="0"/>
                </a:lnTo>
                <a:lnTo>
                  <a:pt x="29423" y="0"/>
                </a:lnTo>
                <a:lnTo>
                  <a:pt x="32525" y="0"/>
                </a:lnTo>
                <a:lnTo>
                  <a:pt x="36397" y="0"/>
                </a:lnTo>
                <a:lnTo>
                  <a:pt x="39491" y="0"/>
                </a:lnTo>
                <a:lnTo>
                  <a:pt x="42592" y="0"/>
                </a:lnTo>
                <a:lnTo>
                  <a:pt x="44914" y="0"/>
                </a:lnTo>
                <a:lnTo>
                  <a:pt x="48008" y="0"/>
                </a:lnTo>
                <a:lnTo>
                  <a:pt x="51109" y="0"/>
                </a:lnTo>
                <a:lnTo>
                  <a:pt x="54982" y="0"/>
                </a:lnTo>
                <a:lnTo>
                  <a:pt x="58076" y="0"/>
                </a:lnTo>
                <a:lnTo>
                  <a:pt x="61177" y="0"/>
                </a:lnTo>
                <a:lnTo>
                  <a:pt x="63499" y="0"/>
                </a:lnTo>
                <a:lnTo>
                  <a:pt x="66593" y="0"/>
                </a:lnTo>
                <a:lnTo>
                  <a:pt x="69694" y="0"/>
                </a:lnTo>
                <a:lnTo>
                  <a:pt x="73567" y="0"/>
                </a:lnTo>
                <a:lnTo>
                  <a:pt x="76660" y="0"/>
                </a:lnTo>
                <a:lnTo>
                  <a:pt x="78983" y="0"/>
                </a:lnTo>
                <a:lnTo>
                  <a:pt x="82084" y="0"/>
                </a:lnTo>
                <a:lnTo>
                  <a:pt x="85177" y="0"/>
                </a:lnTo>
                <a:lnTo>
                  <a:pt x="88279" y="0"/>
                </a:lnTo>
                <a:lnTo>
                  <a:pt x="92152" y="0"/>
                </a:lnTo>
                <a:lnTo>
                  <a:pt x="94474" y="0"/>
                </a:lnTo>
                <a:lnTo>
                  <a:pt x="97567" y="0"/>
                </a:lnTo>
                <a:lnTo>
                  <a:pt x="100669" y="0"/>
                </a:lnTo>
                <a:lnTo>
                  <a:pt x="103762" y="0"/>
                </a:lnTo>
                <a:lnTo>
                  <a:pt x="106084" y="0"/>
                </a:lnTo>
                <a:lnTo>
                  <a:pt x="109957" y="0"/>
                </a:lnTo>
                <a:lnTo>
                  <a:pt x="113058" y="0"/>
                </a:lnTo>
                <a:lnTo>
                  <a:pt x="116152" y="0"/>
                </a:lnTo>
                <a:lnTo>
                  <a:pt x="119253" y="0"/>
                </a:lnTo>
                <a:lnTo>
                  <a:pt x="121575" y="0"/>
                </a:lnTo>
                <a:lnTo>
                  <a:pt x="124669" y="0"/>
                </a:lnTo>
                <a:lnTo>
                  <a:pt x="128542" y="0"/>
                </a:lnTo>
                <a:lnTo>
                  <a:pt x="131643" y="0"/>
                </a:lnTo>
                <a:lnTo>
                  <a:pt x="134737" y="0"/>
                </a:lnTo>
                <a:lnTo>
                  <a:pt x="137059" y="0"/>
                </a:lnTo>
                <a:lnTo>
                  <a:pt x="140160" y="0"/>
                </a:lnTo>
                <a:lnTo>
                  <a:pt x="143254" y="0"/>
                </a:lnTo>
                <a:lnTo>
                  <a:pt x="147126" y="0"/>
                </a:lnTo>
                <a:lnTo>
                  <a:pt x="150228" y="0"/>
                </a:lnTo>
                <a:lnTo>
                  <a:pt x="152550" y="0"/>
                </a:lnTo>
                <a:lnTo>
                  <a:pt x="155644" y="0"/>
                </a:lnTo>
                <a:lnTo>
                  <a:pt x="158745" y="0"/>
                </a:lnTo>
                <a:lnTo>
                  <a:pt x="161838" y="0"/>
                </a:lnTo>
                <a:lnTo>
                  <a:pt x="165711" y="0"/>
                </a:lnTo>
                <a:lnTo>
                  <a:pt x="168033" y="0"/>
                </a:lnTo>
                <a:lnTo>
                  <a:pt x="171135" y="0"/>
                </a:lnTo>
                <a:lnTo>
                  <a:pt x="174228" y="0"/>
                </a:lnTo>
                <a:lnTo>
                  <a:pt x="177329" y="0"/>
                </a:lnTo>
                <a:lnTo>
                  <a:pt x="180423" y="0"/>
                </a:lnTo>
                <a:lnTo>
                  <a:pt x="184296" y="0"/>
                </a:lnTo>
                <a:lnTo>
                  <a:pt x="186618" y="0"/>
                </a:lnTo>
                <a:lnTo>
                  <a:pt x="189719" y="0"/>
                </a:lnTo>
                <a:lnTo>
                  <a:pt x="192813" y="0"/>
                </a:lnTo>
                <a:lnTo>
                  <a:pt x="195914" y="0"/>
                </a:lnTo>
                <a:lnTo>
                  <a:pt x="198259" y="0"/>
                </a:lnTo>
                <a:lnTo>
                  <a:pt x="202079" y="0"/>
                </a:lnTo>
                <a:lnTo>
                  <a:pt x="205210" y="0"/>
                </a:lnTo>
                <a:lnTo>
                  <a:pt x="208266" y="0"/>
                </a:lnTo>
                <a:lnTo>
                  <a:pt x="211398" y="0"/>
                </a:lnTo>
                <a:lnTo>
                  <a:pt x="213689" y="0"/>
                </a:lnTo>
                <a:lnTo>
                  <a:pt x="216821" y="0"/>
                </a:lnTo>
                <a:lnTo>
                  <a:pt x="220717" y="0"/>
                </a:lnTo>
                <a:lnTo>
                  <a:pt x="223772" y="0"/>
                </a:lnTo>
                <a:lnTo>
                  <a:pt x="226904" y="0"/>
                </a:lnTo>
                <a:lnTo>
                  <a:pt x="229196" y="0"/>
                </a:lnTo>
                <a:lnTo>
                  <a:pt x="232327" y="0"/>
                </a:lnTo>
                <a:lnTo>
                  <a:pt x="235383" y="0"/>
                </a:lnTo>
                <a:lnTo>
                  <a:pt x="239278" y="0"/>
                </a:lnTo>
                <a:lnTo>
                  <a:pt x="242410" y="0"/>
                </a:lnTo>
                <a:lnTo>
                  <a:pt x="244702" y="0"/>
                </a:lnTo>
                <a:lnTo>
                  <a:pt x="247757" y="0"/>
                </a:lnTo>
                <a:lnTo>
                  <a:pt x="250889" y="0"/>
                </a:lnTo>
                <a:lnTo>
                  <a:pt x="254021" y="0"/>
                </a:lnTo>
                <a:lnTo>
                  <a:pt x="257840" y="0"/>
                </a:lnTo>
                <a:lnTo>
                  <a:pt x="260208" y="0"/>
                </a:lnTo>
                <a:lnTo>
                  <a:pt x="263264" y="0"/>
                </a:lnTo>
                <a:lnTo>
                  <a:pt x="266395" y="0"/>
                </a:lnTo>
                <a:lnTo>
                  <a:pt x="269451" y="0"/>
                </a:lnTo>
                <a:lnTo>
                  <a:pt x="271819" y="0"/>
                </a:lnTo>
                <a:lnTo>
                  <a:pt x="275638" y="0"/>
                </a:lnTo>
                <a:lnTo>
                  <a:pt x="278770" y="0"/>
                </a:lnTo>
                <a:lnTo>
                  <a:pt x="281902" y="0"/>
                </a:lnTo>
                <a:lnTo>
                  <a:pt x="284957" y="0"/>
                </a:lnTo>
                <a:lnTo>
                  <a:pt x="287325" y="0"/>
                </a:lnTo>
                <a:lnTo>
                  <a:pt x="290381" y="0"/>
                </a:lnTo>
                <a:lnTo>
                  <a:pt x="294276" y="0"/>
                </a:lnTo>
                <a:lnTo>
                  <a:pt x="297332" y="0"/>
                </a:lnTo>
                <a:lnTo>
                  <a:pt x="300464" y="0"/>
                </a:lnTo>
                <a:lnTo>
                  <a:pt x="303519" y="0"/>
                </a:lnTo>
                <a:lnTo>
                  <a:pt x="305887" y="0"/>
                </a:lnTo>
                <a:lnTo>
                  <a:pt x="308942" y="0"/>
                </a:lnTo>
                <a:lnTo>
                  <a:pt x="312838" y="0"/>
                </a:lnTo>
                <a:lnTo>
                  <a:pt x="315970" y="0"/>
                </a:lnTo>
                <a:lnTo>
                  <a:pt x="319025" y="0"/>
                </a:lnTo>
                <a:lnTo>
                  <a:pt x="321393" y="0"/>
                </a:lnTo>
                <a:lnTo>
                  <a:pt x="324449" y="0"/>
                </a:lnTo>
                <a:lnTo>
                  <a:pt x="328344" y="0"/>
                </a:lnTo>
                <a:lnTo>
                  <a:pt x="331400" y="0"/>
                </a:lnTo>
                <a:lnTo>
                  <a:pt x="334532" y="0"/>
                </a:lnTo>
                <a:lnTo>
                  <a:pt x="336823" y="0"/>
                </a:lnTo>
                <a:lnTo>
                  <a:pt x="339955" y="0"/>
                </a:lnTo>
                <a:lnTo>
                  <a:pt x="343011" y="0"/>
                </a:lnTo>
                <a:lnTo>
                  <a:pt x="346906" y="0"/>
                </a:lnTo>
                <a:lnTo>
                  <a:pt x="350038" y="0"/>
                </a:lnTo>
                <a:lnTo>
                  <a:pt x="352330" y="0"/>
                </a:lnTo>
                <a:lnTo>
                  <a:pt x="355462" y="0"/>
                </a:lnTo>
                <a:lnTo>
                  <a:pt x="358517" y="0"/>
                </a:lnTo>
                <a:lnTo>
                  <a:pt x="361649" y="0"/>
                </a:lnTo>
                <a:lnTo>
                  <a:pt x="365468" y="0"/>
                </a:lnTo>
                <a:lnTo>
                  <a:pt x="367836" y="0"/>
                </a:lnTo>
                <a:lnTo>
                  <a:pt x="370891" y="0"/>
                </a:lnTo>
                <a:lnTo>
                  <a:pt x="374023" y="0"/>
                </a:lnTo>
                <a:lnTo>
                  <a:pt x="377079" y="0"/>
                </a:lnTo>
                <a:lnTo>
                  <a:pt x="379447" y="0"/>
                </a:lnTo>
                <a:lnTo>
                  <a:pt x="383342" y="0"/>
                </a:lnTo>
                <a:lnTo>
                  <a:pt x="386398" y="0"/>
                </a:lnTo>
                <a:lnTo>
                  <a:pt x="389530" y="0"/>
                </a:lnTo>
                <a:lnTo>
                  <a:pt x="392585" y="0"/>
                </a:lnTo>
                <a:lnTo>
                  <a:pt x="394953" y="0"/>
                </a:lnTo>
                <a:lnTo>
                  <a:pt x="398008" y="0"/>
                </a:lnTo>
                <a:lnTo>
                  <a:pt x="401904" y="0"/>
                </a:lnTo>
                <a:lnTo>
                  <a:pt x="404960" y="0"/>
                </a:lnTo>
                <a:lnTo>
                  <a:pt x="408091" y="0"/>
                </a:lnTo>
                <a:lnTo>
                  <a:pt x="410383" y="0"/>
                </a:lnTo>
                <a:lnTo>
                  <a:pt x="413515" y="0"/>
                </a:lnTo>
                <a:lnTo>
                  <a:pt x="416570" y="0"/>
                </a:lnTo>
                <a:lnTo>
                  <a:pt x="420466" y="0"/>
                </a:lnTo>
                <a:lnTo>
                  <a:pt x="423598" y="0"/>
                </a:lnTo>
                <a:lnTo>
                  <a:pt x="426653" y="0"/>
                </a:lnTo>
                <a:lnTo>
                  <a:pt x="429021" y="0"/>
                </a:lnTo>
                <a:lnTo>
                  <a:pt x="432077" y="0"/>
                </a:lnTo>
                <a:lnTo>
                  <a:pt x="435208" y="0"/>
                </a:lnTo>
                <a:lnTo>
                  <a:pt x="439028" y="0"/>
                </a:lnTo>
                <a:lnTo>
                  <a:pt x="442160" y="0"/>
                </a:lnTo>
                <a:lnTo>
                  <a:pt x="444451" y="0"/>
                </a:lnTo>
                <a:lnTo>
                  <a:pt x="447583" y="0"/>
                </a:lnTo>
                <a:lnTo>
                  <a:pt x="450715" y="0"/>
                </a:lnTo>
                <a:lnTo>
                  <a:pt x="453770" y="0"/>
                </a:lnTo>
                <a:lnTo>
                  <a:pt x="457666" y="0"/>
                </a:lnTo>
                <a:lnTo>
                  <a:pt x="459957" y="0"/>
                </a:lnTo>
                <a:lnTo>
                  <a:pt x="463089" y="0"/>
                </a:lnTo>
                <a:lnTo>
                  <a:pt x="466145" y="0"/>
                </a:lnTo>
                <a:lnTo>
                  <a:pt x="469277" y="0"/>
                </a:lnTo>
                <a:lnTo>
                  <a:pt x="471568" y="0"/>
                </a:lnTo>
                <a:lnTo>
                  <a:pt x="475464" y="0"/>
                </a:lnTo>
                <a:lnTo>
                  <a:pt x="478519" y="0"/>
                </a:lnTo>
                <a:lnTo>
                  <a:pt x="481651" y="0"/>
                </a:lnTo>
                <a:lnTo>
                  <a:pt x="484783" y="0"/>
                </a:lnTo>
                <a:lnTo>
                  <a:pt x="487074" y="0"/>
                </a:lnTo>
                <a:lnTo>
                  <a:pt x="490206" y="0"/>
                </a:lnTo>
                <a:lnTo>
                  <a:pt x="494026" y="0"/>
                </a:lnTo>
                <a:lnTo>
                  <a:pt x="497157" y="0"/>
                </a:lnTo>
                <a:lnTo>
                  <a:pt x="500213" y="0"/>
                </a:lnTo>
                <a:lnTo>
                  <a:pt x="502581" y="0"/>
                </a:lnTo>
                <a:lnTo>
                  <a:pt x="505636" y="0"/>
                </a:lnTo>
                <a:lnTo>
                  <a:pt x="508768" y="0"/>
                </a:lnTo>
                <a:lnTo>
                  <a:pt x="512664" y="0"/>
                </a:lnTo>
                <a:lnTo>
                  <a:pt x="515719" y="0"/>
                </a:lnTo>
                <a:lnTo>
                  <a:pt x="518011" y="0"/>
                </a:lnTo>
                <a:lnTo>
                  <a:pt x="521143" y="0"/>
                </a:lnTo>
                <a:lnTo>
                  <a:pt x="524274" y="0"/>
                </a:lnTo>
                <a:lnTo>
                  <a:pt x="527330" y="0"/>
                </a:lnTo>
                <a:lnTo>
                  <a:pt x="531226" y="0"/>
                </a:lnTo>
                <a:lnTo>
                  <a:pt x="533517" y="0"/>
                </a:lnTo>
                <a:lnTo>
                  <a:pt x="536649" y="0"/>
                </a:lnTo>
                <a:lnTo>
                  <a:pt x="539704" y="0"/>
                </a:lnTo>
                <a:lnTo>
                  <a:pt x="542836" y="0"/>
                </a:lnTo>
                <a:lnTo>
                  <a:pt x="545128" y="0"/>
                </a:lnTo>
                <a:lnTo>
                  <a:pt x="549787" y="0"/>
                </a:lnTo>
                <a:lnTo>
                  <a:pt x="552155" y="0"/>
                </a:lnTo>
                <a:lnTo>
                  <a:pt x="555211" y="0"/>
                </a:lnTo>
                <a:lnTo>
                  <a:pt x="558343" y="0"/>
                </a:lnTo>
                <a:lnTo>
                  <a:pt x="561398" y="0"/>
                </a:lnTo>
                <a:lnTo>
                  <a:pt x="563766" y="0"/>
                </a:lnTo>
                <a:lnTo>
                  <a:pt x="567585" y="0"/>
                </a:lnTo>
                <a:lnTo>
                  <a:pt x="570717" y="0"/>
                </a:lnTo>
                <a:lnTo>
                  <a:pt x="573773" y="0"/>
                </a:lnTo>
                <a:lnTo>
                  <a:pt x="576904" y="0"/>
                </a:lnTo>
                <a:lnTo>
                  <a:pt x="579196" y="0"/>
                </a:lnTo>
                <a:lnTo>
                  <a:pt x="582328" y="0"/>
                </a:lnTo>
                <a:lnTo>
                  <a:pt x="586223" y="0"/>
                </a:lnTo>
                <a:lnTo>
                  <a:pt x="589279" y="0"/>
                </a:lnTo>
                <a:lnTo>
                  <a:pt x="592411" y="0"/>
                </a:lnTo>
                <a:lnTo>
                  <a:pt x="594702" y="0"/>
                </a:lnTo>
                <a:lnTo>
                  <a:pt x="597834" y="0"/>
                </a:lnTo>
                <a:lnTo>
                  <a:pt x="600890" y="0"/>
                </a:lnTo>
                <a:lnTo>
                  <a:pt x="604785" y="0"/>
                </a:lnTo>
                <a:lnTo>
                  <a:pt x="607841" y="0"/>
                </a:lnTo>
                <a:lnTo>
                  <a:pt x="610209" y="0"/>
                </a:lnTo>
                <a:lnTo>
                  <a:pt x="613264" y="0"/>
                </a:lnTo>
                <a:lnTo>
                  <a:pt x="616396" y="0"/>
                </a:lnTo>
                <a:lnTo>
                  <a:pt x="619451" y="0"/>
                </a:lnTo>
                <a:lnTo>
                  <a:pt x="623347" y="0"/>
                </a:lnTo>
                <a:lnTo>
                  <a:pt x="625715" y="0"/>
                </a:lnTo>
                <a:lnTo>
                  <a:pt x="628770" y="0"/>
                </a:lnTo>
                <a:lnTo>
                  <a:pt x="631902" y="0"/>
                </a:lnTo>
                <a:lnTo>
                  <a:pt x="634958" y="0"/>
                </a:lnTo>
                <a:lnTo>
                  <a:pt x="637326" y="0"/>
                </a:lnTo>
                <a:lnTo>
                  <a:pt x="641145" y="0"/>
                </a:lnTo>
                <a:lnTo>
                  <a:pt x="644277" y="0"/>
                </a:lnTo>
                <a:lnTo>
                  <a:pt x="647332" y="0"/>
                </a:lnTo>
                <a:lnTo>
                  <a:pt x="650464" y="0"/>
                </a:lnTo>
                <a:lnTo>
                  <a:pt x="652756" y="0"/>
                </a:lnTo>
                <a:lnTo>
                  <a:pt x="655887" y="0"/>
                </a:lnTo>
                <a:lnTo>
                  <a:pt x="659783" y="0"/>
                </a:lnTo>
                <a:lnTo>
                  <a:pt x="662839" y="0"/>
                </a:lnTo>
                <a:lnTo>
                  <a:pt x="665970" y="0"/>
                </a:lnTo>
                <a:lnTo>
                  <a:pt x="668262" y="0"/>
                </a:lnTo>
                <a:lnTo>
                  <a:pt x="671394" y="0"/>
                </a:lnTo>
                <a:lnTo>
                  <a:pt x="674449" y="0"/>
                </a:lnTo>
                <a:lnTo>
                  <a:pt x="678345" y="0"/>
                </a:lnTo>
                <a:lnTo>
                  <a:pt x="681400" y="0"/>
                </a:lnTo>
                <a:lnTo>
                  <a:pt x="684532" y="0"/>
                </a:lnTo>
                <a:lnTo>
                  <a:pt x="686824" y="0"/>
                </a:lnTo>
                <a:lnTo>
                  <a:pt x="689956" y="0"/>
                </a:lnTo>
                <a:lnTo>
                  <a:pt x="693851" y="0"/>
                </a:lnTo>
                <a:lnTo>
                  <a:pt x="696907" y="0"/>
                </a:lnTo>
                <a:lnTo>
                  <a:pt x="700039" y="0"/>
                </a:lnTo>
                <a:lnTo>
                  <a:pt x="702330" y="0"/>
                </a:lnTo>
                <a:lnTo>
                  <a:pt x="705462" y="0"/>
                </a:lnTo>
                <a:lnTo>
                  <a:pt x="708517" y="0"/>
                </a:lnTo>
                <a:lnTo>
                  <a:pt x="712413" y="0"/>
                </a:lnTo>
                <a:lnTo>
                  <a:pt x="715545" y="0"/>
                </a:lnTo>
                <a:lnTo>
                  <a:pt x="717836" y="0"/>
                </a:lnTo>
                <a:lnTo>
                  <a:pt x="720892" y="0"/>
                </a:lnTo>
                <a:lnTo>
                  <a:pt x="724024" y="0"/>
                </a:lnTo>
                <a:lnTo>
                  <a:pt x="727156" y="0"/>
                </a:lnTo>
                <a:lnTo>
                  <a:pt x="730975" y="0"/>
                </a:lnTo>
                <a:lnTo>
                  <a:pt x="733343" y="0"/>
                </a:lnTo>
                <a:lnTo>
                  <a:pt x="736398" y="0"/>
                </a:lnTo>
                <a:lnTo>
                  <a:pt x="739530" y="0"/>
                </a:lnTo>
                <a:lnTo>
                  <a:pt x="742585" y="0"/>
                </a:lnTo>
                <a:lnTo>
                  <a:pt x="744953" y="0"/>
                </a:lnTo>
                <a:lnTo>
                  <a:pt x="748773" y="0"/>
                </a:lnTo>
                <a:lnTo>
                  <a:pt x="751905" y="0"/>
                </a:lnTo>
                <a:lnTo>
                  <a:pt x="755036" y="0"/>
                </a:lnTo>
                <a:lnTo>
                  <a:pt x="758092" y="0"/>
                </a:lnTo>
                <a:lnTo>
                  <a:pt x="760460" y="0"/>
                </a:lnTo>
                <a:lnTo>
                  <a:pt x="763515" y="0"/>
                </a:lnTo>
                <a:lnTo>
                  <a:pt x="767411" y="0"/>
                </a:lnTo>
                <a:lnTo>
                  <a:pt x="770466" y="0"/>
                </a:lnTo>
                <a:lnTo>
                  <a:pt x="773598" y="0"/>
                </a:lnTo>
                <a:lnTo>
                  <a:pt x="775890" y="0"/>
                </a:lnTo>
                <a:lnTo>
                  <a:pt x="779022" y="0"/>
                </a:lnTo>
                <a:lnTo>
                  <a:pt x="782077" y="0"/>
                </a:lnTo>
                <a:lnTo>
                  <a:pt x="785973" y="0"/>
                </a:lnTo>
                <a:lnTo>
                  <a:pt x="789105" y="0"/>
                </a:lnTo>
                <a:lnTo>
                  <a:pt x="791396" y="0"/>
                </a:lnTo>
                <a:lnTo>
                  <a:pt x="794528" y="0"/>
                </a:lnTo>
                <a:lnTo>
                  <a:pt x="797583" y="0"/>
                </a:lnTo>
                <a:lnTo>
                  <a:pt x="800715" y="0"/>
                </a:lnTo>
                <a:lnTo>
                  <a:pt x="804534" y="0"/>
                </a:lnTo>
                <a:lnTo>
                  <a:pt x="807666" y="0"/>
                </a:lnTo>
                <a:lnTo>
                  <a:pt x="809958" y="0"/>
                </a:lnTo>
                <a:lnTo>
                  <a:pt x="813090" y="0"/>
                </a:lnTo>
                <a:lnTo>
                  <a:pt x="816145" y="0"/>
                </a:lnTo>
                <a:lnTo>
                  <a:pt x="819277" y="0"/>
                </a:lnTo>
                <a:lnTo>
                  <a:pt x="823173" y="0"/>
                </a:lnTo>
                <a:lnTo>
                  <a:pt x="825464" y="0"/>
                </a:lnTo>
                <a:lnTo>
                  <a:pt x="828596" y="0"/>
                </a:lnTo>
                <a:lnTo>
                  <a:pt x="831652" y="0"/>
                </a:lnTo>
                <a:lnTo>
                  <a:pt x="834783" y="0"/>
                </a:lnTo>
                <a:lnTo>
                  <a:pt x="837075" y="0"/>
                </a:lnTo>
                <a:lnTo>
                  <a:pt x="840971" y="0"/>
                </a:lnTo>
                <a:lnTo>
                  <a:pt x="844026" y="0"/>
                </a:lnTo>
                <a:lnTo>
                  <a:pt x="847158" y="0"/>
                </a:lnTo>
                <a:lnTo>
                  <a:pt x="850213" y="0"/>
                </a:lnTo>
                <a:lnTo>
                  <a:pt x="852581" y="0"/>
                </a:lnTo>
                <a:lnTo>
                  <a:pt x="855637" y="0"/>
                </a:lnTo>
                <a:lnTo>
                  <a:pt x="859532" y="0"/>
                </a:lnTo>
                <a:lnTo>
                  <a:pt x="862664" y="0"/>
                </a:lnTo>
                <a:lnTo>
                  <a:pt x="865720" y="0"/>
                </a:lnTo>
                <a:lnTo>
                  <a:pt x="868088" y="0"/>
                </a:lnTo>
                <a:lnTo>
                  <a:pt x="871143" y="0"/>
                </a:lnTo>
                <a:lnTo>
                  <a:pt x="874275" y="0"/>
                </a:lnTo>
                <a:lnTo>
                  <a:pt x="878094" y="0"/>
                </a:lnTo>
                <a:lnTo>
                  <a:pt x="881226" y="0"/>
                </a:lnTo>
                <a:lnTo>
                  <a:pt x="883518" y="0"/>
                </a:lnTo>
                <a:lnTo>
                  <a:pt x="886649" y="0"/>
                </a:lnTo>
                <a:lnTo>
                  <a:pt x="889705" y="0"/>
                </a:lnTo>
                <a:lnTo>
                  <a:pt x="892837" y="0"/>
                </a:lnTo>
                <a:lnTo>
                  <a:pt x="896732" y="0"/>
                </a:lnTo>
                <a:lnTo>
                  <a:pt x="899024" y="0"/>
                </a:lnTo>
                <a:lnTo>
                  <a:pt x="902156" y="0"/>
                </a:lnTo>
                <a:lnTo>
                  <a:pt x="905211" y="0"/>
                </a:lnTo>
                <a:lnTo>
                  <a:pt x="908343" y="0"/>
                </a:lnTo>
                <a:lnTo>
                  <a:pt x="910635" y="0"/>
                </a:lnTo>
                <a:lnTo>
                  <a:pt x="914530" y="0"/>
                </a:lnTo>
                <a:lnTo>
                  <a:pt x="917586" y="0"/>
                </a:lnTo>
                <a:lnTo>
                  <a:pt x="920718" y="0"/>
                </a:lnTo>
                <a:lnTo>
                  <a:pt x="923849" y="0"/>
                </a:lnTo>
                <a:lnTo>
                  <a:pt x="926905" y="0"/>
                </a:lnTo>
                <a:lnTo>
                  <a:pt x="929196" y="0"/>
                </a:lnTo>
                <a:lnTo>
                  <a:pt x="933092" y="0"/>
                </a:lnTo>
                <a:lnTo>
                  <a:pt x="936224" y="0"/>
                </a:lnTo>
                <a:lnTo>
                  <a:pt x="939279" y="0"/>
                </a:lnTo>
                <a:lnTo>
                  <a:pt x="942411" y="0"/>
                </a:lnTo>
                <a:lnTo>
                  <a:pt x="944703" y="0"/>
                </a:lnTo>
                <a:lnTo>
                  <a:pt x="947835" y="0"/>
                </a:lnTo>
                <a:lnTo>
                  <a:pt x="951654" y="0"/>
                </a:lnTo>
                <a:lnTo>
                  <a:pt x="954786" y="0"/>
                </a:lnTo>
                <a:lnTo>
                  <a:pt x="957917" y="0"/>
                </a:lnTo>
                <a:lnTo>
                  <a:pt x="960209" y="0"/>
                </a:lnTo>
                <a:lnTo>
                  <a:pt x="963341" y="0"/>
                </a:lnTo>
                <a:lnTo>
                  <a:pt x="966396" y="0"/>
                </a:lnTo>
                <a:lnTo>
                  <a:pt x="970292" y="0"/>
                </a:lnTo>
                <a:lnTo>
                  <a:pt x="973347" y="0"/>
                </a:lnTo>
                <a:lnTo>
                  <a:pt x="975715" y="0"/>
                </a:lnTo>
                <a:lnTo>
                  <a:pt x="978771" y="0"/>
                </a:lnTo>
                <a:lnTo>
                  <a:pt x="981903" y="0"/>
                </a:lnTo>
                <a:lnTo>
                  <a:pt x="984958" y="0"/>
                </a:lnTo>
                <a:lnTo>
                  <a:pt x="988854" y="0"/>
                </a:lnTo>
                <a:lnTo>
                  <a:pt x="991145" y="0"/>
                </a:lnTo>
                <a:lnTo>
                  <a:pt x="994277" y="0"/>
                </a:lnTo>
                <a:lnTo>
                  <a:pt x="997409" y="0"/>
                </a:lnTo>
                <a:lnTo>
                  <a:pt x="1000464" y="0"/>
                </a:lnTo>
                <a:lnTo>
                  <a:pt x="1002832" y="0"/>
                </a:lnTo>
                <a:lnTo>
                  <a:pt x="1006652" y="0"/>
                </a:lnTo>
                <a:lnTo>
                  <a:pt x="1009784" y="0"/>
                </a:lnTo>
                <a:lnTo>
                  <a:pt x="1012839" y="0"/>
                </a:lnTo>
                <a:lnTo>
                  <a:pt x="1015971" y="0"/>
                </a:lnTo>
                <a:lnTo>
                  <a:pt x="1018262" y="0"/>
                </a:lnTo>
                <a:lnTo>
                  <a:pt x="1021394" y="0"/>
                </a:lnTo>
                <a:lnTo>
                  <a:pt x="1025290" y="0"/>
                </a:lnTo>
                <a:lnTo>
                  <a:pt x="1028345" y="0"/>
                </a:lnTo>
                <a:lnTo>
                  <a:pt x="1031477" y="0"/>
                </a:lnTo>
                <a:lnTo>
                  <a:pt x="1033769" y="0"/>
                </a:lnTo>
                <a:lnTo>
                  <a:pt x="1036901" y="0"/>
                </a:lnTo>
                <a:lnTo>
                  <a:pt x="1039956" y="0"/>
                </a:lnTo>
                <a:lnTo>
                  <a:pt x="1043852" y="0"/>
                </a:lnTo>
                <a:lnTo>
                  <a:pt x="1046907" y="0"/>
                </a:lnTo>
                <a:lnTo>
                  <a:pt x="1050039" y="0"/>
                </a:lnTo>
                <a:lnTo>
                  <a:pt x="1052331" y="0"/>
                </a:lnTo>
                <a:lnTo>
                  <a:pt x="1055462" y="0"/>
                </a:lnTo>
                <a:lnTo>
                  <a:pt x="1059358" y="0"/>
                </a:lnTo>
                <a:lnTo>
                  <a:pt x="1062413" y="0"/>
                </a:lnTo>
                <a:lnTo>
                  <a:pt x="1065545" y="0"/>
                </a:lnTo>
                <a:lnTo>
                  <a:pt x="1067837" y="0"/>
                </a:lnTo>
                <a:lnTo>
                  <a:pt x="1070969" y="0"/>
                </a:lnTo>
                <a:lnTo>
                  <a:pt x="1074024" y="0"/>
                </a:lnTo>
                <a:lnTo>
                  <a:pt x="1077920" y="0"/>
                </a:lnTo>
                <a:lnTo>
                  <a:pt x="1080975" y="0"/>
                </a:lnTo>
                <a:lnTo>
                  <a:pt x="1083343" y="0"/>
                </a:lnTo>
                <a:lnTo>
                  <a:pt x="1086399" y="0"/>
                </a:lnTo>
                <a:lnTo>
                  <a:pt x="1089530" y="0"/>
                </a:lnTo>
                <a:lnTo>
                  <a:pt x="1092586" y="0"/>
                </a:lnTo>
                <a:lnTo>
                  <a:pt x="1096482" y="0"/>
                </a:lnTo>
                <a:lnTo>
                  <a:pt x="1098850" y="0"/>
                </a:lnTo>
                <a:lnTo>
                  <a:pt x="1101905" y="0"/>
                </a:lnTo>
                <a:lnTo>
                  <a:pt x="1105037" y="0"/>
                </a:lnTo>
                <a:lnTo>
                  <a:pt x="1108092" y="0"/>
                </a:lnTo>
                <a:lnTo>
                  <a:pt x="1110460" y="0"/>
                </a:lnTo>
                <a:lnTo>
                  <a:pt x="1114280" y="0"/>
                </a:lnTo>
                <a:lnTo>
                  <a:pt x="1117411" y="0"/>
                </a:lnTo>
                <a:lnTo>
                  <a:pt x="1120467" y="0"/>
                </a:lnTo>
                <a:lnTo>
                  <a:pt x="1123599" y="0"/>
                </a:lnTo>
                <a:lnTo>
                  <a:pt x="1125890" y="0"/>
                </a:lnTo>
                <a:lnTo>
                  <a:pt x="1129022" y="0"/>
                </a:lnTo>
                <a:lnTo>
                  <a:pt x="1132918" y="0"/>
                </a:lnTo>
                <a:lnTo>
                  <a:pt x="1135973" y="0"/>
                </a:lnTo>
                <a:lnTo>
                  <a:pt x="1139105" y="0"/>
                </a:lnTo>
                <a:lnTo>
                  <a:pt x="1141397" y="0"/>
                </a:lnTo>
                <a:lnTo>
                  <a:pt x="1144528" y="0"/>
                </a:lnTo>
                <a:lnTo>
                  <a:pt x="1147584" y="0"/>
                </a:lnTo>
                <a:lnTo>
                  <a:pt x="1151479" y="0"/>
                </a:lnTo>
                <a:lnTo>
                  <a:pt x="1154535" y="0"/>
                </a:lnTo>
                <a:lnTo>
                  <a:pt x="1156903" y="0"/>
                </a:lnTo>
                <a:lnTo>
                  <a:pt x="1159958" y="0"/>
                </a:lnTo>
                <a:lnTo>
                  <a:pt x="1163090" y="0"/>
                </a:lnTo>
                <a:lnTo>
                  <a:pt x="1166222" y="0"/>
                </a:lnTo>
                <a:lnTo>
                  <a:pt x="1170041" y="0"/>
                </a:lnTo>
                <a:lnTo>
                  <a:pt x="1172409" y="0"/>
                </a:lnTo>
                <a:lnTo>
                  <a:pt x="1175465" y="0"/>
                </a:lnTo>
                <a:lnTo>
                  <a:pt x="1178596" y="0"/>
                </a:lnTo>
                <a:lnTo>
                  <a:pt x="1181652" y="0"/>
                </a:lnTo>
                <a:lnTo>
                  <a:pt x="1184784" y="0"/>
                </a:lnTo>
                <a:lnTo>
                  <a:pt x="1188679" y="0"/>
                </a:lnTo>
                <a:lnTo>
                  <a:pt x="1190971" y="0"/>
                </a:lnTo>
                <a:lnTo>
                  <a:pt x="1194026" y="0"/>
                </a:lnTo>
                <a:lnTo>
                  <a:pt x="1197158" y="0"/>
                </a:lnTo>
                <a:lnTo>
                  <a:pt x="1200290" y="0"/>
                </a:lnTo>
                <a:lnTo>
                  <a:pt x="1202582" y="0"/>
                </a:lnTo>
                <a:lnTo>
                  <a:pt x="1206477" y="0"/>
                </a:lnTo>
                <a:lnTo>
                  <a:pt x="1209533" y="0"/>
                </a:lnTo>
                <a:lnTo>
                  <a:pt x="1212665" y="0"/>
                </a:lnTo>
                <a:lnTo>
                  <a:pt x="1215720" y="0"/>
                </a:lnTo>
                <a:lnTo>
                  <a:pt x="1218088" y="0"/>
                </a:lnTo>
                <a:lnTo>
                  <a:pt x="1221143" y="0"/>
                </a:lnTo>
                <a:lnTo>
                  <a:pt x="1225039" y="0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1711295" y="41426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1711295" y="41426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1756171" y="42047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1756171" y="42047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1780004" y="424859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1780004" y="424859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1802919" y="431258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1802919" y="431258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1824919" y="435554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1824919" y="4355540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1847834" y="436508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1847834" y="436508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1871667" y="4385094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1871667" y="4385094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1895576" y="442614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1895576" y="442614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1918492" y="446054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1918492" y="446054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1942324" y="4485324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4">
                <a:moveTo>
                  <a:pt x="0" y="37228"/>
                </a:moveTo>
                <a:lnTo>
                  <a:pt x="35328" y="37228"/>
                </a:lnTo>
                <a:lnTo>
                  <a:pt x="35328" y="0"/>
                </a:lnTo>
                <a:lnTo>
                  <a:pt x="0" y="0"/>
                </a:lnTo>
                <a:lnTo>
                  <a:pt x="0" y="372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1942324" y="4485324"/>
            <a:ext cx="35560" cy="37465"/>
          </a:xfrm>
          <a:custGeom>
            <a:avLst/>
            <a:gdLst/>
            <a:ahLst/>
            <a:cxnLst/>
            <a:rect l="l" t="t" r="r" b="b"/>
            <a:pathLst>
              <a:path w="35560" h="37464">
                <a:moveTo>
                  <a:pt x="0" y="37228"/>
                </a:moveTo>
                <a:lnTo>
                  <a:pt x="35328" y="37228"/>
                </a:lnTo>
                <a:lnTo>
                  <a:pt x="35328" y="0"/>
                </a:lnTo>
                <a:lnTo>
                  <a:pt x="0" y="0"/>
                </a:lnTo>
                <a:lnTo>
                  <a:pt x="0" y="37228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1965240" y="453018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1965240" y="453018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1989148" y="455978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1989148" y="455978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2013057" y="45922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2013057" y="45922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2035973" y="461323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2035973" y="4613236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2060722" y="46227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2060722" y="462278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2084631" y="46666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2084631" y="466669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2108540" y="468196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2108540" y="468196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2133365" y="470773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2133365" y="4707739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2157197" y="4722095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2157197" y="4722095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2182023" y="477173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2182023" y="4771733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2205932" y="4763142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2205932" y="4763142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2230757" y="47717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2230757" y="477173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2255506" y="478987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2255506" y="4789870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2280408" y="479559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2280408" y="479559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2329982" y="48194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2329982" y="481946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2354884" y="483473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2354884" y="483473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2380626" y="4846189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2380626" y="4846189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2405452" y="486050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2405452" y="4860508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2431270" y="487864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2431270" y="487864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2457012" y="48834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2457012" y="4883418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2481838" y="491014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2481838" y="491014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2508573" y="4907282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2508573" y="4907282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2533398" y="491396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2533398" y="4913964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2559140" y="492637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2559140" y="4926373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2585952" y="49473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2585952" y="4947374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2611694" y="495405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2611694" y="4954056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2637512" y="497314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2637512" y="4973147"/>
            <a:ext cx="35560" cy="36830"/>
          </a:xfrm>
          <a:custGeom>
            <a:avLst/>
            <a:gdLst/>
            <a:ahLst/>
            <a:cxnLst/>
            <a:rect l="l" t="t" r="r" b="b"/>
            <a:pathLst>
              <a:path w="35560" h="36829">
                <a:moveTo>
                  <a:pt x="0" y="36273"/>
                </a:moveTo>
                <a:lnTo>
                  <a:pt x="35328" y="36273"/>
                </a:lnTo>
                <a:lnTo>
                  <a:pt x="35328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2664248" y="497887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2664248" y="4978875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2689990" y="49731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2689990" y="4973147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2716725" y="49874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2716725" y="49874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2742467" y="499701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2742467" y="4997012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2770195" y="49979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2770195" y="4997966"/>
            <a:ext cx="34925" cy="35560"/>
          </a:xfrm>
          <a:custGeom>
            <a:avLst/>
            <a:gdLst/>
            <a:ahLst/>
            <a:cxnLst/>
            <a:rect l="l" t="t" r="r" b="b"/>
            <a:pathLst>
              <a:path w="34925" h="35560">
                <a:moveTo>
                  <a:pt x="0" y="35319"/>
                </a:moveTo>
                <a:lnTo>
                  <a:pt x="34373" y="35319"/>
                </a:lnTo>
                <a:lnTo>
                  <a:pt x="34373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2796013" y="501323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2796013" y="5013239"/>
            <a:ext cx="35560" cy="35560"/>
          </a:xfrm>
          <a:custGeom>
            <a:avLst/>
            <a:gdLst/>
            <a:ahLst/>
            <a:cxnLst/>
            <a:rect l="l" t="t" r="r" b="b"/>
            <a:pathLst>
              <a:path w="35560" h="35560">
                <a:moveTo>
                  <a:pt x="0" y="35319"/>
                </a:moveTo>
                <a:lnTo>
                  <a:pt x="35328" y="35319"/>
                </a:lnTo>
                <a:lnTo>
                  <a:pt x="35328" y="0"/>
                </a:lnTo>
                <a:lnTo>
                  <a:pt x="0" y="0"/>
                </a:lnTo>
                <a:lnTo>
                  <a:pt x="0" y="35319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2823665" y="5027558"/>
            <a:ext cx="34925" cy="0"/>
          </a:xfrm>
          <a:custGeom>
            <a:avLst/>
            <a:gdLst/>
            <a:ahLst/>
            <a:cxnLst/>
            <a:rect l="l" t="t" r="r" b="b"/>
            <a:pathLst>
              <a:path w="34925">
                <a:moveTo>
                  <a:pt x="0" y="0"/>
                </a:moveTo>
                <a:lnTo>
                  <a:pt x="34373" y="0"/>
                </a:lnTo>
              </a:path>
            </a:pathLst>
          </a:custGeom>
          <a:ln w="3627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2823665" y="5009421"/>
            <a:ext cx="34925" cy="36830"/>
          </a:xfrm>
          <a:custGeom>
            <a:avLst/>
            <a:gdLst/>
            <a:ahLst/>
            <a:cxnLst/>
            <a:rect l="l" t="t" r="r" b="b"/>
            <a:pathLst>
              <a:path w="34925" h="36829">
                <a:moveTo>
                  <a:pt x="0" y="36273"/>
                </a:moveTo>
                <a:lnTo>
                  <a:pt x="34373" y="36273"/>
                </a:lnTo>
                <a:lnTo>
                  <a:pt x="34373" y="0"/>
                </a:lnTo>
                <a:lnTo>
                  <a:pt x="0" y="0"/>
                </a:lnTo>
                <a:lnTo>
                  <a:pt x="0" y="36273"/>
                </a:lnTo>
                <a:close/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1683605" y="4059623"/>
            <a:ext cx="1156335" cy="1008380"/>
          </a:xfrm>
          <a:custGeom>
            <a:avLst/>
            <a:gdLst/>
            <a:ahLst/>
            <a:cxnLst/>
            <a:rect l="l" t="t" r="r" b="b"/>
            <a:pathLst>
              <a:path w="1156335" h="1008379">
                <a:moveTo>
                  <a:pt x="0" y="0"/>
                </a:moveTo>
                <a:lnTo>
                  <a:pt x="21670" y="43146"/>
                </a:lnTo>
                <a:lnTo>
                  <a:pt x="44892" y="85529"/>
                </a:lnTo>
                <a:lnTo>
                  <a:pt x="67334" y="125468"/>
                </a:lnTo>
                <a:lnTo>
                  <a:pt x="89753" y="165484"/>
                </a:lnTo>
                <a:lnTo>
                  <a:pt x="112974" y="203056"/>
                </a:lnTo>
                <a:lnTo>
                  <a:pt x="136196" y="239024"/>
                </a:lnTo>
                <a:lnTo>
                  <a:pt x="158653" y="275756"/>
                </a:lnTo>
                <a:lnTo>
                  <a:pt x="181874" y="309357"/>
                </a:lnTo>
                <a:lnTo>
                  <a:pt x="205096" y="342118"/>
                </a:lnTo>
                <a:lnTo>
                  <a:pt x="228317" y="374115"/>
                </a:lnTo>
                <a:lnTo>
                  <a:pt x="251538" y="405272"/>
                </a:lnTo>
                <a:lnTo>
                  <a:pt x="275524" y="435666"/>
                </a:lnTo>
                <a:lnTo>
                  <a:pt x="299509" y="463615"/>
                </a:lnTo>
                <a:lnTo>
                  <a:pt x="322730" y="491642"/>
                </a:lnTo>
                <a:lnTo>
                  <a:pt x="346715" y="517224"/>
                </a:lnTo>
                <a:lnTo>
                  <a:pt x="369937" y="543570"/>
                </a:lnTo>
                <a:lnTo>
                  <a:pt x="393922" y="568389"/>
                </a:lnTo>
                <a:lnTo>
                  <a:pt x="417907" y="591528"/>
                </a:lnTo>
                <a:lnTo>
                  <a:pt x="442732" y="614743"/>
                </a:lnTo>
                <a:lnTo>
                  <a:pt x="466718" y="636278"/>
                </a:lnTo>
                <a:lnTo>
                  <a:pt x="490703" y="658730"/>
                </a:lnTo>
                <a:lnTo>
                  <a:pt x="515452" y="678661"/>
                </a:lnTo>
                <a:lnTo>
                  <a:pt x="539437" y="698669"/>
                </a:lnTo>
                <a:lnTo>
                  <a:pt x="565026" y="717852"/>
                </a:lnTo>
                <a:lnTo>
                  <a:pt x="589012" y="735431"/>
                </a:lnTo>
                <a:lnTo>
                  <a:pt x="613761" y="753820"/>
                </a:lnTo>
                <a:lnTo>
                  <a:pt x="639273" y="770605"/>
                </a:lnTo>
                <a:lnTo>
                  <a:pt x="688848" y="802587"/>
                </a:lnTo>
                <a:lnTo>
                  <a:pt x="739110" y="832958"/>
                </a:lnTo>
                <a:lnTo>
                  <a:pt x="765463" y="846551"/>
                </a:lnTo>
                <a:lnTo>
                  <a:pt x="790212" y="859342"/>
                </a:lnTo>
                <a:lnTo>
                  <a:pt x="842078" y="885719"/>
                </a:lnTo>
                <a:lnTo>
                  <a:pt x="893180" y="909698"/>
                </a:lnTo>
                <a:lnTo>
                  <a:pt x="945810" y="931286"/>
                </a:lnTo>
                <a:lnTo>
                  <a:pt x="970559" y="942474"/>
                </a:lnTo>
                <a:lnTo>
                  <a:pt x="997600" y="952867"/>
                </a:lnTo>
                <a:lnTo>
                  <a:pt x="1023953" y="962459"/>
                </a:lnTo>
                <a:lnTo>
                  <a:pt x="1050230" y="972852"/>
                </a:lnTo>
                <a:lnTo>
                  <a:pt x="1076583" y="981649"/>
                </a:lnTo>
                <a:lnTo>
                  <a:pt x="1103700" y="990439"/>
                </a:lnTo>
                <a:lnTo>
                  <a:pt x="1129213" y="998434"/>
                </a:lnTo>
                <a:lnTo>
                  <a:pt x="1156254" y="1008026"/>
                </a:lnTo>
              </a:path>
            </a:pathLst>
          </a:custGeom>
          <a:ln w="3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 txBox="1"/>
          <p:nvPr/>
        </p:nvSpPr>
        <p:spPr>
          <a:xfrm>
            <a:off x="1237521" y="3813486"/>
            <a:ext cx="140335" cy="1346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" dirty="0">
                <a:latin typeface="Times New Roman"/>
                <a:cs typeface="Times New Roman"/>
              </a:rPr>
              <a:t>0.0</a:t>
            </a:r>
            <a:endParaRPr sz="7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95"/>
              </a:spcBef>
            </a:pPr>
            <a:r>
              <a:rPr sz="700" spc="10" dirty="0">
                <a:latin typeface="Times New Roman"/>
                <a:cs typeface="Times New Roman"/>
              </a:rPr>
              <a:t>20</a:t>
            </a:r>
            <a:endParaRPr sz="7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250"/>
              </a:spcBef>
            </a:pPr>
            <a:r>
              <a:rPr sz="700" spc="10" dirty="0">
                <a:latin typeface="Times New Roman"/>
                <a:cs typeface="Times New Roman"/>
              </a:rPr>
              <a:t>18</a:t>
            </a:r>
            <a:endParaRPr sz="7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250"/>
              </a:spcBef>
            </a:pPr>
            <a:r>
              <a:rPr sz="700" spc="10" dirty="0">
                <a:latin typeface="Times New Roman"/>
                <a:cs typeface="Times New Roman"/>
              </a:rPr>
              <a:t>16</a:t>
            </a:r>
            <a:endParaRPr sz="7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250"/>
              </a:spcBef>
            </a:pPr>
            <a:r>
              <a:rPr sz="700" spc="10" dirty="0">
                <a:latin typeface="Times New Roman"/>
                <a:cs typeface="Times New Roman"/>
              </a:rPr>
              <a:t>14</a:t>
            </a:r>
            <a:endParaRPr sz="7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244"/>
              </a:spcBef>
            </a:pPr>
            <a:r>
              <a:rPr sz="700" spc="10" dirty="0">
                <a:latin typeface="Times New Roman"/>
                <a:cs typeface="Times New Roman"/>
              </a:rPr>
              <a:t>12</a:t>
            </a:r>
            <a:endParaRPr sz="700">
              <a:latin typeface="Times New Roman"/>
              <a:cs typeface="Times New Roman"/>
            </a:endParaRPr>
          </a:p>
          <a:p>
            <a:pPr marL="31750">
              <a:lnSpc>
                <a:spcPct val="100000"/>
              </a:lnSpc>
              <a:spcBef>
                <a:spcPts val="254"/>
              </a:spcBef>
            </a:pPr>
            <a:r>
              <a:rPr sz="700" spc="10" dirty="0">
                <a:latin typeface="Times New Roman"/>
                <a:cs typeface="Times New Roman"/>
              </a:rPr>
              <a:t>10</a:t>
            </a:r>
            <a:endParaRPr sz="7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  <a:spcBef>
                <a:spcPts val="254"/>
              </a:spcBef>
            </a:pPr>
            <a:r>
              <a:rPr sz="700" spc="10" dirty="0">
                <a:latin typeface="Times New Roman"/>
                <a:cs typeface="Times New Roman"/>
              </a:rPr>
              <a:t>8</a:t>
            </a:r>
            <a:endParaRPr sz="7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  <a:spcBef>
                <a:spcPts val="240"/>
              </a:spcBef>
            </a:pPr>
            <a:r>
              <a:rPr sz="700" spc="10" dirty="0">
                <a:latin typeface="Times New Roman"/>
                <a:cs typeface="Times New Roman"/>
              </a:rPr>
              <a:t>6</a:t>
            </a:r>
            <a:endParaRPr sz="700">
              <a:latin typeface="Times New Roman"/>
              <a:cs typeface="Times New Roman"/>
            </a:endParaRPr>
          </a:p>
          <a:p>
            <a:pPr marL="68580">
              <a:lnSpc>
                <a:spcPct val="100000"/>
              </a:lnSpc>
              <a:spcBef>
                <a:spcPts val="250"/>
              </a:spcBef>
            </a:pPr>
            <a:r>
              <a:rPr sz="700" spc="10" dirty="0">
                <a:latin typeface="Times New Roman"/>
                <a:cs typeface="Times New Roman"/>
              </a:rPr>
              <a:t>4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62" name="object 1462"/>
          <p:cNvSpPr txBox="1"/>
          <p:nvPr/>
        </p:nvSpPr>
        <p:spPr>
          <a:xfrm>
            <a:off x="1237521" y="2871974"/>
            <a:ext cx="140335" cy="825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5" dirty="0">
                <a:latin typeface="Times New Roman"/>
                <a:cs typeface="Times New Roman"/>
              </a:rPr>
              <a:t>2.0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6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00" spc="5" dirty="0">
                <a:latin typeface="Times New Roman"/>
                <a:cs typeface="Times New Roman"/>
              </a:rPr>
              <a:t>1.5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7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00" spc="5" dirty="0">
                <a:latin typeface="Times New Roman"/>
                <a:cs typeface="Times New Roman"/>
              </a:rPr>
              <a:t>1.0</a:t>
            </a:r>
            <a:endParaRPr sz="7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2"/>
              </a:spcBef>
            </a:pPr>
            <a:endParaRPr sz="8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700" spc="5" dirty="0">
                <a:latin typeface="Times New Roman"/>
                <a:cs typeface="Times New Roman"/>
              </a:rPr>
              <a:t>0.5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63" name="object 1463"/>
          <p:cNvSpPr/>
          <p:nvPr/>
        </p:nvSpPr>
        <p:spPr>
          <a:xfrm>
            <a:off x="1380925" y="3975621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1364693" y="3858171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1380925" y="3740797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1364693" y="3622430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1380925" y="350498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1364693" y="3386613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70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1380925" y="3269239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70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1364693" y="3151789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1380925" y="3034414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1364693" y="2916964"/>
            <a:ext cx="33020" cy="1270"/>
          </a:xfrm>
          <a:custGeom>
            <a:avLst/>
            <a:gdLst/>
            <a:ahLst/>
            <a:cxnLst/>
            <a:rect l="l" t="t" r="r" b="b"/>
            <a:pathLst>
              <a:path w="33019" h="1269">
                <a:moveTo>
                  <a:pt x="0" y="0"/>
                </a:moveTo>
                <a:lnTo>
                  <a:pt x="32464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1380925" y="2799590"/>
            <a:ext cx="16510" cy="1270"/>
          </a:xfrm>
          <a:custGeom>
            <a:avLst/>
            <a:gdLst/>
            <a:ahLst/>
            <a:cxnLst/>
            <a:rect l="l" t="t" r="r" b="b"/>
            <a:pathLst>
              <a:path w="16509" h="1269">
                <a:moveTo>
                  <a:pt x="0" y="0"/>
                </a:moveTo>
                <a:lnTo>
                  <a:pt x="16232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1397157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54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 txBox="1"/>
          <p:nvPr/>
        </p:nvSpPr>
        <p:spPr>
          <a:xfrm>
            <a:off x="1525344" y="2682282"/>
            <a:ext cx="7175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0" dirty="0">
                <a:latin typeface="Times New Roman"/>
                <a:cs typeface="Times New Roman"/>
              </a:rPr>
              <a:t>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76" name="object 1476"/>
          <p:cNvSpPr txBox="1"/>
          <p:nvPr/>
        </p:nvSpPr>
        <p:spPr>
          <a:xfrm>
            <a:off x="1823448" y="2682282"/>
            <a:ext cx="11747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0" dirty="0">
                <a:latin typeface="Times New Roman"/>
                <a:cs typeface="Times New Roman"/>
              </a:rPr>
              <a:t>50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77" name="object 1477"/>
          <p:cNvSpPr txBox="1"/>
          <p:nvPr/>
        </p:nvSpPr>
        <p:spPr>
          <a:xfrm>
            <a:off x="2437743" y="2682282"/>
            <a:ext cx="16319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0" dirty="0">
                <a:latin typeface="Times New Roman"/>
                <a:cs typeface="Times New Roman"/>
              </a:rPr>
              <a:t>150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78" name="object 1478"/>
          <p:cNvSpPr txBox="1"/>
          <p:nvPr/>
        </p:nvSpPr>
        <p:spPr>
          <a:xfrm>
            <a:off x="2754210" y="2682282"/>
            <a:ext cx="163195" cy="12001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700" spc="10" dirty="0">
                <a:latin typeface="Times New Roman"/>
                <a:cs typeface="Times New Roman"/>
              </a:rPr>
              <a:t>200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479" name="object 1479"/>
          <p:cNvSpPr/>
          <p:nvPr/>
        </p:nvSpPr>
        <p:spPr>
          <a:xfrm>
            <a:off x="1397157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1555658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54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171511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54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1872660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16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203024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16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2189662" y="2799590"/>
            <a:ext cx="0" cy="33655"/>
          </a:xfrm>
          <a:custGeom>
            <a:avLst/>
            <a:gdLst/>
            <a:ahLst/>
            <a:cxnLst/>
            <a:rect l="l" t="t" r="r" b="b"/>
            <a:pathLst>
              <a:path h="33655">
                <a:moveTo>
                  <a:pt x="0" y="0"/>
                </a:moveTo>
                <a:lnTo>
                  <a:pt x="0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2347169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2504754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2663254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2822672" y="2799590"/>
            <a:ext cx="1270" cy="33655"/>
          </a:xfrm>
          <a:custGeom>
            <a:avLst/>
            <a:gdLst/>
            <a:ahLst/>
            <a:cxnLst/>
            <a:rect l="l" t="t" r="r" b="b"/>
            <a:pathLst>
              <a:path w="1269" h="33655">
                <a:moveTo>
                  <a:pt x="0" y="0"/>
                </a:moveTo>
                <a:lnTo>
                  <a:pt x="993" y="33371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2980256" y="2799590"/>
            <a:ext cx="1270" cy="16510"/>
          </a:xfrm>
          <a:custGeom>
            <a:avLst/>
            <a:gdLst/>
            <a:ahLst/>
            <a:cxnLst/>
            <a:rect l="l" t="t" r="r" b="b"/>
            <a:pathLst>
              <a:path w="1269" h="16510">
                <a:moveTo>
                  <a:pt x="0" y="0"/>
                </a:moveTo>
                <a:lnTo>
                  <a:pt x="993" y="16189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1397157" y="2799590"/>
            <a:ext cx="1583690" cy="1270"/>
          </a:xfrm>
          <a:custGeom>
            <a:avLst/>
            <a:gdLst/>
            <a:ahLst/>
            <a:cxnLst/>
            <a:rect l="l" t="t" r="r" b="b"/>
            <a:pathLst>
              <a:path w="1583689" h="1269">
                <a:moveTo>
                  <a:pt x="0" y="0"/>
                </a:moveTo>
                <a:lnTo>
                  <a:pt x="1583098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2963069" y="3975621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2946875" y="3858171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2963069" y="3740797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2946875" y="3622430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2963069" y="350498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2946875" y="3386613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70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2963069" y="3269239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70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2946875" y="3151789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2963069" y="3034414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2946875" y="2916964"/>
            <a:ext cx="33655" cy="1270"/>
          </a:xfrm>
          <a:custGeom>
            <a:avLst/>
            <a:gdLst/>
            <a:ahLst/>
            <a:cxnLst/>
            <a:rect l="l" t="t" r="r" b="b"/>
            <a:pathLst>
              <a:path w="33655" h="1269">
                <a:moveTo>
                  <a:pt x="33380" y="0"/>
                </a:moveTo>
                <a:lnTo>
                  <a:pt x="0" y="992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2963069" y="2799590"/>
            <a:ext cx="17780" cy="1270"/>
          </a:xfrm>
          <a:custGeom>
            <a:avLst/>
            <a:gdLst/>
            <a:ahLst/>
            <a:cxnLst/>
            <a:rect l="l" t="t" r="r" b="b"/>
            <a:pathLst>
              <a:path w="17780" h="1269">
                <a:moveTo>
                  <a:pt x="17186" y="0"/>
                </a:moveTo>
                <a:lnTo>
                  <a:pt x="0" y="916"/>
                </a:lnTo>
              </a:path>
            </a:pathLst>
          </a:custGeom>
          <a:ln w="85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2980256" y="2799590"/>
            <a:ext cx="1270" cy="1176020"/>
          </a:xfrm>
          <a:custGeom>
            <a:avLst/>
            <a:gdLst/>
            <a:ahLst/>
            <a:cxnLst/>
            <a:rect l="l" t="t" r="r" b="b"/>
            <a:pathLst>
              <a:path w="1269" h="1176020">
                <a:moveTo>
                  <a:pt x="0" y="1176030"/>
                </a:moveTo>
                <a:lnTo>
                  <a:pt x="993" y="0"/>
                </a:lnTo>
              </a:path>
            </a:pathLst>
          </a:custGeom>
          <a:ln w="8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 txBox="1"/>
          <p:nvPr/>
        </p:nvSpPr>
        <p:spPr>
          <a:xfrm>
            <a:off x="1962775" y="2525580"/>
            <a:ext cx="466725" cy="2762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sz="700" b="1" spc="10" dirty="0">
                <a:latin typeface="Times New Roman"/>
                <a:cs typeface="Times New Roman"/>
              </a:rPr>
              <a:t>Time </a:t>
            </a:r>
            <a:r>
              <a:rPr sz="700" b="1" spc="5" dirty="0">
                <a:latin typeface="Times New Roman"/>
                <a:cs typeface="Times New Roman"/>
              </a:rPr>
              <a:t>(</a:t>
            </a:r>
            <a:r>
              <a:rPr sz="700" b="1" spc="10" dirty="0">
                <a:latin typeface="Times New Roman"/>
                <a:cs typeface="Times New Roman"/>
              </a:rPr>
              <a:t>m</a:t>
            </a:r>
            <a:r>
              <a:rPr sz="700" b="1" spc="5" dirty="0">
                <a:latin typeface="Times New Roman"/>
                <a:cs typeface="Times New Roman"/>
              </a:rPr>
              <a:t>in)</a:t>
            </a:r>
            <a:endParaRPr sz="700">
              <a:latin typeface="Times New Roman"/>
              <a:cs typeface="Times New Roman"/>
            </a:endParaRPr>
          </a:p>
          <a:p>
            <a:pPr marL="15875" algn="ctr">
              <a:lnSpc>
                <a:spcPct val="100000"/>
              </a:lnSpc>
              <a:spcBef>
                <a:spcPts val="390"/>
              </a:spcBef>
            </a:pPr>
            <a:r>
              <a:rPr sz="700" spc="10" dirty="0">
                <a:latin typeface="Times New Roman"/>
                <a:cs typeface="Times New Roman"/>
              </a:rPr>
              <a:t>100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504" name="object 1504"/>
          <p:cNvSpPr txBox="1"/>
          <p:nvPr/>
        </p:nvSpPr>
        <p:spPr>
          <a:xfrm>
            <a:off x="1112725" y="3241253"/>
            <a:ext cx="132715" cy="386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sz="850" b="1" spc="-5" dirty="0">
                <a:latin typeface="Times New Roman"/>
                <a:cs typeface="Times New Roman"/>
              </a:rPr>
              <a:t>µ</a:t>
            </a:r>
            <a:r>
              <a:rPr sz="850" b="1" dirty="0">
                <a:latin typeface="Times New Roman"/>
                <a:cs typeface="Times New Roman"/>
              </a:rPr>
              <a:t>cal/sec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05" name="object 1505"/>
          <p:cNvSpPr/>
          <p:nvPr/>
        </p:nvSpPr>
        <p:spPr>
          <a:xfrm>
            <a:off x="1515556" y="2928457"/>
            <a:ext cx="109855" cy="167640"/>
          </a:xfrm>
          <a:custGeom>
            <a:avLst/>
            <a:gdLst/>
            <a:ahLst/>
            <a:cxnLst/>
            <a:rect l="l" t="t" r="r" b="b"/>
            <a:pathLst>
              <a:path w="109855" h="167639">
                <a:moveTo>
                  <a:pt x="0" y="167049"/>
                </a:moveTo>
                <a:lnTo>
                  <a:pt x="109804" y="167049"/>
                </a:lnTo>
                <a:lnTo>
                  <a:pt x="109804" y="0"/>
                </a:lnTo>
                <a:lnTo>
                  <a:pt x="0" y="0"/>
                </a:lnTo>
                <a:lnTo>
                  <a:pt x="0" y="167049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1515556" y="2928457"/>
            <a:ext cx="109855" cy="167640"/>
          </a:xfrm>
          <a:custGeom>
            <a:avLst/>
            <a:gdLst/>
            <a:ahLst/>
            <a:cxnLst/>
            <a:rect l="l" t="t" r="r" b="b"/>
            <a:pathLst>
              <a:path w="109855" h="167639">
                <a:moveTo>
                  <a:pt x="0" y="167049"/>
                </a:moveTo>
                <a:lnTo>
                  <a:pt x="109804" y="167049"/>
                </a:lnTo>
                <a:lnTo>
                  <a:pt x="109804" y="0"/>
                </a:lnTo>
                <a:lnTo>
                  <a:pt x="0" y="0"/>
                </a:lnTo>
                <a:lnTo>
                  <a:pt x="0" y="167049"/>
                </a:lnTo>
                <a:close/>
              </a:path>
            </a:pathLst>
          </a:custGeom>
          <a:ln w="572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 txBox="1"/>
          <p:nvPr/>
        </p:nvSpPr>
        <p:spPr>
          <a:xfrm>
            <a:off x="1105392" y="3953441"/>
            <a:ext cx="132715" cy="101028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50"/>
              </a:lnSpc>
            </a:pPr>
            <a:r>
              <a:rPr sz="850" b="1" spc="-10" dirty="0">
                <a:latin typeface="Times New Roman"/>
                <a:cs typeface="Times New Roman"/>
              </a:rPr>
              <a:t>k</a:t>
            </a:r>
            <a:r>
              <a:rPr sz="850" b="1" dirty="0">
                <a:latin typeface="Times New Roman"/>
                <a:cs typeface="Times New Roman"/>
              </a:rPr>
              <a:t>cal/</a:t>
            </a:r>
            <a:r>
              <a:rPr sz="850" b="1" spc="-15" dirty="0">
                <a:latin typeface="Times New Roman"/>
                <a:cs typeface="Times New Roman"/>
              </a:rPr>
              <a:t>m</a:t>
            </a:r>
            <a:r>
              <a:rPr sz="850" b="1" spc="-5" dirty="0">
                <a:latin typeface="Times New Roman"/>
                <a:cs typeface="Times New Roman"/>
              </a:rPr>
              <a:t>o</a:t>
            </a:r>
            <a:r>
              <a:rPr sz="850" b="1" dirty="0">
                <a:latin typeface="Times New Roman"/>
                <a:cs typeface="Times New Roman"/>
              </a:rPr>
              <a:t>le</a:t>
            </a:r>
            <a:r>
              <a:rPr sz="850" b="1" spc="-5" dirty="0">
                <a:latin typeface="Times New Roman"/>
                <a:cs typeface="Times New Roman"/>
              </a:rPr>
              <a:t> o</a:t>
            </a:r>
            <a:r>
              <a:rPr sz="850" b="1" dirty="0">
                <a:latin typeface="Times New Roman"/>
                <a:cs typeface="Times New Roman"/>
              </a:rPr>
              <a:t>f</a:t>
            </a:r>
            <a:r>
              <a:rPr sz="850" b="1" spc="-5" dirty="0">
                <a:latin typeface="Times New Roman"/>
                <a:cs typeface="Times New Roman"/>
              </a:rPr>
              <a:t> i</a:t>
            </a:r>
            <a:r>
              <a:rPr sz="850" b="1" dirty="0">
                <a:latin typeface="Times New Roman"/>
                <a:cs typeface="Times New Roman"/>
              </a:rPr>
              <a:t>nje</a:t>
            </a:r>
            <a:r>
              <a:rPr sz="850" b="1" spc="-10" dirty="0">
                <a:latin typeface="Times New Roman"/>
                <a:cs typeface="Times New Roman"/>
              </a:rPr>
              <a:t>c</a:t>
            </a:r>
            <a:r>
              <a:rPr sz="850" b="1" dirty="0">
                <a:latin typeface="Times New Roman"/>
                <a:cs typeface="Times New Roman"/>
              </a:rPr>
              <a:t>t</a:t>
            </a:r>
            <a:r>
              <a:rPr sz="850" b="1" spc="-5" dirty="0">
                <a:latin typeface="Times New Roman"/>
                <a:cs typeface="Times New Roman"/>
              </a:rPr>
              <a:t>a</a:t>
            </a:r>
            <a:r>
              <a:rPr sz="850" b="1" dirty="0">
                <a:latin typeface="Times New Roman"/>
                <a:cs typeface="Times New Roman"/>
              </a:rPr>
              <a:t>nt</a:t>
            </a:r>
            <a:endParaRPr sz="850">
              <a:latin typeface="Times New Roman"/>
              <a:cs typeface="Times New Roman"/>
            </a:endParaRPr>
          </a:p>
        </p:txBody>
      </p:sp>
      <p:sp>
        <p:nvSpPr>
          <p:cNvPr id="1508" name="object 1508"/>
          <p:cNvSpPr/>
          <p:nvPr/>
        </p:nvSpPr>
        <p:spPr>
          <a:xfrm>
            <a:off x="990402" y="2444490"/>
            <a:ext cx="2165985" cy="3081655"/>
          </a:xfrm>
          <a:custGeom>
            <a:avLst/>
            <a:gdLst/>
            <a:ahLst/>
            <a:cxnLst/>
            <a:rect l="l" t="t" r="r" b="b"/>
            <a:pathLst>
              <a:path w="2165985" h="3081654">
                <a:moveTo>
                  <a:pt x="2165541" y="0"/>
                </a:moveTo>
                <a:lnTo>
                  <a:pt x="0" y="0"/>
                </a:lnTo>
                <a:lnTo>
                  <a:pt x="0" y="3081353"/>
                </a:lnTo>
                <a:lnTo>
                  <a:pt x="2165541" y="3081353"/>
                </a:lnTo>
                <a:lnTo>
                  <a:pt x="2165541" y="3075626"/>
                </a:lnTo>
                <a:lnTo>
                  <a:pt x="11457" y="3075626"/>
                </a:lnTo>
                <a:lnTo>
                  <a:pt x="5728" y="3069898"/>
                </a:lnTo>
                <a:lnTo>
                  <a:pt x="11457" y="3069898"/>
                </a:lnTo>
                <a:lnTo>
                  <a:pt x="11457" y="11454"/>
                </a:lnTo>
                <a:lnTo>
                  <a:pt x="5728" y="11454"/>
                </a:lnTo>
                <a:lnTo>
                  <a:pt x="11457" y="5727"/>
                </a:lnTo>
                <a:lnTo>
                  <a:pt x="2165541" y="5727"/>
                </a:lnTo>
                <a:lnTo>
                  <a:pt x="2165541" y="0"/>
                </a:lnTo>
                <a:close/>
              </a:path>
              <a:path w="2165985" h="3081654">
                <a:moveTo>
                  <a:pt x="11457" y="3069898"/>
                </a:moveTo>
                <a:lnTo>
                  <a:pt x="5728" y="3069898"/>
                </a:lnTo>
                <a:lnTo>
                  <a:pt x="11457" y="3075626"/>
                </a:lnTo>
                <a:lnTo>
                  <a:pt x="11457" y="3069898"/>
                </a:lnTo>
                <a:close/>
              </a:path>
              <a:path w="2165985" h="3081654">
                <a:moveTo>
                  <a:pt x="2154083" y="3069898"/>
                </a:moveTo>
                <a:lnTo>
                  <a:pt x="11457" y="3069898"/>
                </a:lnTo>
                <a:lnTo>
                  <a:pt x="11457" y="3075626"/>
                </a:lnTo>
                <a:lnTo>
                  <a:pt x="2154083" y="3075626"/>
                </a:lnTo>
                <a:lnTo>
                  <a:pt x="2154083" y="3069898"/>
                </a:lnTo>
                <a:close/>
              </a:path>
              <a:path w="2165985" h="3081654">
                <a:moveTo>
                  <a:pt x="2154083" y="5727"/>
                </a:moveTo>
                <a:lnTo>
                  <a:pt x="2154083" y="3075626"/>
                </a:lnTo>
                <a:lnTo>
                  <a:pt x="2159812" y="3069898"/>
                </a:lnTo>
                <a:lnTo>
                  <a:pt x="2165541" y="3069898"/>
                </a:lnTo>
                <a:lnTo>
                  <a:pt x="2165541" y="11454"/>
                </a:lnTo>
                <a:lnTo>
                  <a:pt x="2159812" y="11454"/>
                </a:lnTo>
                <a:lnTo>
                  <a:pt x="2154083" y="5727"/>
                </a:lnTo>
                <a:close/>
              </a:path>
              <a:path w="2165985" h="3081654">
                <a:moveTo>
                  <a:pt x="2165541" y="3069898"/>
                </a:moveTo>
                <a:lnTo>
                  <a:pt x="2159812" y="3069898"/>
                </a:lnTo>
                <a:lnTo>
                  <a:pt x="2154083" y="3075626"/>
                </a:lnTo>
                <a:lnTo>
                  <a:pt x="2165541" y="3075626"/>
                </a:lnTo>
                <a:lnTo>
                  <a:pt x="2165541" y="3069898"/>
                </a:lnTo>
                <a:close/>
              </a:path>
              <a:path w="2165985" h="3081654">
                <a:moveTo>
                  <a:pt x="11457" y="5727"/>
                </a:moveTo>
                <a:lnTo>
                  <a:pt x="5728" y="11454"/>
                </a:lnTo>
                <a:lnTo>
                  <a:pt x="11457" y="11454"/>
                </a:lnTo>
                <a:lnTo>
                  <a:pt x="11457" y="5727"/>
                </a:lnTo>
                <a:close/>
              </a:path>
              <a:path w="2165985" h="3081654">
                <a:moveTo>
                  <a:pt x="2154083" y="5727"/>
                </a:moveTo>
                <a:lnTo>
                  <a:pt x="11457" y="5727"/>
                </a:lnTo>
                <a:lnTo>
                  <a:pt x="11457" y="11454"/>
                </a:lnTo>
                <a:lnTo>
                  <a:pt x="2154083" y="11454"/>
                </a:lnTo>
                <a:lnTo>
                  <a:pt x="2154083" y="5727"/>
                </a:lnTo>
                <a:close/>
              </a:path>
              <a:path w="2165985" h="3081654">
                <a:moveTo>
                  <a:pt x="2165541" y="5727"/>
                </a:moveTo>
                <a:lnTo>
                  <a:pt x="2154083" y="5727"/>
                </a:lnTo>
                <a:lnTo>
                  <a:pt x="2159812" y="11454"/>
                </a:lnTo>
                <a:lnTo>
                  <a:pt x="2165541" y="11454"/>
                </a:lnTo>
                <a:lnTo>
                  <a:pt x="2165541" y="572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 txBox="1"/>
          <p:nvPr/>
        </p:nvSpPr>
        <p:spPr>
          <a:xfrm>
            <a:off x="1962452" y="4100879"/>
            <a:ext cx="113664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0099"/>
                </a:solidFill>
                <a:latin typeface="Verdana"/>
                <a:cs typeface="Verdana"/>
              </a:rPr>
              <a:t>K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10" name="object 1510"/>
          <p:cNvSpPr txBox="1"/>
          <p:nvPr/>
        </p:nvSpPr>
        <p:spPr>
          <a:xfrm>
            <a:off x="2050519" y="4167561"/>
            <a:ext cx="321310" cy="1022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00" b="1" dirty="0">
                <a:solidFill>
                  <a:srgbClr val="000099"/>
                </a:solidFill>
                <a:latin typeface="Verdana"/>
                <a:cs typeface="Verdana"/>
              </a:rPr>
              <a:t>d</a:t>
            </a:r>
            <a:r>
              <a:rPr sz="600" b="1" spc="-10" dirty="0">
                <a:solidFill>
                  <a:srgbClr val="000099"/>
                </a:solidFill>
                <a:latin typeface="Verdana"/>
                <a:cs typeface="Verdana"/>
              </a:rPr>
              <a:t>(</a:t>
            </a:r>
            <a:r>
              <a:rPr sz="600" b="1" dirty="0">
                <a:solidFill>
                  <a:srgbClr val="000099"/>
                </a:solidFill>
                <a:latin typeface="Verdana"/>
                <a:cs typeface="Verdana"/>
              </a:rPr>
              <a:t>app</a:t>
            </a:r>
            <a:r>
              <a:rPr sz="600" b="1" spc="-5" dirty="0">
                <a:solidFill>
                  <a:srgbClr val="000099"/>
                </a:solidFill>
                <a:latin typeface="Verdana"/>
                <a:cs typeface="Verdana"/>
              </a:rPr>
              <a:t>)</a:t>
            </a:r>
            <a:endParaRPr sz="600">
              <a:latin typeface="Verdana"/>
              <a:cs typeface="Verdana"/>
            </a:endParaRPr>
          </a:p>
        </p:txBody>
      </p:sp>
      <p:sp>
        <p:nvSpPr>
          <p:cNvPr id="1511" name="object 1511"/>
          <p:cNvSpPr txBox="1"/>
          <p:nvPr/>
        </p:nvSpPr>
        <p:spPr>
          <a:xfrm>
            <a:off x="2371905" y="4100879"/>
            <a:ext cx="559435" cy="1473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000099"/>
                </a:solidFill>
                <a:latin typeface="Verdana"/>
                <a:cs typeface="Verdana"/>
              </a:rPr>
              <a:t>~1.2</a:t>
            </a:r>
            <a:r>
              <a:rPr sz="900" b="1" spc="-5" dirty="0">
                <a:solidFill>
                  <a:srgbClr val="000099"/>
                </a:solidFill>
                <a:latin typeface="Verdana"/>
                <a:cs typeface="Verdana"/>
              </a:rPr>
              <a:t> µM</a:t>
            </a:r>
            <a:endParaRPr sz="900">
              <a:latin typeface="Verdana"/>
              <a:cs typeface="Verdana"/>
            </a:endParaRPr>
          </a:p>
        </p:txBody>
      </p:sp>
      <p:sp>
        <p:nvSpPr>
          <p:cNvPr id="1512" name="object 1512"/>
          <p:cNvSpPr txBox="1"/>
          <p:nvPr/>
        </p:nvSpPr>
        <p:spPr>
          <a:xfrm>
            <a:off x="1242466" y="1873758"/>
            <a:ext cx="180657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F</a:t>
            </a:r>
            <a:r>
              <a:rPr sz="1400" b="1" dirty="0">
                <a:latin typeface="Verdana"/>
                <a:cs typeface="Verdana"/>
              </a:rPr>
              <a:t>G</a:t>
            </a:r>
            <a:r>
              <a:rPr sz="1400" b="1" spc="-5" dirty="0">
                <a:latin typeface="Verdana"/>
                <a:cs typeface="Verdana"/>
              </a:rPr>
              <a:t>F-</a:t>
            </a:r>
            <a:r>
              <a:rPr sz="1400" b="1" dirty="0">
                <a:latin typeface="Verdana"/>
                <a:cs typeface="Verdana"/>
              </a:rPr>
              <a:t>C2A</a:t>
            </a:r>
            <a:r>
              <a:rPr sz="1400" b="1" spc="-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Titration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513" name="object 1513"/>
          <p:cNvSpPr/>
          <p:nvPr/>
        </p:nvSpPr>
        <p:spPr>
          <a:xfrm>
            <a:off x="7848600" y="228663"/>
            <a:ext cx="923925" cy="738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7829550" y="9842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7831137" y="2133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7829550" y="2114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8789987" y="2127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7835900" y="9759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7839075" y="2222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7835900" y="2190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8782050" y="2222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7845425" y="9683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7847012" y="2286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7845425" y="2273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8774112" y="2286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800600" y="914400"/>
            <a:ext cx="3886200" cy="3810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105410" rIns="0" bIns="0" rtlCol="0">
            <a:spAutoFit/>
          </a:bodyPr>
          <a:lstStyle/>
          <a:p>
            <a:pPr marL="49530">
              <a:lnSpc>
                <a:spcPct val="100000"/>
              </a:lnSpc>
              <a:spcBef>
                <a:spcPts val="830"/>
              </a:spcBef>
            </a:pPr>
            <a:r>
              <a:rPr sz="1400" b="1" spc="-5" dirty="0">
                <a:latin typeface="Arial"/>
                <a:cs typeface="Arial"/>
              </a:rPr>
              <a:t>K</a:t>
            </a:r>
            <a:r>
              <a:rPr sz="1350" b="1" spc="30" baseline="-21604" dirty="0">
                <a:latin typeface="Arial"/>
                <a:cs typeface="Arial"/>
              </a:rPr>
              <a:t>d</a:t>
            </a:r>
            <a:r>
              <a:rPr sz="1350" b="1" spc="22" baseline="-21604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~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100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spc="-5" dirty="0">
                <a:latin typeface="Symbol"/>
                <a:cs typeface="Symbol"/>
              </a:rPr>
              <a:t></a:t>
            </a:r>
            <a:r>
              <a:rPr sz="1400" b="1" dirty="0">
                <a:latin typeface="Arial"/>
                <a:cs typeface="Arial"/>
              </a:rPr>
              <a:t>M es</a:t>
            </a:r>
            <a:r>
              <a:rPr sz="1400" b="1" spc="5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ima</a:t>
            </a:r>
            <a:r>
              <a:rPr sz="1400" b="1" spc="5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ed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f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om</a:t>
            </a:r>
            <a:r>
              <a:rPr sz="1400" b="1" spc="-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ITC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expe</a:t>
            </a:r>
            <a:r>
              <a:rPr sz="1400" b="1" spc="5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imen</a:t>
            </a:r>
            <a:r>
              <a:rPr sz="1400" b="1" spc="-10" dirty="0">
                <a:latin typeface="Arial"/>
                <a:cs typeface="Arial"/>
              </a:rPr>
              <a:t>t</a:t>
            </a:r>
            <a:r>
              <a:rPr sz="1400" b="1" dirty="0">
                <a:latin typeface="Arial"/>
                <a:cs typeface="Arial"/>
              </a:rPr>
              <a:t>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267200" y="1676463"/>
            <a:ext cx="4021073" cy="437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517640" y="2828925"/>
            <a:ext cx="222504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6600"/>
                </a:solidFill>
                <a:latin typeface="Arial"/>
                <a:cs typeface="Arial"/>
              </a:rPr>
              <a:t>FG</a:t>
            </a:r>
            <a:r>
              <a:rPr sz="1600" b="1" spc="-15" dirty="0">
                <a:solidFill>
                  <a:srgbClr val="006600"/>
                </a:solidFill>
                <a:latin typeface="Arial"/>
                <a:cs typeface="Arial"/>
              </a:rPr>
              <a:t>F</a:t>
            </a:r>
            <a:r>
              <a:rPr sz="1600" spc="-10" dirty="0"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000099"/>
                </a:solidFill>
                <a:latin typeface="Arial"/>
                <a:cs typeface="Arial"/>
              </a:rPr>
              <a:t>S10</a:t>
            </a:r>
            <a:r>
              <a:rPr sz="1600" b="1" spc="0" dirty="0">
                <a:solidFill>
                  <a:srgbClr val="000099"/>
                </a:solidFill>
                <a:latin typeface="Arial"/>
                <a:cs typeface="Arial"/>
              </a:rPr>
              <a:t>0</a:t>
            </a:r>
            <a:r>
              <a:rPr sz="1600" b="1" spc="-55" dirty="0">
                <a:solidFill>
                  <a:srgbClr val="000099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000099"/>
                </a:solidFill>
                <a:latin typeface="Arial"/>
                <a:cs typeface="Arial"/>
              </a:rPr>
              <a:t>13</a:t>
            </a:r>
            <a:r>
              <a:rPr sz="1600" b="1" spc="50" dirty="0">
                <a:solidFill>
                  <a:srgbClr val="000099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complex</a:t>
            </a:r>
            <a:endParaRPr sz="16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30325" y="2905626"/>
            <a:ext cx="22288" cy="33620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331849" y="2907538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4">
                <a:moveTo>
                  <a:pt x="0" y="308863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31849" y="291592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35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44549" y="291592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0481"/>
                </a:lnTo>
                <a:lnTo>
                  <a:pt x="0" y="307213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350899" y="3102993"/>
            <a:ext cx="27050" cy="14122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352550" y="3107308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109092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352550" y="311569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371600" y="3115691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0711"/>
                </a:lnTo>
                <a:lnTo>
                  <a:pt x="0" y="10744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7039" y="3207915"/>
            <a:ext cx="40871" cy="235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67249" y="3194559"/>
            <a:ext cx="75201" cy="3860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385093" y="3187826"/>
            <a:ext cx="75141" cy="43687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13224" y="3202939"/>
            <a:ext cx="62703" cy="3022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445354" y="2853582"/>
            <a:ext cx="50006" cy="38825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474724" y="2857119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359282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474724" y="28638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35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487424" y="286385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2551"/>
                </a:lnTo>
                <a:lnTo>
                  <a:pt x="0" y="359283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493774" y="3161742"/>
            <a:ext cx="28575" cy="824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466246" y="3134704"/>
            <a:ext cx="76581" cy="106335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516855" y="3133565"/>
            <a:ext cx="50006" cy="10747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543779" y="3131529"/>
            <a:ext cx="48482" cy="112685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562829" y="2897231"/>
            <a:ext cx="50006" cy="34460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592199" y="2900807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4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592199" y="2907538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270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04899" y="2907538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0"/>
                </a:moveTo>
                <a:lnTo>
                  <a:pt x="0" y="308863"/>
                </a:lnTo>
                <a:lnTo>
                  <a:pt x="0" y="31559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03331" y="3201202"/>
            <a:ext cx="49173" cy="30312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02707" y="3194557"/>
            <a:ext cx="70132" cy="386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34331" y="2891307"/>
            <a:ext cx="50006" cy="349732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65223" y="2892425"/>
            <a:ext cx="0" cy="324485"/>
          </a:xfrm>
          <a:custGeom>
            <a:avLst/>
            <a:gdLst/>
            <a:ahLst/>
            <a:cxnLst/>
            <a:rect l="l" t="t" r="r" b="b"/>
            <a:pathLst>
              <a:path h="324485">
                <a:moveTo>
                  <a:pt x="0" y="323976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65223" y="290080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76400" y="2900807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15594"/>
                </a:lnTo>
                <a:lnTo>
                  <a:pt x="0" y="322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89100" y="3112883"/>
            <a:ext cx="20637" cy="12815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86654" y="3001486"/>
            <a:ext cx="51594" cy="24352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705704" y="2898025"/>
            <a:ext cx="50070" cy="343014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732756" y="2896837"/>
            <a:ext cx="50006" cy="344202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758156" y="2894056"/>
            <a:ext cx="50006" cy="350951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777206" y="1910969"/>
            <a:ext cx="50006" cy="1330071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808098" y="1913763"/>
            <a:ext cx="0" cy="1303020"/>
          </a:xfrm>
          <a:custGeom>
            <a:avLst/>
            <a:gdLst/>
            <a:ahLst/>
            <a:cxnLst/>
            <a:rect l="l" t="t" r="r" b="b"/>
            <a:pathLst>
              <a:path h="1303020">
                <a:moveTo>
                  <a:pt x="0" y="1302639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808098" y="192049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20798" y="1920494"/>
            <a:ext cx="0" cy="1303020"/>
          </a:xfrm>
          <a:custGeom>
            <a:avLst/>
            <a:gdLst/>
            <a:ahLst/>
            <a:cxnLst/>
            <a:rect l="l" t="t" r="r" b="b"/>
            <a:pathLst>
              <a:path h="1303020">
                <a:moveTo>
                  <a:pt x="0" y="0"/>
                </a:moveTo>
                <a:lnTo>
                  <a:pt x="0" y="1295907"/>
                </a:lnTo>
                <a:lnTo>
                  <a:pt x="0" y="1302639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31975" y="2868695"/>
            <a:ext cx="22288" cy="373138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829529" y="2815958"/>
            <a:ext cx="51594" cy="42825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850231" y="2587485"/>
            <a:ext cx="50006" cy="653554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875631" y="2271915"/>
            <a:ext cx="48419" cy="969124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905000" y="2274697"/>
            <a:ext cx="0" cy="941705"/>
          </a:xfrm>
          <a:custGeom>
            <a:avLst/>
            <a:gdLst/>
            <a:ahLst/>
            <a:cxnLst/>
            <a:rect l="l" t="t" r="r" b="b"/>
            <a:pathLst>
              <a:path h="941705">
                <a:moveTo>
                  <a:pt x="0" y="941704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905000" y="228142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917700" y="2281427"/>
            <a:ext cx="0" cy="941705"/>
          </a:xfrm>
          <a:custGeom>
            <a:avLst/>
            <a:gdLst/>
            <a:ahLst/>
            <a:cxnLst/>
            <a:rect l="l" t="t" r="r" b="b"/>
            <a:pathLst>
              <a:path h="941705">
                <a:moveTo>
                  <a:pt x="0" y="0"/>
                </a:moveTo>
                <a:lnTo>
                  <a:pt x="0" y="934974"/>
                </a:lnTo>
                <a:lnTo>
                  <a:pt x="0" y="94170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1931923" y="3084347"/>
            <a:ext cx="19050" cy="15669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1927954" y="2250097"/>
            <a:ext cx="42132" cy="990942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1950973" y="2252852"/>
            <a:ext cx="0" cy="963930"/>
          </a:xfrm>
          <a:custGeom>
            <a:avLst/>
            <a:gdLst/>
            <a:ahLst/>
            <a:cxnLst/>
            <a:rect l="l" t="t" r="r" b="b"/>
            <a:pathLst>
              <a:path h="963930">
                <a:moveTo>
                  <a:pt x="0" y="963549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1950973" y="225958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963673" y="2259583"/>
            <a:ext cx="0" cy="963930"/>
          </a:xfrm>
          <a:custGeom>
            <a:avLst/>
            <a:gdLst/>
            <a:ahLst/>
            <a:cxnLst/>
            <a:rect l="l" t="t" r="r" b="b"/>
            <a:pathLst>
              <a:path h="963930">
                <a:moveTo>
                  <a:pt x="0" y="0"/>
                </a:moveTo>
                <a:lnTo>
                  <a:pt x="0" y="956817"/>
                </a:lnTo>
                <a:lnTo>
                  <a:pt x="0" y="963549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001773" y="3164917"/>
            <a:ext cx="20700" cy="76122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1999456" y="319119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986121" y="2315552"/>
            <a:ext cx="80804" cy="925487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2043906" y="1674367"/>
            <a:ext cx="50006" cy="1566672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2074798" y="1677161"/>
            <a:ext cx="0" cy="1539240"/>
          </a:xfrm>
          <a:custGeom>
            <a:avLst/>
            <a:gdLst/>
            <a:ahLst/>
            <a:cxnLst/>
            <a:rect l="l" t="t" r="r" b="b"/>
            <a:pathLst>
              <a:path h="1539239">
                <a:moveTo>
                  <a:pt x="0" y="153923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2074798" y="168376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2087498" y="1683766"/>
            <a:ext cx="0" cy="1539875"/>
          </a:xfrm>
          <a:custGeom>
            <a:avLst/>
            <a:gdLst/>
            <a:ahLst/>
            <a:cxnLst/>
            <a:rect l="l" t="t" r="r" b="b"/>
            <a:pathLst>
              <a:path h="1539875">
                <a:moveTo>
                  <a:pt x="0" y="0"/>
                </a:moveTo>
                <a:lnTo>
                  <a:pt x="0" y="1532636"/>
                </a:lnTo>
                <a:lnTo>
                  <a:pt x="0" y="153936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2093848" y="2286234"/>
            <a:ext cx="20637" cy="955598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2093848" y="2288158"/>
            <a:ext cx="0" cy="928369"/>
          </a:xfrm>
          <a:custGeom>
            <a:avLst/>
            <a:gdLst/>
            <a:ahLst/>
            <a:cxnLst/>
            <a:rect l="l" t="t" r="r" b="b"/>
            <a:pathLst>
              <a:path h="928369">
                <a:moveTo>
                  <a:pt x="0" y="928242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2093848" y="229654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270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2106548" y="2296541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19861"/>
                </a:lnTo>
                <a:lnTo>
                  <a:pt x="0" y="926592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2119248" y="2898025"/>
            <a:ext cx="20700" cy="343014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2120900" y="2900807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4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2120900" y="290753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2133600" y="2907538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0"/>
                </a:moveTo>
                <a:lnTo>
                  <a:pt x="0" y="308863"/>
                </a:lnTo>
                <a:lnTo>
                  <a:pt x="0" y="31559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2144648" y="3127989"/>
            <a:ext cx="20700" cy="113050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2146300" y="3130804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598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146300" y="313753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159000" y="3137535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78866"/>
                </a:lnTo>
                <a:lnTo>
                  <a:pt x="0" y="85598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2157796" y="3216380"/>
            <a:ext cx="35744" cy="1678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2161381" y="3201202"/>
            <a:ext cx="64210" cy="30312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2177382" y="3187773"/>
            <a:ext cx="82877" cy="43741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2213704" y="3198748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5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2217673" y="31878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35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2226404" y="32054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5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2263775" y="322060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1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2262123" y="3207915"/>
            <a:ext cx="20637" cy="2182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2253075" y="3202939"/>
            <a:ext cx="66060" cy="2857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2278475" y="3164123"/>
            <a:ext cx="50387" cy="77710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2279046" y="2906420"/>
            <a:ext cx="75216" cy="334619"/>
          </a:xfrm>
          <a:prstGeom prst="rect">
            <a:avLst/>
          </a:prstGeom>
          <a:blipFill>
            <a:blip r:embed="rId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2335148" y="2907538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4">
                <a:moveTo>
                  <a:pt x="0" y="308863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2335148" y="291592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2347848" y="291592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0481"/>
                </a:lnTo>
                <a:lnTo>
                  <a:pt x="0" y="307213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2370339" y="3207915"/>
            <a:ext cx="40871" cy="23599"/>
          </a:xfrm>
          <a:prstGeom prst="rect">
            <a:avLst/>
          </a:prstGeom>
          <a:blipFill>
            <a:blip r:embed="rId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2370550" y="3127989"/>
            <a:ext cx="55150" cy="113050"/>
          </a:xfrm>
          <a:prstGeom prst="rect">
            <a:avLst/>
          </a:prstGeom>
          <a:blipFill>
            <a:blip r:embed="rId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2406650" y="3130804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598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402681" y="3081172"/>
            <a:ext cx="76930" cy="163042"/>
          </a:xfrm>
          <a:prstGeom prst="rect">
            <a:avLst/>
          </a:prstGeom>
          <a:blipFill>
            <a:blip r:embed="rId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448654" y="2847670"/>
            <a:ext cx="50006" cy="393369"/>
          </a:xfrm>
          <a:prstGeom prst="rect">
            <a:avLst/>
          </a:prstGeom>
          <a:blipFill>
            <a:blip r:embed="rId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478023" y="2848736"/>
            <a:ext cx="0" cy="367665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367664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478023" y="285711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490723" y="2857119"/>
            <a:ext cx="0" cy="366395"/>
          </a:xfrm>
          <a:custGeom>
            <a:avLst/>
            <a:gdLst/>
            <a:ahLst/>
            <a:cxnLst/>
            <a:rect l="l" t="t" r="r" b="b"/>
            <a:pathLst>
              <a:path h="366394">
                <a:moveTo>
                  <a:pt x="0" y="0"/>
                </a:moveTo>
                <a:lnTo>
                  <a:pt x="0" y="359282"/>
                </a:lnTo>
                <a:lnTo>
                  <a:pt x="0" y="366013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489283" y="3201202"/>
            <a:ext cx="49173" cy="30312"/>
          </a:xfrm>
          <a:prstGeom prst="rect">
            <a:avLst/>
          </a:prstGeom>
          <a:blipFill>
            <a:blip r:embed="rId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488532" y="3194557"/>
            <a:ext cx="71902" cy="36957"/>
          </a:xfrm>
          <a:prstGeom prst="rect">
            <a:avLst/>
          </a:prstGeom>
          <a:blipFill>
            <a:blip r:embed="rId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513425" y="3202939"/>
            <a:ext cx="67648" cy="28574"/>
          </a:xfrm>
          <a:prstGeom prst="rect">
            <a:avLst/>
          </a:prstGeom>
          <a:blipFill>
            <a:blip r:embed="rId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538825" y="3201202"/>
            <a:ext cx="70941" cy="30312"/>
          </a:xfrm>
          <a:prstGeom prst="rect">
            <a:avLst/>
          </a:prstGeom>
          <a:blipFill>
            <a:blip r:embed="rId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561557" y="2902451"/>
            <a:ext cx="62516" cy="342557"/>
          </a:xfrm>
          <a:prstGeom prst="rect">
            <a:avLst/>
          </a:prstGeom>
          <a:blipFill>
            <a:blip r:embed="rId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595498" y="2907538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4">
                <a:moveTo>
                  <a:pt x="0" y="308863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595498" y="29159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19050" y="0"/>
                </a:lnTo>
                <a:lnTo>
                  <a:pt x="27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614548" y="2915920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0481"/>
                </a:lnTo>
                <a:lnTo>
                  <a:pt x="0" y="307213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614996" y="3216380"/>
            <a:ext cx="34156" cy="16785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618581" y="3207915"/>
            <a:ext cx="86317" cy="23599"/>
          </a:xfrm>
          <a:prstGeom prst="rect">
            <a:avLst/>
          </a:prstGeom>
          <a:blipFill>
            <a:blip r:embed="rId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656300" y="3202939"/>
            <a:ext cx="64227" cy="30225"/>
          </a:xfrm>
          <a:prstGeom prst="rect">
            <a:avLst/>
          </a:prstGeom>
          <a:blipFill>
            <a:blip r:embed="rId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689954" y="3207915"/>
            <a:ext cx="59329" cy="23599"/>
          </a:xfrm>
          <a:prstGeom prst="rect">
            <a:avLst/>
          </a:prstGeom>
          <a:blipFill>
            <a:blip r:embed="rId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708624" y="3202939"/>
            <a:ext cx="67775" cy="28574"/>
          </a:xfrm>
          <a:prstGeom prst="rect">
            <a:avLst/>
          </a:prstGeom>
          <a:blipFill>
            <a:blip r:embed="rId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727800" y="3187773"/>
            <a:ext cx="78495" cy="43741"/>
          </a:xfrm>
          <a:prstGeom prst="rect">
            <a:avLst/>
          </a:prstGeom>
          <a:blipFill>
            <a:blip r:embed="rId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743803" y="3156526"/>
            <a:ext cx="66135" cy="84513"/>
          </a:xfrm>
          <a:prstGeom prst="rect">
            <a:avLst/>
          </a:prstGeom>
          <a:blipFill>
            <a:blip r:embed="rId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786856" y="2901569"/>
            <a:ext cx="50006" cy="342646"/>
          </a:xfrm>
          <a:prstGeom prst="rect">
            <a:avLst/>
          </a:prstGeom>
          <a:blipFill>
            <a:blip r:embed="rId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809875" y="2907538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4">
                <a:moveTo>
                  <a:pt x="0" y="308863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809875" y="291426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830576" y="2914269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4">
                <a:moveTo>
                  <a:pt x="0" y="0"/>
                </a:moveTo>
                <a:lnTo>
                  <a:pt x="0" y="302132"/>
                </a:lnTo>
                <a:lnTo>
                  <a:pt x="0" y="308863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821007" y="3201202"/>
            <a:ext cx="49173" cy="30312"/>
          </a:xfrm>
          <a:prstGeom prst="rect">
            <a:avLst/>
          </a:prstGeom>
          <a:blipFill>
            <a:blip r:embed="rId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820384" y="3194557"/>
            <a:ext cx="71902" cy="36957"/>
          </a:xfrm>
          <a:prstGeom prst="rect">
            <a:avLst/>
          </a:prstGeom>
          <a:blipFill>
            <a:blip r:embed="rId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858356" y="3209670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862326" y="320967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871056" y="3216401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933700" y="322060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182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932176" y="3207915"/>
            <a:ext cx="20637" cy="2182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923000" y="3137449"/>
            <a:ext cx="58325" cy="107558"/>
          </a:xfrm>
          <a:prstGeom prst="rect">
            <a:avLst/>
          </a:prstGeom>
          <a:blipFill>
            <a:blip r:embed="rId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48781" y="2595879"/>
            <a:ext cx="50070" cy="645160"/>
          </a:xfrm>
          <a:prstGeom prst="rect">
            <a:avLst/>
          </a:prstGeom>
          <a:blipFill>
            <a:blip r:embed="rId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975831" y="2581662"/>
            <a:ext cx="50006" cy="660171"/>
          </a:xfrm>
          <a:prstGeom prst="rect">
            <a:avLst/>
          </a:prstGeom>
          <a:blipFill>
            <a:blip r:embed="rId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001231" y="1447927"/>
            <a:ext cx="50006" cy="1796288"/>
          </a:xfrm>
          <a:prstGeom prst="rect">
            <a:avLst/>
          </a:prstGeom>
          <a:blipFill>
            <a:blip r:embed="rId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025775" y="1453896"/>
            <a:ext cx="0" cy="1762760"/>
          </a:xfrm>
          <a:custGeom>
            <a:avLst/>
            <a:gdLst/>
            <a:ahLst/>
            <a:cxnLst/>
            <a:rect l="l" t="t" r="r" b="b"/>
            <a:pathLst>
              <a:path h="1762760">
                <a:moveTo>
                  <a:pt x="0" y="176250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025775" y="146062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044825" y="1460627"/>
            <a:ext cx="0" cy="1762760"/>
          </a:xfrm>
          <a:custGeom>
            <a:avLst/>
            <a:gdLst/>
            <a:ahLst/>
            <a:cxnLst/>
            <a:rect l="l" t="t" r="r" b="b"/>
            <a:pathLst>
              <a:path h="1762760">
                <a:moveTo>
                  <a:pt x="0" y="0"/>
                </a:moveTo>
                <a:lnTo>
                  <a:pt x="0" y="1755775"/>
                </a:lnTo>
                <a:lnTo>
                  <a:pt x="0" y="1762506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049651" y="2753664"/>
            <a:ext cx="20637" cy="487375"/>
          </a:xfrm>
          <a:prstGeom prst="rect">
            <a:avLst/>
          </a:prstGeom>
          <a:blipFill>
            <a:blip r:embed="rId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047206" y="2695797"/>
            <a:ext cx="50006" cy="546036"/>
          </a:xfrm>
          <a:prstGeom prst="rect">
            <a:avLst/>
          </a:prstGeom>
          <a:blipFill>
            <a:blip r:embed="rId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072606" y="1983193"/>
            <a:ext cx="51657" cy="1257846"/>
          </a:xfrm>
          <a:prstGeom prst="rect">
            <a:avLst/>
          </a:prstGeom>
          <a:blipFill>
            <a:blip r:embed="rId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103626" y="1986026"/>
            <a:ext cx="0" cy="1230630"/>
          </a:xfrm>
          <a:custGeom>
            <a:avLst/>
            <a:gdLst/>
            <a:ahLst/>
            <a:cxnLst/>
            <a:rect l="l" t="t" r="r" b="b"/>
            <a:pathLst>
              <a:path h="1230630">
                <a:moveTo>
                  <a:pt x="0" y="1230376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103626" y="199262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116326" y="1992629"/>
            <a:ext cx="0" cy="1230630"/>
          </a:xfrm>
          <a:custGeom>
            <a:avLst/>
            <a:gdLst/>
            <a:ahLst/>
            <a:cxnLst/>
            <a:rect l="l" t="t" r="r" b="b"/>
            <a:pathLst>
              <a:path h="1230630">
                <a:moveTo>
                  <a:pt x="0" y="0"/>
                </a:moveTo>
                <a:lnTo>
                  <a:pt x="0" y="1223772"/>
                </a:lnTo>
                <a:lnTo>
                  <a:pt x="0" y="1230503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122676" y="2595879"/>
            <a:ext cx="20637" cy="645160"/>
          </a:xfrm>
          <a:prstGeom prst="rect">
            <a:avLst/>
          </a:prstGeom>
          <a:blipFill>
            <a:blip r:embed="rId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122676" y="2597023"/>
            <a:ext cx="0" cy="619760"/>
          </a:xfrm>
          <a:custGeom>
            <a:avLst/>
            <a:gdLst/>
            <a:ahLst/>
            <a:cxnLst/>
            <a:rect l="l" t="t" r="r" b="b"/>
            <a:pathLst>
              <a:path h="619760">
                <a:moveTo>
                  <a:pt x="0" y="619378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122676" y="260540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136900" y="2605404"/>
            <a:ext cx="0" cy="617855"/>
          </a:xfrm>
          <a:custGeom>
            <a:avLst/>
            <a:gdLst/>
            <a:ahLst/>
            <a:cxnLst/>
            <a:rect l="l" t="t" r="r" b="b"/>
            <a:pathLst>
              <a:path h="617855">
                <a:moveTo>
                  <a:pt x="0" y="0"/>
                </a:moveTo>
                <a:lnTo>
                  <a:pt x="0" y="610997"/>
                </a:lnTo>
                <a:lnTo>
                  <a:pt x="0" y="617728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148076" y="2788920"/>
            <a:ext cx="20637" cy="452120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149600" y="2791714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4">
                <a:moveTo>
                  <a:pt x="0" y="424688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149600" y="279844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162300" y="2798445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4">
                <a:moveTo>
                  <a:pt x="0" y="0"/>
                </a:moveTo>
                <a:lnTo>
                  <a:pt x="0" y="417956"/>
                </a:lnTo>
                <a:lnTo>
                  <a:pt x="0" y="424688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164089" y="3207915"/>
            <a:ext cx="40871" cy="23599"/>
          </a:xfrm>
          <a:prstGeom prst="rect">
            <a:avLst/>
          </a:prstGeom>
          <a:blipFill>
            <a:blip r:embed="rId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164300" y="2586691"/>
            <a:ext cx="50387" cy="655142"/>
          </a:xfrm>
          <a:prstGeom prst="rect">
            <a:avLst/>
          </a:prstGeom>
          <a:blipFill>
            <a:blip r:embed="rId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190081" y="2581662"/>
            <a:ext cx="50006" cy="660171"/>
          </a:xfrm>
          <a:prstGeom prst="rect">
            <a:avLst/>
          </a:prstGeom>
          <a:blipFill>
            <a:blip r:embed="rId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219450" y="2583560"/>
            <a:ext cx="0" cy="633095"/>
          </a:xfrm>
          <a:custGeom>
            <a:avLst/>
            <a:gdLst/>
            <a:ahLst/>
            <a:cxnLst/>
            <a:rect l="l" t="t" r="r" b="b"/>
            <a:pathLst>
              <a:path h="633094">
                <a:moveTo>
                  <a:pt x="0" y="632840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219450" y="259194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35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233801" y="2591942"/>
            <a:ext cx="0" cy="631190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24459"/>
                </a:lnTo>
                <a:lnTo>
                  <a:pt x="0" y="63119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244850" y="3127989"/>
            <a:ext cx="20700" cy="113050"/>
          </a:xfrm>
          <a:prstGeom prst="rect">
            <a:avLst/>
          </a:prstGeom>
          <a:blipFill>
            <a:blip r:embed="rId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242531" y="2595086"/>
            <a:ext cx="43656" cy="646747"/>
          </a:xfrm>
          <a:prstGeom prst="rect">
            <a:avLst/>
          </a:prstGeom>
          <a:blipFill>
            <a:blip r:embed="rId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265551" y="2597023"/>
            <a:ext cx="0" cy="619760"/>
          </a:xfrm>
          <a:custGeom>
            <a:avLst/>
            <a:gdLst/>
            <a:ahLst/>
            <a:cxnLst/>
            <a:rect l="l" t="t" r="r" b="b"/>
            <a:pathLst>
              <a:path h="619760">
                <a:moveTo>
                  <a:pt x="0" y="619378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265551" y="260540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278251" y="2605404"/>
            <a:ext cx="0" cy="617855"/>
          </a:xfrm>
          <a:custGeom>
            <a:avLst/>
            <a:gdLst/>
            <a:ahLst/>
            <a:cxnLst/>
            <a:rect l="l" t="t" r="r" b="b"/>
            <a:pathLst>
              <a:path h="617855">
                <a:moveTo>
                  <a:pt x="0" y="0"/>
                </a:moveTo>
                <a:lnTo>
                  <a:pt x="0" y="610997"/>
                </a:lnTo>
                <a:lnTo>
                  <a:pt x="0" y="617728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290951" y="3069234"/>
            <a:ext cx="20574" cy="171805"/>
          </a:xfrm>
          <a:prstGeom prst="rect">
            <a:avLst/>
          </a:prstGeom>
          <a:blipFill>
            <a:blip r:embed="rId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3288505" y="2574061"/>
            <a:ext cx="48419" cy="666978"/>
          </a:xfrm>
          <a:prstGeom prst="rect">
            <a:avLst/>
          </a:prstGeom>
          <a:blipFill>
            <a:blip r:embed="rId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3313905" y="1960581"/>
            <a:ext cx="43656" cy="1281252"/>
          </a:xfrm>
          <a:prstGeom prst="rect">
            <a:avLst/>
          </a:prstGeom>
          <a:blipFill>
            <a:blip r:embed="rId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3336925" y="1964182"/>
            <a:ext cx="0" cy="1252220"/>
          </a:xfrm>
          <a:custGeom>
            <a:avLst/>
            <a:gdLst/>
            <a:ahLst/>
            <a:cxnLst/>
            <a:rect l="l" t="t" r="r" b="b"/>
            <a:pathLst>
              <a:path h="1252220">
                <a:moveTo>
                  <a:pt x="0" y="1252219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3336925" y="197091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1435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3351276" y="1970913"/>
            <a:ext cx="0" cy="1252220"/>
          </a:xfrm>
          <a:custGeom>
            <a:avLst/>
            <a:gdLst/>
            <a:ahLst/>
            <a:cxnLst/>
            <a:rect l="l" t="t" r="r" b="b"/>
            <a:pathLst>
              <a:path h="1252220">
                <a:moveTo>
                  <a:pt x="0" y="0"/>
                </a:moveTo>
                <a:lnTo>
                  <a:pt x="0" y="1245489"/>
                </a:lnTo>
                <a:lnTo>
                  <a:pt x="0" y="125222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3362325" y="2582456"/>
            <a:ext cx="20700" cy="658583"/>
          </a:xfrm>
          <a:prstGeom prst="rect">
            <a:avLst/>
          </a:prstGeom>
          <a:blipFill>
            <a:blip r:embed="rId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3363976" y="2583560"/>
            <a:ext cx="0" cy="633095"/>
          </a:xfrm>
          <a:custGeom>
            <a:avLst/>
            <a:gdLst/>
            <a:ahLst/>
            <a:cxnLst/>
            <a:rect l="l" t="t" r="r" b="b"/>
            <a:pathLst>
              <a:path h="633094">
                <a:moveTo>
                  <a:pt x="0" y="632840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3363976" y="259194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3376676" y="2591942"/>
            <a:ext cx="0" cy="631190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24459"/>
                </a:lnTo>
                <a:lnTo>
                  <a:pt x="0" y="63119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3389376" y="2832557"/>
            <a:ext cx="20637" cy="408482"/>
          </a:xfrm>
          <a:prstGeom prst="rect">
            <a:avLst/>
          </a:prstGeom>
          <a:blipFill>
            <a:blip r:embed="rId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3386930" y="2595879"/>
            <a:ext cx="42132" cy="645160"/>
          </a:xfrm>
          <a:prstGeom prst="rect">
            <a:avLst/>
          </a:prstGeom>
          <a:blipFill>
            <a:blip r:embed="rId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3405980" y="2593053"/>
            <a:ext cx="50006" cy="648779"/>
          </a:xfrm>
          <a:prstGeom prst="rect">
            <a:avLst/>
          </a:prstGeom>
          <a:blipFill>
            <a:blip r:embed="rId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3431380" y="2581662"/>
            <a:ext cx="50006" cy="660171"/>
          </a:xfrm>
          <a:prstGeom prst="rect">
            <a:avLst/>
          </a:prstGeom>
          <a:blipFill>
            <a:blip r:embed="rId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3460750" y="2583560"/>
            <a:ext cx="0" cy="633095"/>
          </a:xfrm>
          <a:custGeom>
            <a:avLst/>
            <a:gdLst/>
            <a:ahLst/>
            <a:cxnLst/>
            <a:rect l="l" t="t" r="r" b="b"/>
            <a:pathLst>
              <a:path h="633094">
                <a:moveTo>
                  <a:pt x="0" y="632840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3456780" y="2429700"/>
            <a:ext cx="69120" cy="811339"/>
          </a:xfrm>
          <a:prstGeom prst="rect">
            <a:avLst/>
          </a:prstGeom>
          <a:blipFill>
            <a:blip r:embed="rId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506851" y="2432430"/>
            <a:ext cx="0" cy="784225"/>
          </a:xfrm>
          <a:custGeom>
            <a:avLst/>
            <a:gdLst/>
            <a:ahLst/>
            <a:cxnLst/>
            <a:rect l="l" t="t" r="r" b="b"/>
            <a:pathLst>
              <a:path h="784225">
                <a:moveTo>
                  <a:pt x="0" y="783971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506851" y="243916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519551" y="2439161"/>
            <a:ext cx="0" cy="784225"/>
          </a:xfrm>
          <a:custGeom>
            <a:avLst/>
            <a:gdLst/>
            <a:ahLst/>
            <a:cxnLst/>
            <a:rect l="l" t="t" r="r" b="b"/>
            <a:pathLst>
              <a:path h="784225">
                <a:moveTo>
                  <a:pt x="0" y="0"/>
                </a:moveTo>
                <a:lnTo>
                  <a:pt x="0" y="777239"/>
                </a:lnTo>
                <a:lnTo>
                  <a:pt x="0" y="78397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532251" y="2838481"/>
            <a:ext cx="20637" cy="403351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528281" y="2760383"/>
            <a:ext cx="43656" cy="480656"/>
          </a:xfrm>
          <a:prstGeom prst="rect">
            <a:avLst/>
          </a:prstGeom>
          <a:blipFill>
            <a:blip r:embed="rId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548855" y="2400369"/>
            <a:ext cx="50006" cy="841463"/>
          </a:xfrm>
          <a:prstGeom prst="rect">
            <a:avLst/>
          </a:prstGeom>
          <a:blipFill>
            <a:blip r:embed="rId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574255" y="1350391"/>
            <a:ext cx="50070" cy="1890649"/>
          </a:xfrm>
          <a:prstGeom prst="rect">
            <a:avLst/>
          </a:prstGeom>
          <a:blipFill>
            <a:blip r:embed="rId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605276" y="1353185"/>
            <a:ext cx="0" cy="1863725"/>
          </a:xfrm>
          <a:custGeom>
            <a:avLst/>
            <a:gdLst/>
            <a:ahLst/>
            <a:cxnLst/>
            <a:rect l="l" t="t" r="r" b="b"/>
            <a:pathLst>
              <a:path h="1863725">
                <a:moveTo>
                  <a:pt x="0" y="1863216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605276" y="135991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616325" y="1359916"/>
            <a:ext cx="0" cy="1863725"/>
          </a:xfrm>
          <a:custGeom>
            <a:avLst/>
            <a:gdLst/>
            <a:ahLst/>
            <a:cxnLst/>
            <a:rect l="l" t="t" r="r" b="b"/>
            <a:pathLst>
              <a:path h="1863725">
                <a:moveTo>
                  <a:pt x="0" y="0"/>
                </a:moveTo>
                <a:lnTo>
                  <a:pt x="0" y="1856486"/>
                </a:lnTo>
                <a:lnTo>
                  <a:pt x="0" y="186321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622675" y="3118101"/>
            <a:ext cx="28575" cy="126113"/>
          </a:xfrm>
          <a:prstGeom prst="rect">
            <a:avLst/>
          </a:prstGeom>
          <a:blipFill>
            <a:blip r:embed="rId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24326" y="3122422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9397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24326" y="313080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643376" y="3130804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85598"/>
                </a:lnTo>
                <a:lnTo>
                  <a:pt x="0" y="92329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649726" y="320969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4364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648075" y="3187773"/>
            <a:ext cx="20637" cy="41963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645756" y="3198748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5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649726" y="318782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659980" y="320547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5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1325625" y="3223132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1325625" y="2878963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1325625" y="2533142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1325625" y="2195829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1325625" y="1850008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1325625" y="1504188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1325625" y="1158494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1325625" y="315087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1325625" y="30871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1325625" y="30149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1325625" y="29494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325625" y="2813557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325625" y="274129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25625" y="26775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325625" y="26054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325625" y="246773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325625" y="23956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325625" y="233172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325625" y="225958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1325625" y="21219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1325625" y="2049779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1325625" y="198602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1325625" y="19137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1325625" y="17778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1325625" y="17123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1325625" y="16402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1325625" y="156794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1325625" y="14304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1325625" y="1368297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1325625" y="129603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1325625" y="123063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1325625" y="1158494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3624326" y="322313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3624326" y="287896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624326" y="2533142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3624326" y="2195829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3624326" y="185000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3624326" y="150418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3624326" y="1158494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3643376" y="315087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643376" y="308711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643376" y="301497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643376" y="294944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643376" y="2813557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643376" y="274129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643376" y="26775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643376" y="260540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3643376" y="246773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3643376" y="239560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3643376" y="233172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3643376" y="225958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3643376" y="212191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3643376" y="204977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643376" y="19860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3643376" y="191376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3643376" y="177787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3643376" y="17123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3643376" y="164020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3643376" y="15679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3643376" y="14304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3643376" y="136651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3643376" y="129438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3643376" y="123063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3643376" y="115849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1321657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1393030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1466055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535905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608930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680431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751806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1823306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1894681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1966181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037556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2110581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2182081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2251931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2324956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2396331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467831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2539206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2610706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2682081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2755106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2826606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2896456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2969481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3040856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3112356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3183731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3261581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3332955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3405980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3477481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3548855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3620356" y="324827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29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1348580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1367630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420082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1439132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1491455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1510505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562957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583530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163433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16533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170583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17248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177720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179790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185023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18692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192173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19407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199310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201215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206295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209000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21359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21613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22074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223440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227885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230425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235035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23772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242173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4487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249323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252015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256625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259165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263763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266303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270913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273453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278050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280590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285200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287893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29233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29487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29948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302180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306790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309330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313775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31646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32107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32361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3282155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3307555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335365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337905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3425030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45208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496531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3523455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3567905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359495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363940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3664806" y="323824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1321657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1393030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1466055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1535905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1608930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168043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175180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182330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18946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19661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03755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1105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21820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225193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232495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239633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246783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253920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261070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26820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275510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282660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289645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29694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304085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311235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318373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32615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3332955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3405980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4774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548855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62035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1348580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1367630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1420082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1439132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1491455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1510505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1562957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1583530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16343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16533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17058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17248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17772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17979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18502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18692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19217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19407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19931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20121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20629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20900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21359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21613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22074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22344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22788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23042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23503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23772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24217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24487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24932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25201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25662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25916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26376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26630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27091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27345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27805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28059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28520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8789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9233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9487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9948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0218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0679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0933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31377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31646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32107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32361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3282155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3307555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33536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33790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3425030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34520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34965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3523455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3567905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35949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3640930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36648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325625" y="1151763"/>
            <a:ext cx="0" cy="2071370"/>
          </a:xfrm>
          <a:custGeom>
            <a:avLst/>
            <a:gdLst/>
            <a:ahLst/>
            <a:cxnLst/>
            <a:rect l="l" t="t" r="r" b="b"/>
            <a:pathLst>
              <a:path h="2071370">
                <a:moveTo>
                  <a:pt x="0" y="2071370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3668776" y="1151763"/>
            <a:ext cx="0" cy="2071370"/>
          </a:xfrm>
          <a:custGeom>
            <a:avLst/>
            <a:gdLst/>
            <a:ahLst/>
            <a:cxnLst/>
            <a:rect l="l" t="t" r="r" b="b"/>
            <a:pathLst>
              <a:path h="2071370">
                <a:moveTo>
                  <a:pt x="0" y="2071370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325625" y="3223132"/>
            <a:ext cx="2351405" cy="0"/>
          </a:xfrm>
          <a:custGeom>
            <a:avLst/>
            <a:gdLst/>
            <a:ahLst/>
            <a:cxnLst/>
            <a:rect l="l" t="t" r="r" b="b"/>
            <a:pathLst>
              <a:path w="2351404">
                <a:moveTo>
                  <a:pt x="0" y="0"/>
                </a:moveTo>
                <a:lnTo>
                  <a:pt x="2344674" y="0"/>
                </a:lnTo>
                <a:lnTo>
                  <a:pt x="23510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1382775" y="1158494"/>
            <a:ext cx="2351405" cy="0"/>
          </a:xfrm>
          <a:custGeom>
            <a:avLst/>
            <a:gdLst/>
            <a:ahLst/>
            <a:cxnLst/>
            <a:rect l="l" t="t" r="r" b="b"/>
            <a:pathLst>
              <a:path w="2351404">
                <a:moveTo>
                  <a:pt x="0" y="0"/>
                </a:moveTo>
                <a:lnTo>
                  <a:pt x="2344674" y="0"/>
                </a:lnTo>
                <a:lnTo>
                  <a:pt x="23510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1330325" y="2904661"/>
            <a:ext cx="22288" cy="336156"/>
          </a:xfrm>
          <a:prstGeom prst="rect">
            <a:avLst/>
          </a:prstGeom>
          <a:blipFill>
            <a:blip r:embed="rId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331849" y="2906522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4">
                <a:moveTo>
                  <a:pt x="0" y="308863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1331849" y="291490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35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1344549" y="2914904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0482"/>
                </a:lnTo>
                <a:lnTo>
                  <a:pt x="0" y="307213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1350899" y="3101999"/>
            <a:ext cx="27050" cy="141199"/>
          </a:xfrm>
          <a:prstGeom prst="rect">
            <a:avLst/>
          </a:prstGeom>
          <a:blipFill>
            <a:blip r:embed="rId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352550" y="3106292"/>
            <a:ext cx="0" cy="109220"/>
          </a:xfrm>
          <a:custGeom>
            <a:avLst/>
            <a:gdLst/>
            <a:ahLst/>
            <a:cxnLst/>
            <a:rect l="l" t="t" r="r" b="b"/>
            <a:pathLst>
              <a:path h="109219">
                <a:moveTo>
                  <a:pt x="0" y="109093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352550" y="311467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1371600" y="3114675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0711"/>
                </a:lnTo>
                <a:lnTo>
                  <a:pt x="0" y="10744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1367040" y="3207029"/>
            <a:ext cx="40868" cy="23469"/>
          </a:xfrm>
          <a:prstGeom prst="rect">
            <a:avLst/>
          </a:prstGeom>
          <a:blipFill>
            <a:blip r:embed="rId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1367249" y="3193549"/>
            <a:ext cx="75198" cy="38600"/>
          </a:xfrm>
          <a:prstGeom prst="rect">
            <a:avLst/>
          </a:prstGeom>
          <a:blipFill>
            <a:blip r:embed="rId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1385093" y="3186810"/>
            <a:ext cx="75139" cy="43687"/>
          </a:xfrm>
          <a:prstGeom prst="rect">
            <a:avLst/>
          </a:prstGeom>
          <a:blipFill>
            <a:blip r:embed="rId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1413224" y="3201923"/>
            <a:ext cx="62702" cy="30225"/>
          </a:xfrm>
          <a:prstGeom prst="rect">
            <a:avLst/>
          </a:prstGeom>
          <a:blipFill>
            <a:blip r:embed="rId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1445354" y="2852642"/>
            <a:ext cx="50006" cy="388175"/>
          </a:xfrm>
          <a:prstGeom prst="rect">
            <a:avLst/>
          </a:prstGeom>
          <a:blipFill>
            <a:blip r:embed="rId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1474724" y="2856229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359156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1474724" y="286296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35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1487424" y="2862960"/>
            <a:ext cx="0" cy="359410"/>
          </a:xfrm>
          <a:custGeom>
            <a:avLst/>
            <a:gdLst/>
            <a:ahLst/>
            <a:cxnLst/>
            <a:rect l="l" t="t" r="r" b="b"/>
            <a:pathLst>
              <a:path h="359410">
                <a:moveTo>
                  <a:pt x="0" y="0"/>
                </a:moveTo>
                <a:lnTo>
                  <a:pt x="0" y="352425"/>
                </a:lnTo>
                <a:lnTo>
                  <a:pt x="0" y="35915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1493774" y="3160737"/>
            <a:ext cx="28575" cy="82461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1466246" y="3133703"/>
            <a:ext cx="76581" cy="106320"/>
          </a:xfrm>
          <a:prstGeom prst="rect">
            <a:avLst/>
          </a:prstGeom>
          <a:blipFill>
            <a:blip r:embed="rId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1516855" y="3132550"/>
            <a:ext cx="50006" cy="107474"/>
          </a:xfrm>
          <a:prstGeom prst="rect">
            <a:avLst/>
          </a:prstGeom>
          <a:blipFill>
            <a:blip r:embed="rId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1543779" y="3130528"/>
            <a:ext cx="48482" cy="112670"/>
          </a:xfrm>
          <a:prstGeom prst="rect">
            <a:avLst/>
          </a:prstGeom>
          <a:blipFill>
            <a:blip r:embed="rId1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1562829" y="2896279"/>
            <a:ext cx="50006" cy="344538"/>
          </a:xfrm>
          <a:prstGeom prst="rect">
            <a:avLst/>
          </a:prstGeom>
          <a:blipFill>
            <a:blip r:embed="rId1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1592199" y="2899791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5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1592199" y="290652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270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1604899" y="2906522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0"/>
                </a:moveTo>
                <a:lnTo>
                  <a:pt x="0" y="308863"/>
                </a:lnTo>
                <a:lnTo>
                  <a:pt x="0" y="31559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1603333" y="3200317"/>
            <a:ext cx="49168" cy="30181"/>
          </a:xfrm>
          <a:prstGeom prst="rect">
            <a:avLst/>
          </a:prstGeom>
          <a:blipFill>
            <a:blip r:embed="rId1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1602707" y="3193542"/>
            <a:ext cx="70132" cy="38608"/>
          </a:xfrm>
          <a:prstGeom prst="rect">
            <a:avLst/>
          </a:prstGeom>
          <a:blipFill>
            <a:blip r:embed="rId1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1634331" y="2890354"/>
            <a:ext cx="50006" cy="349669"/>
          </a:xfrm>
          <a:prstGeom prst="rect">
            <a:avLst/>
          </a:prstGeom>
          <a:blipFill>
            <a:blip r:embed="rId1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1665223" y="2891408"/>
            <a:ext cx="0" cy="324485"/>
          </a:xfrm>
          <a:custGeom>
            <a:avLst/>
            <a:gdLst/>
            <a:ahLst/>
            <a:cxnLst/>
            <a:rect l="l" t="t" r="r" b="b"/>
            <a:pathLst>
              <a:path h="324485">
                <a:moveTo>
                  <a:pt x="0" y="323976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1665223" y="289979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1676400" y="2899791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15595"/>
                </a:lnTo>
                <a:lnTo>
                  <a:pt x="0" y="3223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1689100" y="3111887"/>
            <a:ext cx="20637" cy="128136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1686654" y="3000508"/>
            <a:ext cx="51594" cy="243484"/>
          </a:xfrm>
          <a:prstGeom prst="rect">
            <a:avLst/>
          </a:prstGeom>
          <a:blipFill>
            <a:blip r:embed="rId1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1705704" y="2897073"/>
            <a:ext cx="50070" cy="342950"/>
          </a:xfrm>
          <a:prstGeom prst="rect">
            <a:avLst/>
          </a:prstGeom>
          <a:blipFill>
            <a:blip r:embed="rId1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1732756" y="2895822"/>
            <a:ext cx="50006" cy="344202"/>
          </a:xfrm>
          <a:prstGeom prst="rect">
            <a:avLst/>
          </a:prstGeom>
          <a:blipFill>
            <a:blip r:embed="rId1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758156" y="2893104"/>
            <a:ext cx="50006" cy="350888"/>
          </a:xfrm>
          <a:prstGeom prst="rect">
            <a:avLst/>
          </a:prstGeom>
          <a:blipFill>
            <a:blip r:embed="rId1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777206" y="1910207"/>
            <a:ext cx="50006" cy="1329816"/>
          </a:xfrm>
          <a:prstGeom prst="rect">
            <a:avLst/>
          </a:prstGeom>
          <a:blipFill>
            <a:blip r:embed="rId1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808098" y="1913001"/>
            <a:ext cx="0" cy="1302385"/>
          </a:xfrm>
          <a:custGeom>
            <a:avLst/>
            <a:gdLst/>
            <a:ahLst/>
            <a:cxnLst/>
            <a:rect l="l" t="t" r="r" b="b"/>
            <a:pathLst>
              <a:path h="1302385">
                <a:moveTo>
                  <a:pt x="0" y="1302385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808098" y="191973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1820798" y="1919732"/>
            <a:ext cx="0" cy="1302385"/>
          </a:xfrm>
          <a:custGeom>
            <a:avLst/>
            <a:gdLst/>
            <a:ahLst/>
            <a:cxnLst/>
            <a:rect l="l" t="t" r="r" b="b"/>
            <a:pathLst>
              <a:path h="1302385">
                <a:moveTo>
                  <a:pt x="0" y="0"/>
                </a:moveTo>
                <a:lnTo>
                  <a:pt x="0" y="1295653"/>
                </a:lnTo>
                <a:lnTo>
                  <a:pt x="0" y="130238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1831975" y="2867742"/>
            <a:ext cx="22288" cy="373075"/>
          </a:xfrm>
          <a:prstGeom prst="rect">
            <a:avLst/>
          </a:prstGeom>
          <a:blipFill>
            <a:blip r:embed="rId1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1829529" y="2815018"/>
            <a:ext cx="51594" cy="428180"/>
          </a:xfrm>
          <a:prstGeom prst="rect">
            <a:avLst/>
          </a:prstGeom>
          <a:blipFill>
            <a:blip r:embed="rId1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1850231" y="2586596"/>
            <a:ext cx="50006" cy="653427"/>
          </a:xfrm>
          <a:prstGeom prst="rect">
            <a:avLst/>
          </a:prstGeom>
          <a:blipFill>
            <a:blip r:embed="rId1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1875631" y="2271077"/>
            <a:ext cx="48419" cy="968946"/>
          </a:xfrm>
          <a:prstGeom prst="rect">
            <a:avLst/>
          </a:prstGeom>
          <a:blipFill>
            <a:blip r:embed="rId1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1905000" y="2273807"/>
            <a:ext cx="0" cy="941705"/>
          </a:xfrm>
          <a:custGeom>
            <a:avLst/>
            <a:gdLst/>
            <a:ahLst/>
            <a:cxnLst/>
            <a:rect l="l" t="t" r="r" b="b"/>
            <a:pathLst>
              <a:path h="941705">
                <a:moveTo>
                  <a:pt x="0" y="941577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1905000" y="228053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1917700" y="2280539"/>
            <a:ext cx="0" cy="941705"/>
          </a:xfrm>
          <a:custGeom>
            <a:avLst/>
            <a:gdLst/>
            <a:ahLst/>
            <a:cxnLst/>
            <a:rect l="l" t="t" r="r" b="b"/>
            <a:pathLst>
              <a:path h="941705">
                <a:moveTo>
                  <a:pt x="0" y="0"/>
                </a:moveTo>
                <a:lnTo>
                  <a:pt x="0" y="934847"/>
                </a:lnTo>
                <a:lnTo>
                  <a:pt x="0" y="94157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1931923" y="3083356"/>
            <a:ext cx="19050" cy="156667"/>
          </a:xfrm>
          <a:prstGeom prst="rect">
            <a:avLst/>
          </a:prstGeom>
          <a:blipFill>
            <a:blip r:embed="rId1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1927954" y="2249258"/>
            <a:ext cx="42132" cy="990765"/>
          </a:xfrm>
          <a:prstGeom prst="rect">
            <a:avLst/>
          </a:prstGeom>
          <a:blipFill>
            <a:blip r:embed="rId1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1950973" y="2252091"/>
            <a:ext cx="0" cy="963294"/>
          </a:xfrm>
          <a:custGeom>
            <a:avLst/>
            <a:gdLst/>
            <a:ahLst/>
            <a:cxnLst/>
            <a:rect l="l" t="t" r="r" b="b"/>
            <a:pathLst>
              <a:path h="963294">
                <a:moveTo>
                  <a:pt x="0" y="963295"/>
                </a:moveTo>
                <a:lnTo>
                  <a:pt x="0" y="660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1950973" y="225869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1963673" y="2258695"/>
            <a:ext cx="0" cy="963930"/>
          </a:xfrm>
          <a:custGeom>
            <a:avLst/>
            <a:gdLst/>
            <a:ahLst/>
            <a:cxnLst/>
            <a:rect l="l" t="t" r="r" b="b"/>
            <a:pathLst>
              <a:path h="963930">
                <a:moveTo>
                  <a:pt x="0" y="0"/>
                </a:moveTo>
                <a:lnTo>
                  <a:pt x="0" y="956690"/>
                </a:lnTo>
                <a:lnTo>
                  <a:pt x="0" y="96342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2001773" y="3163912"/>
            <a:ext cx="20700" cy="76111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1999456" y="319017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1986121" y="2314714"/>
            <a:ext cx="80804" cy="925309"/>
          </a:xfrm>
          <a:prstGeom prst="rect">
            <a:avLst/>
          </a:prstGeom>
          <a:blipFill>
            <a:blip r:embed="rId1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2043906" y="1673605"/>
            <a:ext cx="50006" cy="1566418"/>
          </a:xfrm>
          <a:prstGeom prst="rect">
            <a:avLst/>
          </a:prstGeom>
          <a:blipFill>
            <a:blip r:embed="rId1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2074798" y="1676400"/>
            <a:ext cx="0" cy="1539240"/>
          </a:xfrm>
          <a:custGeom>
            <a:avLst/>
            <a:gdLst/>
            <a:ahLst/>
            <a:cxnLst/>
            <a:rect l="l" t="t" r="r" b="b"/>
            <a:pathLst>
              <a:path h="1539239">
                <a:moveTo>
                  <a:pt x="0" y="1538986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2074798" y="168313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2087498" y="1683130"/>
            <a:ext cx="0" cy="1539240"/>
          </a:xfrm>
          <a:custGeom>
            <a:avLst/>
            <a:gdLst/>
            <a:ahLst/>
            <a:cxnLst/>
            <a:rect l="l" t="t" r="r" b="b"/>
            <a:pathLst>
              <a:path h="1539239">
                <a:moveTo>
                  <a:pt x="0" y="0"/>
                </a:moveTo>
                <a:lnTo>
                  <a:pt x="0" y="1532255"/>
                </a:lnTo>
                <a:lnTo>
                  <a:pt x="0" y="1538986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2093848" y="2285384"/>
            <a:ext cx="20637" cy="955433"/>
          </a:xfrm>
          <a:prstGeom prst="rect">
            <a:avLst/>
          </a:prstGeom>
          <a:blipFill>
            <a:blip r:embed="rId1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2093848" y="2287270"/>
            <a:ext cx="0" cy="928369"/>
          </a:xfrm>
          <a:custGeom>
            <a:avLst/>
            <a:gdLst/>
            <a:ahLst/>
            <a:cxnLst/>
            <a:rect l="l" t="t" r="r" b="b"/>
            <a:pathLst>
              <a:path h="928369">
                <a:moveTo>
                  <a:pt x="0" y="928115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093848" y="22956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270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106548" y="2295651"/>
            <a:ext cx="0" cy="926465"/>
          </a:xfrm>
          <a:custGeom>
            <a:avLst/>
            <a:gdLst/>
            <a:ahLst/>
            <a:cxnLst/>
            <a:rect l="l" t="t" r="r" b="b"/>
            <a:pathLst>
              <a:path h="926464">
                <a:moveTo>
                  <a:pt x="0" y="0"/>
                </a:moveTo>
                <a:lnTo>
                  <a:pt x="0" y="919734"/>
                </a:lnTo>
                <a:lnTo>
                  <a:pt x="0" y="92646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2119248" y="2897073"/>
            <a:ext cx="20700" cy="342950"/>
          </a:xfrm>
          <a:prstGeom prst="rect">
            <a:avLst/>
          </a:prstGeom>
          <a:blipFill>
            <a:blip r:embed="rId1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2120900" y="2899791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315595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2120900" y="290652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2133600" y="2906522"/>
            <a:ext cx="0" cy="315595"/>
          </a:xfrm>
          <a:custGeom>
            <a:avLst/>
            <a:gdLst/>
            <a:ahLst/>
            <a:cxnLst/>
            <a:rect l="l" t="t" r="r" b="b"/>
            <a:pathLst>
              <a:path h="315594">
                <a:moveTo>
                  <a:pt x="0" y="0"/>
                </a:moveTo>
                <a:lnTo>
                  <a:pt x="0" y="308863"/>
                </a:lnTo>
                <a:lnTo>
                  <a:pt x="0" y="31559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2144648" y="3126991"/>
            <a:ext cx="20700" cy="113032"/>
          </a:xfrm>
          <a:prstGeom prst="rect">
            <a:avLst/>
          </a:prstGeom>
          <a:blipFill>
            <a:blip r:embed="rId1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2146300" y="3129788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598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2146300" y="313651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2159000" y="3136519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78866"/>
                </a:lnTo>
                <a:lnTo>
                  <a:pt x="0" y="8559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2157797" y="3215366"/>
            <a:ext cx="35742" cy="16783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2161381" y="3200317"/>
            <a:ext cx="64208" cy="30181"/>
          </a:xfrm>
          <a:prstGeom prst="rect">
            <a:avLst/>
          </a:prstGeom>
          <a:blipFill>
            <a:blip r:embed="rId1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2177382" y="3186864"/>
            <a:ext cx="82872" cy="43634"/>
          </a:xfrm>
          <a:prstGeom prst="rect">
            <a:avLst/>
          </a:prstGeom>
          <a:blipFill>
            <a:blip r:embed="rId1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2213704" y="319773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530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217673" y="318681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35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226404" y="320446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5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263775" y="321958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181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262123" y="3207029"/>
            <a:ext cx="20637" cy="21818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253075" y="3201923"/>
            <a:ext cx="66059" cy="28575"/>
          </a:xfrm>
          <a:prstGeom prst="rect">
            <a:avLst/>
          </a:prstGeom>
          <a:blipFill>
            <a:blip r:embed="rId1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278475" y="3163119"/>
            <a:ext cx="50387" cy="77698"/>
          </a:xfrm>
          <a:prstGeom prst="rect">
            <a:avLst/>
          </a:prstGeom>
          <a:blipFill>
            <a:blip r:embed="rId1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2279046" y="2905455"/>
            <a:ext cx="75216" cy="334568"/>
          </a:xfrm>
          <a:prstGeom prst="rect">
            <a:avLst/>
          </a:prstGeom>
          <a:blipFill>
            <a:blip r:embed="rId1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2335148" y="2906522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4">
                <a:moveTo>
                  <a:pt x="0" y="308863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2335148" y="291490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2347848" y="2914904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0482"/>
                </a:lnTo>
                <a:lnTo>
                  <a:pt x="0" y="307213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2370340" y="3207029"/>
            <a:ext cx="40868" cy="23469"/>
          </a:xfrm>
          <a:prstGeom prst="rect">
            <a:avLst/>
          </a:prstGeom>
          <a:blipFill>
            <a:blip r:embed="rId1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2370550" y="3126991"/>
            <a:ext cx="55150" cy="113032"/>
          </a:xfrm>
          <a:prstGeom prst="rect">
            <a:avLst/>
          </a:prstGeom>
          <a:blipFill>
            <a:blip r:embed="rId1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2406650" y="3129788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598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2402681" y="3080181"/>
            <a:ext cx="76930" cy="163017"/>
          </a:xfrm>
          <a:prstGeom prst="rect">
            <a:avLst/>
          </a:prstGeom>
          <a:blipFill>
            <a:blip r:embed="rId1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2448654" y="2846717"/>
            <a:ext cx="50006" cy="393306"/>
          </a:xfrm>
          <a:prstGeom prst="rect">
            <a:avLst/>
          </a:prstGeom>
          <a:blipFill>
            <a:blip r:embed="rId1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2478023" y="2847848"/>
            <a:ext cx="0" cy="367665"/>
          </a:xfrm>
          <a:custGeom>
            <a:avLst/>
            <a:gdLst/>
            <a:ahLst/>
            <a:cxnLst/>
            <a:rect l="l" t="t" r="r" b="b"/>
            <a:pathLst>
              <a:path h="367664">
                <a:moveTo>
                  <a:pt x="0" y="367538"/>
                </a:moveTo>
                <a:lnTo>
                  <a:pt x="0" y="838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2478023" y="285622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2490723" y="2856229"/>
            <a:ext cx="0" cy="366395"/>
          </a:xfrm>
          <a:custGeom>
            <a:avLst/>
            <a:gdLst/>
            <a:ahLst/>
            <a:cxnLst/>
            <a:rect l="l" t="t" r="r" b="b"/>
            <a:pathLst>
              <a:path h="366394">
                <a:moveTo>
                  <a:pt x="0" y="0"/>
                </a:moveTo>
                <a:lnTo>
                  <a:pt x="0" y="359156"/>
                </a:lnTo>
                <a:lnTo>
                  <a:pt x="0" y="36588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2489285" y="3200317"/>
            <a:ext cx="49168" cy="30181"/>
          </a:xfrm>
          <a:prstGeom prst="rect">
            <a:avLst/>
          </a:prstGeom>
          <a:blipFill>
            <a:blip r:embed="rId1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2488532" y="3193542"/>
            <a:ext cx="71901" cy="36957"/>
          </a:xfrm>
          <a:prstGeom prst="rect">
            <a:avLst/>
          </a:prstGeom>
          <a:blipFill>
            <a:blip r:embed="rId1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2513425" y="3201923"/>
            <a:ext cx="67646" cy="28575"/>
          </a:xfrm>
          <a:prstGeom prst="rect">
            <a:avLst/>
          </a:prstGeom>
          <a:blipFill>
            <a:blip r:embed="rId1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2538825" y="3200317"/>
            <a:ext cx="70939" cy="30181"/>
          </a:xfrm>
          <a:prstGeom prst="rect">
            <a:avLst/>
          </a:prstGeom>
          <a:blipFill>
            <a:blip r:embed="rId1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2561557" y="2901486"/>
            <a:ext cx="62516" cy="342506"/>
          </a:xfrm>
          <a:prstGeom prst="rect">
            <a:avLst/>
          </a:prstGeom>
          <a:blipFill>
            <a:blip r:embed="rId1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2595498" y="2906522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4">
                <a:moveTo>
                  <a:pt x="0" y="308863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2595498" y="2914904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19050" y="0"/>
                </a:lnTo>
                <a:lnTo>
                  <a:pt x="27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2614548" y="2914904"/>
            <a:ext cx="0" cy="307340"/>
          </a:xfrm>
          <a:custGeom>
            <a:avLst/>
            <a:gdLst/>
            <a:ahLst/>
            <a:cxnLst/>
            <a:rect l="l" t="t" r="r" b="b"/>
            <a:pathLst>
              <a:path h="307339">
                <a:moveTo>
                  <a:pt x="0" y="0"/>
                </a:moveTo>
                <a:lnTo>
                  <a:pt x="0" y="300482"/>
                </a:lnTo>
                <a:lnTo>
                  <a:pt x="0" y="307213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2614997" y="3215366"/>
            <a:ext cx="34155" cy="16783"/>
          </a:xfrm>
          <a:prstGeom prst="rect">
            <a:avLst/>
          </a:prstGeom>
          <a:blipFill>
            <a:blip r:embed="rId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2618581" y="3207029"/>
            <a:ext cx="86315" cy="23469"/>
          </a:xfrm>
          <a:prstGeom prst="rect">
            <a:avLst/>
          </a:prstGeom>
          <a:blipFill>
            <a:blip r:embed="rId1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2656300" y="3201923"/>
            <a:ext cx="64226" cy="30225"/>
          </a:xfrm>
          <a:prstGeom prst="rect">
            <a:avLst/>
          </a:prstGeom>
          <a:blipFill>
            <a:blip r:embed="rId1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2689954" y="3207029"/>
            <a:ext cx="59328" cy="23469"/>
          </a:xfrm>
          <a:prstGeom prst="rect">
            <a:avLst/>
          </a:prstGeom>
          <a:blipFill>
            <a:blip r:embed="rId1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2708624" y="3201923"/>
            <a:ext cx="67768" cy="28575"/>
          </a:xfrm>
          <a:prstGeom prst="rect">
            <a:avLst/>
          </a:prstGeom>
          <a:blipFill>
            <a:blip r:embed="rId1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2727800" y="3186885"/>
            <a:ext cx="78480" cy="43613"/>
          </a:xfrm>
          <a:prstGeom prst="rect">
            <a:avLst/>
          </a:prstGeom>
          <a:blipFill>
            <a:blip r:embed="rId1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2743866" y="3155555"/>
            <a:ext cx="66072" cy="84468"/>
          </a:xfrm>
          <a:prstGeom prst="rect">
            <a:avLst/>
          </a:prstGeom>
          <a:blipFill>
            <a:blip r:embed="rId1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2786856" y="2900768"/>
            <a:ext cx="50006" cy="342430"/>
          </a:xfrm>
          <a:prstGeom prst="rect">
            <a:avLst/>
          </a:prstGeom>
          <a:blipFill>
            <a:blip r:embed="rId1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2809875" y="2906776"/>
            <a:ext cx="0" cy="308610"/>
          </a:xfrm>
          <a:custGeom>
            <a:avLst/>
            <a:gdLst/>
            <a:ahLst/>
            <a:cxnLst/>
            <a:rect l="l" t="t" r="r" b="b"/>
            <a:pathLst>
              <a:path h="308610">
                <a:moveTo>
                  <a:pt x="0" y="308610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2809875" y="291337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2830576" y="2913379"/>
            <a:ext cx="0" cy="309245"/>
          </a:xfrm>
          <a:custGeom>
            <a:avLst/>
            <a:gdLst/>
            <a:ahLst/>
            <a:cxnLst/>
            <a:rect l="l" t="t" r="r" b="b"/>
            <a:pathLst>
              <a:path h="309244">
                <a:moveTo>
                  <a:pt x="0" y="0"/>
                </a:moveTo>
                <a:lnTo>
                  <a:pt x="0" y="302006"/>
                </a:lnTo>
                <a:lnTo>
                  <a:pt x="0" y="308737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2821016" y="3200331"/>
            <a:ext cx="49154" cy="30167"/>
          </a:xfrm>
          <a:prstGeom prst="rect">
            <a:avLst/>
          </a:prstGeom>
          <a:blipFill>
            <a:blip r:embed="rId1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2820384" y="3193542"/>
            <a:ext cx="71895" cy="36957"/>
          </a:xfrm>
          <a:prstGeom prst="rect">
            <a:avLst/>
          </a:prstGeom>
          <a:blipFill>
            <a:blip r:embed="rId1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2858356" y="320865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2862326" y="320865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2871056" y="321538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134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2933700" y="321959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18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2932176" y="3207040"/>
            <a:ext cx="20637" cy="21807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2923000" y="3136489"/>
            <a:ext cx="58325" cy="107502"/>
          </a:xfrm>
          <a:prstGeom prst="rect">
            <a:avLst/>
          </a:prstGeom>
          <a:blipFill>
            <a:blip r:embed="rId1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2948781" y="2595295"/>
            <a:ext cx="50070" cy="644728"/>
          </a:xfrm>
          <a:prstGeom prst="rect">
            <a:avLst/>
          </a:prstGeom>
          <a:blipFill>
            <a:blip r:embed="rId1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2975831" y="2581090"/>
            <a:ext cx="50006" cy="659726"/>
          </a:xfrm>
          <a:prstGeom prst="rect">
            <a:avLst/>
          </a:prstGeom>
          <a:blipFill>
            <a:blip r:embed="rId1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3001231" y="1448180"/>
            <a:ext cx="50006" cy="1795018"/>
          </a:xfrm>
          <a:prstGeom prst="rect">
            <a:avLst/>
          </a:prstGeom>
          <a:blipFill>
            <a:blip r:embed="rId1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3025775" y="1454150"/>
            <a:ext cx="0" cy="1761489"/>
          </a:xfrm>
          <a:custGeom>
            <a:avLst/>
            <a:gdLst/>
            <a:ahLst/>
            <a:cxnLst/>
            <a:rect l="l" t="t" r="r" b="b"/>
            <a:pathLst>
              <a:path h="1761489">
                <a:moveTo>
                  <a:pt x="0" y="1761236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3025775" y="146075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3044825" y="1460753"/>
            <a:ext cx="0" cy="1761489"/>
          </a:xfrm>
          <a:custGeom>
            <a:avLst/>
            <a:gdLst/>
            <a:ahLst/>
            <a:cxnLst/>
            <a:rect l="l" t="t" r="r" b="b"/>
            <a:pathLst>
              <a:path h="1761489">
                <a:moveTo>
                  <a:pt x="0" y="0"/>
                </a:moveTo>
                <a:lnTo>
                  <a:pt x="0" y="1754632"/>
                </a:lnTo>
                <a:lnTo>
                  <a:pt x="0" y="1761363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3049651" y="2752979"/>
            <a:ext cx="20637" cy="487045"/>
          </a:xfrm>
          <a:prstGeom prst="rect">
            <a:avLst/>
          </a:prstGeom>
          <a:blipFill>
            <a:blip r:embed="rId1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3047206" y="2695149"/>
            <a:ext cx="50006" cy="545668"/>
          </a:xfrm>
          <a:prstGeom prst="rect">
            <a:avLst/>
          </a:prstGeom>
          <a:blipFill>
            <a:blip r:embed="rId1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3072606" y="1983054"/>
            <a:ext cx="51657" cy="1256969"/>
          </a:xfrm>
          <a:prstGeom prst="rect">
            <a:avLst/>
          </a:prstGeom>
          <a:blipFill>
            <a:blip r:embed="rId1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3103626" y="1985898"/>
            <a:ext cx="0" cy="1229995"/>
          </a:xfrm>
          <a:custGeom>
            <a:avLst/>
            <a:gdLst/>
            <a:ahLst/>
            <a:cxnLst/>
            <a:rect l="l" t="t" r="r" b="b"/>
            <a:pathLst>
              <a:path h="1229995">
                <a:moveTo>
                  <a:pt x="0" y="1229487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3103626" y="199250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3116326" y="1992502"/>
            <a:ext cx="0" cy="1229995"/>
          </a:xfrm>
          <a:custGeom>
            <a:avLst/>
            <a:gdLst/>
            <a:ahLst/>
            <a:cxnLst/>
            <a:rect l="l" t="t" r="r" b="b"/>
            <a:pathLst>
              <a:path h="1229995">
                <a:moveTo>
                  <a:pt x="0" y="0"/>
                </a:moveTo>
                <a:lnTo>
                  <a:pt x="0" y="1222883"/>
                </a:lnTo>
                <a:lnTo>
                  <a:pt x="0" y="122961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3122676" y="2595295"/>
            <a:ext cx="20637" cy="644728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122676" y="2596388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618998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122676" y="260477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136900" y="2604770"/>
            <a:ext cx="0" cy="617855"/>
          </a:xfrm>
          <a:custGeom>
            <a:avLst/>
            <a:gdLst/>
            <a:ahLst/>
            <a:cxnLst/>
            <a:rect l="l" t="t" r="r" b="b"/>
            <a:pathLst>
              <a:path h="617855">
                <a:moveTo>
                  <a:pt x="0" y="0"/>
                </a:moveTo>
                <a:lnTo>
                  <a:pt x="0" y="610615"/>
                </a:lnTo>
                <a:lnTo>
                  <a:pt x="0" y="617346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3148076" y="2788208"/>
            <a:ext cx="20637" cy="451815"/>
          </a:xfrm>
          <a:prstGeom prst="rect">
            <a:avLst/>
          </a:prstGeom>
          <a:blipFill>
            <a:blip r:embed="rId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3149600" y="2790951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4">
                <a:moveTo>
                  <a:pt x="0" y="424434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3149600" y="279768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3162300" y="2797682"/>
            <a:ext cx="0" cy="424815"/>
          </a:xfrm>
          <a:custGeom>
            <a:avLst/>
            <a:gdLst/>
            <a:ahLst/>
            <a:cxnLst/>
            <a:rect l="l" t="t" r="r" b="b"/>
            <a:pathLst>
              <a:path h="424814">
                <a:moveTo>
                  <a:pt x="0" y="0"/>
                </a:moveTo>
                <a:lnTo>
                  <a:pt x="0" y="417702"/>
                </a:lnTo>
                <a:lnTo>
                  <a:pt x="0" y="424433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3164096" y="3207040"/>
            <a:ext cx="40857" cy="23458"/>
          </a:xfrm>
          <a:prstGeom prst="rect">
            <a:avLst/>
          </a:prstGeom>
          <a:blipFill>
            <a:blip r:embed="rId1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3164300" y="2586120"/>
            <a:ext cx="50387" cy="654697"/>
          </a:xfrm>
          <a:prstGeom prst="rect">
            <a:avLst/>
          </a:prstGeom>
          <a:blipFill>
            <a:blip r:embed="rId1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3190081" y="2581090"/>
            <a:ext cx="50006" cy="659726"/>
          </a:xfrm>
          <a:prstGeom prst="rect">
            <a:avLst/>
          </a:prstGeom>
          <a:blipFill>
            <a:blip r:embed="rId15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3219450" y="2583052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632333"/>
                </a:moveTo>
                <a:lnTo>
                  <a:pt x="0" y="660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3219450" y="259143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35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3233801" y="2591435"/>
            <a:ext cx="0" cy="631190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23951"/>
                </a:lnTo>
                <a:lnTo>
                  <a:pt x="0" y="63068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3244850" y="3127038"/>
            <a:ext cx="20700" cy="112985"/>
          </a:xfrm>
          <a:prstGeom prst="rect">
            <a:avLst/>
          </a:prstGeom>
          <a:blipFill>
            <a:blip r:embed="rId15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3242531" y="2594502"/>
            <a:ext cx="43656" cy="646315"/>
          </a:xfrm>
          <a:prstGeom prst="rect">
            <a:avLst/>
          </a:prstGeom>
          <a:blipFill>
            <a:blip r:embed="rId15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3265551" y="2596388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618998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3265551" y="260477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3278251" y="2604770"/>
            <a:ext cx="0" cy="617855"/>
          </a:xfrm>
          <a:custGeom>
            <a:avLst/>
            <a:gdLst/>
            <a:ahLst/>
            <a:cxnLst/>
            <a:rect l="l" t="t" r="r" b="b"/>
            <a:pathLst>
              <a:path h="617855">
                <a:moveTo>
                  <a:pt x="0" y="0"/>
                </a:moveTo>
                <a:lnTo>
                  <a:pt x="0" y="610615"/>
                </a:lnTo>
                <a:lnTo>
                  <a:pt x="0" y="617346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3290951" y="3068332"/>
            <a:ext cx="20574" cy="171691"/>
          </a:xfrm>
          <a:prstGeom prst="rect">
            <a:avLst/>
          </a:prstGeom>
          <a:blipFill>
            <a:blip r:embed="rId15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3288505" y="2573489"/>
            <a:ext cx="48419" cy="666534"/>
          </a:xfrm>
          <a:prstGeom prst="rect">
            <a:avLst/>
          </a:prstGeom>
          <a:blipFill>
            <a:blip r:embed="rId15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3313905" y="1960441"/>
            <a:ext cx="43656" cy="1280375"/>
          </a:xfrm>
          <a:prstGeom prst="rect">
            <a:avLst/>
          </a:prstGeom>
          <a:blipFill>
            <a:blip r:embed="rId15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3336925" y="1964054"/>
            <a:ext cx="0" cy="1251585"/>
          </a:xfrm>
          <a:custGeom>
            <a:avLst/>
            <a:gdLst/>
            <a:ahLst/>
            <a:cxnLst/>
            <a:rect l="l" t="t" r="r" b="b"/>
            <a:pathLst>
              <a:path h="1251585">
                <a:moveTo>
                  <a:pt x="0" y="1251331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3336925" y="197078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14350" y="0"/>
                </a:lnTo>
                <a:lnTo>
                  <a:pt x="207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3351276" y="1970785"/>
            <a:ext cx="0" cy="1251585"/>
          </a:xfrm>
          <a:custGeom>
            <a:avLst/>
            <a:gdLst/>
            <a:ahLst/>
            <a:cxnLst/>
            <a:rect l="l" t="t" r="r" b="b"/>
            <a:pathLst>
              <a:path h="1251585">
                <a:moveTo>
                  <a:pt x="0" y="0"/>
                </a:moveTo>
                <a:lnTo>
                  <a:pt x="0" y="1244600"/>
                </a:lnTo>
                <a:lnTo>
                  <a:pt x="0" y="125133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3362325" y="2581884"/>
            <a:ext cx="20700" cy="658139"/>
          </a:xfrm>
          <a:prstGeom prst="rect">
            <a:avLst/>
          </a:prstGeom>
          <a:blipFill>
            <a:blip r:embed="rId16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363976" y="2583052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632333"/>
                </a:moveTo>
                <a:lnTo>
                  <a:pt x="0" y="660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363976" y="259143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3376676" y="2591435"/>
            <a:ext cx="0" cy="631190"/>
          </a:xfrm>
          <a:custGeom>
            <a:avLst/>
            <a:gdLst/>
            <a:ahLst/>
            <a:cxnLst/>
            <a:rect l="l" t="t" r="r" b="b"/>
            <a:pathLst>
              <a:path h="631189">
                <a:moveTo>
                  <a:pt x="0" y="0"/>
                </a:moveTo>
                <a:lnTo>
                  <a:pt x="0" y="623951"/>
                </a:lnTo>
                <a:lnTo>
                  <a:pt x="0" y="630681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3389376" y="2831820"/>
            <a:ext cx="20637" cy="408203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3386930" y="2595295"/>
            <a:ext cx="42132" cy="644728"/>
          </a:xfrm>
          <a:prstGeom prst="rect">
            <a:avLst/>
          </a:prstGeom>
          <a:blipFill>
            <a:blip r:embed="rId16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3405980" y="2592419"/>
            <a:ext cx="50006" cy="648398"/>
          </a:xfrm>
          <a:prstGeom prst="rect">
            <a:avLst/>
          </a:prstGeom>
          <a:blipFill>
            <a:blip r:embed="rId16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3431380" y="2581090"/>
            <a:ext cx="50006" cy="659726"/>
          </a:xfrm>
          <a:prstGeom prst="rect">
            <a:avLst/>
          </a:prstGeom>
          <a:blipFill>
            <a:blip r:embed="rId16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3460750" y="2583052"/>
            <a:ext cx="0" cy="632460"/>
          </a:xfrm>
          <a:custGeom>
            <a:avLst/>
            <a:gdLst/>
            <a:ahLst/>
            <a:cxnLst/>
            <a:rect l="l" t="t" r="r" b="b"/>
            <a:pathLst>
              <a:path h="632460">
                <a:moveTo>
                  <a:pt x="0" y="632333"/>
                </a:moveTo>
                <a:lnTo>
                  <a:pt x="0" y="6604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3456780" y="2429243"/>
            <a:ext cx="69120" cy="810780"/>
          </a:xfrm>
          <a:prstGeom prst="rect">
            <a:avLst/>
          </a:prstGeom>
          <a:blipFill>
            <a:blip r:embed="rId16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3506851" y="2432050"/>
            <a:ext cx="0" cy="783590"/>
          </a:xfrm>
          <a:custGeom>
            <a:avLst/>
            <a:gdLst/>
            <a:ahLst/>
            <a:cxnLst/>
            <a:rect l="l" t="t" r="r" b="b"/>
            <a:pathLst>
              <a:path h="783589">
                <a:moveTo>
                  <a:pt x="0" y="783336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3506851" y="243878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3519551" y="2438780"/>
            <a:ext cx="0" cy="783590"/>
          </a:xfrm>
          <a:custGeom>
            <a:avLst/>
            <a:gdLst/>
            <a:ahLst/>
            <a:cxnLst/>
            <a:rect l="l" t="t" r="r" b="b"/>
            <a:pathLst>
              <a:path h="783589">
                <a:moveTo>
                  <a:pt x="0" y="0"/>
                </a:moveTo>
                <a:lnTo>
                  <a:pt x="0" y="776605"/>
                </a:lnTo>
                <a:lnTo>
                  <a:pt x="0" y="783336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3532251" y="2837732"/>
            <a:ext cx="20637" cy="403085"/>
          </a:xfrm>
          <a:prstGeom prst="rect">
            <a:avLst/>
          </a:prstGeom>
          <a:blipFill>
            <a:blip r:embed="rId16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3528281" y="2759684"/>
            <a:ext cx="43656" cy="480339"/>
          </a:xfrm>
          <a:prstGeom prst="rect">
            <a:avLst/>
          </a:prstGeom>
          <a:blipFill>
            <a:blip r:embed="rId16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3548855" y="2399925"/>
            <a:ext cx="50006" cy="840892"/>
          </a:xfrm>
          <a:prstGeom prst="rect">
            <a:avLst/>
          </a:prstGeom>
          <a:blipFill>
            <a:blip r:embed="rId16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3574255" y="1350644"/>
            <a:ext cx="50070" cy="1889378"/>
          </a:xfrm>
          <a:prstGeom prst="rect">
            <a:avLst/>
          </a:prstGeom>
          <a:blipFill>
            <a:blip r:embed="rId16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3605276" y="1353438"/>
            <a:ext cx="0" cy="1862455"/>
          </a:xfrm>
          <a:custGeom>
            <a:avLst/>
            <a:gdLst/>
            <a:ahLst/>
            <a:cxnLst/>
            <a:rect l="l" t="t" r="r" b="b"/>
            <a:pathLst>
              <a:path h="1862455">
                <a:moveTo>
                  <a:pt x="0" y="1861947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3605276" y="136016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3616325" y="1360169"/>
            <a:ext cx="0" cy="1862455"/>
          </a:xfrm>
          <a:custGeom>
            <a:avLst/>
            <a:gdLst/>
            <a:ahLst/>
            <a:cxnLst/>
            <a:rect l="l" t="t" r="r" b="b"/>
            <a:pathLst>
              <a:path h="1862455">
                <a:moveTo>
                  <a:pt x="0" y="0"/>
                </a:moveTo>
                <a:lnTo>
                  <a:pt x="0" y="1855215"/>
                </a:lnTo>
                <a:lnTo>
                  <a:pt x="0" y="1861946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3622675" y="3117154"/>
            <a:ext cx="28575" cy="126044"/>
          </a:xfrm>
          <a:prstGeom prst="rect">
            <a:avLst/>
          </a:prstGeom>
          <a:blipFill>
            <a:blip r:embed="rId17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3624326" y="3121405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93980"/>
                </a:moveTo>
                <a:lnTo>
                  <a:pt x="0" y="6731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3624326" y="312978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3643376" y="3129788"/>
            <a:ext cx="0" cy="92710"/>
          </a:xfrm>
          <a:custGeom>
            <a:avLst/>
            <a:gdLst/>
            <a:ahLst/>
            <a:cxnLst/>
            <a:rect l="l" t="t" r="r" b="b"/>
            <a:pathLst>
              <a:path h="92710">
                <a:moveTo>
                  <a:pt x="0" y="0"/>
                </a:moveTo>
                <a:lnTo>
                  <a:pt x="0" y="85598"/>
                </a:lnTo>
                <a:lnTo>
                  <a:pt x="0" y="92328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3649726" y="320869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4361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3648075" y="3186912"/>
            <a:ext cx="20637" cy="41935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3645756" y="319779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517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3649726" y="318681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3659980" y="320446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53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1325625" y="3222117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1325625" y="2878201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1325625" y="2532633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/>
          <p:nvPr/>
        </p:nvSpPr>
        <p:spPr>
          <a:xfrm>
            <a:off x="1325625" y="2195576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7" name="object 647"/>
          <p:cNvSpPr/>
          <p:nvPr/>
        </p:nvSpPr>
        <p:spPr>
          <a:xfrm>
            <a:off x="1325625" y="1850008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8" name="object 648"/>
          <p:cNvSpPr/>
          <p:nvPr/>
        </p:nvSpPr>
        <p:spPr>
          <a:xfrm>
            <a:off x="1325625" y="1504441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1325625" y="1158875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1325625" y="314998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1325625" y="308622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1325625" y="301409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1325625" y="29486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1325625" y="281279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1325625" y="274066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1325625" y="267690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1325625" y="260477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1325625" y="2467229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1325625" y="2395092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1325625" y="2331339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1" name="object 661"/>
          <p:cNvSpPr/>
          <p:nvPr/>
        </p:nvSpPr>
        <p:spPr>
          <a:xfrm>
            <a:off x="1325625" y="2259202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1325625" y="212166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/>
          <p:nvPr/>
        </p:nvSpPr>
        <p:spPr>
          <a:xfrm>
            <a:off x="1325625" y="204952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4" name="object 664"/>
          <p:cNvSpPr/>
          <p:nvPr/>
        </p:nvSpPr>
        <p:spPr>
          <a:xfrm>
            <a:off x="1325625" y="1985898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1325625" y="191376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/>
          <p:nvPr/>
        </p:nvSpPr>
        <p:spPr>
          <a:xfrm>
            <a:off x="1325625" y="17778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7" name="object 667"/>
          <p:cNvSpPr/>
          <p:nvPr/>
        </p:nvSpPr>
        <p:spPr>
          <a:xfrm>
            <a:off x="1325625" y="1712467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8" name="object 668"/>
          <p:cNvSpPr/>
          <p:nvPr/>
        </p:nvSpPr>
        <p:spPr>
          <a:xfrm>
            <a:off x="1325625" y="1640332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1325625" y="156819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1325625" y="143065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1325625" y="1368552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1325625" y="129641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1325625" y="123101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1325625" y="115887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3624326" y="3222117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3624326" y="287820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3624326" y="2532633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3624326" y="219557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3624326" y="1850008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3624326" y="150444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3624326" y="115887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3643376" y="314998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3643376" y="30862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/>
          <p:nvPr/>
        </p:nvSpPr>
        <p:spPr>
          <a:xfrm>
            <a:off x="3643376" y="301409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5" name="object 685"/>
          <p:cNvSpPr/>
          <p:nvPr/>
        </p:nvSpPr>
        <p:spPr>
          <a:xfrm>
            <a:off x="3643376" y="294868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6" name="object 686"/>
          <p:cNvSpPr/>
          <p:nvPr/>
        </p:nvSpPr>
        <p:spPr>
          <a:xfrm>
            <a:off x="3643376" y="281279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/>
          <p:nvPr/>
        </p:nvSpPr>
        <p:spPr>
          <a:xfrm>
            <a:off x="3643376" y="274066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8" name="object 688"/>
          <p:cNvSpPr/>
          <p:nvPr/>
        </p:nvSpPr>
        <p:spPr>
          <a:xfrm>
            <a:off x="3643376" y="267690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3643376" y="260477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/>
          <p:nvPr/>
        </p:nvSpPr>
        <p:spPr>
          <a:xfrm>
            <a:off x="3643376" y="246722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1" name="object 691"/>
          <p:cNvSpPr/>
          <p:nvPr/>
        </p:nvSpPr>
        <p:spPr>
          <a:xfrm>
            <a:off x="3643376" y="239509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2" name="object 692"/>
          <p:cNvSpPr/>
          <p:nvPr/>
        </p:nvSpPr>
        <p:spPr>
          <a:xfrm>
            <a:off x="3643376" y="233133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3" name="object 693"/>
          <p:cNvSpPr/>
          <p:nvPr/>
        </p:nvSpPr>
        <p:spPr>
          <a:xfrm>
            <a:off x="3643376" y="2259202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4" name="object 694"/>
          <p:cNvSpPr/>
          <p:nvPr/>
        </p:nvSpPr>
        <p:spPr>
          <a:xfrm>
            <a:off x="3643376" y="212166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3643376" y="20495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3643376" y="198589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/>
          <p:nvPr/>
        </p:nvSpPr>
        <p:spPr>
          <a:xfrm>
            <a:off x="3643376" y="191376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8" name="object 698"/>
          <p:cNvSpPr/>
          <p:nvPr/>
        </p:nvSpPr>
        <p:spPr>
          <a:xfrm>
            <a:off x="3643376" y="177787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9" name="object 699"/>
          <p:cNvSpPr/>
          <p:nvPr/>
        </p:nvSpPr>
        <p:spPr>
          <a:xfrm>
            <a:off x="3643376" y="17123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0" name="object 700"/>
          <p:cNvSpPr/>
          <p:nvPr/>
        </p:nvSpPr>
        <p:spPr>
          <a:xfrm>
            <a:off x="3643376" y="164020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1" name="object 701"/>
          <p:cNvSpPr/>
          <p:nvPr/>
        </p:nvSpPr>
        <p:spPr>
          <a:xfrm>
            <a:off x="3643376" y="156794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2" name="object 702"/>
          <p:cNvSpPr/>
          <p:nvPr/>
        </p:nvSpPr>
        <p:spPr>
          <a:xfrm>
            <a:off x="3643376" y="14304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3643376" y="1366519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3643376" y="129438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3643376" y="123063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3643376" y="1158494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1321657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/>
          <p:nvPr/>
        </p:nvSpPr>
        <p:spPr>
          <a:xfrm>
            <a:off x="1393030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9" name="object 709"/>
          <p:cNvSpPr/>
          <p:nvPr/>
        </p:nvSpPr>
        <p:spPr>
          <a:xfrm>
            <a:off x="1466055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1535905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/>
          <p:nvPr/>
        </p:nvSpPr>
        <p:spPr>
          <a:xfrm>
            <a:off x="1608930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2" name="object 712"/>
          <p:cNvSpPr/>
          <p:nvPr/>
        </p:nvSpPr>
        <p:spPr>
          <a:xfrm>
            <a:off x="1680431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3" name="object 713"/>
          <p:cNvSpPr/>
          <p:nvPr/>
        </p:nvSpPr>
        <p:spPr>
          <a:xfrm>
            <a:off x="1751806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1823306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/>
          <p:nvPr/>
        </p:nvSpPr>
        <p:spPr>
          <a:xfrm>
            <a:off x="1894681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6" name="object 716"/>
          <p:cNvSpPr/>
          <p:nvPr/>
        </p:nvSpPr>
        <p:spPr>
          <a:xfrm>
            <a:off x="1966181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7" name="object 717"/>
          <p:cNvSpPr/>
          <p:nvPr/>
        </p:nvSpPr>
        <p:spPr>
          <a:xfrm>
            <a:off x="2037556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8" name="object 718"/>
          <p:cNvSpPr/>
          <p:nvPr/>
        </p:nvSpPr>
        <p:spPr>
          <a:xfrm>
            <a:off x="2110581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9" name="object 719"/>
          <p:cNvSpPr/>
          <p:nvPr/>
        </p:nvSpPr>
        <p:spPr>
          <a:xfrm>
            <a:off x="2182081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0" name="object 720"/>
          <p:cNvSpPr/>
          <p:nvPr/>
        </p:nvSpPr>
        <p:spPr>
          <a:xfrm>
            <a:off x="2251931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1" name="object 721"/>
          <p:cNvSpPr/>
          <p:nvPr/>
        </p:nvSpPr>
        <p:spPr>
          <a:xfrm>
            <a:off x="2324956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2" name="object 722"/>
          <p:cNvSpPr/>
          <p:nvPr/>
        </p:nvSpPr>
        <p:spPr>
          <a:xfrm>
            <a:off x="2396331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3" name="object 723"/>
          <p:cNvSpPr/>
          <p:nvPr/>
        </p:nvSpPr>
        <p:spPr>
          <a:xfrm>
            <a:off x="2467831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4" name="object 724"/>
          <p:cNvSpPr/>
          <p:nvPr/>
        </p:nvSpPr>
        <p:spPr>
          <a:xfrm>
            <a:off x="2539206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5" name="object 725"/>
          <p:cNvSpPr/>
          <p:nvPr/>
        </p:nvSpPr>
        <p:spPr>
          <a:xfrm>
            <a:off x="2610706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6" name="object 726"/>
          <p:cNvSpPr/>
          <p:nvPr/>
        </p:nvSpPr>
        <p:spPr>
          <a:xfrm>
            <a:off x="2682081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7" name="object 727"/>
          <p:cNvSpPr/>
          <p:nvPr/>
        </p:nvSpPr>
        <p:spPr>
          <a:xfrm>
            <a:off x="2755106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8" name="object 728"/>
          <p:cNvSpPr/>
          <p:nvPr/>
        </p:nvSpPr>
        <p:spPr>
          <a:xfrm>
            <a:off x="2826606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9" name="object 729"/>
          <p:cNvSpPr/>
          <p:nvPr/>
        </p:nvSpPr>
        <p:spPr>
          <a:xfrm>
            <a:off x="2896456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0" name="object 730"/>
          <p:cNvSpPr/>
          <p:nvPr/>
        </p:nvSpPr>
        <p:spPr>
          <a:xfrm>
            <a:off x="2969481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1" name="object 731"/>
          <p:cNvSpPr/>
          <p:nvPr/>
        </p:nvSpPr>
        <p:spPr>
          <a:xfrm>
            <a:off x="3040856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2" name="object 732"/>
          <p:cNvSpPr/>
          <p:nvPr/>
        </p:nvSpPr>
        <p:spPr>
          <a:xfrm>
            <a:off x="3112356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3" name="object 733"/>
          <p:cNvSpPr/>
          <p:nvPr/>
        </p:nvSpPr>
        <p:spPr>
          <a:xfrm>
            <a:off x="3183731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4" name="object 734"/>
          <p:cNvSpPr/>
          <p:nvPr/>
        </p:nvSpPr>
        <p:spPr>
          <a:xfrm>
            <a:off x="3261581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5" name="object 735"/>
          <p:cNvSpPr/>
          <p:nvPr/>
        </p:nvSpPr>
        <p:spPr>
          <a:xfrm>
            <a:off x="3332955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6" name="object 736"/>
          <p:cNvSpPr/>
          <p:nvPr/>
        </p:nvSpPr>
        <p:spPr>
          <a:xfrm>
            <a:off x="3405980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7" name="object 737"/>
          <p:cNvSpPr/>
          <p:nvPr/>
        </p:nvSpPr>
        <p:spPr>
          <a:xfrm>
            <a:off x="3477481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8" name="object 738"/>
          <p:cNvSpPr/>
          <p:nvPr/>
        </p:nvSpPr>
        <p:spPr>
          <a:xfrm>
            <a:off x="3548855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9" name="object 739"/>
          <p:cNvSpPr/>
          <p:nvPr/>
        </p:nvSpPr>
        <p:spPr>
          <a:xfrm>
            <a:off x="3620356" y="324821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0" name="object 740"/>
          <p:cNvSpPr/>
          <p:nvPr/>
        </p:nvSpPr>
        <p:spPr>
          <a:xfrm>
            <a:off x="1348580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1" name="object 741"/>
          <p:cNvSpPr/>
          <p:nvPr/>
        </p:nvSpPr>
        <p:spPr>
          <a:xfrm>
            <a:off x="1367630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2" name="object 742"/>
          <p:cNvSpPr/>
          <p:nvPr/>
        </p:nvSpPr>
        <p:spPr>
          <a:xfrm>
            <a:off x="1420082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3" name="object 743"/>
          <p:cNvSpPr/>
          <p:nvPr/>
        </p:nvSpPr>
        <p:spPr>
          <a:xfrm>
            <a:off x="1439132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4" name="object 744"/>
          <p:cNvSpPr/>
          <p:nvPr/>
        </p:nvSpPr>
        <p:spPr>
          <a:xfrm>
            <a:off x="1491455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5" name="object 745"/>
          <p:cNvSpPr/>
          <p:nvPr/>
        </p:nvSpPr>
        <p:spPr>
          <a:xfrm>
            <a:off x="1510505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6" name="object 746"/>
          <p:cNvSpPr/>
          <p:nvPr/>
        </p:nvSpPr>
        <p:spPr>
          <a:xfrm>
            <a:off x="1562957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7" name="object 747"/>
          <p:cNvSpPr/>
          <p:nvPr/>
        </p:nvSpPr>
        <p:spPr>
          <a:xfrm>
            <a:off x="1583530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8" name="object 748"/>
          <p:cNvSpPr/>
          <p:nvPr/>
        </p:nvSpPr>
        <p:spPr>
          <a:xfrm>
            <a:off x="163433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9" name="object 749"/>
          <p:cNvSpPr/>
          <p:nvPr/>
        </p:nvSpPr>
        <p:spPr>
          <a:xfrm>
            <a:off x="16533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0" name="object 750"/>
          <p:cNvSpPr/>
          <p:nvPr/>
        </p:nvSpPr>
        <p:spPr>
          <a:xfrm>
            <a:off x="170583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1" name="object 751"/>
          <p:cNvSpPr/>
          <p:nvPr/>
        </p:nvSpPr>
        <p:spPr>
          <a:xfrm>
            <a:off x="17248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2" name="object 752"/>
          <p:cNvSpPr/>
          <p:nvPr/>
        </p:nvSpPr>
        <p:spPr>
          <a:xfrm>
            <a:off x="177720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3" name="object 753"/>
          <p:cNvSpPr/>
          <p:nvPr/>
        </p:nvSpPr>
        <p:spPr>
          <a:xfrm>
            <a:off x="179790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4" name="object 754"/>
          <p:cNvSpPr/>
          <p:nvPr/>
        </p:nvSpPr>
        <p:spPr>
          <a:xfrm>
            <a:off x="185023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5" name="object 755"/>
          <p:cNvSpPr/>
          <p:nvPr/>
        </p:nvSpPr>
        <p:spPr>
          <a:xfrm>
            <a:off x="18692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6" name="object 756"/>
          <p:cNvSpPr/>
          <p:nvPr/>
        </p:nvSpPr>
        <p:spPr>
          <a:xfrm>
            <a:off x="192173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7" name="object 757"/>
          <p:cNvSpPr/>
          <p:nvPr/>
        </p:nvSpPr>
        <p:spPr>
          <a:xfrm>
            <a:off x="19407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8" name="object 758"/>
          <p:cNvSpPr/>
          <p:nvPr/>
        </p:nvSpPr>
        <p:spPr>
          <a:xfrm>
            <a:off x="199310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9" name="object 759"/>
          <p:cNvSpPr/>
          <p:nvPr/>
        </p:nvSpPr>
        <p:spPr>
          <a:xfrm>
            <a:off x="201215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0" name="object 760"/>
          <p:cNvSpPr/>
          <p:nvPr/>
        </p:nvSpPr>
        <p:spPr>
          <a:xfrm>
            <a:off x="206295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1" name="object 761"/>
          <p:cNvSpPr/>
          <p:nvPr/>
        </p:nvSpPr>
        <p:spPr>
          <a:xfrm>
            <a:off x="209000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2" name="object 762"/>
          <p:cNvSpPr/>
          <p:nvPr/>
        </p:nvSpPr>
        <p:spPr>
          <a:xfrm>
            <a:off x="21359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3" name="object 763"/>
          <p:cNvSpPr/>
          <p:nvPr/>
        </p:nvSpPr>
        <p:spPr>
          <a:xfrm>
            <a:off x="21613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4" name="object 764"/>
          <p:cNvSpPr/>
          <p:nvPr/>
        </p:nvSpPr>
        <p:spPr>
          <a:xfrm>
            <a:off x="22074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5" name="object 765"/>
          <p:cNvSpPr/>
          <p:nvPr/>
        </p:nvSpPr>
        <p:spPr>
          <a:xfrm>
            <a:off x="223440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6" name="object 766"/>
          <p:cNvSpPr/>
          <p:nvPr/>
        </p:nvSpPr>
        <p:spPr>
          <a:xfrm>
            <a:off x="227885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7" name="object 767"/>
          <p:cNvSpPr/>
          <p:nvPr/>
        </p:nvSpPr>
        <p:spPr>
          <a:xfrm>
            <a:off x="230425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8" name="object 768"/>
          <p:cNvSpPr/>
          <p:nvPr/>
        </p:nvSpPr>
        <p:spPr>
          <a:xfrm>
            <a:off x="235035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9" name="object 769"/>
          <p:cNvSpPr/>
          <p:nvPr/>
        </p:nvSpPr>
        <p:spPr>
          <a:xfrm>
            <a:off x="23772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0" name="object 770"/>
          <p:cNvSpPr/>
          <p:nvPr/>
        </p:nvSpPr>
        <p:spPr>
          <a:xfrm>
            <a:off x="242173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1" name="object 771"/>
          <p:cNvSpPr/>
          <p:nvPr/>
        </p:nvSpPr>
        <p:spPr>
          <a:xfrm>
            <a:off x="24487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2" name="object 772"/>
          <p:cNvSpPr/>
          <p:nvPr/>
        </p:nvSpPr>
        <p:spPr>
          <a:xfrm>
            <a:off x="249323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3" name="object 773"/>
          <p:cNvSpPr/>
          <p:nvPr/>
        </p:nvSpPr>
        <p:spPr>
          <a:xfrm>
            <a:off x="252015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4" name="object 774"/>
          <p:cNvSpPr/>
          <p:nvPr/>
        </p:nvSpPr>
        <p:spPr>
          <a:xfrm>
            <a:off x="256625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5" name="object 775"/>
          <p:cNvSpPr/>
          <p:nvPr/>
        </p:nvSpPr>
        <p:spPr>
          <a:xfrm>
            <a:off x="259165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6" name="object 776"/>
          <p:cNvSpPr/>
          <p:nvPr/>
        </p:nvSpPr>
        <p:spPr>
          <a:xfrm>
            <a:off x="263763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7" name="object 777"/>
          <p:cNvSpPr/>
          <p:nvPr/>
        </p:nvSpPr>
        <p:spPr>
          <a:xfrm>
            <a:off x="266303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8" name="object 778"/>
          <p:cNvSpPr/>
          <p:nvPr/>
        </p:nvSpPr>
        <p:spPr>
          <a:xfrm>
            <a:off x="270913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9" name="object 779"/>
          <p:cNvSpPr/>
          <p:nvPr/>
        </p:nvSpPr>
        <p:spPr>
          <a:xfrm>
            <a:off x="273453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0" name="object 780"/>
          <p:cNvSpPr/>
          <p:nvPr/>
        </p:nvSpPr>
        <p:spPr>
          <a:xfrm>
            <a:off x="278050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1" name="object 781"/>
          <p:cNvSpPr/>
          <p:nvPr/>
        </p:nvSpPr>
        <p:spPr>
          <a:xfrm>
            <a:off x="280590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2" name="object 782"/>
          <p:cNvSpPr/>
          <p:nvPr/>
        </p:nvSpPr>
        <p:spPr>
          <a:xfrm>
            <a:off x="285200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3" name="object 783"/>
          <p:cNvSpPr/>
          <p:nvPr/>
        </p:nvSpPr>
        <p:spPr>
          <a:xfrm>
            <a:off x="287893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4" name="object 784"/>
          <p:cNvSpPr/>
          <p:nvPr/>
        </p:nvSpPr>
        <p:spPr>
          <a:xfrm>
            <a:off x="29233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5" name="object 785"/>
          <p:cNvSpPr/>
          <p:nvPr/>
        </p:nvSpPr>
        <p:spPr>
          <a:xfrm>
            <a:off x="29487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6" name="object 786"/>
          <p:cNvSpPr/>
          <p:nvPr/>
        </p:nvSpPr>
        <p:spPr>
          <a:xfrm>
            <a:off x="29948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7" name="object 787"/>
          <p:cNvSpPr/>
          <p:nvPr/>
        </p:nvSpPr>
        <p:spPr>
          <a:xfrm>
            <a:off x="302180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8" name="object 788"/>
          <p:cNvSpPr/>
          <p:nvPr/>
        </p:nvSpPr>
        <p:spPr>
          <a:xfrm>
            <a:off x="306790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9" name="object 789"/>
          <p:cNvSpPr/>
          <p:nvPr/>
        </p:nvSpPr>
        <p:spPr>
          <a:xfrm>
            <a:off x="309330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0" name="object 790"/>
          <p:cNvSpPr/>
          <p:nvPr/>
        </p:nvSpPr>
        <p:spPr>
          <a:xfrm>
            <a:off x="313775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1" name="object 791"/>
          <p:cNvSpPr/>
          <p:nvPr/>
        </p:nvSpPr>
        <p:spPr>
          <a:xfrm>
            <a:off x="31646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2" name="object 792"/>
          <p:cNvSpPr/>
          <p:nvPr/>
        </p:nvSpPr>
        <p:spPr>
          <a:xfrm>
            <a:off x="32107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3" name="object 793"/>
          <p:cNvSpPr/>
          <p:nvPr/>
        </p:nvSpPr>
        <p:spPr>
          <a:xfrm>
            <a:off x="32361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4" name="object 794"/>
          <p:cNvSpPr/>
          <p:nvPr/>
        </p:nvSpPr>
        <p:spPr>
          <a:xfrm>
            <a:off x="3282155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5" name="object 795"/>
          <p:cNvSpPr/>
          <p:nvPr/>
        </p:nvSpPr>
        <p:spPr>
          <a:xfrm>
            <a:off x="3307555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6" name="object 796"/>
          <p:cNvSpPr/>
          <p:nvPr/>
        </p:nvSpPr>
        <p:spPr>
          <a:xfrm>
            <a:off x="335365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7" name="object 797"/>
          <p:cNvSpPr/>
          <p:nvPr/>
        </p:nvSpPr>
        <p:spPr>
          <a:xfrm>
            <a:off x="337905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8" name="object 798"/>
          <p:cNvSpPr/>
          <p:nvPr/>
        </p:nvSpPr>
        <p:spPr>
          <a:xfrm>
            <a:off x="3425030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9" name="object 799"/>
          <p:cNvSpPr/>
          <p:nvPr/>
        </p:nvSpPr>
        <p:spPr>
          <a:xfrm>
            <a:off x="345208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0" name="object 800"/>
          <p:cNvSpPr/>
          <p:nvPr/>
        </p:nvSpPr>
        <p:spPr>
          <a:xfrm>
            <a:off x="3496531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1" name="object 801"/>
          <p:cNvSpPr/>
          <p:nvPr/>
        </p:nvSpPr>
        <p:spPr>
          <a:xfrm>
            <a:off x="3523455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2" name="object 802"/>
          <p:cNvSpPr/>
          <p:nvPr/>
        </p:nvSpPr>
        <p:spPr>
          <a:xfrm>
            <a:off x="3567905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3" name="object 803"/>
          <p:cNvSpPr/>
          <p:nvPr/>
        </p:nvSpPr>
        <p:spPr>
          <a:xfrm>
            <a:off x="359495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4" name="object 804"/>
          <p:cNvSpPr/>
          <p:nvPr/>
        </p:nvSpPr>
        <p:spPr>
          <a:xfrm>
            <a:off x="363940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5" name="object 805"/>
          <p:cNvSpPr/>
          <p:nvPr/>
        </p:nvSpPr>
        <p:spPr>
          <a:xfrm>
            <a:off x="3664806" y="3238119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226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6" name="object 806"/>
          <p:cNvSpPr/>
          <p:nvPr/>
        </p:nvSpPr>
        <p:spPr>
          <a:xfrm>
            <a:off x="1321657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7" name="object 807"/>
          <p:cNvSpPr/>
          <p:nvPr/>
        </p:nvSpPr>
        <p:spPr>
          <a:xfrm>
            <a:off x="1393030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8" name="object 808"/>
          <p:cNvSpPr/>
          <p:nvPr/>
        </p:nvSpPr>
        <p:spPr>
          <a:xfrm>
            <a:off x="1466055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9" name="object 809"/>
          <p:cNvSpPr/>
          <p:nvPr/>
        </p:nvSpPr>
        <p:spPr>
          <a:xfrm>
            <a:off x="1535905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0" name="object 810"/>
          <p:cNvSpPr/>
          <p:nvPr/>
        </p:nvSpPr>
        <p:spPr>
          <a:xfrm>
            <a:off x="1608930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1" name="object 811"/>
          <p:cNvSpPr/>
          <p:nvPr/>
        </p:nvSpPr>
        <p:spPr>
          <a:xfrm>
            <a:off x="168043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2" name="object 812"/>
          <p:cNvSpPr/>
          <p:nvPr/>
        </p:nvSpPr>
        <p:spPr>
          <a:xfrm>
            <a:off x="175180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3" name="object 813"/>
          <p:cNvSpPr/>
          <p:nvPr/>
        </p:nvSpPr>
        <p:spPr>
          <a:xfrm>
            <a:off x="182330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4" name="object 814"/>
          <p:cNvSpPr/>
          <p:nvPr/>
        </p:nvSpPr>
        <p:spPr>
          <a:xfrm>
            <a:off x="18946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5" name="object 815"/>
          <p:cNvSpPr/>
          <p:nvPr/>
        </p:nvSpPr>
        <p:spPr>
          <a:xfrm>
            <a:off x="19661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6" name="object 816"/>
          <p:cNvSpPr/>
          <p:nvPr/>
        </p:nvSpPr>
        <p:spPr>
          <a:xfrm>
            <a:off x="203755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7" name="object 817"/>
          <p:cNvSpPr/>
          <p:nvPr/>
        </p:nvSpPr>
        <p:spPr>
          <a:xfrm>
            <a:off x="21105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8" name="object 818"/>
          <p:cNvSpPr/>
          <p:nvPr/>
        </p:nvSpPr>
        <p:spPr>
          <a:xfrm>
            <a:off x="21820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9" name="object 819"/>
          <p:cNvSpPr/>
          <p:nvPr/>
        </p:nvSpPr>
        <p:spPr>
          <a:xfrm>
            <a:off x="225193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0" name="object 820"/>
          <p:cNvSpPr/>
          <p:nvPr/>
        </p:nvSpPr>
        <p:spPr>
          <a:xfrm>
            <a:off x="232495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1" name="object 821"/>
          <p:cNvSpPr/>
          <p:nvPr/>
        </p:nvSpPr>
        <p:spPr>
          <a:xfrm>
            <a:off x="239633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2" name="object 822"/>
          <p:cNvSpPr/>
          <p:nvPr/>
        </p:nvSpPr>
        <p:spPr>
          <a:xfrm>
            <a:off x="246783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3" name="object 823"/>
          <p:cNvSpPr/>
          <p:nvPr/>
        </p:nvSpPr>
        <p:spPr>
          <a:xfrm>
            <a:off x="253920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4" name="object 824"/>
          <p:cNvSpPr/>
          <p:nvPr/>
        </p:nvSpPr>
        <p:spPr>
          <a:xfrm>
            <a:off x="261070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5" name="object 825"/>
          <p:cNvSpPr/>
          <p:nvPr/>
        </p:nvSpPr>
        <p:spPr>
          <a:xfrm>
            <a:off x="26820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6" name="object 826"/>
          <p:cNvSpPr/>
          <p:nvPr/>
        </p:nvSpPr>
        <p:spPr>
          <a:xfrm>
            <a:off x="275510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7" name="object 827"/>
          <p:cNvSpPr/>
          <p:nvPr/>
        </p:nvSpPr>
        <p:spPr>
          <a:xfrm>
            <a:off x="282660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8" name="object 828"/>
          <p:cNvSpPr/>
          <p:nvPr/>
        </p:nvSpPr>
        <p:spPr>
          <a:xfrm>
            <a:off x="289645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9" name="object 829"/>
          <p:cNvSpPr/>
          <p:nvPr/>
        </p:nvSpPr>
        <p:spPr>
          <a:xfrm>
            <a:off x="29694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0" name="object 830"/>
          <p:cNvSpPr/>
          <p:nvPr/>
        </p:nvSpPr>
        <p:spPr>
          <a:xfrm>
            <a:off x="304085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1" name="object 831"/>
          <p:cNvSpPr/>
          <p:nvPr/>
        </p:nvSpPr>
        <p:spPr>
          <a:xfrm>
            <a:off x="311235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2" name="object 832"/>
          <p:cNvSpPr/>
          <p:nvPr/>
        </p:nvSpPr>
        <p:spPr>
          <a:xfrm>
            <a:off x="318373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3" name="object 833"/>
          <p:cNvSpPr/>
          <p:nvPr/>
        </p:nvSpPr>
        <p:spPr>
          <a:xfrm>
            <a:off x="32615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4" name="object 834"/>
          <p:cNvSpPr/>
          <p:nvPr/>
        </p:nvSpPr>
        <p:spPr>
          <a:xfrm>
            <a:off x="3332955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5" name="object 835"/>
          <p:cNvSpPr/>
          <p:nvPr/>
        </p:nvSpPr>
        <p:spPr>
          <a:xfrm>
            <a:off x="3405980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6" name="object 836"/>
          <p:cNvSpPr/>
          <p:nvPr/>
        </p:nvSpPr>
        <p:spPr>
          <a:xfrm>
            <a:off x="3477481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7" name="object 837"/>
          <p:cNvSpPr/>
          <p:nvPr/>
        </p:nvSpPr>
        <p:spPr>
          <a:xfrm>
            <a:off x="3548855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8" name="object 838"/>
          <p:cNvSpPr/>
          <p:nvPr/>
        </p:nvSpPr>
        <p:spPr>
          <a:xfrm>
            <a:off x="3620356" y="113328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41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9" name="object 839"/>
          <p:cNvSpPr/>
          <p:nvPr/>
        </p:nvSpPr>
        <p:spPr>
          <a:xfrm>
            <a:off x="1348580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0" name="object 840"/>
          <p:cNvSpPr/>
          <p:nvPr/>
        </p:nvSpPr>
        <p:spPr>
          <a:xfrm>
            <a:off x="1367630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1" name="object 841"/>
          <p:cNvSpPr/>
          <p:nvPr/>
        </p:nvSpPr>
        <p:spPr>
          <a:xfrm>
            <a:off x="1420082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2" name="object 842"/>
          <p:cNvSpPr/>
          <p:nvPr/>
        </p:nvSpPr>
        <p:spPr>
          <a:xfrm>
            <a:off x="1439132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3" name="object 843"/>
          <p:cNvSpPr/>
          <p:nvPr/>
        </p:nvSpPr>
        <p:spPr>
          <a:xfrm>
            <a:off x="1491455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4" name="object 844"/>
          <p:cNvSpPr/>
          <p:nvPr/>
        </p:nvSpPr>
        <p:spPr>
          <a:xfrm>
            <a:off x="1510505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5" name="object 845"/>
          <p:cNvSpPr/>
          <p:nvPr/>
        </p:nvSpPr>
        <p:spPr>
          <a:xfrm>
            <a:off x="1562957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6" name="object 846"/>
          <p:cNvSpPr/>
          <p:nvPr/>
        </p:nvSpPr>
        <p:spPr>
          <a:xfrm>
            <a:off x="1583530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7" name="object 847"/>
          <p:cNvSpPr/>
          <p:nvPr/>
        </p:nvSpPr>
        <p:spPr>
          <a:xfrm>
            <a:off x="16343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8" name="object 848"/>
          <p:cNvSpPr/>
          <p:nvPr/>
        </p:nvSpPr>
        <p:spPr>
          <a:xfrm>
            <a:off x="16533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9" name="object 849"/>
          <p:cNvSpPr/>
          <p:nvPr/>
        </p:nvSpPr>
        <p:spPr>
          <a:xfrm>
            <a:off x="17058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0" name="object 850"/>
          <p:cNvSpPr/>
          <p:nvPr/>
        </p:nvSpPr>
        <p:spPr>
          <a:xfrm>
            <a:off x="17248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1" name="object 851"/>
          <p:cNvSpPr/>
          <p:nvPr/>
        </p:nvSpPr>
        <p:spPr>
          <a:xfrm>
            <a:off x="17772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2" name="object 852"/>
          <p:cNvSpPr/>
          <p:nvPr/>
        </p:nvSpPr>
        <p:spPr>
          <a:xfrm>
            <a:off x="17979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3" name="object 853"/>
          <p:cNvSpPr/>
          <p:nvPr/>
        </p:nvSpPr>
        <p:spPr>
          <a:xfrm>
            <a:off x="18502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4" name="object 854"/>
          <p:cNvSpPr/>
          <p:nvPr/>
        </p:nvSpPr>
        <p:spPr>
          <a:xfrm>
            <a:off x="18692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5" name="object 855"/>
          <p:cNvSpPr/>
          <p:nvPr/>
        </p:nvSpPr>
        <p:spPr>
          <a:xfrm>
            <a:off x="19217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6" name="object 856"/>
          <p:cNvSpPr/>
          <p:nvPr/>
        </p:nvSpPr>
        <p:spPr>
          <a:xfrm>
            <a:off x="19407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7" name="object 857"/>
          <p:cNvSpPr/>
          <p:nvPr/>
        </p:nvSpPr>
        <p:spPr>
          <a:xfrm>
            <a:off x="19931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8" name="object 858"/>
          <p:cNvSpPr/>
          <p:nvPr/>
        </p:nvSpPr>
        <p:spPr>
          <a:xfrm>
            <a:off x="20121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9" name="object 859"/>
          <p:cNvSpPr/>
          <p:nvPr/>
        </p:nvSpPr>
        <p:spPr>
          <a:xfrm>
            <a:off x="20629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0" name="object 860"/>
          <p:cNvSpPr/>
          <p:nvPr/>
        </p:nvSpPr>
        <p:spPr>
          <a:xfrm>
            <a:off x="20900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1" name="object 861"/>
          <p:cNvSpPr/>
          <p:nvPr/>
        </p:nvSpPr>
        <p:spPr>
          <a:xfrm>
            <a:off x="21359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2" name="object 862"/>
          <p:cNvSpPr/>
          <p:nvPr/>
        </p:nvSpPr>
        <p:spPr>
          <a:xfrm>
            <a:off x="21613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3" name="object 863"/>
          <p:cNvSpPr/>
          <p:nvPr/>
        </p:nvSpPr>
        <p:spPr>
          <a:xfrm>
            <a:off x="22074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4" name="object 864"/>
          <p:cNvSpPr/>
          <p:nvPr/>
        </p:nvSpPr>
        <p:spPr>
          <a:xfrm>
            <a:off x="22344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5" name="object 865"/>
          <p:cNvSpPr/>
          <p:nvPr/>
        </p:nvSpPr>
        <p:spPr>
          <a:xfrm>
            <a:off x="22788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6" name="object 866"/>
          <p:cNvSpPr/>
          <p:nvPr/>
        </p:nvSpPr>
        <p:spPr>
          <a:xfrm>
            <a:off x="23042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7" name="object 867"/>
          <p:cNvSpPr/>
          <p:nvPr/>
        </p:nvSpPr>
        <p:spPr>
          <a:xfrm>
            <a:off x="23503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8" name="object 868"/>
          <p:cNvSpPr/>
          <p:nvPr/>
        </p:nvSpPr>
        <p:spPr>
          <a:xfrm>
            <a:off x="23772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9" name="object 869"/>
          <p:cNvSpPr/>
          <p:nvPr/>
        </p:nvSpPr>
        <p:spPr>
          <a:xfrm>
            <a:off x="24217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0" name="object 870"/>
          <p:cNvSpPr/>
          <p:nvPr/>
        </p:nvSpPr>
        <p:spPr>
          <a:xfrm>
            <a:off x="24487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1" name="object 871"/>
          <p:cNvSpPr/>
          <p:nvPr/>
        </p:nvSpPr>
        <p:spPr>
          <a:xfrm>
            <a:off x="24932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2" name="object 872"/>
          <p:cNvSpPr/>
          <p:nvPr/>
        </p:nvSpPr>
        <p:spPr>
          <a:xfrm>
            <a:off x="25201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3" name="object 873"/>
          <p:cNvSpPr/>
          <p:nvPr/>
        </p:nvSpPr>
        <p:spPr>
          <a:xfrm>
            <a:off x="25662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4" name="object 874"/>
          <p:cNvSpPr/>
          <p:nvPr/>
        </p:nvSpPr>
        <p:spPr>
          <a:xfrm>
            <a:off x="25916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5" name="object 875"/>
          <p:cNvSpPr/>
          <p:nvPr/>
        </p:nvSpPr>
        <p:spPr>
          <a:xfrm>
            <a:off x="26376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6" name="object 876"/>
          <p:cNvSpPr/>
          <p:nvPr/>
        </p:nvSpPr>
        <p:spPr>
          <a:xfrm>
            <a:off x="26630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7" name="object 877"/>
          <p:cNvSpPr/>
          <p:nvPr/>
        </p:nvSpPr>
        <p:spPr>
          <a:xfrm>
            <a:off x="27091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8" name="object 878"/>
          <p:cNvSpPr/>
          <p:nvPr/>
        </p:nvSpPr>
        <p:spPr>
          <a:xfrm>
            <a:off x="27345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9" name="object 879"/>
          <p:cNvSpPr/>
          <p:nvPr/>
        </p:nvSpPr>
        <p:spPr>
          <a:xfrm>
            <a:off x="27805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0" name="object 880"/>
          <p:cNvSpPr/>
          <p:nvPr/>
        </p:nvSpPr>
        <p:spPr>
          <a:xfrm>
            <a:off x="28059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1" name="object 881"/>
          <p:cNvSpPr/>
          <p:nvPr/>
        </p:nvSpPr>
        <p:spPr>
          <a:xfrm>
            <a:off x="28520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2" name="object 882"/>
          <p:cNvSpPr/>
          <p:nvPr/>
        </p:nvSpPr>
        <p:spPr>
          <a:xfrm>
            <a:off x="287893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3" name="object 883"/>
          <p:cNvSpPr/>
          <p:nvPr/>
        </p:nvSpPr>
        <p:spPr>
          <a:xfrm>
            <a:off x="29233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4" name="object 884"/>
          <p:cNvSpPr/>
          <p:nvPr/>
        </p:nvSpPr>
        <p:spPr>
          <a:xfrm>
            <a:off x="29487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5" name="object 885"/>
          <p:cNvSpPr/>
          <p:nvPr/>
        </p:nvSpPr>
        <p:spPr>
          <a:xfrm>
            <a:off x="29948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6" name="object 886"/>
          <p:cNvSpPr/>
          <p:nvPr/>
        </p:nvSpPr>
        <p:spPr>
          <a:xfrm>
            <a:off x="30218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7" name="object 887"/>
          <p:cNvSpPr/>
          <p:nvPr/>
        </p:nvSpPr>
        <p:spPr>
          <a:xfrm>
            <a:off x="30679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8" name="object 888"/>
          <p:cNvSpPr/>
          <p:nvPr/>
        </p:nvSpPr>
        <p:spPr>
          <a:xfrm>
            <a:off x="309330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9" name="object 889"/>
          <p:cNvSpPr/>
          <p:nvPr/>
        </p:nvSpPr>
        <p:spPr>
          <a:xfrm>
            <a:off x="31377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0" name="object 890"/>
          <p:cNvSpPr/>
          <p:nvPr/>
        </p:nvSpPr>
        <p:spPr>
          <a:xfrm>
            <a:off x="31646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1" name="object 891"/>
          <p:cNvSpPr/>
          <p:nvPr/>
        </p:nvSpPr>
        <p:spPr>
          <a:xfrm>
            <a:off x="32107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2" name="object 892"/>
          <p:cNvSpPr/>
          <p:nvPr/>
        </p:nvSpPr>
        <p:spPr>
          <a:xfrm>
            <a:off x="3236181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3" name="object 893"/>
          <p:cNvSpPr/>
          <p:nvPr/>
        </p:nvSpPr>
        <p:spPr>
          <a:xfrm>
            <a:off x="3282155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4" name="object 894"/>
          <p:cNvSpPr/>
          <p:nvPr/>
        </p:nvSpPr>
        <p:spPr>
          <a:xfrm>
            <a:off x="3307555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5" name="object 895"/>
          <p:cNvSpPr/>
          <p:nvPr/>
        </p:nvSpPr>
        <p:spPr>
          <a:xfrm>
            <a:off x="33536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6" name="object 896"/>
          <p:cNvSpPr/>
          <p:nvPr/>
        </p:nvSpPr>
        <p:spPr>
          <a:xfrm>
            <a:off x="3379056" y="1144206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7" name="object 897"/>
          <p:cNvSpPr/>
          <p:nvPr/>
        </p:nvSpPr>
        <p:spPr>
          <a:xfrm>
            <a:off x="3425030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8" name="object 898"/>
          <p:cNvSpPr/>
          <p:nvPr/>
        </p:nvSpPr>
        <p:spPr>
          <a:xfrm>
            <a:off x="34520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9" name="object 899"/>
          <p:cNvSpPr/>
          <p:nvPr/>
        </p:nvSpPr>
        <p:spPr>
          <a:xfrm>
            <a:off x="34965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0" name="object 900"/>
          <p:cNvSpPr/>
          <p:nvPr/>
        </p:nvSpPr>
        <p:spPr>
          <a:xfrm>
            <a:off x="3523455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1" name="object 901"/>
          <p:cNvSpPr/>
          <p:nvPr/>
        </p:nvSpPr>
        <p:spPr>
          <a:xfrm>
            <a:off x="3567905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2" name="object 902"/>
          <p:cNvSpPr/>
          <p:nvPr/>
        </p:nvSpPr>
        <p:spPr>
          <a:xfrm>
            <a:off x="35949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3" name="object 903"/>
          <p:cNvSpPr/>
          <p:nvPr/>
        </p:nvSpPr>
        <p:spPr>
          <a:xfrm>
            <a:off x="3640930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4" name="object 904"/>
          <p:cNvSpPr/>
          <p:nvPr/>
        </p:nvSpPr>
        <p:spPr>
          <a:xfrm>
            <a:off x="36648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5" name="object 905"/>
          <p:cNvSpPr/>
          <p:nvPr/>
        </p:nvSpPr>
        <p:spPr>
          <a:xfrm>
            <a:off x="1325625" y="1151000"/>
            <a:ext cx="0" cy="2072005"/>
          </a:xfrm>
          <a:custGeom>
            <a:avLst/>
            <a:gdLst/>
            <a:ahLst/>
            <a:cxnLst/>
            <a:rect l="l" t="t" r="r" b="b"/>
            <a:pathLst>
              <a:path h="2072005">
                <a:moveTo>
                  <a:pt x="0" y="2071624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6" name="object 906"/>
          <p:cNvSpPr/>
          <p:nvPr/>
        </p:nvSpPr>
        <p:spPr>
          <a:xfrm>
            <a:off x="3668776" y="1151000"/>
            <a:ext cx="0" cy="2072005"/>
          </a:xfrm>
          <a:custGeom>
            <a:avLst/>
            <a:gdLst/>
            <a:ahLst/>
            <a:cxnLst/>
            <a:rect l="l" t="t" r="r" b="b"/>
            <a:pathLst>
              <a:path h="2072005">
                <a:moveTo>
                  <a:pt x="0" y="2071624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7" name="object 907"/>
          <p:cNvSpPr/>
          <p:nvPr/>
        </p:nvSpPr>
        <p:spPr>
          <a:xfrm>
            <a:off x="1325625" y="3222625"/>
            <a:ext cx="2351405" cy="0"/>
          </a:xfrm>
          <a:custGeom>
            <a:avLst/>
            <a:gdLst/>
            <a:ahLst/>
            <a:cxnLst/>
            <a:rect l="l" t="t" r="r" b="b"/>
            <a:pathLst>
              <a:path w="2351404">
                <a:moveTo>
                  <a:pt x="0" y="0"/>
                </a:moveTo>
                <a:lnTo>
                  <a:pt x="2344674" y="0"/>
                </a:lnTo>
                <a:lnTo>
                  <a:pt x="23510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8" name="object 908"/>
          <p:cNvSpPr/>
          <p:nvPr/>
        </p:nvSpPr>
        <p:spPr>
          <a:xfrm>
            <a:off x="1382775" y="1158875"/>
            <a:ext cx="2351405" cy="0"/>
          </a:xfrm>
          <a:custGeom>
            <a:avLst/>
            <a:gdLst/>
            <a:ahLst/>
            <a:cxnLst/>
            <a:rect l="l" t="t" r="r" b="b"/>
            <a:pathLst>
              <a:path w="2351404">
                <a:moveTo>
                  <a:pt x="0" y="0"/>
                </a:moveTo>
                <a:lnTo>
                  <a:pt x="2344674" y="0"/>
                </a:lnTo>
                <a:lnTo>
                  <a:pt x="23510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9" name="object 909"/>
          <p:cNvSpPr/>
          <p:nvPr/>
        </p:nvSpPr>
        <p:spPr>
          <a:xfrm>
            <a:off x="1330325" y="2904483"/>
            <a:ext cx="22288" cy="336461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0" name="object 910"/>
          <p:cNvSpPr/>
          <p:nvPr/>
        </p:nvSpPr>
        <p:spPr>
          <a:xfrm>
            <a:off x="1331975" y="2906776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30949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1" name="object 911"/>
          <p:cNvSpPr/>
          <p:nvPr/>
        </p:nvSpPr>
        <p:spPr>
          <a:xfrm>
            <a:off x="1331975" y="291630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2" name="object 912"/>
          <p:cNvSpPr/>
          <p:nvPr/>
        </p:nvSpPr>
        <p:spPr>
          <a:xfrm>
            <a:off x="1344675" y="2916301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299593"/>
                </a:lnTo>
                <a:lnTo>
                  <a:pt x="0" y="3063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3" name="object 913"/>
          <p:cNvSpPr/>
          <p:nvPr/>
        </p:nvSpPr>
        <p:spPr>
          <a:xfrm>
            <a:off x="1351025" y="3102001"/>
            <a:ext cx="26924" cy="141197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4" name="object 914"/>
          <p:cNvSpPr/>
          <p:nvPr/>
        </p:nvSpPr>
        <p:spPr>
          <a:xfrm>
            <a:off x="1352550" y="3106801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109474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5" name="object 915"/>
          <p:cNvSpPr/>
          <p:nvPr/>
        </p:nvSpPr>
        <p:spPr>
          <a:xfrm>
            <a:off x="1352550" y="311467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6" name="object 916"/>
          <p:cNvSpPr/>
          <p:nvPr/>
        </p:nvSpPr>
        <p:spPr>
          <a:xfrm>
            <a:off x="1371600" y="3114675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1219"/>
                </a:lnTo>
                <a:lnTo>
                  <a:pt x="0" y="1079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7" name="object 917"/>
          <p:cNvSpPr/>
          <p:nvPr/>
        </p:nvSpPr>
        <p:spPr>
          <a:xfrm>
            <a:off x="1366893" y="3206736"/>
            <a:ext cx="41161" cy="23762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8" name="object 918"/>
          <p:cNvSpPr/>
          <p:nvPr/>
        </p:nvSpPr>
        <p:spPr>
          <a:xfrm>
            <a:off x="1366868" y="3194050"/>
            <a:ext cx="75339" cy="3810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9" name="object 919"/>
          <p:cNvSpPr/>
          <p:nvPr/>
        </p:nvSpPr>
        <p:spPr>
          <a:xfrm>
            <a:off x="1385093" y="3187700"/>
            <a:ext cx="75413" cy="42799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0" name="object 920"/>
          <p:cNvSpPr/>
          <p:nvPr/>
        </p:nvSpPr>
        <p:spPr>
          <a:xfrm>
            <a:off x="1412969" y="3202051"/>
            <a:ext cx="62547" cy="30099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1" name="object 921"/>
          <p:cNvSpPr/>
          <p:nvPr/>
        </p:nvSpPr>
        <p:spPr>
          <a:xfrm>
            <a:off x="1445482" y="2853683"/>
            <a:ext cx="50006" cy="387261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2" name="object 922"/>
          <p:cNvSpPr/>
          <p:nvPr/>
        </p:nvSpPr>
        <p:spPr>
          <a:xfrm>
            <a:off x="1474850" y="2857500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35877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3" name="object 923"/>
          <p:cNvSpPr/>
          <p:nvPr/>
        </p:nvSpPr>
        <p:spPr>
          <a:xfrm>
            <a:off x="1474850" y="28638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4" name="object 924"/>
          <p:cNvSpPr/>
          <p:nvPr/>
        </p:nvSpPr>
        <p:spPr>
          <a:xfrm>
            <a:off x="1487550" y="2863850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2044"/>
                </a:lnTo>
                <a:lnTo>
                  <a:pt x="0" y="3587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5" name="object 925"/>
          <p:cNvSpPr/>
          <p:nvPr/>
        </p:nvSpPr>
        <p:spPr>
          <a:xfrm>
            <a:off x="1493900" y="3160825"/>
            <a:ext cx="28575" cy="82373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6" name="object 926"/>
          <p:cNvSpPr/>
          <p:nvPr/>
        </p:nvSpPr>
        <p:spPr>
          <a:xfrm>
            <a:off x="1466055" y="3133788"/>
            <a:ext cx="76962" cy="106362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7" name="object 927"/>
          <p:cNvSpPr/>
          <p:nvPr/>
        </p:nvSpPr>
        <p:spPr>
          <a:xfrm>
            <a:off x="1516855" y="3132931"/>
            <a:ext cx="50006" cy="107093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8" name="object 928"/>
          <p:cNvSpPr/>
          <p:nvPr/>
        </p:nvSpPr>
        <p:spPr>
          <a:xfrm>
            <a:off x="1543907" y="3130613"/>
            <a:ext cx="48355" cy="112712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9" name="object 929"/>
          <p:cNvSpPr/>
          <p:nvPr/>
        </p:nvSpPr>
        <p:spPr>
          <a:xfrm>
            <a:off x="1562957" y="2896546"/>
            <a:ext cx="50006" cy="344398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0" name="object 930"/>
          <p:cNvSpPr/>
          <p:nvPr/>
        </p:nvSpPr>
        <p:spPr>
          <a:xfrm>
            <a:off x="1592325" y="2900426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3158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1" name="object 931"/>
          <p:cNvSpPr/>
          <p:nvPr/>
        </p:nvSpPr>
        <p:spPr>
          <a:xfrm>
            <a:off x="1592325" y="290677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2700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2" name="object 932"/>
          <p:cNvSpPr/>
          <p:nvPr/>
        </p:nvSpPr>
        <p:spPr>
          <a:xfrm>
            <a:off x="1605025" y="2906776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09118"/>
                </a:lnTo>
                <a:lnTo>
                  <a:pt x="0" y="315849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3" name="object 933"/>
          <p:cNvSpPr/>
          <p:nvPr/>
        </p:nvSpPr>
        <p:spPr>
          <a:xfrm>
            <a:off x="1603482" y="3200361"/>
            <a:ext cx="49124" cy="30264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4" name="object 934"/>
          <p:cNvSpPr/>
          <p:nvPr/>
        </p:nvSpPr>
        <p:spPr>
          <a:xfrm>
            <a:off x="1602644" y="3194050"/>
            <a:ext cx="69786" cy="38100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5" name="object 935"/>
          <p:cNvSpPr/>
          <p:nvPr/>
        </p:nvSpPr>
        <p:spPr>
          <a:xfrm>
            <a:off x="1634331" y="2890989"/>
            <a:ext cx="50006" cy="349161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6" name="object 936"/>
          <p:cNvSpPr/>
          <p:nvPr/>
        </p:nvSpPr>
        <p:spPr>
          <a:xfrm>
            <a:off x="1665351" y="2892425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323850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7" name="object 937"/>
          <p:cNvSpPr/>
          <p:nvPr/>
        </p:nvSpPr>
        <p:spPr>
          <a:xfrm>
            <a:off x="1665351" y="290042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8" name="object 938"/>
          <p:cNvSpPr/>
          <p:nvPr/>
        </p:nvSpPr>
        <p:spPr>
          <a:xfrm>
            <a:off x="1676400" y="2900426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15468"/>
                </a:lnTo>
                <a:lnTo>
                  <a:pt x="0" y="322199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9" name="object 939"/>
          <p:cNvSpPr/>
          <p:nvPr/>
        </p:nvSpPr>
        <p:spPr>
          <a:xfrm>
            <a:off x="1689100" y="3113096"/>
            <a:ext cx="20637" cy="126927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0" name="object 940"/>
          <p:cNvSpPr/>
          <p:nvPr/>
        </p:nvSpPr>
        <p:spPr>
          <a:xfrm>
            <a:off x="1686781" y="3001194"/>
            <a:ext cx="51594" cy="242798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1" name="object 941"/>
          <p:cNvSpPr/>
          <p:nvPr/>
        </p:nvSpPr>
        <p:spPr>
          <a:xfrm>
            <a:off x="1705831" y="2897339"/>
            <a:ext cx="49943" cy="342811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2" name="object 942"/>
          <p:cNvSpPr/>
          <p:nvPr/>
        </p:nvSpPr>
        <p:spPr>
          <a:xfrm>
            <a:off x="1732756" y="2896456"/>
            <a:ext cx="50006" cy="343694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3" name="object 943"/>
          <p:cNvSpPr/>
          <p:nvPr/>
        </p:nvSpPr>
        <p:spPr>
          <a:xfrm>
            <a:off x="1758156" y="2893371"/>
            <a:ext cx="50006" cy="350748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4" name="object 944"/>
          <p:cNvSpPr/>
          <p:nvPr/>
        </p:nvSpPr>
        <p:spPr>
          <a:xfrm>
            <a:off x="1777206" y="1911350"/>
            <a:ext cx="50006" cy="1328674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5" name="object 945"/>
          <p:cNvSpPr/>
          <p:nvPr/>
        </p:nvSpPr>
        <p:spPr>
          <a:xfrm>
            <a:off x="1808226" y="1913001"/>
            <a:ext cx="0" cy="1303655"/>
          </a:xfrm>
          <a:custGeom>
            <a:avLst/>
            <a:gdLst/>
            <a:ahLst/>
            <a:cxnLst/>
            <a:rect l="l" t="t" r="r" b="b"/>
            <a:pathLst>
              <a:path h="1303655">
                <a:moveTo>
                  <a:pt x="0" y="1303274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6" name="object 946"/>
          <p:cNvSpPr/>
          <p:nvPr/>
        </p:nvSpPr>
        <p:spPr>
          <a:xfrm>
            <a:off x="1808226" y="192087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7" name="object 947"/>
          <p:cNvSpPr/>
          <p:nvPr/>
        </p:nvSpPr>
        <p:spPr>
          <a:xfrm>
            <a:off x="1820926" y="1920875"/>
            <a:ext cx="0" cy="1301750"/>
          </a:xfrm>
          <a:custGeom>
            <a:avLst/>
            <a:gdLst/>
            <a:ahLst/>
            <a:cxnLst/>
            <a:rect l="l" t="t" r="r" b="b"/>
            <a:pathLst>
              <a:path h="1301750">
                <a:moveTo>
                  <a:pt x="0" y="0"/>
                </a:moveTo>
                <a:lnTo>
                  <a:pt x="0" y="1295019"/>
                </a:lnTo>
                <a:lnTo>
                  <a:pt x="0" y="13017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8" name="object 948"/>
          <p:cNvSpPr/>
          <p:nvPr/>
        </p:nvSpPr>
        <p:spPr>
          <a:xfrm>
            <a:off x="1831975" y="2867933"/>
            <a:ext cx="22288" cy="372884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9" name="object 949"/>
          <p:cNvSpPr/>
          <p:nvPr/>
        </p:nvSpPr>
        <p:spPr>
          <a:xfrm>
            <a:off x="1829656" y="2816377"/>
            <a:ext cx="51594" cy="426948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0" name="object 950"/>
          <p:cNvSpPr/>
          <p:nvPr/>
        </p:nvSpPr>
        <p:spPr>
          <a:xfrm>
            <a:off x="1850231" y="2587688"/>
            <a:ext cx="50006" cy="652462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1" name="object 951"/>
          <p:cNvSpPr/>
          <p:nvPr/>
        </p:nvSpPr>
        <p:spPr>
          <a:xfrm>
            <a:off x="1875631" y="2271737"/>
            <a:ext cx="48419" cy="968286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2" name="object 952"/>
          <p:cNvSpPr/>
          <p:nvPr/>
        </p:nvSpPr>
        <p:spPr>
          <a:xfrm>
            <a:off x="1905000" y="2274823"/>
            <a:ext cx="0" cy="941705"/>
          </a:xfrm>
          <a:custGeom>
            <a:avLst/>
            <a:gdLst/>
            <a:ahLst/>
            <a:cxnLst/>
            <a:rect l="l" t="t" r="r" b="b"/>
            <a:pathLst>
              <a:path h="941705">
                <a:moveTo>
                  <a:pt x="0" y="941451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3" name="object 953"/>
          <p:cNvSpPr/>
          <p:nvPr/>
        </p:nvSpPr>
        <p:spPr>
          <a:xfrm>
            <a:off x="1905000" y="228130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4" name="object 954"/>
          <p:cNvSpPr/>
          <p:nvPr/>
        </p:nvSpPr>
        <p:spPr>
          <a:xfrm>
            <a:off x="1917700" y="2281301"/>
            <a:ext cx="0" cy="941705"/>
          </a:xfrm>
          <a:custGeom>
            <a:avLst/>
            <a:gdLst/>
            <a:ahLst/>
            <a:cxnLst/>
            <a:rect l="l" t="t" r="r" b="b"/>
            <a:pathLst>
              <a:path h="941705">
                <a:moveTo>
                  <a:pt x="0" y="0"/>
                </a:moveTo>
                <a:lnTo>
                  <a:pt x="0" y="934593"/>
                </a:lnTo>
                <a:lnTo>
                  <a:pt x="0" y="9413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5" name="object 955"/>
          <p:cNvSpPr/>
          <p:nvPr/>
        </p:nvSpPr>
        <p:spPr>
          <a:xfrm>
            <a:off x="1932051" y="3084652"/>
            <a:ext cx="19050" cy="155498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6" name="object 956"/>
          <p:cNvSpPr/>
          <p:nvPr/>
        </p:nvSpPr>
        <p:spPr>
          <a:xfrm>
            <a:off x="1928081" y="2249512"/>
            <a:ext cx="42005" cy="990511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7" name="object 957"/>
          <p:cNvSpPr/>
          <p:nvPr/>
        </p:nvSpPr>
        <p:spPr>
          <a:xfrm>
            <a:off x="1951101" y="2252726"/>
            <a:ext cx="0" cy="963930"/>
          </a:xfrm>
          <a:custGeom>
            <a:avLst/>
            <a:gdLst/>
            <a:ahLst/>
            <a:cxnLst/>
            <a:rect l="l" t="t" r="r" b="b"/>
            <a:pathLst>
              <a:path h="963930">
                <a:moveTo>
                  <a:pt x="0" y="9635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8" name="object 958"/>
          <p:cNvSpPr/>
          <p:nvPr/>
        </p:nvSpPr>
        <p:spPr>
          <a:xfrm>
            <a:off x="1951101" y="22590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9" name="object 959"/>
          <p:cNvSpPr/>
          <p:nvPr/>
        </p:nvSpPr>
        <p:spPr>
          <a:xfrm>
            <a:off x="1963801" y="2259076"/>
            <a:ext cx="0" cy="963930"/>
          </a:xfrm>
          <a:custGeom>
            <a:avLst/>
            <a:gdLst/>
            <a:ahLst/>
            <a:cxnLst/>
            <a:rect l="l" t="t" r="r" b="b"/>
            <a:pathLst>
              <a:path h="963930">
                <a:moveTo>
                  <a:pt x="0" y="0"/>
                </a:moveTo>
                <a:lnTo>
                  <a:pt x="0" y="956818"/>
                </a:lnTo>
                <a:lnTo>
                  <a:pt x="0" y="963549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0" name="object 960"/>
          <p:cNvSpPr/>
          <p:nvPr/>
        </p:nvSpPr>
        <p:spPr>
          <a:xfrm>
            <a:off x="2001901" y="3164000"/>
            <a:ext cx="20637" cy="76023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1" name="object 961"/>
          <p:cNvSpPr/>
          <p:nvPr/>
        </p:nvSpPr>
        <p:spPr>
          <a:xfrm>
            <a:off x="1999456" y="31908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2" name="object 962"/>
          <p:cNvSpPr/>
          <p:nvPr/>
        </p:nvSpPr>
        <p:spPr>
          <a:xfrm>
            <a:off x="1986057" y="2314600"/>
            <a:ext cx="80931" cy="925423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3" name="object 963"/>
          <p:cNvSpPr/>
          <p:nvPr/>
        </p:nvSpPr>
        <p:spPr>
          <a:xfrm>
            <a:off x="2043906" y="1674876"/>
            <a:ext cx="50006" cy="1565148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4" name="object 964"/>
          <p:cNvSpPr/>
          <p:nvPr/>
        </p:nvSpPr>
        <p:spPr>
          <a:xfrm>
            <a:off x="2074926" y="1676400"/>
            <a:ext cx="0" cy="1539875"/>
          </a:xfrm>
          <a:custGeom>
            <a:avLst/>
            <a:gdLst/>
            <a:ahLst/>
            <a:cxnLst/>
            <a:rect l="l" t="t" r="r" b="b"/>
            <a:pathLst>
              <a:path h="1539875">
                <a:moveTo>
                  <a:pt x="0" y="153987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5" name="object 965"/>
          <p:cNvSpPr/>
          <p:nvPr/>
        </p:nvSpPr>
        <p:spPr>
          <a:xfrm>
            <a:off x="2074926" y="168440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6" name="object 966"/>
          <p:cNvSpPr/>
          <p:nvPr/>
        </p:nvSpPr>
        <p:spPr>
          <a:xfrm>
            <a:off x="2087626" y="1684401"/>
            <a:ext cx="0" cy="1538605"/>
          </a:xfrm>
          <a:custGeom>
            <a:avLst/>
            <a:gdLst/>
            <a:ahLst/>
            <a:cxnLst/>
            <a:rect l="l" t="t" r="r" b="b"/>
            <a:pathLst>
              <a:path h="1538605">
                <a:moveTo>
                  <a:pt x="0" y="0"/>
                </a:moveTo>
                <a:lnTo>
                  <a:pt x="0" y="1531493"/>
                </a:lnTo>
                <a:lnTo>
                  <a:pt x="0" y="15382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7" name="object 967"/>
          <p:cNvSpPr/>
          <p:nvPr/>
        </p:nvSpPr>
        <p:spPr>
          <a:xfrm>
            <a:off x="2093976" y="2285358"/>
            <a:ext cx="20637" cy="95558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8" name="object 968"/>
          <p:cNvSpPr/>
          <p:nvPr/>
        </p:nvSpPr>
        <p:spPr>
          <a:xfrm>
            <a:off x="2093976" y="2287651"/>
            <a:ext cx="0" cy="929005"/>
          </a:xfrm>
          <a:custGeom>
            <a:avLst/>
            <a:gdLst/>
            <a:ahLst/>
            <a:cxnLst/>
            <a:rect l="l" t="t" r="r" b="b"/>
            <a:pathLst>
              <a:path h="929005">
                <a:moveTo>
                  <a:pt x="0" y="928624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9" name="object 969"/>
          <p:cNvSpPr/>
          <p:nvPr/>
        </p:nvSpPr>
        <p:spPr>
          <a:xfrm>
            <a:off x="2093976" y="229552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2573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0" name="object 970"/>
          <p:cNvSpPr/>
          <p:nvPr/>
        </p:nvSpPr>
        <p:spPr>
          <a:xfrm>
            <a:off x="2106676" y="2295525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0369"/>
                </a:lnTo>
                <a:lnTo>
                  <a:pt x="0" y="9271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1" name="object 971"/>
          <p:cNvSpPr/>
          <p:nvPr/>
        </p:nvSpPr>
        <p:spPr>
          <a:xfrm>
            <a:off x="2119376" y="2897339"/>
            <a:ext cx="20574" cy="342811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2" name="object 972"/>
          <p:cNvSpPr/>
          <p:nvPr/>
        </p:nvSpPr>
        <p:spPr>
          <a:xfrm>
            <a:off x="2120900" y="2900426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3158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3" name="object 973"/>
          <p:cNvSpPr/>
          <p:nvPr/>
        </p:nvSpPr>
        <p:spPr>
          <a:xfrm>
            <a:off x="2120900" y="29067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4" name="object 974"/>
          <p:cNvSpPr/>
          <p:nvPr/>
        </p:nvSpPr>
        <p:spPr>
          <a:xfrm>
            <a:off x="2133600" y="2906776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09118"/>
                </a:lnTo>
                <a:lnTo>
                  <a:pt x="0" y="315849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5" name="object 975"/>
          <p:cNvSpPr/>
          <p:nvPr/>
        </p:nvSpPr>
        <p:spPr>
          <a:xfrm>
            <a:off x="2144776" y="3127395"/>
            <a:ext cx="20574" cy="112628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6" name="object 976"/>
          <p:cNvSpPr/>
          <p:nvPr/>
        </p:nvSpPr>
        <p:spPr>
          <a:xfrm>
            <a:off x="2146300" y="313055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7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7" name="object 977"/>
          <p:cNvSpPr/>
          <p:nvPr/>
        </p:nvSpPr>
        <p:spPr>
          <a:xfrm>
            <a:off x="2146300" y="3136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8" name="object 978"/>
          <p:cNvSpPr/>
          <p:nvPr/>
        </p:nvSpPr>
        <p:spPr>
          <a:xfrm>
            <a:off x="2159000" y="313690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78994"/>
                </a:lnTo>
                <a:lnTo>
                  <a:pt x="0" y="857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9" name="object 979"/>
          <p:cNvSpPr/>
          <p:nvPr/>
        </p:nvSpPr>
        <p:spPr>
          <a:xfrm>
            <a:off x="2158206" y="3216275"/>
            <a:ext cx="34925" cy="15875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0" name="object 980"/>
          <p:cNvSpPr/>
          <p:nvPr/>
        </p:nvSpPr>
        <p:spPr>
          <a:xfrm>
            <a:off x="2161381" y="3200361"/>
            <a:ext cx="64186" cy="30264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1" name="object 981"/>
          <p:cNvSpPr/>
          <p:nvPr/>
        </p:nvSpPr>
        <p:spPr>
          <a:xfrm>
            <a:off x="2177319" y="3187761"/>
            <a:ext cx="82550" cy="42865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2" name="object 982"/>
          <p:cNvSpPr/>
          <p:nvPr/>
        </p:nvSpPr>
        <p:spPr>
          <a:xfrm>
            <a:off x="2213831" y="319881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3" name="object 983"/>
          <p:cNvSpPr/>
          <p:nvPr/>
        </p:nvSpPr>
        <p:spPr>
          <a:xfrm>
            <a:off x="2217801" y="318770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4" name="object 984"/>
          <p:cNvSpPr/>
          <p:nvPr/>
        </p:nvSpPr>
        <p:spPr>
          <a:xfrm>
            <a:off x="2226531" y="320516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5" name="object 985"/>
          <p:cNvSpPr/>
          <p:nvPr/>
        </p:nvSpPr>
        <p:spPr>
          <a:xfrm>
            <a:off x="2263775" y="321944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2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6" name="object 986"/>
          <p:cNvSpPr/>
          <p:nvPr/>
        </p:nvSpPr>
        <p:spPr>
          <a:xfrm>
            <a:off x="2262251" y="3206736"/>
            <a:ext cx="20637" cy="2211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7" name="object 987"/>
          <p:cNvSpPr/>
          <p:nvPr/>
        </p:nvSpPr>
        <p:spPr>
          <a:xfrm>
            <a:off x="2252694" y="3202051"/>
            <a:ext cx="66586" cy="28448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8" name="object 988"/>
          <p:cNvSpPr/>
          <p:nvPr/>
        </p:nvSpPr>
        <p:spPr>
          <a:xfrm>
            <a:off x="2278094" y="3163206"/>
            <a:ext cx="50768" cy="7761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9" name="object 989"/>
          <p:cNvSpPr/>
          <p:nvPr/>
        </p:nvSpPr>
        <p:spPr>
          <a:xfrm>
            <a:off x="2278856" y="2905277"/>
            <a:ext cx="75406" cy="334873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0" name="object 990"/>
          <p:cNvSpPr/>
          <p:nvPr/>
        </p:nvSpPr>
        <p:spPr>
          <a:xfrm>
            <a:off x="2335276" y="2906776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30949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1" name="object 991"/>
          <p:cNvSpPr/>
          <p:nvPr/>
        </p:nvSpPr>
        <p:spPr>
          <a:xfrm>
            <a:off x="2335276" y="291630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2" name="object 992"/>
          <p:cNvSpPr/>
          <p:nvPr/>
        </p:nvSpPr>
        <p:spPr>
          <a:xfrm>
            <a:off x="2347976" y="2916301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299593"/>
                </a:lnTo>
                <a:lnTo>
                  <a:pt x="0" y="3063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3" name="object 993"/>
          <p:cNvSpPr/>
          <p:nvPr/>
        </p:nvSpPr>
        <p:spPr>
          <a:xfrm>
            <a:off x="2370194" y="3206736"/>
            <a:ext cx="41161" cy="23762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4" name="object 994"/>
          <p:cNvSpPr/>
          <p:nvPr/>
        </p:nvSpPr>
        <p:spPr>
          <a:xfrm>
            <a:off x="2370169" y="3127395"/>
            <a:ext cx="55594" cy="112628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5" name="object 995"/>
          <p:cNvSpPr/>
          <p:nvPr/>
        </p:nvSpPr>
        <p:spPr>
          <a:xfrm>
            <a:off x="2406650" y="313055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7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6" name="object 996"/>
          <p:cNvSpPr/>
          <p:nvPr/>
        </p:nvSpPr>
        <p:spPr>
          <a:xfrm>
            <a:off x="2402681" y="3081477"/>
            <a:ext cx="77057" cy="161848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7" name="object 997"/>
          <p:cNvSpPr/>
          <p:nvPr/>
        </p:nvSpPr>
        <p:spPr>
          <a:xfrm>
            <a:off x="2448781" y="2848000"/>
            <a:ext cx="50006" cy="392023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8" name="object 998"/>
          <p:cNvSpPr/>
          <p:nvPr/>
        </p:nvSpPr>
        <p:spPr>
          <a:xfrm>
            <a:off x="2478151" y="2847975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9" name="object 999"/>
          <p:cNvSpPr/>
          <p:nvPr/>
        </p:nvSpPr>
        <p:spPr>
          <a:xfrm>
            <a:off x="2478151" y="28575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0" name="object 1000"/>
          <p:cNvSpPr/>
          <p:nvPr/>
        </p:nvSpPr>
        <p:spPr>
          <a:xfrm>
            <a:off x="2490851" y="2857500"/>
            <a:ext cx="0" cy="365125"/>
          </a:xfrm>
          <a:custGeom>
            <a:avLst/>
            <a:gdLst/>
            <a:ahLst/>
            <a:cxnLst/>
            <a:rect l="l" t="t" r="r" b="b"/>
            <a:pathLst>
              <a:path h="365125">
                <a:moveTo>
                  <a:pt x="0" y="0"/>
                </a:moveTo>
                <a:lnTo>
                  <a:pt x="0" y="358394"/>
                </a:lnTo>
                <a:lnTo>
                  <a:pt x="0" y="3651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1" name="object 1001"/>
          <p:cNvSpPr/>
          <p:nvPr/>
        </p:nvSpPr>
        <p:spPr>
          <a:xfrm>
            <a:off x="2489307" y="3200361"/>
            <a:ext cx="49124" cy="30264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2" name="object 1002"/>
          <p:cNvSpPr/>
          <p:nvPr/>
        </p:nvSpPr>
        <p:spPr>
          <a:xfrm>
            <a:off x="2488469" y="3194050"/>
            <a:ext cx="72111" cy="36449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3" name="object 1003"/>
          <p:cNvSpPr/>
          <p:nvPr/>
        </p:nvSpPr>
        <p:spPr>
          <a:xfrm>
            <a:off x="2513044" y="3202051"/>
            <a:ext cx="68174" cy="28448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4" name="object 1004"/>
          <p:cNvSpPr/>
          <p:nvPr/>
        </p:nvSpPr>
        <p:spPr>
          <a:xfrm>
            <a:off x="2538444" y="3200361"/>
            <a:ext cx="71298" cy="30264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5" name="object 1005"/>
          <p:cNvSpPr/>
          <p:nvPr/>
        </p:nvSpPr>
        <p:spPr>
          <a:xfrm>
            <a:off x="2561494" y="2901308"/>
            <a:ext cx="62706" cy="342811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6" name="object 1006"/>
          <p:cNvSpPr/>
          <p:nvPr/>
        </p:nvSpPr>
        <p:spPr>
          <a:xfrm>
            <a:off x="2595626" y="2906776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30949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7" name="object 1007"/>
          <p:cNvSpPr/>
          <p:nvPr/>
        </p:nvSpPr>
        <p:spPr>
          <a:xfrm>
            <a:off x="2595626" y="29163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19050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8" name="object 1008"/>
          <p:cNvSpPr/>
          <p:nvPr/>
        </p:nvSpPr>
        <p:spPr>
          <a:xfrm>
            <a:off x="2614676" y="2916301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299593"/>
                </a:lnTo>
                <a:lnTo>
                  <a:pt x="0" y="3063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9" name="object 1009"/>
          <p:cNvSpPr/>
          <p:nvPr/>
        </p:nvSpPr>
        <p:spPr>
          <a:xfrm>
            <a:off x="2615406" y="3216275"/>
            <a:ext cx="33337" cy="15875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0" name="object 1010"/>
          <p:cNvSpPr/>
          <p:nvPr/>
        </p:nvSpPr>
        <p:spPr>
          <a:xfrm>
            <a:off x="2618581" y="3206736"/>
            <a:ext cx="86462" cy="23762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1" name="object 1011"/>
          <p:cNvSpPr/>
          <p:nvPr/>
        </p:nvSpPr>
        <p:spPr>
          <a:xfrm>
            <a:off x="2655919" y="3202051"/>
            <a:ext cx="64198" cy="30099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2" name="object 1012"/>
          <p:cNvSpPr/>
          <p:nvPr/>
        </p:nvSpPr>
        <p:spPr>
          <a:xfrm>
            <a:off x="2690081" y="3206736"/>
            <a:ext cx="59347" cy="23762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3" name="object 1013"/>
          <p:cNvSpPr/>
          <p:nvPr/>
        </p:nvSpPr>
        <p:spPr>
          <a:xfrm>
            <a:off x="2715481" y="320916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4" name="object 1014"/>
          <p:cNvSpPr/>
          <p:nvPr/>
        </p:nvSpPr>
        <p:spPr>
          <a:xfrm>
            <a:off x="1330325" y="2904483"/>
            <a:ext cx="22288" cy="336461"/>
          </a:xfrm>
          <a:prstGeom prst="rect">
            <a:avLst/>
          </a:prstGeom>
          <a:blipFill>
            <a:blip r:embed="rId17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5" name="object 1015"/>
          <p:cNvSpPr/>
          <p:nvPr/>
        </p:nvSpPr>
        <p:spPr>
          <a:xfrm>
            <a:off x="1331975" y="2906776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30949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6" name="object 1016"/>
          <p:cNvSpPr/>
          <p:nvPr/>
        </p:nvSpPr>
        <p:spPr>
          <a:xfrm>
            <a:off x="1331975" y="291630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7" name="object 1017"/>
          <p:cNvSpPr/>
          <p:nvPr/>
        </p:nvSpPr>
        <p:spPr>
          <a:xfrm>
            <a:off x="1344675" y="2916301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299593"/>
                </a:lnTo>
                <a:lnTo>
                  <a:pt x="0" y="3063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8" name="object 1018"/>
          <p:cNvSpPr/>
          <p:nvPr/>
        </p:nvSpPr>
        <p:spPr>
          <a:xfrm>
            <a:off x="1351025" y="3102001"/>
            <a:ext cx="26924" cy="141197"/>
          </a:xfrm>
          <a:prstGeom prst="rect">
            <a:avLst/>
          </a:prstGeom>
          <a:blipFill>
            <a:blip r:embed="rId17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9" name="object 1019"/>
          <p:cNvSpPr/>
          <p:nvPr/>
        </p:nvSpPr>
        <p:spPr>
          <a:xfrm>
            <a:off x="1352550" y="3106801"/>
            <a:ext cx="0" cy="109855"/>
          </a:xfrm>
          <a:custGeom>
            <a:avLst/>
            <a:gdLst/>
            <a:ahLst/>
            <a:cxnLst/>
            <a:rect l="l" t="t" r="r" b="b"/>
            <a:pathLst>
              <a:path h="109855">
                <a:moveTo>
                  <a:pt x="0" y="109474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0" name="object 1020"/>
          <p:cNvSpPr/>
          <p:nvPr/>
        </p:nvSpPr>
        <p:spPr>
          <a:xfrm>
            <a:off x="1352550" y="311467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1" name="object 1021"/>
          <p:cNvSpPr/>
          <p:nvPr/>
        </p:nvSpPr>
        <p:spPr>
          <a:xfrm>
            <a:off x="1371600" y="3114675"/>
            <a:ext cx="0" cy="107950"/>
          </a:xfrm>
          <a:custGeom>
            <a:avLst/>
            <a:gdLst/>
            <a:ahLst/>
            <a:cxnLst/>
            <a:rect l="l" t="t" r="r" b="b"/>
            <a:pathLst>
              <a:path h="107950">
                <a:moveTo>
                  <a:pt x="0" y="0"/>
                </a:moveTo>
                <a:lnTo>
                  <a:pt x="0" y="101219"/>
                </a:lnTo>
                <a:lnTo>
                  <a:pt x="0" y="1079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2" name="object 1022"/>
          <p:cNvSpPr/>
          <p:nvPr/>
        </p:nvSpPr>
        <p:spPr>
          <a:xfrm>
            <a:off x="1366893" y="3206736"/>
            <a:ext cx="41161" cy="23762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3" name="object 1023"/>
          <p:cNvSpPr/>
          <p:nvPr/>
        </p:nvSpPr>
        <p:spPr>
          <a:xfrm>
            <a:off x="1366868" y="3194050"/>
            <a:ext cx="75339" cy="38100"/>
          </a:xfrm>
          <a:prstGeom prst="rect">
            <a:avLst/>
          </a:prstGeom>
          <a:blipFill>
            <a:blip r:embed="rId17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4" name="object 1024"/>
          <p:cNvSpPr/>
          <p:nvPr/>
        </p:nvSpPr>
        <p:spPr>
          <a:xfrm>
            <a:off x="1385093" y="3187700"/>
            <a:ext cx="75413" cy="42799"/>
          </a:xfrm>
          <a:prstGeom prst="rect">
            <a:avLst/>
          </a:prstGeom>
          <a:blipFill>
            <a:blip r:embed="rId17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5" name="object 1025"/>
          <p:cNvSpPr/>
          <p:nvPr/>
        </p:nvSpPr>
        <p:spPr>
          <a:xfrm>
            <a:off x="1412969" y="3202051"/>
            <a:ext cx="62547" cy="30099"/>
          </a:xfrm>
          <a:prstGeom prst="rect">
            <a:avLst/>
          </a:prstGeom>
          <a:blipFill>
            <a:blip r:embed="rId17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6" name="object 1026"/>
          <p:cNvSpPr/>
          <p:nvPr/>
        </p:nvSpPr>
        <p:spPr>
          <a:xfrm>
            <a:off x="1445482" y="2853683"/>
            <a:ext cx="50006" cy="387261"/>
          </a:xfrm>
          <a:prstGeom prst="rect">
            <a:avLst/>
          </a:prstGeom>
          <a:blipFill>
            <a:blip r:embed="rId17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7" name="object 1027"/>
          <p:cNvSpPr/>
          <p:nvPr/>
        </p:nvSpPr>
        <p:spPr>
          <a:xfrm>
            <a:off x="1474850" y="2857500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35877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8" name="object 1028"/>
          <p:cNvSpPr/>
          <p:nvPr/>
        </p:nvSpPr>
        <p:spPr>
          <a:xfrm>
            <a:off x="1474850" y="286385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9" name="object 1029"/>
          <p:cNvSpPr/>
          <p:nvPr/>
        </p:nvSpPr>
        <p:spPr>
          <a:xfrm>
            <a:off x="1487550" y="2863850"/>
            <a:ext cx="0" cy="358775"/>
          </a:xfrm>
          <a:custGeom>
            <a:avLst/>
            <a:gdLst/>
            <a:ahLst/>
            <a:cxnLst/>
            <a:rect l="l" t="t" r="r" b="b"/>
            <a:pathLst>
              <a:path h="358775">
                <a:moveTo>
                  <a:pt x="0" y="0"/>
                </a:moveTo>
                <a:lnTo>
                  <a:pt x="0" y="352044"/>
                </a:lnTo>
                <a:lnTo>
                  <a:pt x="0" y="3587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0" name="object 1030"/>
          <p:cNvSpPr/>
          <p:nvPr/>
        </p:nvSpPr>
        <p:spPr>
          <a:xfrm>
            <a:off x="1493900" y="3160825"/>
            <a:ext cx="28575" cy="82373"/>
          </a:xfrm>
          <a:prstGeom prst="rect">
            <a:avLst/>
          </a:prstGeom>
          <a:blipFill>
            <a:blip r:embed="rId17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1" name="object 1031"/>
          <p:cNvSpPr/>
          <p:nvPr/>
        </p:nvSpPr>
        <p:spPr>
          <a:xfrm>
            <a:off x="1466055" y="3133788"/>
            <a:ext cx="76962" cy="106362"/>
          </a:xfrm>
          <a:prstGeom prst="rect">
            <a:avLst/>
          </a:prstGeom>
          <a:blipFill>
            <a:blip r:embed="rId17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2" name="object 1032"/>
          <p:cNvSpPr/>
          <p:nvPr/>
        </p:nvSpPr>
        <p:spPr>
          <a:xfrm>
            <a:off x="1516855" y="3132931"/>
            <a:ext cx="50006" cy="107093"/>
          </a:xfrm>
          <a:prstGeom prst="rect">
            <a:avLst/>
          </a:prstGeom>
          <a:blipFill>
            <a:blip r:embed="rId18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3" name="object 1033"/>
          <p:cNvSpPr/>
          <p:nvPr/>
        </p:nvSpPr>
        <p:spPr>
          <a:xfrm>
            <a:off x="1543907" y="3130613"/>
            <a:ext cx="48355" cy="112712"/>
          </a:xfrm>
          <a:prstGeom prst="rect">
            <a:avLst/>
          </a:prstGeom>
          <a:blipFill>
            <a:blip r:embed="rId18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4" name="object 1034"/>
          <p:cNvSpPr/>
          <p:nvPr/>
        </p:nvSpPr>
        <p:spPr>
          <a:xfrm>
            <a:off x="1562957" y="2896546"/>
            <a:ext cx="50006" cy="344398"/>
          </a:xfrm>
          <a:prstGeom prst="rect">
            <a:avLst/>
          </a:prstGeom>
          <a:blipFill>
            <a:blip r:embed="rId18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5" name="object 1035"/>
          <p:cNvSpPr/>
          <p:nvPr/>
        </p:nvSpPr>
        <p:spPr>
          <a:xfrm>
            <a:off x="1592325" y="2900426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3158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6" name="object 1036"/>
          <p:cNvSpPr/>
          <p:nvPr/>
        </p:nvSpPr>
        <p:spPr>
          <a:xfrm>
            <a:off x="1592325" y="290677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2700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7" name="object 1037"/>
          <p:cNvSpPr/>
          <p:nvPr/>
        </p:nvSpPr>
        <p:spPr>
          <a:xfrm>
            <a:off x="1605025" y="2906776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09118"/>
                </a:lnTo>
                <a:lnTo>
                  <a:pt x="0" y="315849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8" name="object 1038"/>
          <p:cNvSpPr/>
          <p:nvPr/>
        </p:nvSpPr>
        <p:spPr>
          <a:xfrm>
            <a:off x="1603482" y="3200361"/>
            <a:ext cx="49124" cy="30264"/>
          </a:xfrm>
          <a:prstGeom prst="rect">
            <a:avLst/>
          </a:prstGeom>
          <a:blipFill>
            <a:blip r:embed="rId18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9" name="object 1039"/>
          <p:cNvSpPr/>
          <p:nvPr/>
        </p:nvSpPr>
        <p:spPr>
          <a:xfrm>
            <a:off x="1602644" y="3194050"/>
            <a:ext cx="69786" cy="38100"/>
          </a:xfrm>
          <a:prstGeom prst="rect">
            <a:avLst/>
          </a:prstGeom>
          <a:blipFill>
            <a:blip r:embed="rId18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0" name="object 1040"/>
          <p:cNvSpPr/>
          <p:nvPr/>
        </p:nvSpPr>
        <p:spPr>
          <a:xfrm>
            <a:off x="1634331" y="2890989"/>
            <a:ext cx="50006" cy="349161"/>
          </a:xfrm>
          <a:prstGeom prst="rect">
            <a:avLst/>
          </a:prstGeom>
          <a:blipFill>
            <a:blip r:embed="rId1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1" name="object 1041"/>
          <p:cNvSpPr/>
          <p:nvPr/>
        </p:nvSpPr>
        <p:spPr>
          <a:xfrm>
            <a:off x="1665351" y="2892425"/>
            <a:ext cx="0" cy="323850"/>
          </a:xfrm>
          <a:custGeom>
            <a:avLst/>
            <a:gdLst/>
            <a:ahLst/>
            <a:cxnLst/>
            <a:rect l="l" t="t" r="r" b="b"/>
            <a:pathLst>
              <a:path h="323850">
                <a:moveTo>
                  <a:pt x="0" y="323850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2" name="object 1042"/>
          <p:cNvSpPr/>
          <p:nvPr/>
        </p:nvSpPr>
        <p:spPr>
          <a:xfrm>
            <a:off x="1665351" y="290042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3" name="object 1043"/>
          <p:cNvSpPr/>
          <p:nvPr/>
        </p:nvSpPr>
        <p:spPr>
          <a:xfrm>
            <a:off x="1676400" y="2900426"/>
            <a:ext cx="0" cy="322580"/>
          </a:xfrm>
          <a:custGeom>
            <a:avLst/>
            <a:gdLst/>
            <a:ahLst/>
            <a:cxnLst/>
            <a:rect l="l" t="t" r="r" b="b"/>
            <a:pathLst>
              <a:path h="322580">
                <a:moveTo>
                  <a:pt x="0" y="0"/>
                </a:moveTo>
                <a:lnTo>
                  <a:pt x="0" y="315468"/>
                </a:lnTo>
                <a:lnTo>
                  <a:pt x="0" y="322199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4" name="object 1044"/>
          <p:cNvSpPr/>
          <p:nvPr/>
        </p:nvSpPr>
        <p:spPr>
          <a:xfrm>
            <a:off x="1689100" y="3113096"/>
            <a:ext cx="20637" cy="126927"/>
          </a:xfrm>
          <a:prstGeom prst="rect">
            <a:avLst/>
          </a:prstGeom>
          <a:blipFill>
            <a:blip r:embed="rId18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5" name="object 1045"/>
          <p:cNvSpPr/>
          <p:nvPr/>
        </p:nvSpPr>
        <p:spPr>
          <a:xfrm>
            <a:off x="1686781" y="3001194"/>
            <a:ext cx="51594" cy="242798"/>
          </a:xfrm>
          <a:prstGeom prst="rect">
            <a:avLst/>
          </a:prstGeom>
          <a:blipFill>
            <a:blip r:embed="rId18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6" name="object 1046"/>
          <p:cNvSpPr/>
          <p:nvPr/>
        </p:nvSpPr>
        <p:spPr>
          <a:xfrm>
            <a:off x="1705831" y="2897339"/>
            <a:ext cx="49943" cy="342811"/>
          </a:xfrm>
          <a:prstGeom prst="rect">
            <a:avLst/>
          </a:prstGeom>
          <a:blipFill>
            <a:blip r:embed="rId18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7" name="object 1047"/>
          <p:cNvSpPr/>
          <p:nvPr/>
        </p:nvSpPr>
        <p:spPr>
          <a:xfrm>
            <a:off x="1732756" y="2896456"/>
            <a:ext cx="50006" cy="343694"/>
          </a:xfrm>
          <a:prstGeom prst="rect">
            <a:avLst/>
          </a:prstGeom>
          <a:blipFill>
            <a:blip r:embed="rId18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8" name="object 1048"/>
          <p:cNvSpPr/>
          <p:nvPr/>
        </p:nvSpPr>
        <p:spPr>
          <a:xfrm>
            <a:off x="1758156" y="2893371"/>
            <a:ext cx="50006" cy="350748"/>
          </a:xfrm>
          <a:prstGeom prst="rect">
            <a:avLst/>
          </a:prstGeom>
          <a:blipFill>
            <a:blip r:embed="rId1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9" name="object 1049"/>
          <p:cNvSpPr/>
          <p:nvPr/>
        </p:nvSpPr>
        <p:spPr>
          <a:xfrm>
            <a:off x="1777206" y="1911350"/>
            <a:ext cx="50006" cy="1328674"/>
          </a:xfrm>
          <a:prstGeom prst="rect">
            <a:avLst/>
          </a:prstGeom>
          <a:blipFill>
            <a:blip r:embed="rId19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0" name="object 1050"/>
          <p:cNvSpPr/>
          <p:nvPr/>
        </p:nvSpPr>
        <p:spPr>
          <a:xfrm>
            <a:off x="1808226" y="1913001"/>
            <a:ext cx="0" cy="1303655"/>
          </a:xfrm>
          <a:custGeom>
            <a:avLst/>
            <a:gdLst/>
            <a:ahLst/>
            <a:cxnLst/>
            <a:rect l="l" t="t" r="r" b="b"/>
            <a:pathLst>
              <a:path h="1303655">
                <a:moveTo>
                  <a:pt x="0" y="1303274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1" name="object 1051"/>
          <p:cNvSpPr/>
          <p:nvPr/>
        </p:nvSpPr>
        <p:spPr>
          <a:xfrm>
            <a:off x="1808226" y="192087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2" name="object 1052"/>
          <p:cNvSpPr/>
          <p:nvPr/>
        </p:nvSpPr>
        <p:spPr>
          <a:xfrm>
            <a:off x="1820926" y="1920875"/>
            <a:ext cx="0" cy="1301750"/>
          </a:xfrm>
          <a:custGeom>
            <a:avLst/>
            <a:gdLst/>
            <a:ahLst/>
            <a:cxnLst/>
            <a:rect l="l" t="t" r="r" b="b"/>
            <a:pathLst>
              <a:path h="1301750">
                <a:moveTo>
                  <a:pt x="0" y="0"/>
                </a:moveTo>
                <a:lnTo>
                  <a:pt x="0" y="1295019"/>
                </a:lnTo>
                <a:lnTo>
                  <a:pt x="0" y="130175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3" name="object 1053"/>
          <p:cNvSpPr/>
          <p:nvPr/>
        </p:nvSpPr>
        <p:spPr>
          <a:xfrm>
            <a:off x="1831975" y="2867933"/>
            <a:ext cx="22288" cy="372884"/>
          </a:xfrm>
          <a:prstGeom prst="rect">
            <a:avLst/>
          </a:prstGeom>
          <a:blipFill>
            <a:blip r:embed="rId19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4" name="object 1054"/>
          <p:cNvSpPr/>
          <p:nvPr/>
        </p:nvSpPr>
        <p:spPr>
          <a:xfrm>
            <a:off x="1829656" y="2816377"/>
            <a:ext cx="51594" cy="426948"/>
          </a:xfrm>
          <a:prstGeom prst="rect">
            <a:avLst/>
          </a:prstGeom>
          <a:blipFill>
            <a:blip r:embed="rId19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5" name="object 1055"/>
          <p:cNvSpPr/>
          <p:nvPr/>
        </p:nvSpPr>
        <p:spPr>
          <a:xfrm>
            <a:off x="1850231" y="2587688"/>
            <a:ext cx="50006" cy="652462"/>
          </a:xfrm>
          <a:prstGeom prst="rect">
            <a:avLst/>
          </a:prstGeom>
          <a:blipFill>
            <a:blip r:embed="rId19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6" name="object 1056"/>
          <p:cNvSpPr/>
          <p:nvPr/>
        </p:nvSpPr>
        <p:spPr>
          <a:xfrm>
            <a:off x="1875631" y="2271737"/>
            <a:ext cx="48419" cy="968286"/>
          </a:xfrm>
          <a:prstGeom prst="rect">
            <a:avLst/>
          </a:prstGeom>
          <a:blipFill>
            <a:blip r:embed="rId19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7" name="object 1057"/>
          <p:cNvSpPr/>
          <p:nvPr/>
        </p:nvSpPr>
        <p:spPr>
          <a:xfrm>
            <a:off x="1905000" y="2274823"/>
            <a:ext cx="0" cy="941705"/>
          </a:xfrm>
          <a:custGeom>
            <a:avLst/>
            <a:gdLst/>
            <a:ahLst/>
            <a:cxnLst/>
            <a:rect l="l" t="t" r="r" b="b"/>
            <a:pathLst>
              <a:path h="941705">
                <a:moveTo>
                  <a:pt x="0" y="941451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8" name="object 1058"/>
          <p:cNvSpPr/>
          <p:nvPr/>
        </p:nvSpPr>
        <p:spPr>
          <a:xfrm>
            <a:off x="1905000" y="228130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9" name="object 1059"/>
          <p:cNvSpPr/>
          <p:nvPr/>
        </p:nvSpPr>
        <p:spPr>
          <a:xfrm>
            <a:off x="1917700" y="2281301"/>
            <a:ext cx="0" cy="941705"/>
          </a:xfrm>
          <a:custGeom>
            <a:avLst/>
            <a:gdLst/>
            <a:ahLst/>
            <a:cxnLst/>
            <a:rect l="l" t="t" r="r" b="b"/>
            <a:pathLst>
              <a:path h="941705">
                <a:moveTo>
                  <a:pt x="0" y="0"/>
                </a:moveTo>
                <a:lnTo>
                  <a:pt x="0" y="934593"/>
                </a:lnTo>
                <a:lnTo>
                  <a:pt x="0" y="9413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0" name="object 1060"/>
          <p:cNvSpPr/>
          <p:nvPr/>
        </p:nvSpPr>
        <p:spPr>
          <a:xfrm>
            <a:off x="1932051" y="3084652"/>
            <a:ext cx="19050" cy="155498"/>
          </a:xfrm>
          <a:prstGeom prst="rect">
            <a:avLst/>
          </a:prstGeom>
          <a:blipFill>
            <a:blip r:embed="rId19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1" name="object 1061"/>
          <p:cNvSpPr/>
          <p:nvPr/>
        </p:nvSpPr>
        <p:spPr>
          <a:xfrm>
            <a:off x="1928081" y="2249512"/>
            <a:ext cx="42005" cy="990511"/>
          </a:xfrm>
          <a:prstGeom prst="rect">
            <a:avLst/>
          </a:prstGeom>
          <a:blipFill>
            <a:blip r:embed="rId19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2" name="object 1062"/>
          <p:cNvSpPr/>
          <p:nvPr/>
        </p:nvSpPr>
        <p:spPr>
          <a:xfrm>
            <a:off x="1951101" y="2252726"/>
            <a:ext cx="0" cy="963930"/>
          </a:xfrm>
          <a:custGeom>
            <a:avLst/>
            <a:gdLst/>
            <a:ahLst/>
            <a:cxnLst/>
            <a:rect l="l" t="t" r="r" b="b"/>
            <a:pathLst>
              <a:path h="963930">
                <a:moveTo>
                  <a:pt x="0" y="9635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3" name="object 1063"/>
          <p:cNvSpPr/>
          <p:nvPr/>
        </p:nvSpPr>
        <p:spPr>
          <a:xfrm>
            <a:off x="1951101" y="22590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4" name="object 1064"/>
          <p:cNvSpPr/>
          <p:nvPr/>
        </p:nvSpPr>
        <p:spPr>
          <a:xfrm>
            <a:off x="1963801" y="2259076"/>
            <a:ext cx="0" cy="963930"/>
          </a:xfrm>
          <a:custGeom>
            <a:avLst/>
            <a:gdLst/>
            <a:ahLst/>
            <a:cxnLst/>
            <a:rect l="l" t="t" r="r" b="b"/>
            <a:pathLst>
              <a:path h="963930">
                <a:moveTo>
                  <a:pt x="0" y="0"/>
                </a:moveTo>
                <a:lnTo>
                  <a:pt x="0" y="956818"/>
                </a:lnTo>
                <a:lnTo>
                  <a:pt x="0" y="963549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5" name="object 1065"/>
          <p:cNvSpPr/>
          <p:nvPr/>
        </p:nvSpPr>
        <p:spPr>
          <a:xfrm>
            <a:off x="2001901" y="3164000"/>
            <a:ext cx="20637" cy="76023"/>
          </a:xfrm>
          <a:prstGeom prst="rect">
            <a:avLst/>
          </a:prstGeom>
          <a:blipFill>
            <a:blip r:embed="rId19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6" name="object 1066"/>
          <p:cNvSpPr/>
          <p:nvPr/>
        </p:nvSpPr>
        <p:spPr>
          <a:xfrm>
            <a:off x="1999456" y="31908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7" name="object 1067"/>
          <p:cNvSpPr/>
          <p:nvPr/>
        </p:nvSpPr>
        <p:spPr>
          <a:xfrm>
            <a:off x="1986057" y="2314600"/>
            <a:ext cx="80931" cy="925423"/>
          </a:xfrm>
          <a:prstGeom prst="rect">
            <a:avLst/>
          </a:prstGeom>
          <a:blipFill>
            <a:blip r:embed="rId19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8" name="object 1068"/>
          <p:cNvSpPr/>
          <p:nvPr/>
        </p:nvSpPr>
        <p:spPr>
          <a:xfrm>
            <a:off x="2043906" y="1674876"/>
            <a:ext cx="50006" cy="1565148"/>
          </a:xfrm>
          <a:prstGeom prst="rect">
            <a:avLst/>
          </a:prstGeom>
          <a:blipFill>
            <a:blip r:embed="rId20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9" name="object 1069"/>
          <p:cNvSpPr/>
          <p:nvPr/>
        </p:nvSpPr>
        <p:spPr>
          <a:xfrm>
            <a:off x="2074926" y="1676400"/>
            <a:ext cx="0" cy="1539875"/>
          </a:xfrm>
          <a:custGeom>
            <a:avLst/>
            <a:gdLst/>
            <a:ahLst/>
            <a:cxnLst/>
            <a:rect l="l" t="t" r="r" b="b"/>
            <a:pathLst>
              <a:path h="1539875">
                <a:moveTo>
                  <a:pt x="0" y="153987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0" name="object 1070"/>
          <p:cNvSpPr/>
          <p:nvPr/>
        </p:nvSpPr>
        <p:spPr>
          <a:xfrm>
            <a:off x="2074926" y="168440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1" name="object 1071"/>
          <p:cNvSpPr/>
          <p:nvPr/>
        </p:nvSpPr>
        <p:spPr>
          <a:xfrm>
            <a:off x="2087626" y="1684401"/>
            <a:ext cx="0" cy="1538605"/>
          </a:xfrm>
          <a:custGeom>
            <a:avLst/>
            <a:gdLst/>
            <a:ahLst/>
            <a:cxnLst/>
            <a:rect l="l" t="t" r="r" b="b"/>
            <a:pathLst>
              <a:path h="1538605">
                <a:moveTo>
                  <a:pt x="0" y="0"/>
                </a:moveTo>
                <a:lnTo>
                  <a:pt x="0" y="1531493"/>
                </a:lnTo>
                <a:lnTo>
                  <a:pt x="0" y="15382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2" name="object 1072"/>
          <p:cNvSpPr/>
          <p:nvPr/>
        </p:nvSpPr>
        <p:spPr>
          <a:xfrm>
            <a:off x="2093976" y="2285358"/>
            <a:ext cx="20637" cy="95558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3" name="object 1073"/>
          <p:cNvSpPr/>
          <p:nvPr/>
        </p:nvSpPr>
        <p:spPr>
          <a:xfrm>
            <a:off x="2093976" y="2287651"/>
            <a:ext cx="0" cy="929005"/>
          </a:xfrm>
          <a:custGeom>
            <a:avLst/>
            <a:gdLst/>
            <a:ahLst/>
            <a:cxnLst/>
            <a:rect l="l" t="t" r="r" b="b"/>
            <a:pathLst>
              <a:path h="929005">
                <a:moveTo>
                  <a:pt x="0" y="928624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4" name="object 1074"/>
          <p:cNvSpPr/>
          <p:nvPr/>
        </p:nvSpPr>
        <p:spPr>
          <a:xfrm>
            <a:off x="2093976" y="229552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2573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5" name="object 1075"/>
          <p:cNvSpPr/>
          <p:nvPr/>
        </p:nvSpPr>
        <p:spPr>
          <a:xfrm>
            <a:off x="2106676" y="2295525"/>
            <a:ext cx="0" cy="927100"/>
          </a:xfrm>
          <a:custGeom>
            <a:avLst/>
            <a:gdLst/>
            <a:ahLst/>
            <a:cxnLst/>
            <a:rect l="l" t="t" r="r" b="b"/>
            <a:pathLst>
              <a:path h="927100">
                <a:moveTo>
                  <a:pt x="0" y="0"/>
                </a:moveTo>
                <a:lnTo>
                  <a:pt x="0" y="920369"/>
                </a:lnTo>
                <a:lnTo>
                  <a:pt x="0" y="92710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6" name="object 1076"/>
          <p:cNvSpPr/>
          <p:nvPr/>
        </p:nvSpPr>
        <p:spPr>
          <a:xfrm>
            <a:off x="2119376" y="2897339"/>
            <a:ext cx="20574" cy="342811"/>
          </a:xfrm>
          <a:prstGeom prst="rect">
            <a:avLst/>
          </a:prstGeom>
          <a:blipFill>
            <a:blip r:embed="rId20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7" name="object 1077"/>
          <p:cNvSpPr/>
          <p:nvPr/>
        </p:nvSpPr>
        <p:spPr>
          <a:xfrm>
            <a:off x="2120900" y="2900426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3158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8" name="object 1078"/>
          <p:cNvSpPr/>
          <p:nvPr/>
        </p:nvSpPr>
        <p:spPr>
          <a:xfrm>
            <a:off x="2120900" y="29067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9" name="object 1079"/>
          <p:cNvSpPr/>
          <p:nvPr/>
        </p:nvSpPr>
        <p:spPr>
          <a:xfrm>
            <a:off x="2133600" y="2906776"/>
            <a:ext cx="0" cy="316230"/>
          </a:xfrm>
          <a:custGeom>
            <a:avLst/>
            <a:gdLst/>
            <a:ahLst/>
            <a:cxnLst/>
            <a:rect l="l" t="t" r="r" b="b"/>
            <a:pathLst>
              <a:path h="316230">
                <a:moveTo>
                  <a:pt x="0" y="0"/>
                </a:moveTo>
                <a:lnTo>
                  <a:pt x="0" y="309118"/>
                </a:lnTo>
                <a:lnTo>
                  <a:pt x="0" y="315849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0" name="object 1080"/>
          <p:cNvSpPr/>
          <p:nvPr/>
        </p:nvSpPr>
        <p:spPr>
          <a:xfrm>
            <a:off x="2144776" y="3127395"/>
            <a:ext cx="20574" cy="112628"/>
          </a:xfrm>
          <a:prstGeom prst="rect">
            <a:avLst/>
          </a:prstGeom>
          <a:blipFill>
            <a:blip r:embed="rId20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1" name="object 1081"/>
          <p:cNvSpPr/>
          <p:nvPr/>
        </p:nvSpPr>
        <p:spPr>
          <a:xfrm>
            <a:off x="2146300" y="313055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7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2" name="object 1082"/>
          <p:cNvSpPr/>
          <p:nvPr/>
        </p:nvSpPr>
        <p:spPr>
          <a:xfrm>
            <a:off x="2146300" y="31369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3" name="object 1083"/>
          <p:cNvSpPr/>
          <p:nvPr/>
        </p:nvSpPr>
        <p:spPr>
          <a:xfrm>
            <a:off x="2159000" y="313690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0"/>
                </a:moveTo>
                <a:lnTo>
                  <a:pt x="0" y="78994"/>
                </a:lnTo>
                <a:lnTo>
                  <a:pt x="0" y="857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4" name="object 1084"/>
          <p:cNvSpPr/>
          <p:nvPr/>
        </p:nvSpPr>
        <p:spPr>
          <a:xfrm>
            <a:off x="2158206" y="3216275"/>
            <a:ext cx="34925" cy="15875"/>
          </a:xfrm>
          <a:prstGeom prst="rect">
            <a:avLst/>
          </a:prstGeom>
          <a:blipFill>
            <a:blip r:embed="rId20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5" name="object 1085"/>
          <p:cNvSpPr/>
          <p:nvPr/>
        </p:nvSpPr>
        <p:spPr>
          <a:xfrm>
            <a:off x="2161381" y="3200361"/>
            <a:ext cx="64186" cy="30264"/>
          </a:xfrm>
          <a:prstGeom prst="rect">
            <a:avLst/>
          </a:prstGeom>
          <a:blipFill>
            <a:blip r:embed="rId20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6" name="object 1086"/>
          <p:cNvSpPr/>
          <p:nvPr/>
        </p:nvSpPr>
        <p:spPr>
          <a:xfrm>
            <a:off x="2177319" y="3187761"/>
            <a:ext cx="82550" cy="42865"/>
          </a:xfrm>
          <a:prstGeom prst="rect">
            <a:avLst/>
          </a:prstGeom>
          <a:blipFill>
            <a:blip r:embed="rId20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7" name="object 1087"/>
          <p:cNvSpPr/>
          <p:nvPr/>
        </p:nvSpPr>
        <p:spPr>
          <a:xfrm>
            <a:off x="2213831" y="319881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8" name="object 1088"/>
          <p:cNvSpPr/>
          <p:nvPr/>
        </p:nvSpPr>
        <p:spPr>
          <a:xfrm>
            <a:off x="2217801" y="318770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9" name="object 1089"/>
          <p:cNvSpPr/>
          <p:nvPr/>
        </p:nvSpPr>
        <p:spPr>
          <a:xfrm>
            <a:off x="2226531" y="3205162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0" name="object 1090"/>
          <p:cNvSpPr/>
          <p:nvPr/>
        </p:nvSpPr>
        <p:spPr>
          <a:xfrm>
            <a:off x="2263775" y="321944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2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1" name="object 1091"/>
          <p:cNvSpPr/>
          <p:nvPr/>
        </p:nvSpPr>
        <p:spPr>
          <a:xfrm>
            <a:off x="2262251" y="3206736"/>
            <a:ext cx="20637" cy="2211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2" name="object 1092"/>
          <p:cNvSpPr/>
          <p:nvPr/>
        </p:nvSpPr>
        <p:spPr>
          <a:xfrm>
            <a:off x="2252694" y="3202051"/>
            <a:ext cx="66586" cy="28448"/>
          </a:xfrm>
          <a:prstGeom prst="rect">
            <a:avLst/>
          </a:prstGeom>
          <a:blipFill>
            <a:blip r:embed="rId20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3" name="object 1093"/>
          <p:cNvSpPr/>
          <p:nvPr/>
        </p:nvSpPr>
        <p:spPr>
          <a:xfrm>
            <a:off x="2278094" y="3163206"/>
            <a:ext cx="50768" cy="77610"/>
          </a:xfrm>
          <a:prstGeom prst="rect">
            <a:avLst/>
          </a:prstGeom>
          <a:blipFill>
            <a:blip r:embed="rId20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4" name="object 1094"/>
          <p:cNvSpPr/>
          <p:nvPr/>
        </p:nvSpPr>
        <p:spPr>
          <a:xfrm>
            <a:off x="2278856" y="2905277"/>
            <a:ext cx="75406" cy="334873"/>
          </a:xfrm>
          <a:prstGeom prst="rect">
            <a:avLst/>
          </a:prstGeom>
          <a:blipFill>
            <a:blip r:embed="rId20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5" name="object 1095"/>
          <p:cNvSpPr/>
          <p:nvPr/>
        </p:nvSpPr>
        <p:spPr>
          <a:xfrm>
            <a:off x="2335276" y="2906776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30949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6" name="object 1096"/>
          <p:cNvSpPr/>
          <p:nvPr/>
        </p:nvSpPr>
        <p:spPr>
          <a:xfrm>
            <a:off x="2335276" y="291630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7" name="object 1097"/>
          <p:cNvSpPr/>
          <p:nvPr/>
        </p:nvSpPr>
        <p:spPr>
          <a:xfrm>
            <a:off x="2347976" y="2916301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299593"/>
                </a:lnTo>
                <a:lnTo>
                  <a:pt x="0" y="3063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8" name="object 1098"/>
          <p:cNvSpPr/>
          <p:nvPr/>
        </p:nvSpPr>
        <p:spPr>
          <a:xfrm>
            <a:off x="2370194" y="3206736"/>
            <a:ext cx="41161" cy="23762"/>
          </a:xfrm>
          <a:prstGeom prst="rect">
            <a:avLst/>
          </a:prstGeom>
          <a:blipFill>
            <a:blip r:embed="rId20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9" name="object 1099"/>
          <p:cNvSpPr/>
          <p:nvPr/>
        </p:nvSpPr>
        <p:spPr>
          <a:xfrm>
            <a:off x="2370169" y="3127395"/>
            <a:ext cx="55594" cy="112628"/>
          </a:xfrm>
          <a:prstGeom prst="rect">
            <a:avLst/>
          </a:prstGeom>
          <a:blipFill>
            <a:blip r:embed="rId2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0" name="object 1100"/>
          <p:cNvSpPr/>
          <p:nvPr/>
        </p:nvSpPr>
        <p:spPr>
          <a:xfrm>
            <a:off x="2406650" y="3130550"/>
            <a:ext cx="0" cy="85725"/>
          </a:xfrm>
          <a:custGeom>
            <a:avLst/>
            <a:gdLst/>
            <a:ahLst/>
            <a:cxnLst/>
            <a:rect l="l" t="t" r="r" b="b"/>
            <a:pathLst>
              <a:path h="85725">
                <a:moveTo>
                  <a:pt x="0" y="857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1" name="object 1101"/>
          <p:cNvSpPr/>
          <p:nvPr/>
        </p:nvSpPr>
        <p:spPr>
          <a:xfrm>
            <a:off x="2402681" y="3081477"/>
            <a:ext cx="77057" cy="161848"/>
          </a:xfrm>
          <a:prstGeom prst="rect">
            <a:avLst/>
          </a:prstGeom>
          <a:blipFill>
            <a:blip r:embed="rId2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2" name="object 1102"/>
          <p:cNvSpPr/>
          <p:nvPr/>
        </p:nvSpPr>
        <p:spPr>
          <a:xfrm>
            <a:off x="2448781" y="2848000"/>
            <a:ext cx="50006" cy="392023"/>
          </a:xfrm>
          <a:prstGeom prst="rect">
            <a:avLst/>
          </a:prstGeom>
          <a:blipFill>
            <a:blip r:embed="rId2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3" name="object 1103"/>
          <p:cNvSpPr/>
          <p:nvPr/>
        </p:nvSpPr>
        <p:spPr>
          <a:xfrm>
            <a:off x="2478151" y="2847975"/>
            <a:ext cx="0" cy="368300"/>
          </a:xfrm>
          <a:custGeom>
            <a:avLst/>
            <a:gdLst/>
            <a:ahLst/>
            <a:cxnLst/>
            <a:rect l="l" t="t" r="r" b="b"/>
            <a:pathLst>
              <a:path h="368300">
                <a:moveTo>
                  <a:pt x="0" y="368300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4" name="object 1104"/>
          <p:cNvSpPr/>
          <p:nvPr/>
        </p:nvSpPr>
        <p:spPr>
          <a:xfrm>
            <a:off x="2478151" y="28575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5" name="object 1105"/>
          <p:cNvSpPr/>
          <p:nvPr/>
        </p:nvSpPr>
        <p:spPr>
          <a:xfrm>
            <a:off x="2490851" y="2857500"/>
            <a:ext cx="0" cy="365125"/>
          </a:xfrm>
          <a:custGeom>
            <a:avLst/>
            <a:gdLst/>
            <a:ahLst/>
            <a:cxnLst/>
            <a:rect l="l" t="t" r="r" b="b"/>
            <a:pathLst>
              <a:path h="365125">
                <a:moveTo>
                  <a:pt x="0" y="0"/>
                </a:moveTo>
                <a:lnTo>
                  <a:pt x="0" y="358394"/>
                </a:lnTo>
                <a:lnTo>
                  <a:pt x="0" y="3651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6" name="object 1106"/>
          <p:cNvSpPr/>
          <p:nvPr/>
        </p:nvSpPr>
        <p:spPr>
          <a:xfrm>
            <a:off x="2489307" y="3200361"/>
            <a:ext cx="49124" cy="30264"/>
          </a:xfrm>
          <a:prstGeom prst="rect">
            <a:avLst/>
          </a:prstGeom>
          <a:blipFill>
            <a:blip r:embed="rId2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7" name="object 1107"/>
          <p:cNvSpPr/>
          <p:nvPr/>
        </p:nvSpPr>
        <p:spPr>
          <a:xfrm>
            <a:off x="2488469" y="3194050"/>
            <a:ext cx="72111" cy="36449"/>
          </a:xfrm>
          <a:prstGeom prst="rect">
            <a:avLst/>
          </a:prstGeom>
          <a:blipFill>
            <a:blip r:embed="rId2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8" name="object 1108"/>
          <p:cNvSpPr/>
          <p:nvPr/>
        </p:nvSpPr>
        <p:spPr>
          <a:xfrm>
            <a:off x="2513044" y="3202051"/>
            <a:ext cx="68174" cy="28448"/>
          </a:xfrm>
          <a:prstGeom prst="rect">
            <a:avLst/>
          </a:prstGeom>
          <a:blipFill>
            <a:blip r:embed="rId2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9" name="object 1109"/>
          <p:cNvSpPr/>
          <p:nvPr/>
        </p:nvSpPr>
        <p:spPr>
          <a:xfrm>
            <a:off x="2538444" y="3200361"/>
            <a:ext cx="71298" cy="30264"/>
          </a:xfrm>
          <a:prstGeom prst="rect">
            <a:avLst/>
          </a:prstGeom>
          <a:blipFill>
            <a:blip r:embed="rId2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0" name="object 1110"/>
          <p:cNvSpPr/>
          <p:nvPr/>
        </p:nvSpPr>
        <p:spPr>
          <a:xfrm>
            <a:off x="2561494" y="2901308"/>
            <a:ext cx="62706" cy="342811"/>
          </a:xfrm>
          <a:prstGeom prst="rect">
            <a:avLst/>
          </a:prstGeom>
          <a:blipFill>
            <a:blip r:embed="rId2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1" name="object 1111"/>
          <p:cNvSpPr/>
          <p:nvPr/>
        </p:nvSpPr>
        <p:spPr>
          <a:xfrm>
            <a:off x="2595626" y="2906776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30949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2" name="object 1112"/>
          <p:cNvSpPr/>
          <p:nvPr/>
        </p:nvSpPr>
        <p:spPr>
          <a:xfrm>
            <a:off x="2595626" y="29163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19050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3" name="object 1113"/>
          <p:cNvSpPr/>
          <p:nvPr/>
        </p:nvSpPr>
        <p:spPr>
          <a:xfrm>
            <a:off x="2614676" y="2916301"/>
            <a:ext cx="0" cy="306705"/>
          </a:xfrm>
          <a:custGeom>
            <a:avLst/>
            <a:gdLst/>
            <a:ahLst/>
            <a:cxnLst/>
            <a:rect l="l" t="t" r="r" b="b"/>
            <a:pathLst>
              <a:path h="306705">
                <a:moveTo>
                  <a:pt x="0" y="0"/>
                </a:moveTo>
                <a:lnTo>
                  <a:pt x="0" y="299593"/>
                </a:lnTo>
                <a:lnTo>
                  <a:pt x="0" y="30632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4" name="object 1114"/>
          <p:cNvSpPr/>
          <p:nvPr/>
        </p:nvSpPr>
        <p:spPr>
          <a:xfrm>
            <a:off x="2615406" y="3216275"/>
            <a:ext cx="33337" cy="15875"/>
          </a:xfrm>
          <a:prstGeom prst="rect">
            <a:avLst/>
          </a:prstGeom>
          <a:blipFill>
            <a:blip r:embed="rId2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5" name="object 1115"/>
          <p:cNvSpPr/>
          <p:nvPr/>
        </p:nvSpPr>
        <p:spPr>
          <a:xfrm>
            <a:off x="2618581" y="3206736"/>
            <a:ext cx="86462" cy="23762"/>
          </a:xfrm>
          <a:prstGeom prst="rect">
            <a:avLst/>
          </a:prstGeom>
          <a:blipFill>
            <a:blip r:embed="rId2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6" name="object 1116"/>
          <p:cNvSpPr/>
          <p:nvPr/>
        </p:nvSpPr>
        <p:spPr>
          <a:xfrm>
            <a:off x="2655919" y="3202051"/>
            <a:ext cx="64198" cy="30099"/>
          </a:xfrm>
          <a:prstGeom prst="rect">
            <a:avLst/>
          </a:prstGeom>
          <a:blipFill>
            <a:blip r:embed="rId2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7" name="object 1117"/>
          <p:cNvSpPr/>
          <p:nvPr/>
        </p:nvSpPr>
        <p:spPr>
          <a:xfrm>
            <a:off x="2690081" y="3206736"/>
            <a:ext cx="59347" cy="23762"/>
          </a:xfrm>
          <a:prstGeom prst="rect">
            <a:avLst/>
          </a:prstGeom>
          <a:blipFill>
            <a:blip r:embed="rId2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8" name="object 1118"/>
          <p:cNvSpPr/>
          <p:nvPr/>
        </p:nvSpPr>
        <p:spPr>
          <a:xfrm>
            <a:off x="2708369" y="3202051"/>
            <a:ext cx="68174" cy="28448"/>
          </a:xfrm>
          <a:prstGeom prst="rect">
            <a:avLst/>
          </a:prstGeom>
          <a:blipFill>
            <a:blip r:embed="rId2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9" name="object 1119"/>
          <p:cNvSpPr/>
          <p:nvPr/>
        </p:nvSpPr>
        <p:spPr>
          <a:xfrm>
            <a:off x="2727419" y="3187761"/>
            <a:ext cx="78486" cy="42865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0" name="object 1120"/>
          <p:cNvSpPr/>
          <p:nvPr/>
        </p:nvSpPr>
        <p:spPr>
          <a:xfrm>
            <a:off x="2743993" y="3156093"/>
            <a:ext cx="65945" cy="84057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1" name="object 1121"/>
          <p:cNvSpPr/>
          <p:nvPr/>
        </p:nvSpPr>
        <p:spPr>
          <a:xfrm>
            <a:off x="2786856" y="2900298"/>
            <a:ext cx="50006" cy="34290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2" name="object 1122"/>
          <p:cNvSpPr/>
          <p:nvPr/>
        </p:nvSpPr>
        <p:spPr>
          <a:xfrm>
            <a:off x="2809875" y="2906776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30949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3" name="object 1123"/>
          <p:cNvSpPr/>
          <p:nvPr/>
        </p:nvSpPr>
        <p:spPr>
          <a:xfrm>
            <a:off x="2809875" y="291299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4" name="object 1124"/>
          <p:cNvSpPr/>
          <p:nvPr/>
        </p:nvSpPr>
        <p:spPr>
          <a:xfrm>
            <a:off x="2830576" y="2912998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0"/>
                </a:moveTo>
                <a:lnTo>
                  <a:pt x="0" y="302895"/>
                </a:lnTo>
                <a:lnTo>
                  <a:pt x="0" y="3096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5" name="object 1125"/>
          <p:cNvSpPr/>
          <p:nvPr/>
        </p:nvSpPr>
        <p:spPr>
          <a:xfrm>
            <a:off x="2821031" y="3200361"/>
            <a:ext cx="49124" cy="30264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6" name="object 1126"/>
          <p:cNvSpPr/>
          <p:nvPr/>
        </p:nvSpPr>
        <p:spPr>
          <a:xfrm>
            <a:off x="2820193" y="3194050"/>
            <a:ext cx="72238" cy="36449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7" name="object 1127"/>
          <p:cNvSpPr/>
          <p:nvPr/>
        </p:nvSpPr>
        <p:spPr>
          <a:xfrm>
            <a:off x="2858356" y="320916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8" name="object 1128"/>
          <p:cNvSpPr/>
          <p:nvPr/>
        </p:nvSpPr>
        <p:spPr>
          <a:xfrm>
            <a:off x="2862326" y="320992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9" name="object 1129"/>
          <p:cNvSpPr/>
          <p:nvPr/>
        </p:nvSpPr>
        <p:spPr>
          <a:xfrm>
            <a:off x="2871056" y="32162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0" name="object 1130"/>
          <p:cNvSpPr/>
          <p:nvPr/>
        </p:nvSpPr>
        <p:spPr>
          <a:xfrm>
            <a:off x="2933700" y="321944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2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1" name="object 1131"/>
          <p:cNvSpPr/>
          <p:nvPr/>
        </p:nvSpPr>
        <p:spPr>
          <a:xfrm>
            <a:off x="2932176" y="3206736"/>
            <a:ext cx="20637" cy="2211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2" name="object 1132"/>
          <p:cNvSpPr/>
          <p:nvPr/>
        </p:nvSpPr>
        <p:spPr>
          <a:xfrm>
            <a:off x="2922619" y="3136140"/>
            <a:ext cx="58706" cy="107852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3" name="object 1133"/>
          <p:cNvSpPr/>
          <p:nvPr/>
        </p:nvSpPr>
        <p:spPr>
          <a:xfrm>
            <a:off x="2948781" y="2595587"/>
            <a:ext cx="50006" cy="644436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4" name="object 1134"/>
          <p:cNvSpPr/>
          <p:nvPr/>
        </p:nvSpPr>
        <p:spPr>
          <a:xfrm>
            <a:off x="2975831" y="2580633"/>
            <a:ext cx="50006" cy="660311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5" name="object 1135"/>
          <p:cNvSpPr/>
          <p:nvPr/>
        </p:nvSpPr>
        <p:spPr>
          <a:xfrm>
            <a:off x="3001231" y="1447927"/>
            <a:ext cx="50006" cy="1795399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6" name="object 1136"/>
          <p:cNvSpPr/>
          <p:nvPr/>
        </p:nvSpPr>
        <p:spPr>
          <a:xfrm>
            <a:off x="3025775" y="1454150"/>
            <a:ext cx="0" cy="1762125"/>
          </a:xfrm>
          <a:custGeom>
            <a:avLst/>
            <a:gdLst/>
            <a:ahLst/>
            <a:cxnLst/>
            <a:rect l="l" t="t" r="r" b="b"/>
            <a:pathLst>
              <a:path h="1762125">
                <a:moveTo>
                  <a:pt x="0" y="17621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7" name="object 1137"/>
          <p:cNvSpPr/>
          <p:nvPr/>
        </p:nvSpPr>
        <p:spPr>
          <a:xfrm>
            <a:off x="3025775" y="14605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8" name="object 1138"/>
          <p:cNvSpPr/>
          <p:nvPr/>
        </p:nvSpPr>
        <p:spPr>
          <a:xfrm>
            <a:off x="3044825" y="1460500"/>
            <a:ext cx="0" cy="1762125"/>
          </a:xfrm>
          <a:custGeom>
            <a:avLst/>
            <a:gdLst/>
            <a:ahLst/>
            <a:cxnLst/>
            <a:rect l="l" t="t" r="r" b="b"/>
            <a:pathLst>
              <a:path h="1762125">
                <a:moveTo>
                  <a:pt x="0" y="0"/>
                </a:moveTo>
                <a:lnTo>
                  <a:pt x="0" y="1755394"/>
                </a:lnTo>
                <a:lnTo>
                  <a:pt x="0" y="17621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9" name="object 1139"/>
          <p:cNvSpPr/>
          <p:nvPr/>
        </p:nvSpPr>
        <p:spPr>
          <a:xfrm>
            <a:off x="3049651" y="2752750"/>
            <a:ext cx="20637" cy="487273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0" name="object 1140"/>
          <p:cNvSpPr/>
          <p:nvPr/>
        </p:nvSpPr>
        <p:spPr>
          <a:xfrm>
            <a:off x="3047206" y="2694933"/>
            <a:ext cx="50006" cy="546011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1" name="object 1141"/>
          <p:cNvSpPr/>
          <p:nvPr/>
        </p:nvSpPr>
        <p:spPr>
          <a:xfrm>
            <a:off x="3072606" y="1982851"/>
            <a:ext cx="51657" cy="1257300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2" name="object 1142"/>
          <p:cNvSpPr/>
          <p:nvPr/>
        </p:nvSpPr>
        <p:spPr>
          <a:xfrm>
            <a:off x="3103626" y="1986026"/>
            <a:ext cx="0" cy="1230630"/>
          </a:xfrm>
          <a:custGeom>
            <a:avLst/>
            <a:gdLst/>
            <a:ahLst/>
            <a:cxnLst/>
            <a:rect l="l" t="t" r="r" b="b"/>
            <a:pathLst>
              <a:path h="1230630">
                <a:moveTo>
                  <a:pt x="0" y="12302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3" name="object 1143"/>
          <p:cNvSpPr/>
          <p:nvPr/>
        </p:nvSpPr>
        <p:spPr>
          <a:xfrm>
            <a:off x="3103626" y="19923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4" name="object 1144"/>
          <p:cNvSpPr/>
          <p:nvPr/>
        </p:nvSpPr>
        <p:spPr>
          <a:xfrm>
            <a:off x="3116326" y="1992376"/>
            <a:ext cx="0" cy="1230630"/>
          </a:xfrm>
          <a:custGeom>
            <a:avLst/>
            <a:gdLst/>
            <a:ahLst/>
            <a:cxnLst/>
            <a:rect l="l" t="t" r="r" b="b"/>
            <a:pathLst>
              <a:path h="1230630">
                <a:moveTo>
                  <a:pt x="0" y="0"/>
                </a:moveTo>
                <a:lnTo>
                  <a:pt x="0" y="1223518"/>
                </a:lnTo>
                <a:lnTo>
                  <a:pt x="0" y="1230249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5" name="object 1145"/>
          <p:cNvSpPr/>
          <p:nvPr/>
        </p:nvSpPr>
        <p:spPr>
          <a:xfrm>
            <a:off x="3122676" y="2595587"/>
            <a:ext cx="20637" cy="644436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6" name="object 1146"/>
          <p:cNvSpPr/>
          <p:nvPr/>
        </p:nvSpPr>
        <p:spPr>
          <a:xfrm>
            <a:off x="3122676" y="2597150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6191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7" name="object 1147"/>
          <p:cNvSpPr/>
          <p:nvPr/>
        </p:nvSpPr>
        <p:spPr>
          <a:xfrm>
            <a:off x="3122676" y="260515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8" name="object 1148"/>
          <p:cNvSpPr/>
          <p:nvPr/>
        </p:nvSpPr>
        <p:spPr>
          <a:xfrm>
            <a:off x="3136900" y="2605151"/>
            <a:ext cx="0" cy="617855"/>
          </a:xfrm>
          <a:custGeom>
            <a:avLst/>
            <a:gdLst/>
            <a:ahLst/>
            <a:cxnLst/>
            <a:rect l="l" t="t" r="r" b="b"/>
            <a:pathLst>
              <a:path h="617855">
                <a:moveTo>
                  <a:pt x="0" y="0"/>
                </a:moveTo>
                <a:lnTo>
                  <a:pt x="0" y="610743"/>
                </a:lnTo>
                <a:lnTo>
                  <a:pt x="0" y="6174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9" name="object 1149"/>
          <p:cNvSpPr/>
          <p:nvPr/>
        </p:nvSpPr>
        <p:spPr>
          <a:xfrm>
            <a:off x="3148076" y="2789262"/>
            <a:ext cx="20637" cy="450761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0" name="object 1150"/>
          <p:cNvSpPr/>
          <p:nvPr/>
        </p:nvSpPr>
        <p:spPr>
          <a:xfrm>
            <a:off x="3149600" y="2790825"/>
            <a:ext cx="0" cy="425450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425450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1" name="object 1151"/>
          <p:cNvSpPr/>
          <p:nvPr/>
        </p:nvSpPr>
        <p:spPr>
          <a:xfrm>
            <a:off x="3149600" y="279869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2" name="object 1152"/>
          <p:cNvSpPr/>
          <p:nvPr/>
        </p:nvSpPr>
        <p:spPr>
          <a:xfrm>
            <a:off x="3162300" y="2798698"/>
            <a:ext cx="0" cy="424180"/>
          </a:xfrm>
          <a:custGeom>
            <a:avLst/>
            <a:gdLst/>
            <a:ahLst/>
            <a:cxnLst/>
            <a:rect l="l" t="t" r="r" b="b"/>
            <a:pathLst>
              <a:path h="424180">
                <a:moveTo>
                  <a:pt x="0" y="0"/>
                </a:moveTo>
                <a:lnTo>
                  <a:pt x="0" y="417195"/>
                </a:lnTo>
                <a:lnTo>
                  <a:pt x="0" y="4239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3" name="object 1153"/>
          <p:cNvSpPr/>
          <p:nvPr/>
        </p:nvSpPr>
        <p:spPr>
          <a:xfrm>
            <a:off x="3163944" y="3206736"/>
            <a:ext cx="41161" cy="23762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4" name="object 1154"/>
          <p:cNvSpPr/>
          <p:nvPr/>
        </p:nvSpPr>
        <p:spPr>
          <a:xfrm>
            <a:off x="3163919" y="2586894"/>
            <a:ext cx="50768" cy="654050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5" name="object 1155"/>
          <p:cNvSpPr/>
          <p:nvPr/>
        </p:nvSpPr>
        <p:spPr>
          <a:xfrm>
            <a:off x="3190081" y="2580633"/>
            <a:ext cx="50006" cy="660311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6" name="object 1156"/>
          <p:cNvSpPr/>
          <p:nvPr/>
        </p:nvSpPr>
        <p:spPr>
          <a:xfrm>
            <a:off x="3219450" y="2582926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6333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7" name="object 1157"/>
          <p:cNvSpPr/>
          <p:nvPr/>
        </p:nvSpPr>
        <p:spPr>
          <a:xfrm>
            <a:off x="3219450" y="25924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8" name="object 1158"/>
          <p:cNvSpPr/>
          <p:nvPr/>
        </p:nvSpPr>
        <p:spPr>
          <a:xfrm>
            <a:off x="3233801" y="2592451"/>
            <a:ext cx="0" cy="630555"/>
          </a:xfrm>
          <a:custGeom>
            <a:avLst/>
            <a:gdLst/>
            <a:ahLst/>
            <a:cxnLst/>
            <a:rect l="l" t="t" r="r" b="b"/>
            <a:pathLst>
              <a:path h="630555">
                <a:moveTo>
                  <a:pt x="0" y="0"/>
                </a:moveTo>
                <a:lnTo>
                  <a:pt x="0" y="623443"/>
                </a:lnTo>
                <a:lnTo>
                  <a:pt x="0" y="6301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9" name="object 1159"/>
          <p:cNvSpPr/>
          <p:nvPr/>
        </p:nvSpPr>
        <p:spPr>
          <a:xfrm>
            <a:off x="3244850" y="3127395"/>
            <a:ext cx="20636" cy="112628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0" name="object 1160"/>
          <p:cNvSpPr/>
          <p:nvPr/>
        </p:nvSpPr>
        <p:spPr>
          <a:xfrm>
            <a:off x="3242531" y="2594794"/>
            <a:ext cx="43656" cy="646023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1" name="object 1161"/>
          <p:cNvSpPr/>
          <p:nvPr/>
        </p:nvSpPr>
        <p:spPr>
          <a:xfrm>
            <a:off x="3265551" y="2597150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6191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2" name="object 1162"/>
          <p:cNvSpPr/>
          <p:nvPr/>
        </p:nvSpPr>
        <p:spPr>
          <a:xfrm>
            <a:off x="3265551" y="26051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3" name="object 1163"/>
          <p:cNvSpPr/>
          <p:nvPr/>
        </p:nvSpPr>
        <p:spPr>
          <a:xfrm>
            <a:off x="3278251" y="2605151"/>
            <a:ext cx="0" cy="617855"/>
          </a:xfrm>
          <a:custGeom>
            <a:avLst/>
            <a:gdLst/>
            <a:ahLst/>
            <a:cxnLst/>
            <a:rect l="l" t="t" r="r" b="b"/>
            <a:pathLst>
              <a:path h="617855">
                <a:moveTo>
                  <a:pt x="0" y="0"/>
                </a:moveTo>
                <a:lnTo>
                  <a:pt x="0" y="610743"/>
                </a:lnTo>
                <a:lnTo>
                  <a:pt x="0" y="6174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4" name="object 1164"/>
          <p:cNvSpPr/>
          <p:nvPr/>
        </p:nvSpPr>
        <p:spPr>
          <a:xfrm>
            <a:off x="3290951" y="3068662"/>
            <a:ext cx="20574" cy="171361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5" name="object 1165"/>
          <p:cNvSpPr/>
          <p:nvPr/>
        </p:nvSpPr>
        <p:spPr>
          <a:xfrm>
            <a:off x="3288505" y="2573451"/>
            <a:ext cx="48419" cy="666572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6" name="object 1166"/>
          <p:cNvSpPr/>
          <p:nvPr/>
        </p:nvSpPr>
        <p:spPr>
          <a:xfrm>
            <a:off x="3313905" y="1959832"/>
            <a:ext cx="43656" cy="1281112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7" name="object 1167"/>
          <p:cNvSpPr/>
          <p:nvPr/>
        </p:nvSpPr>
        <p:spPr>
          <a:xfrm>
            <a:off x="3336925" y="1963801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5">
                <a:moveTo>
                  <a:pt x="0" y="1252474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8" name="object 1168"/>
          <p:cNvSpPr/>
          <p:nvPr/>
        </p:nvSpPr>
        <p:spPr>
          <a:xfrm>
            <a:off x="3336925" y="19701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9" name="object 1169"/>
          <p:cNvSpPr/>
          <p:nvPr/>
        </p:nvSpPr>
        <p:spPr>
          <a:xfrm>
            <a:off x="3351276" y="1970151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5">
                <a:moveTo>
                  <a:pt x="0" y="0"/>
                </a:moveTo>
                <a:lnTo>
                  <a:pt x="0" y="1245743"/>
                </a:lnTo>
                <a:lnTo>
                  <a:pt x="0" y="12524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0" name="object 1170"/>
          <p:cNvSpPr/>
          <p:nvPr/>
        </p:nvSpPr>
        <p:spPr>
          <a:xfrm>
            <a:off x="3362325" y="2581427"/>
            <a:ext cx="20636" cy="658723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1" name="object 1171"/>
          <p:cNvSpPr/>
          <p:nvPr/>
        </p:nvSpPr>
        <p:spPr>
          <a:xfrm>
            <a:off x="3363976" y="2582926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6333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2" name="object 1172"/>
          <p:cNvSpPr/>
          <p:nvPr/>
        </p:nvSpPr>
        <p:spPr>
          <a:xfrm>
            <a:off x="3363976" y="259245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3" name="object 1173"/>
          <p:cNvSpPr/>
          <p:nvPr/>
        </p:nvSpPr>
        <p:spPr>
          <a:xfrm>
            <a:off x="3376676" y="2592451"/>
            <a:ext cx="0" cy="630555"/>
          </a:xfrm>
          <a:custGeom>
            <a:avLst/>
            <a:gdLst/>
            <a:ahLst/>
            <a:cxnLst/>
            <a:rect l="l" t="t" r="r" b="b"/>
            <a:pathLst>
              <a:path h="630555">
                <a:moveTo>
                  <a:pt x="0" y="0"/>
                </a:moveTo>
                <a:lnTo>
                  <a:pt x="0" y="623443"/>
                </a:lnTo>
                <a:lnTo>
                  <a:pt x="0" y="6301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4" name="object 1174"/>
          <p:cNvSpPr/>
          <p:nvPr/>
        </p:nvSpPr>
        <p:spPr>
          <a:xfrm>
            <a:off x="3389376" y="2832125"/>
            <a:ext cx="20636" cy="407898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5" name="object 1175"/>
          <p:cNvSpPr/>
          <p:nvPr/>
        </p:nvSpPr>
        <p:spPr>
          <a:xfrm>
            <a:off x="3386930" y="2595587"/>
            <a:ext cx="42131" cy="644436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6" name="object 1176"/>
          <p:cNvSpPr/>
          <p:nvPr/>
        </p:nvSpPr>
        <p:spPr>
          <a:xfrm>
            <a:off x="3405980" y="2593181"/>
            <a:ext cx="50006" cy="647636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7" name="object 1177"/>
          <p:cNvSpPr/>
          <p:nvPr/>
        </p:nvSpPr>
        <p:spPr>
          <a:xfrm>
            <a:off x="3431380" y="2580633"/>
            <a:ext cx="50006" cy="660311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8" name="object 1178"/>
          <p:cNvSpPr/>
          <p:nvPr/>
        </p:nvSpPr>
        <p:spPr>
          <a:xfrm>
            <a:off x="3460750" y="2582926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6333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9" name="object 1179"/>
          <p:cNvSpPr/>
          <p:nvPr/>
        </p:nvSpPr>
        <p:spPr>
          <a:xfrm>
            <a:off x="3456780" y="2428900"/>
            <a:ext cx="69120" cy="811123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0" name="object 1180"/>
          <p:cNvSpPr/>
          <p:nvPr/>
        </p:nvSpPr>
        <p:spPr>
          <a:xfrm>
            <a:off x="3506851" y="2432050"/>
            <a:ext cx="0" cy="784225"/>
          </a:xfrm>
          <a:custGeom>
            <a:avLst/>
            <a:gdLst/>
            <a:ahLst/>
            <a:cxnLst/>
            <a:rect l="l" t="t" r="r" b="b"/>
            <a:pathLst>
              <a:path h="784225">
                <a:moveTo>
                  <a:pt x="0" y="7842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1" name="object 1181"/>
          <p:cNvSpPr/>
          <p:nvPr/>
        </p:nvSpPr>
        <p:spPr>
          <a:xfrm>
            <a:off x="3506851" y="24384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2" name="object 1182"/>
          <p:cNvSpPr/>
          <p:nvPr/>
        </p:nvSpPr>
        <p:spPr>
          <a:xfrm>
            <a:off x="3519551" y="2438400"/>
            <a:ext cx="0" cy="784225"/>
          </a:xfrm>
          <a:custGeom>
            <a:avLst/>
            <a:gdLst/>
            <a:ahLst/>
            <a:cxnLst/>
            <a:rect l="l" t="t" r="r" b="b"/>
            <a:pathLst>
              <a:path h="784225">
                <a:moveTo>
                  <a:pt x="0" y="0"/>
                </a:moveTo>
                <a:lnTo>
                  <a:pt x="0" y="777494"/>
                </a:lnTo>
                <a:lnTo>
                  <a:pt x="0" y="7842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3" name="object 1183"/>
          <p:cNvSpPr/>
          <p:nvPr/>
        </p:nvSpPr>
        <p:spPr>
          <a:xfrm>
            <a:off x="3532251" y="2837719"/>
            <a:ext cx="20637" cy="40322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4" name="object 1184"/>
          <p:cNvSpPr/>
          <p:nvPr/>
        </p:nvSpPr>
        <p:spPr>
          <a:xfrm>
            <a:off x="3528281" y="2760598"/>
            <a:ext cx="43655" cy="479425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5" name="object 1185"/>
          <p:cNvSpPr/>
          <p:nvPr/>
        </p:nvSpPr>
        <p:spPr>
          <a:xfrm>
            <a:off x="3548855" y="2399531"/>
            <a:ext cx="50006" cy="841286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6" name="object 1186"/>
          <p:cNvSpPr/>
          <p:nvPr/>
        </p:nvSpPr>
        <p:spPr>
          <a:xfrm>
            <a:off x="3574255" y="1351152"/>
            <a:ext cx="50005" cy="1888998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7" name="object 1187"/>
          <p:cNvSpPr/>
          <p:nvPr/>
        </p:nvSpPr>
        <p:spPr>
          <a:xfrm>
            <a:off x="3605276" y="1352550"/>
            <a:ext cx="0" cy="1863725"/>
          </a:xfrm>
          <a:custGeom>
            <a:avLst/>
            <a:gdLst/>
            <a:ahLst/>
            <a:cxnLst/>
            <a:rect l="l" t="t" r="r" b="b"/>
            <a:pathLst>
              <a:path h="1863725">
                <a:moveTo>
                  <a:pt x="0" y="18637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8" name="object 1188"/>
          <p:cNvSpPr/>
          <p:nvPr/>
        </p:nvSpPr>
        <p:spPr>
          <a:xfrm>
            <a:off x="3605276" y="136055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9" name="object 1189"/>
          <p:cNvSpPr/>
          <p:nvPr/>
        </p:nvSpPr>
        <p:spPr>
          <a:xfrm>
            <a:off x="3616325" y="1360550"/>
            <a:ext cx="0" cy="1862455"/>
          </a:xfrm>
          <a:custGeom>
            <a:avLst/>
            <a:gdLst/>
            <a:ahLst/>
            <a:cxnLst/>
            <a:rect l="l" t="t" r="r" b="b"/>
            <a:pathLst>
              <a:path h="1862455">
                <a:moveTo>
                  <a:pt x="0" y="0"/>
                </a:moveTo>
                <a:lnTo>
                  <a:pt x="0" y="1855343"/>
                </a:lnTo>
                <a:lnTo>
                  <a:pt x="0" y="18620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0" name="object 1190"/>
          <p:cNvSpPr/>
          <p:nvPr/>
        </p:nvSpPr>
        <p:spPr>
          <a:xfrm>
            <a:off x="3622675" y="3117865"/>
            <a:ext cx="28575" cy="125333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1" name="object 1191"/>
          <p:cNvSpPr/>
          <p:nvPr/>
        </p:nvSpPr>
        <p:spPr>
          <a:xfrm>
            <a:off x="3624326" y="3122676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9359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2" name="object 1192"/>
          <p:cNvSpPr/>
          <p:nvPr/>
        </p:nvSpPr>
        <p:spPr>
          <a:xfrm>
            <a:off x="3624326" y="313055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3" name="object 1193"/>
          <p:cNvSpPr/>
          <p:nvPr/>
        </p:nvSpPr>
        <p:spPr>
          <a:xfrm>
            <a:off x="3643376" y="3130550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85344"/>
                </a:lnTo>
                <a:lnTo>
                  <a:pt x="0" y="920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4" name="object 1194"/>
          <p:cNvSpPr/>
          <p:nvPr/>
        </p:nvSpPr>
        <p:spPr>
          <a:xfrm>
            <a:off x="3649598" y="3187763"/>
            <a:ext cx="19050" cy="43180"/>
          </a:xfrm>
          <a:custGeom>
            <a:avLst/>
            <a:gdLst/>
            <a:ahLst/>
            <a:cxnLst/>
            <a:rect l="l" t="t" r="r" b="b"/>
            <a:pathLst>
              <a:path w="19050" h="43180">
                <a:moveTo>
                  <a:pt x="0" y="42862"/>
                </a:moveTo>
                <a:lnTo>
                  <a:pt x="19050" y="42862"/>
                </a:lnTo>
                <a:lnTo>
                  <a:pt x="19050" y="0"/>
                </a:lnTo>
                <a:lnTo>
                  <a:pt x="0" y="0"/>
                </a:lnTo>
                <a:lnTo>
                  <a:pt x="0" y="4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5" name="object 1195"/>
          <p:cNvSpPr/>
          <p:nvPr/>
        </p:nvSpPr>
        <p:spPr>
          <a:xfrm>
            <a:off x="3648075" y="3187761"/>
            <a:ext cx="20636" cy="41214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6" name="object 1196"/>
          <p:cNvSpPr/>
          <p:nvPr/>
        </p:nvSpPr>
        <p:spPr>
          <a:xfrm>
            <a:off x="3645756" y="319881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7" name="object 1197"/>
          <p:cNvSpPr/>
          <p:nvPr/>
        </p:nvSpPr>
        <p:spPr>
          <a:xfrm>
            <a:off x="3649726" y="3187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8" name="object 1198"/>
          <p:cNvSpPr/>
          <p:nvPr/>
        </p:nvSpPr>
        <p:spPr>
          <a:xfrm>
            <a:off x="3659980" y="320516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9" name="object 1199"/>
          <p:cNvSpPr/>
          <p:nvPr/>
        </p:nvSpPr>
        <p:spPr>
          <a:xfrm>
            <a:off x="1325625" y="3222625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0" name="object 1200"/>
          <p:cNvSpPr/>
          <p:nvPr/>
        </p:nvSpPr>
        <p:spPr>
          <a:xfrm>
            <a:off x="1325625" y="2878201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1" name="object 1201"/>
          <p:cNvSpPr/>
          <p:nvPr/>
        </p:nvSpPr>
        <p:spPr>
          <a:xfrm>
            <a:off x="1325625" y="2533650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2" name="object 1202"/>
          <p:cNvSpPr/>
          <p:nvPr/>
        </p:nvSpPr>
        <p:spPr>
          <a:xfrm>
            <a:off x="1325625" y="2195576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3" name="object 1203"/>
          <p:cNvSpPr/>
          <p:nvPr/>
        </p:nvSpPr>
        <p:spPr>
          <a:xfrm>
            <a:off x="1325625" y="1849501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4" name="object 1204"/>
          <p:cNvSpPr/>
          <p:nvPr/>
        </p:nvSpPr>
        <p:spPr>
          <a:xfrm>
            <a:off x="1325625" y="1503425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5" name="object 1205"/>
          <p:cNvSpPr/>
          <p:nvPr/>
        </p:nvSpPr>
        <p:spPr>
          <a:xfrm>
            <a:off x="1325625" y="1158875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6" name="object 1206"/>
          <p:cNvSpPr/>
          <p:nvPr/>
        </p:nvSpPr>
        <p:spPr>
          <a:xfrm>
            <a:off x="1325625" y="315125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7" name="object 1207"/>
          <p:cNvSpPr/>
          <p:nvPr/>
        </p:nvSpPr>
        <p:spPr>
          <a:xfrm>
            <a:off x="1325625" y="30861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8" name="object 1208"/>
          <p:cNvSpPr/>
          <p:nvPr/>
        </p:nvSpPr>
        <p:spPr>
          <a:xfrm>
            <a:off x="1325625" y="301472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9" name="object 1209"/>
          <p:cNvSpPr/>
          <p:nvPr/>
        </p:nvSpPr>
        <p:spPr>
          <a:xfrm>
            <a:off x="1325625" y="294957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0" name="object 1210"/>
          <p:cNvSpPr/>
          <p:nvPr/>
        </p:nvSpPr>
        <p:spPr>
          <a:xfrm>
            <a:off x="1325625" y="281305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1" name="object 1211"/>
          <p:cNvSpPr/>
          <p:nvPr/>
        </p:nvSpPr>
        <p:spPr>
          <a:xfrm>
            <a:off x="1325625" y="27415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2" name="object 1212"/>
          <p:cNvSpPr/>
          <p:nvPr/>
        </p:nvSpPr>
        <p:spPr>
          <a:xfrm>
            <a:off x="1325625" y="26765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3" name="object 1213"/>
          <p:cNvSpPr/>
          <p:nvPr/>
        </p:nvSpPr>
        <p:spPr>
          <a:xfrm>
            <a:off x="1325625" y="260515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4" name="object 1214"/>
          <p:cNvSpPr/>
          <p:nvPr/>
        </p:nvSpPr>
        <p:spPr>
          <a:xfrm>
            <a:off x="1325625" y="246697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5" name="object 1215"/>
          <p:cNvSpPr/>
          <p:nvPr/>
        </p:nvSpPr>
        <p:spPr>
          <a:xfrm>
            <a:off x="1325625" y="23956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6" name="object 1216"/>
          <p:cNvSpPr/>
          <p:nvPr/>
        </p:nvSpPr>
        <p:spPr>
          <a:xfrm>
            <a:off x="1325625" y="23319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7" name="object 1217"/>
          <p:cNvSpPr/>
          <p:nvPr/>
        </p:nvSpPr>
        <p:spPr>
          <a:xfrm>
            <a:off x="1325625" y="22590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8" name="object 1218"/>
          <p:cNvSpPr/>
          <p:nvPr/>
        </p:nvSpPr>
        <p:spPr>
          <a:xfrm>
            <a:off x="1325625" y="212242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9" name="object 1219"/>
          <p:cNvSpPr/>
          <p:nvPr/>
        </p:nvSpPr>
        <p:spPr>
          <a:xfrm>
            <a:off x="1325625" y="204952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0" name="object 1220"/>
          <p:cNvSpPr/>
          <p:nvPr/>
        </p:nvSpPr>
        <p:spPr>
          <a:xfrm>
            <a:off x="1325625" y="198602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1" name="object 1221"/>
          <p:cNvSpPr/>
          <p:nvPr/>
        </p:nvSpPr>
        <p:spPr>
          <a:xfrm>
            <a:off x="1325625" y="19130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2" name="object 1222"/>
          <p:cNvSpPr/>
          <p:nvPr/>
        </p:nvSpPr>
        <p:spPr>
          <a:xfrm>
            <a:off x="1325625" y="17780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3" name="object 1223"/>
          <p:cNvSpPr/>
          <p:nvPr/>
        </p:nvSpPr>
        <p:spPr>
          <a:xfrm>
            <a:off x="1325625" y="17129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4" name="object 1224"/>
          <p:cNvSpPr/>
          <p:nvPr/>
        </p:nvSpPr>
        <p:spPr>
          <a:xfrm>
            <a:off x="1325625" y="163995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5" name="object 1225"/>
          <p:cNvSpPr/>
          <p:nvPr/>
        </p:nvSpPr>
        <p:spPr>
          <a:xfrm>
            <a:off x="1325625" y="156845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6" name="object 1226"/>
          <p:cNvSpPr/>
          <p:nvPr/>
        </p:nvSpPr>
        <p:spPr>
          <a:xfrm>
            <a:off x="1325625" y="14304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7" name="object 1227"/>
          <p:cNvSpPr/>
          <p:nvPr/>
        </p:nvSpPr>
        <p:spPr>
          <a:xfrm>
            <a:off x="1325625" y="13684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8" name="object 1228"/>
          <p:cNvSpPr/>
          <p:nvPr/>
        </p:nvSpPr>
        <p:spPr>
          <a:xfrm>
            <a:off x="1325625" y="12954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9" name="object 1229"/>
          <p:cNvSpPr/>
          <p:nvPr/>
        </p:nvSpPr>
        <p:spPr>
          <a:xfrm>
            <a:off x="1325625" y="123037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0" name="object 1230"/>
          <p:cNvSpPr/>
          <p:nvPr/>
        </p:nvSpPr>
        <p:spPr>
          <a:xfrm>
            <a:off x="1325625" y="115887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1" name="object 1231"/>
          <p:cNvSpPr/>
          <p:nvPr/>
        </p:nvSpPr>
        <p:spPr>
          <a:xfrm>
            <a:off x="3624326" y="322262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2" name="object 1232"/>
          <p:cNvSpPr/>
          <p:nvPr/>
        </p:nvSpPr>
        <p:spPr>
          <a:xfrm>
            <a:off x="3624326" y="287820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3" name="object 1233"/>
          <p:cNvSpPr/>
          <p:nvPr/>
        </p:nvSpPr>
        <p:spPr>
          <a:xfrm>
            <a:off x="3624326" y="253365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4" name="object 1234"/>
          <p:cNvSpPr/>
          <p:nvPr/>
        </p:nvSpPr>
        <p:spPr>
          <a:xfrm>
            <a:off x="3624326" y="219557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5" name="object 1235"/>
          <p:cNvSpPr/>
          <p:nvPr/>
        </p:nvSpPr>
        <p:spPr>
          <a:xfrm>
            <a:off x="3624326" y="184950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6" name="object 1236"/>
          <p:cNvSpPr/>
          <p:nvPr/>
        </p:nvSpPr>
        <p:spPr>
          <a:xfrm>
            <a:off x="3624326" y="150342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7" name="object 1237"/>
          <p:cNvSpPr/>
          <p:nvPr/>
        </p:nvSpPr>
        <p:spPr>
          <a:xfrm>
            <a:off x="3624326" y="115887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8" name="object 1238"/>
          <p:cNvSpPr/>
          <p:nvPr/>
        </p:nvSpPr>
        <p:spPr>
          <a:xfrm>
            <a:off x="3643376" y="315125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9" name="object 1239"/>
          <p:cNvSpPr/>
          <p:nvPr/>
        </p:nvSpPr>
        <p:spPr>
          <a:xfrm>
            <a:off x="3643376" y="30861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0" name="object 1240"/>
          <p:cNvSpPr/>
          <p:nvPr/>
        </p:nvSpPr>
        <p:spPr>
          <a:xfrm>
            <a:off x="3643376" y="30147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1" name="object 1241"/>
          <p:cNvSpPr/>
          <p:nvPr/>
        </p:nvSpPr>
        <p:spPr>
          <a:xfrm>
            <a:off x="3643376" y="294957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2" name="object 1242"/>
          <p:cNvSpPr/>
          <p:nvPr/>
        </p:nvSpPr>
        <p:spPr>
          <a:xfrm>
            <a:off x="3643376" y="281305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3" name="object 1243"/>
          <p:cNvSpPr/>
          <p:nvPr/>
        </p:nvSpPr>
        <p:spPr>
          <a:xfrm>
            <a:off x="3643376" y="274154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4" name="object 1244"/>
          <p:cNvSpPr/>
          <p:nvPr/>
        </p:nvSpPr>
        <p:spPr>
          <a:xfrm>
            <a:off x="3643376" y="267652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5" name="object 1245"/>
          <p:cNvSpPr/>
          <p:nvPr/>
        </p:nvSpPr>
        <p:spPr>
          <a:xfrm>
            <a:off x="3643376" y="260515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6" name="object 1246"/>
          <p:cNvSpPr/>
          <p:nvPr/>
        </p:nvSpPr>
        <p:spPr>
          <a:xfrm>
            <a:off x="3643376" y="246697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7" name="object 1247"/>
          <p:cNvSpPr/>
          <p:nvPr/>
        </p:nvSpPr>
        <p:spPr>
          <a:xfrm>
            <a:off x="3643376" y="239560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8" name="object 1248"/>
          <p:cNvSpPr/>
          <p:nvPr/>
        </p:nvSpPr>
        <p:spPr>
          <a:xfrm>
            <a:off x="3643376" y="233197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9" name="object 1249"/>
          <p:cNvSpPr/>
          <p:nvPr/>
        </p:nvSpPr>
        <p:spPr>
          <a:xfrm>
            <a:off x="3643376" y="225907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0" name="object 1250"/>
          <p:cNvSpPr/>
          <p:nvPr/>
        </p:nvSpPr>
        <p:spPr>
          <a:xfrm>
            <a:off x="3643376" y="212242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1" name="object 1251"/>
          <p:cNvSpPr/>
          <p:nvPr/>
        </p:nvSpPr>
        <p:spPr>
          <a:xfrm>
            <a:off x="3643376" y="20495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2" name="object 1252"/>
          <p:cNvSpPr/>
          <p:nvPr/>
        </p:nvSpPr>
        <p:spPr>
          <a:xfrm>
            <a:off x="3643376" y="19860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3" name="object 1253"/>
          <p:cNvSpPr/>
          <p:nvPr/>
        </p:nvSpPr>
        <p:spPr>
          <a:xfrm>
            <a:off x="2715481" y="3205956"/>
            <a:ext cx="61062" cy="24543"/>
          </a:xfrm>
          <a:prstGeom prst="rect">
            <a:avLst/>
          </a:prstGeom>
          <a:blipFill>
            <a:blip r:embed="rId25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4" name="object 1254"/>
          <p:cNvSpPr/>
          <p:nvPr/>
        </p:nvSpPr>
        <p:spPr>
          <a:xfrm>
            <a:off x="2727419" y="3187761"/>
            <a:ext cx="78486" cy="42865"/>
          </a:xfrm>
          <a:prstGeom prst="rect">
            <a:avLst/>
          </a:prstGeom>
          <a:blipFill>
            <a:blip r:embed="rId2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5" name="object 1255"/>
          <p:cNvSpPr/>
          <p:nvPr/>
        </p:nvSpPr>
        <p:spPr>
          <a:xfrm>
            <a:off x="2743993" y="3156093"/>
            <a:ext cx="65945" cy="84057"/>
          </a:xfrm>
          <a:prstGeom prst="rect">
            <a:avLst/>
          </a:prstGeom>
          <a:blipFill>
            <a:blip r:embed="rId2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6" name="object 1256"/>
          <p:cNvSpPr/>
          <p:nvPr/>
        </p:nvSpPr>
        <p:spPr>
          <a:xfrm>
            <a:off x="2786856" y="2900298"/>
            <a:ext cx="50006" cy="342900"/>
          </a:xfrm>
          <a:prstGeom prst="rect">
            <a:avLst/>
          </a:prstGeom>
          <a:blipFill>
            <a:blip r:embed="rId2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7" name="object 1257"/>
          <p:cNvSpPr/>
          <p:nvPr/>
        </p:nvSpPr>
        <p:spPr>
          <a:xfrm>
            <a:off x="2809875" y="2906776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30949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8" name="object 1258"/>
          <p:cNvSpPr/>
          <p:nvPr/>
        </p:nvSpPr>
        <p:spPr>
          <a:xfrm>
            <a:off x="2809875" y="291299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9" name="object 1259"/>
          <p:cNvSpPr/>
          <p:nvPr/>
        </p:nvSpPr>
        <p:spPr>
          <a:xfrm>
            <a:off x="2830576" y="2912998"/>
            <a:ext cx="0" cy="309880"/>
          </a:xfrm>
          <a:custGeom>
            <a:avLst/>
            <a:gdLst/>
            <a:ahLst/>
            <a:cxnLst/>
            <a:rect l="l" t="t" r="r" b="b"/>
            <a:pathLst>
              <a:path h="309880">
                <a:moveTo>
                  <a:pt x="0" y="0"/>
                </a:moveTo>
                <a:lnTo>
                  <a:pt x="0" y="302895"/>
                </a:lnTo>
                <a:lnTo>
                  <a:pt x="0" y="3096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0" name="object 1260"/>
          <p:cNvSpPr/>
          <p:nvPr/>
        </p:nvSpPr>
        <p:spPr>
          <a:xfrm>
            <a:off x="2821031" y="3200361"/>
            <a:ext cx="49124" cy="30264"/>
          </a:xfrm>
          <a:prstGeom prst="rect">
            <a:avLst/>
          </a:prstGeom>
          <a:blipFill>
            <a:blip r:embed="rId2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1" name="object 1261"/>
          <p:cNvSpPr/>
          <p:nvPr/>
        </p:nvSpPr>
        <p:spPr>
          <a:xfrm>
            <a:off x="2820193" y="3194050"/>
            <a:ext cx="72238" cy="36449"/>
          </a:xfrm>
          <a:prstGeom prst="rect">
            <a:avLst/>
          </a:prstGeom>
          <a:blipFill>
            <a:blip r:embed="rId2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2" name="object 1262"/>
          <p:cNvSpPr/>
          <p:nvPr/>
        </p:nvSpPr>
        <p:spPr>
          <a:xfrm>
            <a:off x="2858356" y="3209163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1422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3" name="object 1263"/>
          <p:cNvSpPr/>
          <p:nvPr/>
        </p:nvSpPr>
        <p:spPr>
          <a:xfrm>
            <a:off x="2862326" y="320992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4" name="object 1264"/>
          <p:cNvSpPr/>
          <p:nvPr/>
        </p:nvSpPr>
        <p:spPr>
          <a:xfrm>
            <a:off x="2871056" y="32162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5" name="object 1265"/>
          <p:cNvSpPr/>
          <p:nvPr/>
        </p:nvSpPr>
        <p:spPr>
          <a:xfrm>
            <a:off x="2933700" y="321944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9050" y="0"/>
                </a:lnTo>
              </a:path>
            </a:pathLst>
          </a:custGeom>
          <a:ln w="22111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6" name="object 1266"/>
          <p:cNvSpPr/>
          <p:nvPr/>
        </p:nvSpPr>
        <p:spPr>
          <a:xfrm>
            <a:off x="2932176" y="3206736"/>
            <a:ext cx="20637" cy="22111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7" name="object 1267"/>
          <p:cNvSpPr/>
          <p:nvPr/>
        </p:nvSpPr>
        <p:spPr>
          <a:xfrm>
            <a:off x="2922619" y="3136140"/>
            <a:ext cx="58706" cy="107852"/>
          </a:xfrm>
          <a:prstGeom prst="rect">
            <a:avLst/>
          </a:prstGeom>
          <a:blipFill>
            <a:blip r:embed="rId2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8" name="object 1268"/>
          <p:cNvSpPr/>
          <p:nvPr/>
        </p:nvSpPr>
        <p:spPr>
          <a:xfrm>
            <a:off x="2948781" y="2595587"/>
            <a:ext cx="50006" cy="644436"/>
          </a:xfrm>
          <a:prstGeom prst="rect">
            <a:avLst/>
          </a:prstGeom>
          <a:blipFill>
            <a:blip r:embed="rId2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9" name="object 1269"/>
          <p:cNvSpPr/>
          <p:nvPr/>
        </p:nvSpPr>
        <p:spPr>
          <a:xfrm>
            <a:off x="2975831" y="2580633"/>
            <a:ext cx="50006" cy="660311"/>
          </a:xfrm>
          <a:prstGeom prst="rect">
            <a:avLst/>
          </a:prstGeom>
          <a:blipFill>
            <a:blip r:embed="rId2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0" name="object 1270"/>
          <p:cNvSpPr/>
          <p:nvPr/>
        </p:nvSpPr>
        <p:spPr>
          <a:xfrm>
            <a:off x="3001231" y="1447927"/>
            <a:ext cx="50006" cy="1795399"/>
          </a:xfrm>
          <a:prstGeom prst="rect">
            <a:avLst/>
          </a:prstGeom>
          <a:blipFill>
            <a:blip r:embed="rId2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1" name="object 1271"/>
          <p:cNvSpPr/>
          <p:nvPr/>
        </p:nvSpPr>
        <p:spPr>
          <a:xfrm>
            <a:off x="3025775" y="1454150"/>
            <a:ext cx="0" cy="1762125"/>
          </a:xfrm>
          <a:custGeom>
            <a:avLst/>
            <a:gdLst/>
            <a:ahLst/>
            <a:cxnLst/>
            <a:rect l="l" t="t" r="r" b="b"/>
            <a:pathLst>
              <a:path h="1762125">
                <a:moveTo>
                  <a:pt x="0" y="17621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2" name="object 1272"/>
          <p:cNvSpPr/>
          <p:nvPr/>
        </p:nvSpPr>
        <p:spPr>
          <a:xfrm>
            <a:off x="3025775" y="14605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3" name="object 1273"/>
          <p:cNvSpPr/>
          <p:nvPr/>
        </p:nvSpPr>
        <p:spPr>
          <a:xfrm>
            <a:off x="3044825" y="1460500"/>
            <a:ext cx="0" cy="1762125"/>
          </a:xfrm>
          <a:custGeom>
            <a:avLst/>
            <a:gdLst/>
            <a:ahLst/>
            <a:cxnLst/>
            <a:rect l="l" t="t" r="r" b="b"/>
            <a:pathLst>
              <a:path h="1762125">
                <a:moveTo>
                  <a:pt x="0" y="0"/>
                </a:moveTo>
                <a:lnTo>
                  <a:pt x="0" y="1755394"/>
                </a:lnTo>
                <a:lnTo>
                  <a:pt x="0" y="17621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4" name="object 1274"/>
          <p:cNvSpPr/>
          <p:nvPr/>
        </p:nvSpPr>
        <p:spPr>
          <a:xfrm>
            <a:off x="3049651" y="2752750"/>
            <a:ext cx="20637" cy="487273"/>
          </a:xfrm>
          <a:prstGeom prst="rect">
            <a:avLst/>
          </a:prstGeom>
          <a:blipFill>
            <a:blip r:embed="rId2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5" name="object 1275"/>
          <p:cNvSpPr/>
          <p:nvPr/>
        </p:nvSpPr>
        <p:spPr>
          <a:xfrm>
            <a:off x="3047206" y="2694933"/>
            <a:ext cx="50006" cy="546011"/>
          </a:xfrm>
          <a:prstGeom prst="rect">
            <a:avLst/>
          </a:prstGeom>
          <a:blipFill>
            <a:blip r:embed="rId2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6" name="object 1276"/>
          <p:cNvSpPr/>
          <p:nvPr/>
        </p:nvSpPr>
        <p:spPr>
          <a:xfrm>
            <a:off x="3072606" y="1982851"/>
            <a:ext cx="51657" cy="1257300"/>
          </a:xfrm>
          <a:prstGeom prst="rect">
            <a:avLst/>
          </a:prstGeom>
          <a:blipFill>
            <a:blip r:embed="rId2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7" name="object 1277"/>
          <p:cNvSpPr/>
          <p:nvPr/>
        </p:nvSpPr>
        <p:spPr>
          <a:xfrm>
            <a:off x="3103626" y="1986026"/>
            <a:ext cx="0" cy="1230630"/>
          </a:xfrm>
          <a:custGeom>
            <a:avLst/>
            <a:gdLst/>
            <a:ahLst/>
            <a:cxnLst/>
            <a:rect l="l" t="t" r="r" b="b"/>
            <a:pathLst>
              <a:path h="1230630">
                <a:moveTo>
                  <a:pt x="0" y="12302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8" name="object 1278"/>
          <p:cNvSpPr/>
          <p:nvPr/>
        </p:nvSpPr>
        <p:spPr>
          <a:xfrm>
            <a:off x="3103626" y="19923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9" name="object 1279"/>
          <p:cNvSpPr/>
          <p:nvPr/>
        </p:nvSpPr>
        <p:spPr>
          <a:xfrm>
            <a:off x="3116326" y="1992376"/>
            <a:ext cx="0" cy="1230630"/>
          </a:xfrm>
          <a:custGeom>
            <a:avLst/>
            <a:gdLst/>
            <a:ahLst/>
            <a:cxnLst/>
            <a:rect l="l" t="t" r="r" b="b"/>
            <a:pathLst>
              <a:path h="1230630">
                <a:moveTo>
                  <a:pt x="0" y="0"/>
                </a:moveTo>
                <a:lnTo>
                  <a:pt x="0" y="1223518"/>
                </a:lnTo>
                <a:lnTo>
                  <a:pt x="0" y="1230249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0" name="object 1280"/>
          <p:cNvSpPr/>
          <p:nvPr/>
        </p:nvSpPr>
        <p:spPr>
          <a:xfrm>
            <a:off x="3122676" y="2595587"/>
            <a:ext cx="20637" cy="644436"/>
          </a:xfrm>
          <a:prstGeom prst="rect">
            <a:avLst/>
          </a:prstGeom>
          <a:blipFill>
            <a:blip r:embed="rId1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1" name="object 1281"/>
          <p:cNvSpPr/>
          <p:nvPr/>
        </p:nvSpPr>
        <p:spPr>
          <a:xfrm>
            <a:off x="3122676" y="2597150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6191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2" name="object 1282"/>
          <p:cNvSpPr/>
          <p:nvPr/>
        </p:nvSpPr>
        <p:spPr>
          <a:xfrm>
            <a:off x="3122676" y="260515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3" name="object 1283"/>
          <p:cNvSpPr/>
          <p:nvPr/>
        </p:nvSpPr>
        <p:spPr>
          <a:xfrm>
            <a:off x="3136900" y="2605151"/>
            <a:ext cx="0" cy="617855"/>
          </a:xfrm>
          <a:custGeom>
            <a:avLst/>
            <a:gdLst/>
            <a:ahLst/>
            <a:cxnLst/>
            <a:rect l="l" t="t" r="r" b="b"/>
            <a:pathLst>
              <a:path h="617855">
                <a:moveTo>
                  <a:pt x="0" y="0"/>
                </a:moveTo>
                <a:lnTo>
                  <a:pt x="0" y="610743"/>
                </a:lnTo>
                <a:lnTo>
                  <a:pt x="0" y="6174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4" name="object 1284"/>
          <p:cNvSpPr/>
          <p:nvPr/>
        </p:nvSpPr>
        <p:spPr>
          <a:xfrm>
            <a:off x="3148076" y="2789262"/>
            <a:ext cx="20637" cy="450761"/>
          </a:xfrm>
          <a:prstGeom prst="rect">
            <a:avLst/>
          </a:prstGeom>
          <a:blipFill>
            <a:blip r:embed="rId2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5" name="object 1285"/>
          <p:cNvSpPr/>
          <p:nvPr/>
        </p:nvSpPr>
        <p:spPr>
          <a:xfrm>
            <a:off x="3149600" y="2790825"/>
            <a:ext cx="0" cy="425450"/>
          </a:xfrm>
          <a:custGeom>
            <a:avLst/>
            <a:gdLst/>
            <a:ahLst/>
            <a:cxnLst/>
            <a:rect l="l" t="t" r="r" b="b"/>
            <a:pathLst>
              <a:path h="425450">
                <a:moveTo>
                  <a:pt x="0" y="425450"/>
                </a:moveTo>
                <a:lnTo>
                  <a:pt x="0" y="8382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6" name="object 1286"/>
          <p:cNvSpPr/>
          <p:nvPr/>
        </p:nvSpPr>
        <p:spPr>
          <a:xfrm>
            <a:off x="3149600" y="279869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7" name="object 1287"/>
          <p:cNvSpPr/>
          <p:nvPr/>
        </p:nvSpPr>
        <p:spPr>
          <a:xfrm>
            <a:off x="3162300" y="2798698"/>
            <a:ext cx="0" cy="424180"/>
          </a:xfrm>
          <a:custGeom>
            <a:avLst/>
            <a:gdLst/>
            <a:ahLst/>
            <a:cxnLst/>
            <a:rect l="l" t="t" r="r" b="b"/>
            <a:pathLst>
              <a:path h="424180">
                <a:moveTo>
                  <a:pt x="0" y="0"/>
                </a:moveTo>
                <a:lnTo>
                  <a:pt x="0" y="417195"/>
                </a:lnTo>
                <a:lnTo>
                  <a:pt x="0" y="4239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8" name="object 1288"/>
          <p:cNvSpPr/>
          <p:nvPr/>
        </p:nvSpPr>
        <p:spPr>
          <a:xfrm>
            <a:off x="3163944" y="3206736"/>
            <a:ext cx="41161" cy="23762"/>
          </a:xfrm>
          <a:prstGeom prst="rect">
            <a:avLst/>
          </a:prstGeom>
          <a:blipFill>
            <a:blip r:embed="rId17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9" name="object 1289"/>
          <p:cNvSpPr/>
          <p:nvPr/>
        </p:nvSpPr>
        <p:spPr>
          <a:xfrm>
            <a:off x="3163919" y="2586894"/>
            <a:ext cx="50768" cy="654050"/>
          </a:xfrm>
          <a:prstGeom prst="rect">
            <a:avLst/>
          </a:prstGeom>
          <a:blipFill>
            <a:blip r:embed="rId2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0" name="object 1290"/>
          <p:cNvSpPr/>
          <p:nvPr/>
        </p:nvSpPr>
        <p:spPr>
          <a:xfrm>
            <a:off x="3190081" y="2580633"/>
            <a:ext cx="50006" cy="660311"/>
          </a:xfrm>
          <a:prstGeom prst="rect">
            <a:avLst/>
          </a:prstGeom>
          <a:blipFill>
            <a:blip r:embed="rId2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1" name="object 1291"/>
          <p:cNvSpPr/>
          <p:nvPr/>
        </p:nvSpPr>
        <p:spPr>
          <a:xfrm>
            <a:off x="3219450" y="2582926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6333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2" name="object 1292"/>
          <p:cNvSpPr/>
          <p:nvPr/>
        </p:nvSpPr>
        <p:spPr>
          <a:xfrm>
            <a:off x="3219450" y="25924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3" name="object 1293"/>
          <p:cNvSpPr/>
          <p:nvPr/>
        </p:nvSpPr>
        <p:spPr>
          <a:xfrm>
            <a:off x="3233801" y="2592451"/>
            <a:ext cx="0" cy="630555"/>
          </a:xfrm>
          <a:custGeom>
            <a:avLst/>
            <a:gdLst/>
            <a:ahLst/>
            <a:cxnLst/>
            <a:rect l="l" t="t" r="r" b="b"/>
            <a:pathLst>
              <a:path h="630555">
                <a:moveTo>
                  <a:pt x="0" y="0"/>
                </a:moveTo>
                <a:lnTo>
                  <a:pt x="0" y="623443"/>
                </a:lnTo>
                <a:lnTo>
                  <a:pt x="0" y="6301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4" name="object 1294"/>
          <p:cNvSpPr/>
          <p:nvPr/>
        </p:nvSpPr>
        <p:spPr>
          <a:xfrm>
            <a:off x="3244850" y="3127395"/>
            <a:ext cx="20636" cy="112628"/>
          </a:xfrm>
          <a:prstGeom prst="rect">
            <a:avLst/>
          </a:prstGeom>
          <a:blipFill>
            <a:blip r:embed="rId2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5" name="object 1295"/>
          <p:cNvSpPr/>
          <p:nvPr/>
        </p:nvSpPr>
        <p:spPr>
          <a:xfrm>
            <a:off x="3242531" y="2594794"/>
            <a:ext cx="43656" cy="646023"/>
          </a:xfrm>
          <a:prstGeom prst="rect">
            <a:avLst/>
          </a:prstGeom>
          <a:blipFill>
            <a:blip r:embed="rId2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6" name="object 1296"/>
          <p:cNvSpPr/>
          <p:nvPr/>
        </p:nvSpPr>
        <p:spPr>
          <a:xfrm>
            <a:off x="3265551" y="2597150"/>
            <a:ext cx="0" cy="619125"/>
          </a:xfrm>
          <a:custGeom>
            <a:avLst/>
            <a:gdLst/>
            <a:ahLst/>
            <a:cxnLst/>
            <a:rect l="l" t="t" r="r" b="b"/>
            <a:pathLst>
              <a:path h="619125">
                <a:moveTo>
                  <a:pt x="0" y="6191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7" name="object 1297"/>
          <p:cNvSpPr/>
          <p:nvPr/>
        </p:nvSpPr>
        <p:spPr>
          <a:xfrm>
            <a:off x="3265551" y="26051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8" name="object 1298"/>
          <p:cNvSpPr/>
          <p:nvPr/>
        </p:nvSpPr>
        <p:spPr>
          <a:xfrm>
            <a:off x="3278251" y="2605151"/>
            <a:ext cx="0" cy="617855"/>
          </a:xfrm>
          <a:custGeom>
            <a:avLst/>
            <a:gdLst/>
            <a:ahLst/>
            <a:cxnLst/>
            <a:rect l="l" t="t" r="r" b="b"/>
            <a:pathLst>
              <a:path h="617855">
                <a:moveTo>
                  <a:pt x="0" y="0"/>
                </a:moveTo>
                <a:lnTo>
                  <a:pt x="0" y="610743"/>
                </a:lnTo>
                <a:lnTo>
                  <a:pt x="0" y="6174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9" name="object 1299"/>
          <p:cNvSpPr/>
          <p:nvPr/>
        </p:nvSpPr>
        <p:spPr>
          <a:xfrm>
            <a:off x="3290951" y="3068662"/>
            <a:ext cx="20574" cy="171361"/>
          </a:xfrm>
          <a:prstGeom prst="rect">
            <a:avLst/>
          </a:prstGeom>
          <a:blipFill>
            <a:blip r:embed="rId2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0" name="object 1300"/>
          <p:cNvSpPr/>
          <p:nvPr/>
        </p:nvSpPr>
        <p:spPr>
          <a:xfrm>
            <a:off x="3288505" y="2573451"/>
            <a:ext cx="48419" cy="666572"/>
          </a:xfrm>
          <a:prstGeom prst="rect">
            <a:avLst/>
          </a:prstGeom>
          <a:blipFill>
            <a:blip r:embed="rId2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1" name="object 1301"/>
          <p:cNvSpPr/>
          <p:nvPr/>
        </p:nvSpPr>
        <p:spPr>
          <a:xfrm>
            <a:off x="3313905" y="1959832"/>
            <a:ext cx="43656" cy="1281112"/>
          </a:xfrm>
          <a:prstGeom prst="rect">
            <a:avLst/>
          </a:prstGeom>
          <a:blipFill>
            <a:blip r:embed="rId24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2" name="object 1302"/>
          <p:cNvSpPr/>
          <p:nvPr/>
        </p:nvSpPr>
        <p:spPr>
          <a:xfrm>
            <a:off x="3336925" y="1963801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5">
                <a:moveTo>
                  <a:pt x="0" y="1252474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3" name="object 1303"/>
          <p:cNvSpPr/>
          <p:nvPr/>
        </p:nvSpPr>
        <p:spPr>
          <a:xfrm>
            <a:off x="3336925" y="197015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0" y="0"/>
                </a:moveTo>
                <a:lnTo>
                  <a:pt x="14224" y="0"/>
                </a:lnTo>
                <a:lnTo>
                  <a:pt x="205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4" name="object 1304"/>
          <p:cNvSpPr/>
          <p:nvPr/>
        </p:nvSpPr>
        <p:spPr>
          <a:xfrm>
            <a:off x="3351276" y="1970151"/>
            <a:ext cx="0" cy="1252855"/>
          </a:xfrm>
          <a:custGeom>
            <a:avLst/>
            <a:gdLst/>
            <a:ahLst/>
            <a:cxnLst/>
            <a:rect l="l" t="t" r="r" b="b"/>
            <a:pathLst>
              <a:path h="1252855">
                <a:moveTo>
                  <a:pt x="0" y="0"/>
                </a:moveTo>
                <a:lnTo>
                  <a:pt x="0" y="1245743"/>
                </a:lnTo>
                <a:lnTo>
                  <a:pt x="0" y="12524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5" name="object 1305"/>
          <p:cNvSpPr/>
          <p:nvPr/>
        </p:nvSpPr>
        <p:spPr>
          <a:xfrm>
            <a:off x="3362325" y="2581427"/>
            <a:ext cx="20636" cy="658723"/>
          </a:xfrm>
          <a:prstGeom prst="rect">
            <a:avLst/>
          </a:prstGeom>
          <a:blipFill>
            <a:blip r:embed="rId24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6" name="object 1306"/>
          <p:cNvSpPr/>
          <p:nvPr/>
        </p:nvSpPr>
        <p:spPr>
          <a:xfrm>
            <a:off x="3363976" y="2582926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6333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7" name="object 1307"/>
          <p:cNvSpPr/>
          <p:nvPr/>
        </p:nvSpPr>
        <p:spPr>
          <a:xfrm>
            <a:off x="3363976" y="2592451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8" name="object 1308"/>
          <p:cNvSpPr/>
          <p:nvPr/>
        </p:nvSpPr>
        <p:spPr>
          <a:xfrm>
            <a:off x="3376676" y="2592451"/>
            <a:ext cx="0" cy="630555"/>
          </a:xfrm>
          <a:custGeom>
            <a:avLst/>
            <a:gdLst/>
            <a:ahLst/>
            <a:cxnLst/>
            <a:rect l="l" t="t" r="r" b="b"/>
            <a:pathLst>
              <a:path h="630555">
                <a:moveTo>
                  <a:pt x="0" y="0"/>
                </a:moveTo>
                <a:lnTo>
                  <a:pt x="0" y="623443"/>
                </a:lnTo>
                <a:lnTo>
                  <a:pt x="0" y="6301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9" name="object 1309"/>
          <p:cNvSpPr/>
          <p:nvPr/>
        </p:nvSpPr>
        <p:spPr>
          <a:xfrm>
            <a:off x="3389376" y="2832125"/>
            <a:ext cx="20636" cy="407898"/>
          </a:xfrm>
          <a:prstGeom prst="rect">
            <a:avLst/>
          </a:prstGeom>
          <a:blipFill>
            <a:blip r:embed="rId16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0" name="object 1310"/>
          <p:cNvSpPr/>
          <p:nvPr/>
        </p:nvSpPr>
        <p:spPr>
          <a:xfrm>
            <a:off x="3386930" y="2595587"/>
            <a:ext cx="42131" cy="644436"/>
          </a:xfrm>
          <a:prstGeom prst="rect">
            <a:avLst/>
          </a:prstGeom>
          <a:blipFill>
            <a:blip r:embed="rId24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1" name="object 1311"/>
          <p:cNvSpPr/>
          <p:nvPr/>
        </p:nvSpPr>
        <p:spPr>
          <a:xfrm>
            <a:off x="3405980" y="2593181"/>
            <a:ext cx="50006" cy="647636"/>
          </a:xfrm>
          <a:prstGeom prst="rect">
            <a:avLst/>
          </a:prstGeom>
          <a:blipFill>
            <a:blip r:embed="rId24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2" name="object 1312"/>
          <p:cNvSpPr/>
          <p:nvPr/>
        </p:nvSpPr>
        <p:spPr>
          <a:xfrm>
            <a:off x="3431380" y="2580633"/>
            <a:ext cx="50006" cy="660311"/>
          </a:xfrm>
          <a:prstGeom prst="rect">
            <a:avLst/>
          </a:prstGeom>
          <a:blipFill>
            <a:blip r:embed="rId24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3" name="object 1313"/>
          <p:cNvSpPr/>
          <p:nvPr/>
        </p:nvSpPr>
        <p:spPr>
          <a:xfrm>
            <a:off x="3460750" y="2582926"/>
            <a:ext cx="0" cy="633730"/>
          </a:xfrm>
          <a:custGeom>
            <a:avLst/>
            <a:gdLst/>
            <a:ahLst/>
            <a:cxnLst/>
            <a:rect l="l" t="t" r="r" b="b"/>
            <a:pathLst>
              <a:path h="633730">
                <a:moveTo>
                  <a:pt x="0" y="63334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4" name="object 1314"/>
          <p:cNvSpPr/>
          <p:nvPr/>
        </p:nvSpPr>
        <p:spPr>
          <a:xfrm>
            <a:off x="3456780" y="2428900"/>
            <a:ext cx="69120" cy="811123"/>
          </a:xfrm>
          <a:prstGeom prst="rect">
            <a:avLst/>
          </a:prstGeom>
          <a:blipFill>
            <a:blip r:embed="rId24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5" name="object 1315"/>
          <p:cNvSpPr/>
          <p:nvPr/>
        </p:nvSpPr>
        <p:spPr>
          <a:xfrm>
            <a:off x="3506851" y="2432050"/>
            <a:ext cx="0" cy="784225"/>
          </a:xfrm>
          <a:custGeom>
            <a:avLst/>
            <a:gdLst/>
            <a:ahLst/>
            <a:cxnLst/>
            <a:rect l="l" t="t" r="r" b="b"/>
            <a:pathLst>
              <a:path h="784225">
                <a:moveTo>
                  <a:pt x="0" y="7842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6" name="object 1316"/>
          <p:cNvSpPr/>
          <p:nvPr/>
        </p:nvSpPr>
        <p:spPr>
          <a:xfrm>
            <a:off x="3506851" y="24384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7" name="object 1317"/>
          <p:cNvSpPr/>
          <p:nvPr/>
        </p:nvSpPr>
        <p:spPr>
          <a:xfrm>
            <a:off x="3519551" y="2438400"/>
            <a:ext cx="0" cy="784225"/>
          </a:xfrm>
          <a:custGeom>
            <a:avLst/>
            <a:gdLst/>
            <a:ahLst/>
            <a:cxnLst/>
            <a:rect l="l" t="t" r="r" b="b"/>
            <a:pathLst>
              <a:path h="784225">
                <a:moveTo>
                  <a:pt x="0" y="0"/>
                </a:moveTo>
                <a:lnTo>
                  <a:pt x="0" y="777494"/>
                </a:lnTo>
                <a:lnTo>
                  <a:pt x="0" y="78422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8" name="object 1318"/>
          <p:cNvSpPr/>
          <p:nvPr/>
        </p:nvSpPr>
        <p:spPr>
          <a:xfrm>
            <a:off x="3532251" y="2837719"/>
            <a:ext cx="20637" cy="403225"/>
          </a:xfrm>
          <a:prstGeom prst="rect">
            <a:avLst/>
          </a:prstGeom>
          <a:blipFill>
            <a:blip r:embed="rId8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9" name="object 1319"/>
          <p:cNvSpPr/>
          <p:nvPr/>
        </p:nvSpPr>
        <p:spPr>
          <a:xfrm>
            <a:off x="3528281" y="2760598"/>
            <a:ext cx="43655" cy="479425"/>
          </a:xfrm>
          <a:prstGeom prst="rect">
            <a:avLst/>
          </a:prstGeom>
          <a:blipFill>
            <a:blip r:embed="rId24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0" name="object 1320"/>
          <p:cNvSpPr/>
          <p:nvPr/>
        </p:nvSpPr>
        <p:spPr>
          <a:xfrm>
            <a:off x="3548855" y="2399531"/>
            <a:ext cx="50006" cy="841286"/>
          </a:xfrm>
          <a:prstGeom prst="rect">
            <a:avLst/>
          </a:prstGeom>
          <a:blipFill>
            <a:blip r:embed="rId24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1" name="object 1321"/>
          <p:cNvSpPr/>
          <p:nvPr/>
        </p:nvSpPr>
        <p:spPr>
          <a:xfrm>
            <a:off x="3574255" y="1351152"/>
            <a:ext cx="50005" cy="1888998"/>
          </a:xfrm>
          <a:prstGeom prst="rect">
            <a:avLst/>
          </a:prstGeom>
          <a:blipFill>
            <a:blip r:embed="rId25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2" name="object 1322"/>
          <p:cNvSpPr/>
          <p:nvPr/>
        </p:nvSpPr>
        <p:spPr>
          <a:xfrm>
            <a:off x="3605276" y="1352550"/>
            <a:ext cx="0" cy="1863725"/>
          </a:xfrm>
          <a:custGeom>
            <a:avLst/>
            <a:gdLst/>
            <a:ahLst/>
            <a:cxnLst/>
            <a:rect l="l" t="t" r="r" b="b"/>
            <a:pathLst>
              <a:path h="1863725">
                <a:moveTo>
                  <a:pt x="0" y="1863725"/>
                </a:moveTo>
                <a:lnTo>
                  <a:pt x="0" y="673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3" name="object 1323"/>
          <p:cNvSpPr/>
          <p:nvPr/>
        </p:nvSpPr>
        <p:spPr>
          <a:xfrm>
            <a:off x="3605276" y="136055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4" name="object 1324"/>
          <p:cNvSpPr/>
          <p:nvPr/>
        </p:nvSpPr>
        <p:spPr>
          <a:xfrm>
            <a:off x="3616325" y="1360550"/>
            <a:ext cx="0" cy="1862455"/>
          </a:xfrm>
          <a:custGeom>
            <a:avLst/>
            <a:gdLst/>
            <a:ahLst/>
            <a:cxnLst/>
            <a:rect l="l" t="t" r="r" b="b"/>
            <a:pathLst>
              <a:path h="1862455">
                <a:moveTo>
                  <a:pt x="0" y="0"/>
                </a:moveTo>
                <a:lnTo>
                  <a:pt x="0" y="1855343"/>
                </a:lnTo>
                <a:lnTo>
                  <a:pt x="0" y="1862074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5" name="object 1325"/>
          <p:cNvSpPr/>
          <p:nvPr/>
        </p:nvSpPr>
        <p:spPr>
          <a:xfrm>
            <a:off x="3622675" y="3117865"/>
            <a:ext cx="28575" cy="125333"/>
          </a:xfrm>
          <a:prstGeom prst="rect">
            <a:avLst/>
          </a:prstGeom>
          <a:blipFill>
            <a:blip r:embed="rId25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6" name="object 1326"/>
          <p:cNvSpPr/>
          <p:nvPr/>
        </p:nvSpPr>
        <p:spPr>
          <a:xfrm>
            <a:off x="3624326" y="3122676"/>
            <a:ext cx="0" cy="93980"/>
          </a:xfrm>
          <a:custGeom>
            <a:avLst/>
            <a:gdLst/>
            <a:ahLst/>
            <a:cxnLst/>
            <a:rect l="l" t="t" r="r" b="b"/>
            <a:pathLst>
              <a:path h="93980">
                <a:moveTo>
                  <a:pt x="0" y="93599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7" name="object 1327"/>
          <p:cNvSpPr/>
          <p:nvPr/>
        </p:nvSpPr>
        <p:spPr>
          <a:xfrm>
            <a:off x="3624326" y="313055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0" y="0"/>
                </a:moveTo>
                <a:lnTo>
                  <a:pt x="19050" y="0"/>
                </a:lnTo>
                <a:lnTo>
                  <a:pt x="2540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8" name="object 1328"/>
          <p:cNvSpPr/>
          <p:nvPr/>
        </p:nvSpPr>
        <p:spPr>
          <a:xfrm>
            <a:off x="3643376" y="3130550"/>
            <a:ext cx="0" cy="92075"/>
          </a:xfrm>
          <a:custGeom>
            <a:avLst/>
            <a:gdLst/>
            <a:ahLst/>
            <a:cxnLst/>
            <a:rect l="l" t="t" r="r" b="b"/>
            <a:pathLst>
              <a:path h="92075">
                <a:moveTo>
                  <a:pt x="0" y="0"/>
                </a:moveTo>
                <a:lnTo>
                  <a:pt x="0" y="85344"/>
                </a:lnTo>
                <a:lnTo>
                  <a:pt x="0" y="92075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9" name="object 1329"/>
          <p:cNvSpPr/>
          <p:nvPr/>
        </p:nvSpPr>
        <p:spPr>
          <a:xfrm>
            <a:off x="3649598" y="3187763"/>
            <a:ext cx="19050" cy="43180"/>
          </a:xfrm>
          <a:custGeom>
            <a:avLst/>
            <a:gdLst/>
            <a:ahLst/>
            <a:cxnLst/>
            <a:rect l="l" t="t" r="r" b="b"/>
            <a:pathLst>
              <a:path w="19050" h="43180">
                <a:moveTo>
                  <a:pt x="0" y="42862"/>
                </a:moveTo>
                <a:lnTo>
                  <a:pt x="19050" y="42862"/>
                </a:lnTo>
                <a:lnTo>
                  <a:pt x="19050" y="0"/>
                </a:lnTo>
                <a:lnTo>
                  <a:pt x="0" y="0"/>
                </a:lnTo>
                <a:lnTo>
                  <a:pt x="0" y="4286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0" name="object 1330"/>
          <p:cNvSpPr/>
          <p:nvPr/>
        </p:nvSpPr>
        <p:spPr>
          <a:xfrm>
            <a:off x="3648075" y="3187761"/>
            <a:ext cx="20636" cy="41214"/>
          </a:xfrm>
          <a:prstGeom prst="rect">
            <a:avLst/>
          </a:prstGeom>
          <a:blipFill>
            <a:blip r:embed="rId9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1" name="object 1331"/>
          <p:cNvSpPr/>
          <p:nvPr/>
        </p:nvSpPr>
        <p:spPr>
          <a:xfrm>
            <a:off x="3645756" y="319881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2" name="object 1332"/>
          <p:cNvSpPr/>
          <p:nvPr/>
        </p:nvSpPr>
        <p:spPr>
          <a:xfrm>
            <a:off x="3649726" y="318770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2700" y="0"/>
                </a:lnTo>
                <a:lnTo>
                  <a:pt x="1905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3" name="object 1333"/>
          <p:cNvSpPr/>
          <p:nvPr/>
        </p:nvSpPr>
        <p:spPr>
          <a:xfrm>
            <a:off x="3659980" y="3205162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49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4" name="object 1334"/>
          <p:cNvSpPr/>
          <p:nvPr/>
        </p:nvSpPr>
        <p:spPr>
          <a:xfrm>
            <a:off x="1325625" y="3222625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5" name="object 1335"/>
          <p:cNvSpPr/>
          <p:nvPr/>
        </p:nvSpPr>
        <p:spPr>
          <a:xfrm>
            <a:off x="1325625" y="2878201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6" name="object 1336"/>
          <p:cNvSpPr/>
          <p:nvPr/>
        </p:nvSpPr>
        <p:spPr>
          <a:xfrm>
            <a:off x="1325625" y="2533650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7" name="object 1337"/>
          <p:cNvSpPr/>
          <p:nvPr/>
        </p:nvSpPr>
        <p:spPr>
          <a:xfrm>
            <a:off x="1325625" y="2195576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8" name="object 1338"/>
          <p:cNvSpPr/>
          <p:nvPr/>
        </p:nvSpPr>
        <p:spPr>
          <a:xfrm>
            <a:off x="1325625" y="1849501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9" name="object 1339"/>
          <p:cNvSpPr/>
          <p:nvPr/>
        </p:nvSpPr>
        <p:spPr>
          <a:xfrm>
            <a:off x="1325625" y="1503425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0" name="object 1340"/>
          <p:cNvSpPr/>
          <p:nvPr/>
        </p:nvSpPr>
        <p:spPr>
          <a:xfrm>
            <a:off x="1325625" y="1158875"/>
            <a:ext cx="46355" cy="0"/>
          </a:xfrm>
          <a:custGeom>
            <a:avLst/>
            <a:gdLst/>
            <a:ahLst/>
            <a:cxnLst/>
            <a:rect l="l" t="t" r="r" b="b"/>
            <a:pathLst>
              <a:path w="46355">
                <a:moveTo>
                  <a:pt x="0" y="0"/>
                </a:moveTo>
                <a:lnTo>
                  <a:pt x="39624" y="0"/>
                </a:lnTo>
                <a:lnTo>
                  <a:pt x="4597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1" name="object 1341"/>
          <p:cNvSpPr/>
          <p:nvPr/>
        </p:nvSpPr>
        <p:spPr>
          <a:xfrm>
            <a:off x="1325625" y="315125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2" name="object 1342"/>
          <p:cNvSpPr/>
          <p:nvPr/>
        </p:nvSpPr>
        <p:spPr>
          <a:xfrm>
            <a:off x="1325625" y="30861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3" name="object 1343"/>
          <p:cNvSpPr/>
          <p:nvPr/>
        </p:nvSpPr>
        <p:spPr>
          <a:xfrm>
            <a:off x="1325625" y="301472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4" name="object 1344"/>
          <p:cNvSpPr/>
          <p:nvPr/>
        </p:nvSpPr>
        <p:spPr>
          <a:xfrm>
            <a:off x="1325625" y="294957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5" name="object 1345"/>
          <p:cNvSpPr/>
          <p:nvPr/>
        </p:nvSpPr>
        <p:spPr>
          <a:xfrm>
            <a:off x="1325625" y="281305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6" name="object 1346"/>
          <p:cNvSpPr/>
          <p:nvPr/>
        </p:nvSpPr>
        <p:spPr>
          <a:xfrm>
            <a:off x="1325625" y="2741548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7" name="object 1347"/>
          <p:cNvSpPr/>
          <p:nvPr/>
        </p:nvSpPr>
        <p:spPr>
          <a:xfrm>
            <a:off x="1325625" y="26765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8" name="object 1348"/>
          <p:cNvSpPr/>
          <p:nvPr/>
        </p:nvSpPr>
        <p:spPr>
          <a:xfrm>
            <a:off x="1325625" y="260515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9" name="object 1349"/>
          <p:cNvSpPr/>
          <p:nvPr/>
        </p:nvSpPr>
        <p:spPr>
          <a:xfrm>
            <a:off x="1325625" y="246697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0" name="object 1350"/>
          <p:cNvSpPr/>
          <p:nvPr/>
        </p:nvSpPr>
        <p:spPr>
          <a:xfrm>
            <a:off x="1325625" y="23956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1" name="object 1351"/>
          <p:cNvSpPr/>
          <p:nvPr/>
        </p:nvSpPr>
        <p:spPr>
          <a:xfrm>
            <a:off x="1325625" y="233197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2" name="object 1352"/>
          <p:cNvSpPr/>
          <p:nvPr/>
        </p:nvSpPr>
        <p:spPr>
          <a:xfrm>
            <a:off x="1325625" y="22590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3" name="object 1353"/>
          <p:cNvSpPr/>
          <p:nvPr/>
        </p:nvSpPr>
        <p:spPr>
          <a:xfrm>
            <a:off x="1325625" y="2122423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4" name="object 1354"/>
          <p:cNvSpPr/>
          <p:nvPr/>
        </p:nvSpPr>
        <p:spPr>
          <a:xfrm>
            <a:off x="1325625" y="204952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5" name="object 1355"/>
          <p:cNvSpPr/>
          <p:nvPr/>
        </p:nvSpPr>
        <p:spPr>
          <a:xfrm>
            <a:off x="1325625" y="198602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6" name="object 1356"/>
          <p:cNvSpPr/>
          <p:nvPr/>
        </p:nvSpPr>
        <p:spPr>
          <a:xfrm>
            <a:off x="1325625" y="191300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7" name="object 1357"/>
          <p:cNvSpPr/>
          <p:nvPr/>
        </p:nvSpPr>
        <p:spPr>
          <a:xfrm>
            <a:off x="1325625" y="17780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8" name="object 1358"/>
          <p:cNvSpPr/>
          <p:nvPr/>
        </p:nvSpPr>
        <p:spPr>
          <a:xfrm>
            <a:off x="1325625" y="1712976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9" name="object 1359"/>
          <p:cNvSpPr/>
          <p:nvPr/>
        </p:nvSpPr>
        <p:spPr>
          <a:xfrm>
            <a:off x="1325625" y="1639951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0" name="object 1360"/>
          <p:cNvSpPr/>
          <p:nvPr/>
        </p:nvSpPr>
        <p:spPr>
          <a:xfrm>
            <a:off x="1325625" y="156845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1" name="object 1361"/>
          <p:cNvSpPr/>
          <p:nvPr/>
        </p:nvSpPr>
        <p:spPr>
          <a:xfrm>
            <a:off x="1325625" y="14304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2" name="object 1362"/>
          <p:cNvSpPr/>
          <p:nvPr/>
        </p:nvSpPr>
        <p:spPr>
          <a:xfrm>
            <a:off x="1325625" y="136842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3" name="object 1363"/>
          <p:cNvSpPr/>
          <p:nvPr/>
        </p:nvSpPr>
        <p:spPr>
          <a:xfrm>
            <a:off x="1325625" y="1295400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4" name="object 1364"/>
          <p:cNvSpPr/>
          <p:nvPr/>
        </p:nvSpPr>
        <p:spPr>
          <a:xfrm>
            <a:off x="1325625" y="123037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5" name="object 1365"/>
          <p:cNvSpPr/>
          <p:nvPr/>
        </p:nvSpPr>
        <p:spPr>
          <a:xfrm>
            <a:off x="1325625" y="1158875"/>
            <a:ext cx="27305" cy="0"/>
          </a:xfrm>
          <a:custGeom>
            <a:avLst/>
            <a:gdLst/>
            <a:ahLst/>
            <a:cxnLst/>
            <a:rect l="l" t="t" r="r" b="b"/>
            <a:pathLst>
              <a:path w="27305">
                <a:moveTo>
                  <a:pt x="0" y="0"/>
                </a:moveTo>
                <a:lnTo>
                  <a:pt x="20574" y="0"/>
                </a:lnTo>
                <a:lnTo>
                  <a:pt x="269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6" name="object 1366"/>
          <p:cNvSpPr/>
          <p:nvPr/>
        </p:nvSpPr>
        <p:spPr>
          <a:xfrm>
            <a:off x="3624326" y="322262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7" name="object 1367"/>
          <p:cNvSpPr/>
          <p:nvPr/>
        </p:nvSpPr>
        <p:spPr>
          <a:xfrm>
            <a:off x="3624326" y="287820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8" name="object 1368"/>
          <p:cNvSpPr/>
          <p:nvPr/>
        </p:nvSpPr>
        <p:spPr>
          <a:xfrm>
            <a:off x="3624326" y="2533650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9" name="object 1369"/>
          <p:cNvSpPr/>
          <p:nvPr/>
        </p:nvSpPr>
        <p:spPr>
          <a:xfrm>
            <a:off x="3624326" y="2195576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0" name="object 1370"/>
          <p:cNvSpPr/>
          <p:nvPr/>
        </p:nvSpPr>
        <p:spPr>
          <a:xfrm>
            <a:off x="3624326" y="1849501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1" name="object 1371"/>
          <p:cNvSpPr/>
          <p:nvPr/>
        </p:nvSpPr>
        <p:spPr>
          <a:xfrm>
            <a:off x="3624326" y="150342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2" name="object 1372"/>
          <p:cNvSpPr/>
          <p:nvPr/>
        </p:nvSpPr>
        <p:spPr>
          <a:xfrm>
            <a:off x="3624326" y="1158875"/>
            <a:ext cx="44450" cy="0"/>
          </a:xfrm>
          <a:custGeom>
            <a:avLst/>
            <a:gdLst/>
            <a:ahLst/>
            <a:cxnLst/>
            <a:rect l="l" t="t" r="r" b="b"/>
            <a:pathLst>
              <a:path w="44450">
                <a:moveTo>
                  <a:pt x="4445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3" name="object 1373"/>
          <p:cNvSpPr/>
          <p:nvPr/>
        </p:nvSpPr>
        <p:spPr>
          <a:xfrm>
            <a:off x="3643376" y="315125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4" name="object 1374"/>
          <p:cNvSpPr/>
          <p:nvPr/>
        </p:nvSpPr>
        <p:spPr>
          <a:xfrm>
            <a:off x="3643376" y="30861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5" name="object 1375"/>
          <p:cNvSpPr/>
          <p:nvPr/>
        </p:nvSpPr>
        <p:spPr>
          <a:xfrm>
            <a:off x="3643376" y="30147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6" name="object 1376"/>
          <p:cNvSpPr/>
          <p:nvPr/>
        </p:nvSpPr>
        <p:spPr>
          <a:xfrm>
            <a:off x="3643376" y="294957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7" name="object 1377"/>
          <p:cNvSpPr/>
          <p:nvPr/>
        </p:nvSpPr>
        <p:spPr>
          <a:xfrm>
            <a:off x="3643376" y="281305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8" name="object 1378"/>
          <p:cNvSpPr/>
          <p:nvPr/>
        </p:nvSpPr>
        <p:spPr>
          <a:xfrm>
            <a:off x="3643376" y="2741548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9" name="object 1379"/>
          <p:cNvSpPr/>
          <p:nvPr/>
        </p:nvSpPr>
        <p:spPr>
          <a:xfrm>
            <a:off x="3643376" y="267652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0" name="object 1380"/>
          <p:cNvSpPr/>
          <p:nvPr/>
        </p:nvSpPr>
        <p:spPr>
          <a:xfrm>
            <a:off x="3643376" y="260515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1" name="object 1381"/>
          <p:cNvSpPr/>
          <p:nvPr/>
        </p:nvSpPr>
        <p:spPr>
          <a:xfrm>
            <a:off x="3643376" y="246697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2" name="object 1382"/>
          <p:cNvSpPr/>
          <p:nvPr/>
        </p:nvSpPr>
        <p:spPr>
          <a:xfrm>
            <a:off x="3643376" y="239560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3" name="object 1383"/>
          <p:cNvSpPr/>
          <p:nvPr/>
        </p:nvSpPr>
        <p:spPr>
          <a:xfrm>
            <a:off x="3643376" y="233197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4" name="object 1384"/>
          <p:cNvSpPr/>
          <p:nvPr/>
        </p:nvSpPr>
        <p:spPr>
          <a:xfrm>
            <a:off x="3643376" y="225907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5" name="object 1385"/>
          <p:cNvSpPr/>
          <p:nvPr/>
        </p:nvSpPr>
        <p:spPr>
          <a:xfrm>
            <a:off x="3643376" y="2122423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6" name="object 1386"/>
          <p:cNvSpPr/>
          <p:nvPr/>
        </p:nvSpPr>
        <p:spPr>
          <a:xfrm>
            <a:off x="3643376" y="20495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7" name="object 1387"/>
          <p:cNvSpPr/>
          <p:nvPr/>
        </p:nvSpPr>
        <p:spPr>
          <a:xfrm>
            <a:off x="3643376" y="198602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8" name="object 1388"/>
          <p:cNvSpPr/>
          <p:nvPr/>
        </p:nvSpPr>
        <p:spPr>
          <a:xfrm>
            <a:off x="3643376" y="191300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9" name="object 1389"/>
          <p:cNvSpPr/>
          <p:nvPr/>
        </p:nvSpPr>
        <p:spPr>
          <a:xfrm>
            <a:off x="3643376" y="17780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0" name="object 1390"/>
          <p:cNvSpPr/>
          <p:nvPr/>
        </p:nvSpPr>
        <p:spPr>
          <a:xfrm>
            <a:off x="3643376" y="171297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1" name="object 1391"/>
          <p:cNvSpPr/>
          <p:nvPr/>
        </p:nvSpPr>
        <p:spPr>
          <a:xfrm>
            <a:off x="3643376" y="163995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2" name="object 1392"/>
          <p:cNvSpPr/>
          <p:nvPr/>
        </p:nvSpPr>
        <p:spPr>
          <a:xfrm>
            <a:off x="3643376" y="156845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3" name="object 1393"/>
          <p:cNvSpPr/>
          <p:nvPr/>
        </p:nvSpPr>
        <p:spPr>
          <a:xfrm>
            <a:off x="3643376" y="14304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4" name="object 1394"/>
          <p:cNvSpPr/>
          <p:nvPr/>
        </p:nvSpPr>
        <p:spPr>
          <a:xfrm>
            <a:off x="3643376" y="13669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5" name="object 1395"/>
          <p:cNvSpPr/>
          <p:nvPr/>
        </p:nvSpPr>
        <p:spPr>
          <a:xfrm>
            <a:off x="3643376" y="129387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6" name="object 1396"/>
          <p:cNvSpPr/>
          <p:nvPr/>
        </p:nvSpPr>
        <p:spPr>
          <a:xfrm>
            <a:off x="3643376" y="123037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7" name="object 1397"/>
          <p:cNvSpPr/>
          <p:nvPr/>
        </p:nvSpPr>
        <p:spPr>
          <a:xfrm>
            <a:off x="3643376" y="115887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8" name="object 1398"/>
          <p:cNvSpPr/>
          <p:nvPr/>
        </p:nvSpPr>
        <p:spPr>
          <a:xfrm>
            <a:off x="1321657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9" name="object 1399"/>
          <p:cNvSpPr/>
          <p:nvPr/>
        </p:nvSpPr>
        <p:spPr>
          <a:xfrm>
            <a:off x="1393030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0" name="object 1400"/>
          <p:cNvSpPr/>
          <p:nvPr/>
        </p:nvSpPr>
        <p:spPr>
          <a:xfrm>
            <a:off x="1466055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1" name="object 1401"/>
          <p:cNvSpPr/>
          <p:nvPr/>
        </p:nvSpPr>
        <p:spPr>
          <a:xfrm>
            <a:off x="1535905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2" name="object 1402"/>
          <p:cNvSpPr/>
          <p:nvPr/>
        </p:nvSpPr>
        <p:spPr>
          <a:xfrm>
            <a:off x="1608930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3" name="object 1403"/>
          <p:cNvSpPr/>
          <p:nvPr/>
        </p:nvSpPr>
        <p:spPr>
          <a:xfrm>
            <a:off x="168043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4" name="object 1404"/>
          <p:cNvSpPr/>
          <p:nvPr/>
        </p:nvSpPr>
        <p:spPr>
          <a:xfrm>
            <a:off x="175180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5" name="object 1405"/>
          <p:cNvSpPr/>
          <p:nvPr/>
        </p:nvSpPr>
        <p:spPr>
          <a:xfrm>
            <a:off x="182330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6" name="object 1406"/>
          <p:cNvSpPr/>
          <p:nvPr/>
        </p:nvSpPr>
        <p:spPr>
          <a:xfrm>
            <a:off x="18946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7" name="object 1407"/>
          <p:cNvSpPr/>
          <p:nvPr/>
        </p:nvSpPr>
        <p:spPr>
          <a:xfrm>
            <a:off x="19661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8" name="object 1408"/>
          <p:cNvSpPr/>
          <p:nvPr/>
        </p:nvSpPr>
        <p:spPr>
          <a:xfrm>
            <a:off x="203755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9" name="object 1409"/>
          <p:cNvSpPr/>
          <p:nvPr/>
        </p:nvSpPr>
        <p:spPr>
          <a:xfrm>
            <a:off x="21105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0" name="object 1410"/>
          <p:cNvSpPr/>
          <p:nvPr/>
        </p:nvSpPr>
        <p:spPr>
          <a:xfrm>
            <a:off x="21820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1" name="object 1411"/>
          <p:cNvSpPr/>
          <p:nvPr/>
        </p:nvSpPr>
        <p:spPr>
          <a:xfrm>
            <a:off x="225193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2" name="object 1412"/>
          <p:cNvSpPr/>
          <p:nvPr/>
        </p:nvSpPr>
        <p:spPr>
          <a:xfrm>
            <a:off x="232495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3" name="object 1413"/>
          <p:cNvSpPr/>
          <p:nvPr/>
        </p:nvSpPr>
        <p:spPr>
          <a:xfrm>
            <a:off x="239633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4" name="object 1414"/>
          <p:cNvSpPr/>
          <p:nvPr/>
        </p:nvSpPr>
        <p:spPr>
          <a:xfrm>
            <a:off x="246783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5" name="object 1415"/>
          <p:cNvSpPr/>
          <p:nvPr/>
        </p:nvSpPr>
        <p:spPr>
          <a:xfrm>
            <a:off x="253920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6" name="object 1416"/>
          <p:cNvSpPr/>
          <p:nvPr/>
        </p:nvSpPr>
        <p:spPr>
          <a:xfrm>
            <a:off x="261070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7" name="object 1417"/>
          <p:cNvSpPr/>
          <p:nvPr/>
        </p:nvSpPr>
        <p:spPr>
          <a:xfrm>
            <a:off x="26820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8" name="object 1418"/>
          <p:cNvSpPr/>
          <p:nvPr/>
        </p:nvSpPr>
        <p:spPr>
          <a:xfrm>
            <a:off x="275510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9" name="object 1419"/>
          <p:cNvSpPr/>
          <p:nvPr/>
        </p:nvSpPr>
        <p:spPr>
          <a:xfrm>
            <a:off x="282660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0" name="object 1420"/>
          <p:cNvSpPr/>
          <p:nvPr/>
        </p:nvSpPr>
        <p:spPr>
          <a:xfrm>
            <a:off x="289645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1" name="object 1421"/>
          <p:cNvSpPr/>
          <p:nvPr/>
        </p:nvSpPr>
        <p:spPr>
          <a:xfrm>
            <a:off x="29694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2" name="object 1422"/>
          <p:cNvSpPr/>
          <p:nvPr/>
        </p:nvSpPr>
        <p:spPr>
          <a:xfrm>
            <a:off x="304085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3" name="object 1423"/>
          <p:cNvSpPr/>
          <p:nvPr/>
        </p:nvSpPr>
        <p:spPr>
          <a:xfrm>
            <a:off x="311235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4" name="object 1424"/>
          <p:cNvSpPr/>
          <p:nvPr/>
        </p:nvSpPr>
        <p:spPr>
          <a:xfrm>
            <a:off x="318373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5" name="object 1425"/>
          <p:cNvSpPr/>
          <p:nvPr/>
        </p:nvSpPr>
        <p:spPr>
          <a:xfrm>
            <a:off x="32615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6" name="object 1426"/>
          <p:cNvSpPr/>
          <p:nvPr/>
        </p:nvSpPr>
        <p:spPr>
          <a:xfrm>
            <a:off x="3332955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7" name="object 1427"/>
          <p:cNvSpPr/>
          <p:nvPr/>
        </p:nvSpPr>
        <p:spPr>
          <a:xfrm>
            <a:off x="3405980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8" name="object 1428"/>
          <p:cNvSpPr/>
          <p:nvPr/>
        </p:nvSpPr>
        <p:spPr>
          <a:xfrm>
            <a:off x="34774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9" name="object 1429"/>
          <p:cNvSpPr/>
          <p:nvPr/>
        </p:nvSpPr>
        <p:spPr>
          <a:xfrm>
            <a:off x="3548855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0" name="object 1430"/>
          <p:cNvSpPr/>
          <p:nvPr/>
        </p:nvSpPr>
        <p:spPr>
          <a:xfrm>
            <a:off x="362035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1" name="object 1431"/>
          <p:cNvSpPr/>
          <p:nvPr/>
        </p:nvSpPr>
        <p:spPr>
          <a:xfrm>
            <a:off x="1348580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2" name="object 1432"/>
          <p:cNvSpPr/>
          <p:nvPr/>
        </p:nvSpPr>
        <p:spPr>
          <a:xfrm>
            <a:off x="1367630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3" name="object 1433"/>
          <p:cNvSpPr/>
          <p:nvPr/>
        </p:nvSpPr>
        <p:spPr>
          <a:xfrm>
            <a:off x="1420082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4" name="object 1434"/>
          <p:cNvSpPr/>
          <p:nvPr/>
        </p:nvSpPr>
        <p:spPr>
          <a:xfrm>
            <a:off x="1439132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5" name="object 1435"/>
          <p:cNvSpPr/>
          <p:nvPr/>
        </p:nvSpPr>
        <p:spPr>
          <a:xfrm>
            <a:off x="1491455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6" name="object 1436"/>
          <p:cNvSpPr/>
          <p:nvPr/>
        </p:nvSpPr>
        <p:spPr>
          <a:xfrm>
            <a:off x="1510505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7" name="object 1437"/>
          <p:cNvSpPr/>
          <p:nvPr/>
        </p:nvSpPr>
        <p:spPr>
          <a:xfrm>
            <a:off x="1562957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8" name="object 1438"/>
          <p:cNvSpPr/>
          <p:nvPr/>
        </p:nvSpPr>
        <p:spPr>
          <a:xfrm>
            <a:off x="1583530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9" name="object 1439"/>
          <p:cNvSpPr/>
          <p:nvPr/>
        </p:nvSpPr>
        <p:spPr>
          <a:xfrm>
            <a:off x="16343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0" name="object 1440"/>
          <p:cNvSpPr/>
          <p:nvPr/>
        </p:nvSpPr>
        <p:spPr>
          <a:xfrm>
            <a:off x="16533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1" name="object 1441"/>
          <p:cNvSpPr/>
          <p:nvPr/>
        </p:nvSpPr>
        <p:spPr>
          <a:xfrm>
            <a:off x="17058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2" name="object 1442"/>
          <p:cNvSpPr/>
          <p:nvPr/>
        </p:nvSpPr>
        <p:spPr>
          <a:xfrm>
            <a:off x="17248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3" name="object 1443"/>
          <p:cNvSpPr/>
          <p:nvPr/>
        </p:nvSpPr>
        <p:spPr>
          <a:xfrm>
            <a:off x="17772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4" name="object 1444"/>
          <p:cNvSpPr/>
          <p:nvPr/>
        </p:nvSpPr>
        <p:spPr>
          <a:xfrm>
            <a:off x="17979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5" name="object 1445"/>
          <p:cNvSpPr/>
          <p:nvPr/>
        </p:nvSpPr>
        <p:spPr>
          <a:xfrm>
            <a:off x="18502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6" name="object 1446"/>
          <p:cNvSpPr/>
          <p:nvPr/>
        </p:nvSpPr>
        <p:spPr>
          <a:xfrm>
            <a:off x="18692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7" name="object 1447"/>
          <p:cNvSpPr/>
          <p:nvPr/>
        </p:nvSpPr>
        <p:spPr>
          <a:xfrm>
            <a:off x="19217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8" name="object 1448"/>
          <p:cNvSpPr/>
          <p:nvPr/>
        </p:nvSpPr>
        <p:spPr>
          <a:xfrm>
            <a:off x="19407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9" name="object 1449"/>
          <p:cNvSpPr/>
          <p:nvPr/>
        </p:nvSpPr>
        <p:spPr>
          <a:xfrm>
            <a:off x="19931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0" name="object 1450"/>
          <p:cNvSpPr/>
          <p:nvPr/>
        </p:nvSpPr>
        <p:spPr>
          <a:xfrm>
            <a:off x="20121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1" name="object 1451"/>
          <p:cNvSpPr/>
          <p:nvPr/>
        </p:nvSpPr>
        <p:spPr>
          <a:xfrm>
            <a:off x="20629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2" name="object 1452"/>
          <p:cNvSpPr/>
          <p:nvPr/>
        </p:nvSpPr>
        <p:spPr>
          <a:xfrm>
            <a:off x="20900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3" name="object 1453"/>
          <p:cNvSpPr/>
          <p:nvPr/>
        </p:nvSpPr>
        <p:spPr>
          <a:xfrm>
            <a:off x="21359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4" name="object 1454"/>
          <p:cNvSpPr/>
          <p:nvPr/>
        </p:nvSpPr>
        <p:spPr>
          <a:xfrm>
            <a:off x="21613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5" name="object 1455"/>
          <p:cNvSpPr/>
          <p:nvPr/>
        </p:nvSpPr>
        <p:spPr>
          <a:xfrm>
            <a:off x="22074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6" name="object 1456"/>
          <p:cNvSpPr/>
          <p:nvPr/>
        </p:nvSpPr>
        <p:spPr>
          <a:xfrm>
            <a:off x="22344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7" name="object 1457"/>
          <p:cNvSpPr/>
          <p:nvPr/>
        </p:nvSpPr>
        <p:spPr>
          <a:xfrm>
            <a:off x="22788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8" name="object 1458"/>
          <p:cNvSpPr/>
          <p:nvPr/>
        </p:nvSpPr>
        <p:spPr>
          <a:xfrm>
            <a:off x="23042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9" name="object 1459"/>
          <p:cNvSpPr/>
          <p:nvPr/>
        </p:nvSpPr>
        <p:spPr>
          <a:xfrm>
            <a:off x="23503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0" name="object 1460"/>
          <p:cNvSpPr/>
          <p:nvPr/>
        </p:nvSpPr>
        <p:spPr>
          <a:xfrm>
            <a:off x="23772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1" name="object 1461"/>
          <p:cNvSpPr/>
          <p:nvPr/>
        </p:nvSpPr>
        <p:spPr>
          <a:xfrm>
            <a:off x="24217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2" name="object 1462"/>
          <p:cNvSpPr/>
          <p:nvPr/>
        </p:nvSpPr>
        <p:spPr>
          <a:xfrm>
            <a:off x="24487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3" name="object 1463"/>
          <p:cNvSpPr/>
          <p:nvPr/>
        </p:nvSpPr>
        <p:spPr>
          <a:xfrm>
            <a:off x="24932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4" name="object 1464"/>
          <p:cNvSpPr/>
          <p:nvPr/>
        </p:nvSpPr>
        <p:spPr>
          <a:xfrm>
            <a:off x="25201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5" name="object 1465"/>
          <p:cNvSpPr/>
          <p:nvPr/>
        </p:nvSpPr>
        <p:spPr>
          <a:xfrm>
            <a:off x="25662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6" name="object 1466"/>
          <p:cNvSpPr/>
          <p:nvPr/>
        </p:nvSpPr>
        <p:spPr>
          <a:xfrm>
            <a:off x="25916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7" name="object 1467"/>
          <p:cNvSpPr/>
          <p:nvPr/>
        </p:nvSpPr>
        <p:spPr>
          <a:xfrm>
            <a:off x="26376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8" name="object 1468"/>
          <p:cNvSpPr/>
          <p:nvPr/>
        </p:nvSpPr>
        <p:spPr>
          <a:xfrm>
            <a:off x="26630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9" name="object 1469"/>
          <p:cNvSpPr/>
          <p:nvPr/>
        </p:nvSpPr>
        <p:spPr>
          <a:xfrm>
            <a:off x="27091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0" name="object 1470"/>
          <p:cNvSpPr/>
          <p:nvPr/>
        </p:nvSpPr>
        <p:spPr>
          <a:xfrm>
            <a:off x="27345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1" name="object 1471"/>
          <p:cNvSpPr/>
          <p:nvPr/>
        </p:nvSpPr>
        <p:spPr>
          <a:xfrm>
            <a:off x="27805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2" name="object 1472"/>
          <p:cNvSpPr/>
          <p:nvPr/>
        </p:nvSpPr>
        <p:spPr>
          <a:xfrm>
            <a:off x="28059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3" name="object 1473"/>
          <p:cNvSpPr/>
          <p:nvPr/>
        </p:nvSpPr>
        <p:spPr>
          <a:xfrm>
            <a:off x="28520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4" name="object 1474"/>
          <p:cNvSpPr/>
          <p:nvPr/>
        </p:nvSpPr>
        <p:spPr>
          <a:xfrm>
            <a:off x="28789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5" name="object 1475"/>
          <p:cNvSpPr/>
          <p:nvPr/>
        </p:nvSpPr>
        <p:spPr>
          <a:xfrm>
            <a:off x="29233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6" name="object 1476"/>
          <p:cNvSpPr/>
          <p:nvPr/>
        </p:nvSpPr>
        <p:spPr>
          <a:xfrm>
            <a:off x="29487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7" name="object 1477"/>
          <p:cNvSpPr/>
          <p:nvPr/>
        </p:nvSpPr>
        <p:spPr>
          <a:xfrm>
            <a:off x="29948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8" name="object 1478"/>
          <p:cNvSpPr/>
          <p:nvPr/>
        </p:nvSpPr>
        <p:spPr>
          <a:xfrm>
            <a:off x="30218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9" name="object 1479"/>
          <p:cNvSpPr/>
          <p:nvPr/>
        </p:nvSpPr>
        <p:spPr>
          <a:xfrm>
            <a:off x="30679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0" name="object 1480"/>
          <p:cNvSpPr/>
          <p:nvPr/>
        </p:nvSpPr>
        <p:spPr>
          <a:xfrm>
            <a:off x="30933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1" name="object 1481"/>
          <p:cNvSpPr/>
          <p:nvPr/>
        </p:nvSpPr>
        <p:spPr>
          <a:xfrm>
            <a:off x="31377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2" name="object 1482"/>
          <p:cNvSpPr/>
          <p:nvPr/>
        </p:nvSpPr>
        <p:spPr>
          <a:xfrm>
            <a:off x="31646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3" name="object 1483"/>
          <p:cNvSpPr/>
          <p:nvPr/>
        </p:nvSpPr>
        <p:spPr>
          <a:xfrm>
            <a:off x="32107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4" name="object 1484"/>
          <p:cNvSpPr/>
          <p:nvPr/>
        </p:nvSpPr>
        <p:spPr>
          <a:xfrm>
            <a:off x="32361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5" name="object 1485"/>
          <p:cNvSpPr/>
          <p:nvPr/>
        </p:nvSpPr>
        <p:spPr>
          <a:xfrm>
            <a:off x="3282155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6" name="object 1486"/>
          <p:cNvSpPr/>
          <p:nvPr/>
        </p:nvSpPr>
        <p:spPr>
          <a:xfrm>
            <a:off x="3307555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7" name="object 1487"/>
          <p:cNvSpPr/>
          <p:nvPr/>
        </p:nvSpPr>
        <p:spPr>
          <a:xfrm>
            <a:off x="33536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8" name="object 1488"/>
          <p:cNvSpPr/>
          <p:nvPr/>
        </p:nvSpPr>
        <p:spPr>
          <a:xfrm>
            <a:off x="33790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9" name="object 1489"/>
          <p:cNvSpPr/>
          <p:nvPr/>
        </p:nvSpPr>
        <p:spPr>
          <a:xfrm>
            <a:off x="3425030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0" name="object 1490"/>
          <p:cNvSpPr/>
          <p:nvPr/>
        </p:nvSpPr>
        <p:spPr>
          <a:xfrm>
            <a:off x="34520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1" name="object 1491"/>
          <p:cNvSpPr/>
          <p:nvPr/>
        </p:nvSpPr>
        <p:spPr>
          <a:xfrm>
            <a:off x="34965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2" name="object 1492"/>
          <p:cNvSpPr/>
          <p:nvPr/>
        </p:nvSpPr>
        <p:spPr>
          <a:xfrm>
            <a:off x="3523455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3" name="object 1493"/>
          <p:cNvSpPr/>
          <p:nvPr/>
        </p:nvSpPr>
        <p:spPr>
          <a:xfrm>
            <a:off x="3567905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4" name="object 1494"/>
          <p:cNvSpPr/>
          <p:nvPr/>
        </p:nvSpPr>
        <p:spPr>
          <a:xfrm>
            <a:off x="35949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5" name="object 1495"/>
          <p:cNvSpPr/>
          <p:nvPr/>
        </p:nvSpPr>
        <p:spPr>
          <a:xfrm>
            <a:off x="36394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6" name="object 1496"/>
          <p:cNvSpPr/>
          <p:nvPr/>
        </p:nvSpPr>
        <p:spPr>
          <a:xfrm>
            <a:off x="36648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7" name="object 1497"/>
          <p:cNvSpPr/>
          <p:nvPr/>
        </p:nvSpPr>
        <p:spPr>
          <a:xfrm>
            <a:off x="1321657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8" name="object 1498"/>
          <p:cNvSpPr/>
          <p:nvPr/>
        </p:nvSpPr>
        <p:spPr>
          <a:xfrm>
            <a:off x="1393030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9" name="object 1499"/>
          <p:cNvSpPr/>
          <p:nvPr/>
        </p:nvSpPr>
        <p:spPr>
          <a:xfrm>
            <a:off x="1466055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0" name="object 1500"/>
          <p:cNvSpPr/>
          <p:nvPr/>
        </p:nvSpPr>
        <p:spPr>
          <a:xfrm>
            <a:off x="1535905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1" name="object 1501"/>
          <p:cNvSpPr/>
          <p:nvPr/>
        </p:nvSpPr>
        <p:spPr>
          <a:xfrm>
            <a:off x="1608930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2" name="object 1502"/>
          <p:cNvSpPr/>
          <p:nvPr/>
        </p:nvSpPr>
        <p:spPr>
          <a:xfrm>
            <a:off x="168043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3" name="object 1503"/>
          <p:cNvSpPr/>
          <p:nvPr/>
        </p:nvSpPr>
        <p:spPr>
          <a:xfrm>
            <a:off x="175180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4" name="object 1504"/>
          <p:cNvSpPr/>
          <p:nvPr/>
        </p:nvSpPr>
        <p:spPr>
          <a:xfrm>
            <a:off x="182330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5" name="object 1505"/>
          <p:cNvSpPr/>
          <p:nvPr/>
        </p:nvSpPr>
        <p:spPr>
          <a:xfrm>
            <a:off x="18946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6" name="object 1506"/>
          <p:cNvSpPr/>
          <p:nvPr/>
        </p:nvSpPr>
        <p:spPr>
          <a:xfrm>
            <a:off x="19661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7" name="object 1507"/>
          <p:cNvSpPr/>
          <p:nvPr/>
        </p:nvSpPr>
        <p:spPr>
          <a:xfrm>
            <a:off x="203755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8" name="object 1508"/>
          <p:cNvSpPr/>
          <p:nvPr/>
        </p:nvSpPr>
        <p:spPr>
          <a:xfrm>
            <a:off x="21105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9" name="object 1509"/>
          <p:cNvSpPr/>
          <p:nvPr/>
        </p:nvSpPr>
        <p:spPr>
          <a:xfrm>
            <a:off x="21820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0" name="object 1510"/>
          <p:cNvSpPr/>
          <p:nvPr/>
        </p:nvSpPr>
        <p:spPr>
          <a:xfrm>
            <a:off x="225193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1" name="object 1511"/>
          <p:cNvSpPr/>
          <p:nvPr/>
        </p:nvSpPr>
        <p:spPr>
          <a:xfrm>
            <a:off x="232495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2" name="object 1512"/>
          <p:cNvSpPr/>
          <p:nvPr/>
        </p:nvSpPr>
        <p:spPr>
          <a:xfrm>
            <a:off x="239633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3" name="object 1513"/>
          <p:cNvSpPr/>
          <p:nvPr/>
        </p:nvSpPr>
        <p:spPr>
          <a:xfrm>
            <a:off x="246783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4" name="object 1514"/>
          <p:cNvSpPr/>
          <p:nvPr/>
        </p:nvSpPr>
        <p:spPr>
          <a:xfrm>
            <a:off x="253920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5" name="object 1515"/>
          <p:cNvSpPr/>
          <p:nvPr/>
        </p:nvSpPr>
        <p:spPr>
          <a:xfrm>
            <a:off x="261070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6" name="object 1516"/>
          <p:cNvSpPr/>
          <p:nvPr/>
        </p:nvSpPr>
        <p:spPr>
          <a:xfrm>
            <a:off x="26820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7" name="object 1517"/>
          <p:cNvSpPr/>
          <p:nvPr/>
        </p:nvSpPr>
        <p:spPr>
          <a:xfrm>
            <a:off x="275510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8" name="object 1518"/>
          <p:cNvSpPr/>
          <p:nvPr/>
        </p:nvSpPr>
        <p:spPr>
          <a:xfrm>
            <a:off x="282660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9" name="object 1519"/>
          <p:cNvSpPr/>
          <p:nvPr/>
        </p:nvSpPr>
        <p:spPr>
          <a:xfrm>
            <a:off x="289645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0" name="object 1520"/>
          <p:cNvSpPr/>
          <p:nvPr/>
        </p:nvSpPr>
        <p:spPr>
          <a:xfrm>
            <a:off x="29694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1" name="object 1521"/>
          <p:cNvSpPr/>
          <p:nvPr/>
        </p:nvSpPr>
        <p:spPr>
          <a:xfrm>
            <a:off x="304085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2" name="object 1522"/>
          <p:cNvSpPr/>
          <p:nvPr/>
        </p:nvSpPr>
        <p:spPr>
          <a:xfrm>
            <a:off x="311235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3" name="object 1523"/>
          <p:cNvSpPr/>
          <p:nvPr/>
        </p:nvSpPr>
        <p:spPr>
          <a:xfrm>
            <a:off x="318373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4" name="object 1524"/>
          <p:cNvSpPr/>
          <p:nvPr/>
        </p:nvSpPr>
        <p:spPr>
          <a:xfrm>
            <a:off x="32615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5" name="object 1525"/>
          <p:cNvSpPr/>
          <p:nvPr/>
        </p:nvSpPr>
        <p:spPr>
          <a:xfrm>
            <a:off x="3332955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6" name="object 1526"/>
          <p:cNvSpPr/>
          <p:nvPr/>
        </p:nvSpPr>
        <p:spPr>
          <a:xfrm>
            <a:off x="3405980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7" name="object 1527"/>
          <p:cNvSpPr/>
          <p:nvPr/>
        </p:nvSpPr>
        <p:spPr>
          <a:xfrm>
            <a:off x="34774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8" name="object 1528"/>
          <p:cNvSpPr/>
          <p:nvPr/>
        </p:nvSpPr>
        <p:spPr>
          <a:xfrm>
            <a:off x="3548855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9" name="object 1529"/>
          <p:cNvSpPr/>
          <p:nvPr/>
        </p:nvSpPr>
        <p:spPr>
          <a:xfrm>
            <a:off x="362035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0" name="object 1530"/>
          <p:cNvSpPr/>
          <p:nvPr/>
        </p:nvSpPr>
        <p:spPr>
          <a:xfrm>
            <a:off x="1348580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1" name="object 1531"/>
          <p:cNvSpPr/>
          <p:nvPr/>
        </p:nvSpPr>
        <p:spPr>
          <a:xfrm>
            <a:off x="1367630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2" name="object 1532"/>
          <p:cNvSpPr/>
          <p:nvPr/>
        </p:nvSpPr>
        <p:spPr>
          <a:xfrm>
            <a:off x="1420082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3" name="object 1533"/>
          <p:cNvSpPr/>
          <p:nvPr/>
        </p:nvSpPr>
        <p:spPr>
          <a:xfrm>
            <a:off x="1439132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4" name="object 1534"/>
          <p:cNvSpPr/>
          <p:nvPr/>
        </p:nvSpPr>
        <p:spPr>
          <a:xfrm>
            <a:off x="1491455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5" name="object 1535"/>
          <p:cNvSpPr/>
          <p:nvPr/>
        </p:nvSpPr>
        <p:spPr>
          <a:xfrm>
            <a:off x="1510505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6" name="object 1536"/>
          <p:cNvSpPr/>
          <p:nvPr/>
        </p:nvSpPr>
        <p:spPr>
          <a:xfrm>
            <a:off x="1562957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7" name="object 1537"/>
          <p:cNvSpPr/>
          <p:nvPr/>
        </p:nvSpPr>
        <p:spPr>
          <a:xfrm>
            <a:off x="1583530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8" name="object 1538"/>
          <p:cNvSpPr/>
          <p:nvPr/>
        </p:nvSpPr>
        <p:spPr>
          <a:xfrm>
            <a:off x="16343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9" name="object 1539"/>
          <p:cNvSpPr/>
          <p:nvPr/>
        </p:nvSpPr>
        <p:spPr>
          <a:xfrm>
            <a:off x="16533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0" name="object 1540"/>
          <p:cNvSpPr/>
          <p:nvPr/>
        </p:nvSpPr>
        <p:spPr>
          <a:xfrm>
            <a:off x="17058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1" name="object 1541"/>
          <p:cNvSpPr/>
          <p:nvPr/>
        </p:nvSpPr>
        <p:spPr>
          <a:xfrm>
            <a:off x="17248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2" name="object 1542"/>
          <p:cNvSpPr/>
          <p:nvPr/>
        </p:nvSpPr>
        <p:spPr>
          <a:xfrm>
            <a:off x="17772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3" name="object 1543"/>
          <p:cNvSpPr/>
          <p:nvPr/>
        </p:nvSpPr>
        <p:spPr>
          <a:xfrm>
            <a:off x="17979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4" name="object 1544"/>
          <p:cNvSpPr/>
          <p:nvPr/>
        </p:nvSpPr>
        <p:spPr>
          <a:xfrm>
            <a:off x="18502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5" name="object 1545"/>
          <p:cNvSpPr/>
          <p:nvPr/>
        </p:nvSpPr>
        <p:spPr>
          <a:xfrm>
            <a:off x="18692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6" name="object 1546"/>
          <p:cNvSpPr/>
          <p:nvPr/>
        </p:nvSpPr>
        <p:spPr>
          <a:xfrm>
            <a:off x="19217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7" name="object 1547"/>
          <p:cNvSpPr/>
          <p:nvPr/>
        </p:nvSpPr>
        <p:spPr>
          <a:xfrm>
            <a:off x="19407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8" name="object 1548"/>
          <p:cNvSpPr/>
          <p:nvPr/>
        </p:nvSpPr>
        <p:spPr>
          <a:xfrm>
            <a:off x="19931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9" name="object 1549"/>
          <p:cNvSpPr/>
          <p:nvPr/>
        </p:nvSpPr>
        <p:spPr>
          <a:xfrm>
            <a:off x="20121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0" name="object 1550"/>
          <p:cNvSpPr/>
          <p:nvPr/>
        </p:nvSpPr>
        <p:spPr>
          <a:xfrm>
            <a:off x="20629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1" name="object 1551"/>
          <p:cNvSpPr/>
          <p:nvPr/>
        </p:nvSpPr>
        <p:spPr>
          <a:xfrm>
            <a:off x="20900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2" name="object 1552"/>
          <p:cNvSpPr/>
          <p:nvPr/>
        </p:nvSpPr>
        <p:spPr>
          <a:xfrm>
            <a:off x="21359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3" name="object 1553"/>
          <p:cNvSpPr/>
          <p:nvPr/>
        </p:nvSpPr>
        <p:spPr>
          <a:xfrm>
            <a:off x="21613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4" name="object 1554"/>
          <p:cNvSpPr/>
          <p:nvPr/>
        </p:nvSpPr>
        <p:spPr>
          <a:xfrm>
            <a:off x="22074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5" name="object 1555"/>
          <p:cNvSpPr/>
          <p:nvPr/>
        </p:nvSpPr>
        <p:spPr>
          <a:xfrm>
            <a:off x="22344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6" name="object 1556"/>
          <p:cNvSpPr/>
          <p:nvPr/>
        </p:nvSpPr>
        <p:spPr>
          <a:xfrm>
            <a:off x="22788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7" name="object 1557"/>
          <p:cNvSpPr/>
          <p:nvPr/>
        </p:nvSpPr>
        <p:spPr>
          <a:xfrm>
            <a:off x="23042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8" name="object 1558"/>
          <p:cNvSpPr/>
          <p:nvPr/>
        </p:nvSpPr>
        <p:spPr>
          <a:xfrm>
            <a:off x="23503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9" name="object 1559"/>
          <p:cNvSpPr/>
          <p:nvPr/>
        </p:nvSpPr>
        <p:spPr>
          <a:xfrm>
            <a:off x="23772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0" name="object 1560"/>
          <p:cNvSpPr/>
          <p:nvPr/>
        </p:nvSpPr>
        <p:spPr>
          <a:xfrm>
            <a:off x="24217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1" name="object 1561"/>
          <p:cNvSpPr/>
          <p:nvPr/>
        </p:nvSpPr>
        <p:spPr>
          <a:xfrm>
            <a:off x="24487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2" name="object 1562"/>
          <p:cNvSpPr/>
          <p:nvPr/>
        </p:nvSpPr>
        <p:spPr>
          <a:xfrm>
            <a:off x="24932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3" name="object 1563"/>
          <p:cNvSpPr/>
          <p:nvPr/>
        </p:nvSpPr>
        <p:spPr>
          <a:xfrm>
            <a:off x="25201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4" name="object 1564"/>
          <p:cNvSpPr/>
          <p:nvPr/>
        </p:nvSpPr>
        <p:spPr>
          <a:xfrm>
            <a:off x="25662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5" name="object 1565"/>
          <p:cNvSpPr/>
          <p:nvPr/>
        </p:nvSpPr>
        <p:spPr>
          <a:xfrm>
            <a:off x="25916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6" name="object 1566"/>
          <p:cNvSpPr/>
          <p:nvPr/>
        </p:nvSpPr>
        <p:spPr>
          <a:xfrm>
            <a:off x="26376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7" name="object 1567"/>
          <p:cNvSpPr/>
          <p:nvPr/>
        </p:nvSpPr>
        <p:spPr>
          <a:xfrm>
            <a:off x="26630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8" name="object 1568"/>
          <p:cNvSpPr/>
          <p:nvPr/>
        </p:nvSpPr>
        <p:spPr>
          <a:xfrm>
            <a:off x="27091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9" name="object 1569"/>
          <p:cNvSpPr/>
          <p:nvPr/>
        </p:nvSpPr>
        <p:spPr>
          <a:xfrm>
            <a:off x="27345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0" name="object 1570"/>
          <p:cNvSpPr/>
          <p:nvPr/>
        </p:nvSpPr>
        <p:spPr>
          <a:xfrm>
            <a:off x="27805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1" name="object 1571"/>
          <p:cNvSpPr/>
          <p:nvPr/>
        </p:nvSpPr>
        <p:spPr>
          <a:xfrm>
            <a:off x="28059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2" name="object 1572"/>
          <p:cNvSpPr/>
          <p:nvPr/>
        </p:nvSpPr>
        <p:spPr>
          <a:xfrm>
            <a:off x="28520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3" name="object 1573"/>
          <p:cNvSpPr/>
          <p:nvPr/>
        </p:nvSpPr>
        <p:spPr>
          <a:xfrm>
            <a:off x="28789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4" name="object 1574"/>
          <p:cNvSpPr/>
          <p:nvPr/>
        </p:nvSpPr>
        <p:spPr>
          <a:xfrm>
            <a:off x="29233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5" name="object 1575"/>
          <p:cNvSpPr/>
          <p:nvPr/>
        </p:nvSpPr>
        <p:spPr>
          <a:xfrm>
            <a:off x="29487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6" name="object 1576"/>
          <p:cNvSpPr/>
          <p:nvPr/>
        </p:nvSpPr>
        <p:spPr>
          <a:xfrm>
            <a:off x="29948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7" name="object 1577"/>
          <p:cNvSpPr/>
          <p:nvPr/>
        </p:nvSpPr>
        <p:spPr>
          <a:xfrm>
            <a:off x="30218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8" name="object 1578"/>
          <p:cNvSpPr/>
          <p:nvPr/>
        </p:nvSpPr>
        <p:spPr>
          <a:xfrm>
            <a:off x="30679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9" name="object 1579"/>
          <p:cNvSpPr/>
          <p:nvPr/>
        </p:nvSpPr>
        <p:spPr>
          <a:xfrm>
            <a:off x="30933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0" name="object 1580"/>
          <p:cNvSpPr/>
          <p:nvPr/>
        </p:nvSpPr>
        <p:spPr>
          <a:xfrm>
            <a:off x="31377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1" name="object 1581"/>
          <p:cNvSpPr/>
          <p:nvPr/>
        </p:nvSpPr>
        <p:spPr>
          <a:xfrm>
            <a:off x="31646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2" name="object 1582"/>
          <p:cNvSpPr/>
          <p:nvPr/>
        </p:nvSpPr>
        <p:spPr>
          <a:xfrm>
            <a:off x="32107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3" name="object 1583"/>
          <p:cNvSpPr/>
          <p:nvPr/>
        </p:nvSpPr>
        <p:spPr>
          <a:xfrm>
            <a:off x="32361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4" name="object 1584"/>
          <p:cNvSpPr/>
          <p:nvPr/>
        </p:nvSpPr>
        <p:spPr>
          <a:xfrm>
            <a:off x="3282155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5" name="object 1585"/>
          <p:cNvSpPr/>
          <p:nvPr/>
        </p:nvSpPr>
        <p:spPr>
          <a:xfrm>
            <a:off x="3307555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6" name="object 1586"/>
          <p:cNvSpPr/>
          <p:nvPr/>
        </p:nvSpPr>
        <p:spPr>
          <a:xfrm>
            <a:off x="33536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7" name="object 1587"/>
          <p:cNvSpPr/>
          <p:nvPr/>
        </p:nvSpPr>
        <p:spPr>
          <a:xfrm>
            <a:off x="33790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8" name="object 1588"/>
          <p:cNvSpPr/>
          <p:nvPr/>
        </p:nvSpPr>
        <p:spPr>
          <a:xfrm>
            <a:off x="3643376" y="191300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9" name="object 1589"/>
          <p:cNvSpPr/>
          <p:nvPr/>
        </p:nvSpPr>
        <p:spPr>
          <a:xfrm>
            <a:off x="3643376" y="17780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0" name="object 1590"/>
          <p:cNvSpPr/>
          <p:nvPr/>
        </p:nvSpPr>
        <p:spPr>
          <a:xfrm>
            <a:off x="3643376" y="1712976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1" name="object 1591"/>
          <p:cNvSpPr/>
          <p:nvPr/>
        </p:nvSpPr>
        <p:spPr>
          <a:xfrm>
            <a:off x="3643376" y="1639951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2" name="object 1592"/>
          <p:cNvSpPr/>
          <p:nvPr/>
        </p:nvSpPr>
        <p:spPr>
          <a:xfrm>
            <a:off x="3643376" y="156845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3" name="object 1593"/>
          <p:cNvSpPr/>
          <p:nvPr/>
        </p:nvSpPr>
        <p:spPr>
          <a:xfrm>
            <a:off x="3643376" y="14304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4" name="object 1594"/>
          <p:cNvSpPr/>
          <p:nvPr/>
        </p:nvSpPr>
        <p:spPr>
          <a:xfrm>
            <a:off x="3643376" y="1366900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5" name="object 1595"/>
          <p:cNvSpPr/>
          <p:nvPr/>
        </p:nvSpPr>
        <p:spPr>
          <a:xfrm>
            <a:off x="3643376" y="129387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6" name="object 1596"/>
          <p:cNvSpPr/>
          <p:nvPr/>
        </p:nvSpPr>
        <p:spPr>
          <a:xfrm>
            <a:off x="3643376" y="123037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7" name="object 1597"/>
          <p:cNvSpPr/>
          <p:nvPr/>
        </p:nvSpPr>
        <p:spPr>
          <a:xfrm>
            <a:off x="3643376" y="1158875"/>
            <a:ext cx="25400" cy="0"/>
          </a:xfrm>
          <a:custGeom>
            <a:avLst/>
            <a:gdLst/>
            <a:ahLst/>
            <a:cxnLst/>
            <a:rect l="l" t="t" r="r" b="b"/>
            <a:pathLst>
              <a:path w="25400">
                <a:moveTo>
                  <a:pt x="25400" y="0"/>
                </a:moveTo>
                <a:lnTo>
                  <a:pt x="6350" y="0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8" name="object 1598"/>
          <p:cNvSpPr/>
          <p:nvPr/>
        </p:nvSpPr>
        <p:spPr>
          <a:xfrm>
            <a:off x="1321657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9" name="object 1599"/>
          <p:cNvSpPr/>
          <p:nvPr/>
        </p:nvSpPr>
        <p:spPr>
          <a:xfrm>
            <a:off x="1393030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0" name="object 1600"/>
          <p:cNvSpPr/>
          <p:nvPr/>
        </p:nvSpPr>
        <p:spPr>
          <a:xfrm>
            <a:off x="1466055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1" name="object 1601"/>
          <p:cNvSpPr/>
          <p:nvPr/>
        </p:nvSpPr>
        <p:spPr>
          <a:xfrm>
            <a:off x="1535905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2" name="object 1602"/>
          <p:cNvSpPr/>
          <p:nvPr/>
        </p:nvSpPr>
        <p:spPr>
          <a:xfrm>
            <a:off x="1608930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3" name="object 1603"/>
          <p:cNvSpPr/>
          <p:nvPr/>
        </p:nvSpPr>
        <p:spPr>
          <a:xfrm>
            <a:off x="168043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4" name="object 1604"/>
          <p:cNvSpPr/>
          <p:nvPr/>
        </p:nvSpPr>
        <p:spPr>
          <a:xfrm>
            <a:off x="175180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5" name="object 1605"/>
          <p:cNvSpPr/>
          <p:nvPr/>
        </p:nvSpPr>
        <p:spPr>
          <a:xfrm>
            <a:off x="182330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6" name="object 1606"/>
          <p:cNvSpPr/>
          <p:nvPr/>
        </p:nvSpPr>
        <p:spPr>
          <a:xfrm>
            <a:off x="18946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7" name="object 1607"/>
          <p:cNvSpPr/>
          <p:nvPr/>
        </p:nvSpPr>
        <p:spPr>
          <a:xfrm>
            <a:off x="19661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8" name="object 1608"/>
          <p:cNvSpPr/>
          <p:nvPr/>
        </p:nvSpPr>
        <p:spPr>
          <a:xfrm>
            <a:off x="203755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9" name="object 1609"/>
          <p:cNvSpPr/>
          <p:nvPr/>
        </p:nvSpPr>
        <p:spPr>
          <a:xfrm>
            <a:off x="21105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0" name="object 1610"/>
          <p:cNvSpPr/>
          <p:nvPr/>
        </p:nvSpPr>
        <p:spPr>
          <a:xfrm>
            <a:off x="21820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1" name="object 1611"/>
          <p:cNvSpPr/>
          <p:nvPr/>
        </p:nvSpPr>
        <p:spPr>
          <a:xfrm>
            <a:off x="225193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2" name="object 1612"/>
          <p:cNvSpPr/>
          <p:nvPr/>
        </p:nvSpPr>
        <p:spPr>
          <a:xfrm>
            <a:off x="232495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3" name="object 1613"/>
          <p:cNvSpPr/>
          <p:nvPr/>
        </p:nvSpPr>
        <p:spPr>
          <a:xfrm>
            <a:off x="239633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4" name="object 1614"/>
          <p:cNvSpPr/>
          <p:nvPr/>
        </p:nvSpPr>
        <p:spPr>
          <a:xfrm>
            <a:off x="246783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5" name="object 1615"/>
          <p:cNvSpPr/>
          <p:nvPr/>
        </p:nvSpPr>
        <p:spPr>
          <a:xfrm>
            <a:off x="253920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6" name="object 1616"/>
          <p:cNvSpPr/>
          <p:nvPr/>
        </p:nvSpPr>
        <p:spPr>
          <a:xfrm>
            <a:off x="261070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7" name="object 1617"/>
          <p:cNvSpPr/>
          <p:nvPr/>
        </p:nvSpPr>
        <p:spPr>
          <a:xfrm>
            <a:off x="26820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8" name="object 1618"/>
          <p:cNvSpPr/>
          <p:nvPr/>
        </p:nvSpPr>
        <p:spPr>
          <a:xfrm>
            <a:off x="275510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9" name="object 1619"/>
          <p:cNvSpPr/>
          <p:nvPr/>
        </p:nvSpPr>
        <p:spPr>
          <a:xfrm>
            <a:off x="282660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0" name="object 1620"/>
          <p:cNvSpPr/>
          <p:nvPr/>
        </p:nvSpPr>
        <p:spPr>
          <a:xfrm>
            <a:off x="289645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1" name="object 1621"/>
          <p:cNvSpPr/>
          <p:nvPr/>
        </p:nvSpPr>
        <p:spPr>
          <a:xfrm>
            <a:off x="29694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2" name="object 1622"/>
          <p:cNvSpPr/>
          <p:nvPr/>
        </p:nvSpPr>
        <p:spPr>
          <a:xfrm>
            <a:off x="304085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3" name="object 1623"/>
          <p:cNvSpPr/>
          <p:nvPr/>
        </p:nvSpPr>
        <p:spPr>
          <a:xfrm>
            <a:off x="311235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4" name="object 1624"/>
          <p:cNvSpPr/>
          <p:nvPr/>
        </p:nvSpPr>
        <p:spPr>
          <a:xfrm>
            <a:off x="318373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5" name="object 1625"/>
          <p:cNvSpPr/>
          <p:nvPr/>
        </p:nvSpPr>
        <p:spPr>
          <a:xfrm>
            <a:off x="32615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6" name="object 1626"/>
          <p:cNvSpPr/>
          <p:nvPr/>
        </p:nvSpPr>
        <p:spPr>
          <a:xfrm>
            <a:off x="3332955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7" name="object 1627"/>
          <p:cNvSpPr/>
          <p:nvPr/>
        </p:nvSpPr>
        <p:spPr>
          <a:xfrm>
            <a:off x="3405980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8" name="object 1628"/>
          <p:cNvSpPr/>
          <p:nvPr/>
        </p:nvSpPr>
        <p:spPr>
          <a:xfrm>
            <a:off x="3477481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9" name="object 1629"/>
          <p:cNvSpPr/>
          <p:nvPr/>
        </p:nvSpPr>
        <p:spPr>
          <a:xfrm>
            <a:off x="3548855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0" name="object 1630"/>
          <p:cNvSpPr/>
          <p:nvPr/>
        </p:nvSpPr>
        <p:spPr>
          <a:xfrm>
            <a:off x="3620356" y="324802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1" name="object 1631"/>
          <p:cNvSpPr/>
          <p:nvPr/>
        </p:nvSpPr>
        <p:spPr>
          <a:xfrm>
            <a:off x="1348580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2" name="object 1632"/>
          <p:cNvSpPr/>
          <p:nvPr/>
        </p:nvSpPr>
        <p:spPr>
          <a:xfrm>
            <a:off x="1367630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3" name="object 1633"/>
          <p:cNvSpPr/>
          <p:nvPr/>
        </p:nvSpPr>
        <p:spPr>
          <a:xfrm>
            <a:off x="1420082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4" name="object 1634"/>
          <p:cNvSpPr/>
          <p:nvPr/>
        </p:nvSpPr>
        <p:spPr>
          <a:xfrm>
            <a:off x="1439132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5" name="object 1635"/>
          <p:cNvSpPr/>
          <p:nvPr/>
        </p:nvSpPr>
        <p:spPr>
          <a:xfrm>
            <a:off x="1491455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6" name="object 1636"/>
          <p:cNvSpPr/>
          <p:nvPr/>
        </p:nvSpPr>
        <p:spPr>
          <a:xfrm>
            <a:off x="1510505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7" name="object 1637"/>
          <p:cNvSpPr/>
          <p:nvPr/>
        </p:nvSpPr>
        <p:spPr>
          <a:xfrm>
            <a:off x="1562957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8" name="object 1638"/>
          <p:cNvSpPr/>
          <p:nvPr/>
        </p:nvSpPr>
        <p:spPr>
          <a:xfrm>
            <a:off x="1583530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9" name="object 1639"/>
          <p:cNvSpPr/>
          <p:nvPr/>
        </p:nvSpPr>
        <p:spPr>
          <a:xfrm>
            <a:off x="16343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0" name="object 1640"/>
          <p:cNvSpPr/>
          <p:nvPr/>
        </p:nvSpPr>
        <p:spPr>
          <a:xfrm>
            <a:off x="16533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1" name="object 1641"/>
          <p:cNvSpPr/>
          <p:nvPr/>
        </p:nvSpPr>
        <p:spPr>
          <a:xfrm>
            <a:off x="17058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2" name="object 1642"/>
          <p:cNvSpPr/>
          <p:nvPr/>
        </p:nvSpPr>
        <p:spPr>
          <a:xfrm>
            <a:off x="17248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3" name="object 1643"/>
          <p:cNvSpPr/>
          <p:nvPr/>
        </p:nvSpPr>
        <p:spPr>
          <a:xfrm>
            <a:off x="17772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4" name="object 1644"/>
          <p:cNvSpPr/>
          <p:nvPr/>
        </p:nvSpPr>
        <p:spPr>
          <a:xfrm>
            <a:off x="17979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5" name="object 1645"/>
          <p:cNvSpPr/>
          <p:nvPr/>
        </p:nvSpPr>
        <p:spPr>
          <a:xfrm>
            <a:off x="18502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6" name="object 1646"/>
          <p:cNvSpPr/>
          <p:nvPr/>
        </p:nvSpPr>
        <p:spPr>
          <a:xfrm>
            <a:off x="18692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7" name="object 1647"/>
          <p:cNvSpPr/>
          <p:nvPr/>
        </p:nvSpPr>
        <p:spPr>
          <a:xfrm>
            <a:off x="19217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8" name="object 1648"/>
          <p:cNvSpPr/>
          <p:nvPr/>
        </p:nvSpPr>
        <p:spPr>
          <a:xfrm>
            <a:off x="19407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9" name="object 1649"/>
          <p:cNvSpPr/>
          <p:nvPr/>
        </p:nvSpPr>
        <p:spPr>
          <a:xfrm>
            <a:off x="19931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0" name="object 1650"/>
          <p:cNvSpPr/>
          <p:nvPr/>
        </p:nvSpPr>
        <p:spPr>
          <a:xfrm>
            <a:off x="20121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1" name="object 1651"/>
          <p:cNvSpPr/>
          <p:nvPr/>
        </p:nvSpPr>
        <p:spPr>
          <a:xfrm>
            <a:off x="20629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2" name="object 1652"/>
          <p:cNvSpPr/>
          <p:nvPr/>
        </p:nvSpPr>
        <p:spPr>
          <a:xfrm>
            <a:off x="20900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3" name="object 1653"/>
          <p:cNvSpPr/>
          <p:nvPr/>
        </p:nvSpPr>
        <p:spPr>
          <a:xfrm>
            <a:off x="21359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4" name="object 1654"/>
          <p:cNvSpPr/>
          <p:nvPr/>
        </p:nvSpPr>
        <p:spPr>
          <a:xfrm>
            <a:off x="21613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5" name="object 1655"/>
          <p:cNvSpPr/>
          <p:nvPr/>
        </p:nvSpPr>
        <p:spPr>
          <a:xfrm>
            <a:off x="22074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6" name="object 1656"/>
          <p:cNvSpPr/>
          <p:nvPr/>
        </p:nvSpPr>
        <p:spPr>
          <a:xfrm>
            <a:off x="22344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7" name="object 1657"/>
          <p:cNvSpPr/>
          <p:nvPr/>
        </p:nvSpPr>
        <p:spPr>
          <a:xfrm>
            <a:off x="22788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8" name="object 1658"/>
          <p:cNvSpPr/>
          <p:nvPr/>
        </p:nvSpPr>
        <p:spPr>
          <a:xfrm>
            <a:off x="23042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9" name="object 1659"/>
          <p:cNvSpPr/>
          <p:nvPr/>
        </p:nvSpPr>
        <p:spPr>
          <a:xfrm>
            <a:off x="23503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0" name="object 1660"/>
          <p:cNvSpPr/>
          <p:nvPr/>
        </p:nvSpPr>
        <p:spPr>
          <a:xfrm>
            <a:off x="23772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1" name="object 1661"/>
          <p:cNvSpPr/>
          <p:nvPr/>
        </p:nvSpPr>
        <p:spPr>
          <a:xfrm>
            <a:off x="24217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2" name="object 1662"/>
          <p:cNvSpPr/>
          <p:nvPr/>
        </p:nvSpPr>
        <p:spPr>
          <a:xfrm>
            <a:off x="24487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3" name="object 1663"/>
          <p:cNvSpPr/>
          <p:nvPr/>
        </p:nvSpPr>
        <p:spPr>
          <a:xfrm>
            <a:off x="24932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4" name="object 1664"/>
          <p:cNvSpPr/>
          <p:nvPr/>
        </p:nvSpPr>
        <p:spPr>
          <a:xfrm>
            <a:off x="25201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5" name="object 1665"/>
          <p:cNvSpPr/>
          <p:nvPr/>
        </p:nvSpPr>
        <p:spPr>
          <a:xfrm>
            <a:off x="25662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6" name="object 1666"/>
          <p:cNvSpPr/>
          <p:nvPr/>
        </p:nvSpPr>
        <p:spPr>
          <a:xfrm>
            <a:off x="25916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7" name="object 1667"/>
          <p:cNvSpPr/>
          <p:nvPr/>
        </p:nvSpPr>
        <p:spPr>
          <a:xfrm>
            <a:off x="26376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8" name="object 1668"/>
          <p:cNvSpPr/>
          <p:nvPr/>
        </p:nvSpPr>
        <p:spPr>
          <a:xfrm>
            <a:off x="26630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9" name="object 1669"/>
          <p:cNvSpPr/>
          <p:nvPr/>
        </p:nvSpPr>
        <p:spPr>
          <a:xfrm>
            <a:off x="27091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0" name="object 1670"/>
          <p:cNvSpPr/>
          <p:nvPr/>
        </p:nvSpPr>
        <p:spPr>
          <a:xfrm>
            <a:off x="27345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1" name="object 1671"/>
          <p:cNvSpPr/>
          <p:nvPr/>
        </p:nvSpPr>
        <p:spPr>
          <a:xfrm>
            <a:off x="27805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2" name="object 1672"/>
          <p:cNvSpPr/>
          <p:nvPr/>
        </p:nvSpPr>
        <p:spPr>
          <a:xfrm>
            <a:off x="28059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3" name="object 1673"/>
          <p:cNvSpPr/>
          <p:nvPr/>
        </p:nvSpPr>
        <p:spPr>
          <a:xfrm>
            <a:off x="28520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4" name="object 1674"/>
          <p:cNvSpPr/>
          <p:nvPr/>
        </p:nvSpPr>
        <p:spPr>
          <a:xfrm>
            <a:off x="28789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5" name="object 1675"/>
          <p:cNvSpPr/>
          <p:nvPr/>
        </p:nvSpPr>
        <p:spPr>
          <a:xfrm>
            <a:off x="29233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6" name="object 1676"/>
          <p:cNvSpPr/>
          <p:nvPr/>
        </p:nvSpPr>
        <p:spPr>
          <a:xfrm>
            <a:off x="29487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7" name="object 1677"/>
          <p:cNvSpPr/>
          <p:nvPr/>
        </p:nvSpPr>
        <p:spPr>
          <a:xfrm>
            <a:off x="29948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8" name="object 1678"/>
          <p:cNvSpPr/>
          <p:nvPr/>
        </p:nvSpPr>
        <p:spPr>
          <a:xfrm>
            <a:off x="30218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9" name="object 1679"/>
          <p:cNvSpPr/>
          <p:nvPr/>
        </p:nvSpPr>
        <p:spPr>
          <a:xfrm>
            <a:off x="30679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0" name="object 1680"/>
          <p:cNvSpPr/>
          <p:nvPr/>
        </p:nvSpPr>
        <p:spPr>
          <a:xfrm>
            <a:off x="30933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1" name="object 1681"/>
          <p:cNvSpPr/>
          <p:nvPr/>
        </p:nvSpPr>
        <p:spPr>
          <a:xfrm>
            <a:off x="31377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2" name="object 1682"/>
          <p:cNvSpPr/>
          <p:nvPr/>
        </p:nvSpPr>
        <p:spPr>
          <a:xfrm>
            <a:off x="31646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3" name="object 1683"/>
          <p:cNvSpPr/>
          <p:nvPr/>
        </p:nvSpPr>
        <p:spPr>
          <a:xfrm>
            <a:off x="32107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4" name="object 1684"/>
          <p:cNvSpPr/>
          <p:nvPr/>
        </p:nvSpPr>
        <p:spPr>
          <a:xfrm>
            <a:off x="32361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5" name="object 1685"/>
          <p:cNvSpPr/>
          <p:nvPr/>
        </p:nvSpPr>
        <p:spPr>
          <a:xfrm>
            <a:off x="3282155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6" name="object 1686"/>
          <p:cNvSpPr/>
          <p:nvPr/>
        </p:nvSpPr>
        <p:spPr>
          <a:xfrm>
            <a:off x="3307555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7" name="object 1687"/>
          <p:cNvSpPr/>
          <p:nvPr/>
        </p:nvSpPr>
        <p:spPr>
          <a:xfrm>
            <a:off x="33536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8" name="object 1688"/>
          <p:cNvSpPr/>
          <p:nvPr/>
        </p:nvSpPr>
        <p:spPr>
          <a:xfrm>
            <a:off x="33790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9" name="object 1689"/>
          <p:cNvSpPr/>
          <p:nvPr/>
        </p:nvSpPr>
        <p:spPr>
          <a:xfrm>
            <a:off x="3425030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0" name="object 1690"/>
          <p:cNvSpPr/>
          <p:nvPr/>
        </p:nvSpPr>
        <p:spPr>
          <a:xfrm>
            <a:off x="345208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1" name="object 1691"/>
          <p:cNvSpPr/>
          <p:nvPr/>
        </p:nvSpPr>
        <p:spPr>
          <a:xfrm>
            <a:off x="3496531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2" name="object 1692"/>
          <p:cNvSpPr/>
          <p:nvPr/>
        </p:nvSpPr>
        <p:spPr>
          <a:xfrm>
            <a:off x="3523455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3" name="object 1693"/>
          <p:cNvSpPr/>
          <p:nvPr/>
        </p:nvSpPr>
        <p:spPr>
          <a:xfrm>
            <a:off x="3567905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4" name="object 1694"/>
          <p:cNvSpPr/>
          <p:nvPr/>
        </p:nvSpPr>
        <p:spPr>
          <a:xfrm>
            <a:off x="359495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5" name="object 1695"/>
          <p:cNvSpPr/>
          <p:nvPr/>
        </p:nvSpPr>
        <p:spPr>
          <a:xfrm>
            <a:off x="36394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6" name="object 1696"/>
          <p:cNvSpPr/>
          <p:nvPr/>
        </p:nvSpPr>
        <p:spPr>
          <a:xfrm>
            <a:off x="3664806" y="3237674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300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7" name="object 1697"/>
          <p:cNvSpPr/>
          <p:nvPr/>
        </p:nvSpPr>
        <p:spPr>
          <a:xfrm>
            <a:off x="1321657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8" name="object 1698"/>
          <p:cNvSpPr/>
          <p:nvPr/>
        </p:nvSpPr>
        <p:spPr>
          <a:xfrm>
            <a:off x="1393030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9" name="object 1699"/>
          <p:cNvSpPr/>
          <p:nvPr/>
        </p:nvSpPr>
        <p:spPr>
          <a:xfrm>
            <a:off x="1466055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0" name="object 1700"/>
          <p:cNvSpPr/>
          <p:nvPr/>
        </p:nvSpPr>
        <p:spPr>
          <a:xfrm>
            <a:off x="1535905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1" name="object 1701"/>
          <p:cNvSpPr/>
          <p:nvPr/>
        </p:nvSpPr>
        <p:spPr>
          <a:xfrm>
            <a:off x="1608930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2" name="object 1702"/>
          <p:cNvSpPr/>
          <p:nvPr/>
        </p:nvSpPr>
        <p:spPr>
          <a:xfrm>
            <a:off x="168043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3" name="object 1703"/>
          <p:cNvSpPr/>
          <p:nvPr/>
        </p:nvSpPr>
        <p:spPr>
          <a:xfrm>
            <a:off x="175180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4" name="object 1704"/>
          <p:cNvSpPr/>
          <p:nvPr/>
        </p:nvSpPr>
        <p:spPr>
          <a:xfrm>
            <a:off x="182330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5" name="object 1705"/>
          <p:cNvSpPr/>
          <p:nvPr/>
        </p:nvSpPr>
        <p:spPr>
          <a:xfrm>
            <a:off x="18946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6" name="object 1706"/>
          <p:cNvSpPr/>
          <p:nvPr/>
        </p:nvSpPr>
        <p:spPr>
          <a:xfrm>
            <a:off x="19661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7" name="object 1707"/>
          <p:cNvSpPr/>
          <p:nvPr/>
        </p:nvSpPr>
        <p:spPr>
          <a:xfrm>
            <a:off x="203755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8" name="object 1708"/>
          <p:cNvSpPr/>
          <p:nvPr/>
        </p:nvSpPr>
        <p:spPr>
          <a:xfrm>
            <a:off x="21105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9" name="object 1709"/>
          <p:cNvSpPr/>
          <p:nvPr/>
        </p:nvSpPr>
        <p:spPr>
          <a:xfrm>
            <a:off x="21820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0" name="object 1710"/>
          <p:cNvSpPr/>
          <p:nvPr/>
        </p:nvSpPr>
        <p:spPr>
          <a:xfrm>
            <a:off x="225193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1" name="object 1711"/>
          <p:cNvSpPr/>
          <p:nvPr/>
        </p:nvSpPr>
        <p:spPr>
          <a:xfrm>
            <a:off x="232495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2" name="object 1712"/>
          <p:cNvSpPr/>
          <p:nvPr/>
        </p:nvSpPr>
        <p:spPr>
          <a:xfrm>
            <a:off x="239633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3" name="object 1713"/>
          <p:cNvSpPr/>
          <p:nvPr/>
        </p:nvSpPr>
        <p:spPr>
          <a:xfrm>
            <a:off x="246783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4" name="object 1714"/>
          <p:cNvSpPr/>
          <p:nvPr/>
        </p:nvSpPr>
        <p:spPr>
          <a:xfrm>
            <a:off x="253920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5" name="object 1715"/>
          <p:cNvSpPr/>
          <p:nvPr/>
        </p:nvSpPr>
        <p:spPr>
          <a:xfrm>
            <a:off x="261070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6" name="object 1716"/>
          <p:cNvSpPr/>
          <p:nvPr/>
        </p:nvSpPr>
        <p:spPr>
          <a:xfrm>
            <a:off x="26820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7" name="object 1717"/>
          <p:cNvSpPr/>
          <p:nvPr/>
        </p:nvSpPr>
        <p:spPr>
          <a:xfrm>
            <a:off x="275510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8" name="object 1718"/>
          <p:cNvSpPr/>
          <p:nvPr/>
        </p:nvSpPr>
        <p:spPr>
          <a:xfrm>
            <a:off x="282660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9" name="object 1719"/>
          <p:cNvSpPr/>
          <p:nvPr/>
        </p:nvSpPr>
        <p:spPr>
          <a:xfrm>
            <a:off x="289645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0" name="object 1720"/>
          <p:cNvSpPr/>
          <p:nvPr/>
        </p:nvSpPr>
        <p:spPr>
          <a:xfrm>
            <a:off x="29694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1" name="object 1721"/>
          <p:cNvSpPr/>
          <p:nvPr/>
        </p:nvSpPr>
        <p:spPr>
          <a:xfrm>
            <a:off x="304085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2" name="object 1722"/>
          <p:cNvSpPr/>
          <p:nvPr/>
        </p:nvSpPr>
        <p:spPr>
          <a:xfrm>
            <a:off x="311235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3" name="object 1723"/>
          <p:cNvSpPr/>
          <p:nvPr/>
        </p:nvSpPr>
        <p:spPr>
          <a:xfrm>
            <a:off x="318373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4" name="object 1724"/>
          <p:cNvSpPr/>
          <p:nvPr/>
        </p:nvSpPr>
        <p:spPr>
          <a:xfrm>
            <a:off x="32615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5" name="object 1725"/>
          <p:cNvSpPr/>
          <p:nvPr/>
        </p:nvSpPr>
        <p:spPr>
          <a:xfrm>
            <a:off x="3332955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6" name="object 1726"/>
          <p:cNvSpPr/>
          <p:nvPr/>
        </p:nvSpPr>
        <p:spPr>
          <a:xfrm>
            <a:off x="3405980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7" name="object 1727"/>
          <p:cNvSpPr/>
          <p:nvPr/>
        </p:nvSpPr>
        <p:spPr>
          <a:xfrm>
            <a:off x="3477481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8" name="object 1728"/>
          <p:cNvSpPr/>
          <p:nvPr/>
        </p:nvSpPr>
        <p:spPr>
          <a:xfrm>
            <a:off x="3548855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9" name="object 1729"/>
          <p:cNvSpPr/>
          <p:nvPr/>
        </p:nvSpPr>
        <p:spPr>
          <a:xfrm>
            <a:off x="3620356" y="1133475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508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0" name="object 1730"/>
          <p:cNvSpPr/>
          <p:nvPr/>
        </p:nvSpPr>
        <p:spPr>
          <a:xfrm>
            <a:off x="1348580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1" name="object 1731"/>
          <p:cNvSpPr/>
          <p:nvPr/>
        </p:nvSpPr>
        <p:spPr>
          <a:xfrm>
            <a:off x="1367630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2" name="object 1732"/>
          <p:cNvSpPr/>
          <p:nvPr/>
        </p:nvSpPr>
        <p:spPr>
          <a:xfrm>
            <a:off x="1420082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3" name="object 1733"/>
          <p:cNvSpPr/>
          <p:nvPr/>
        </p:nvSpPr>
        <p:spPr>
          <a:xfrm>
            <a:off x="1439132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4" name="object 1734"/>
          <p:cNvSpPr/>
          <p:nvPr/>
        </p:nvSpPr>
        <p:spPr>
          <a:xfrm>
            <a:off x="1491455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5" name="object 1735"/>
          <p:cNvSpPr/>
          <p:nvPr/>
        </p:nvSpPr>
        <p:spPr>
          <a:xfrm>
            <a:off x="1510505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6" name="object 1736"/>
          <p:cNvSpPr/>
          <p:nvPr/>
        </p:nvSpPr>
        <p:spPr>
          <a:xfrm>
            <a:off x="1562957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7" name="object 1737"/>
          <p:cNvSpPr/>
          <p:nvPr/>
        </p:nvSpPr>
        <p:spPr>
          <a:xfrm>
            <a:off x="1583530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8" name="object 1738"/>
          <p:cNvSpPr/>
          <p:nvPr/>
        </p:nvSpPr>
        <p:spPr>
          <a:xfrm>
            <a:off x="16343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9" name="object 1739"/>
          <p:cNvSpPr/>
          <p:nvPr/>
        </p:nvSpPr>
        <p:spPr>
          <a:xfrm>
            <a:off x="16533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0" name="object 1740"/>
          <p:cNvSpPr/>
          <p:nvPr/>
        </p:nvSpPr>
        <p:spPr>
          <a:xfrm>
            <a:off x="17058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1" name="object 1741"/>
          <p:cNvSpPr/>
          <p:nvPr/>
        </p:nvSpPr>
        <p:spPr>
          <a:xfrm>
            <a:off x="17248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2" name="object 1742"/>
          <p:cNvSpPr/>
          <p:nvPr/>
        </p:nvSpPr>
        <p:spPr>
          <a:xfrm>
            <a:off x="17772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3" name="object 1743"/>
          <p:cNvSpPr/>
          <p:nvPr/>
        </p:nvSpPr>
        <p:spPr>
          <a:xfrm>
            <a:off x="17979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4" name="object 1744"/>
          <p:cNvSpPr/>
          <p:nvPr/>
        </p:nvSpPr>
        <p:spPr>
          <a:xfrm>
            <a:off x="18502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5" name="object 1745"/>
          <p:cNvSpPr/>
          <p:nvPr/>
        </p:nvSpPr>
        <p:spPr>
          <a:xfrm>
            <a:off x="18692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6" name="object 1746"/>
          <p:cNvSpPr/>
          <p:nvPr/>
        </p:nvSpPr>
        <p:spPr>
          <a:xfrm>
            <a:off x="19217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7" name="object 1747"/>
          <p:cNvSpPr/>
          <p:nvPr/>
        </p:nvSpPr>
        <p:spPr>
          <a:xfrm>
            <a:off x="19407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8" name="object 1748"/>
          <p:cNvSpPr/>
          <p:nvPr/>
        </p:nvSpPr>
        <p:spPr>
          <a:xfrm>
            <a:off x="19931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9" name="object 1749"/>
          <p:cNvSpPr/>
          <p:nvPr/>
        </p:nvSpPr>
        <p:spPr>
          <a:xfrm>
            <a:off x="20121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0" name="object 1750"/>
          <p:cNvSpPr/>
          <p:nvPr/>
        </p:nvSpPr>
        <p:spPr>
          <a:xfrm>
            <a:off x="20629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1" name="object 1751"/>
          <p:cNvSpPr/>
          <p:nvPr/>
        </p:nvSpPr>
        <p:spPr>
          <a:xfrm>
            <a:off x="20900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2" name="object 1752"/>
          <p:cNvSpPr/>
          <p:nvPr/>
        </p:nvSpPr>
        <p:spPr>
          <a:xfrm>
            <a:off x="21359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3" name="object 1753"/>
          <p:cNvSpPr/>
          <p:nvPr/>
        </p:nvSpPr>
        <p:spPr>
          <a:xfrm>
            <a:off x="21613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4" name="object 1754"/>
          <p:cNvSpPr/>
          <p:nvPr/>
        </p:nvSpPr>
        <p:spPr>
          <a:xfrm>
            <a:off x="22074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5" name="object 1755"/>
          <p:cNvSpPr/>
          <p:nvPr/>
        </p:nvSpPr>
        <p:spPr>
          <a:xfrm>
            <a:off x="22344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6" name="object 1756"/>
          <p:cNvSpPr/>
          <p:nvPr/>
        </p:nvSpPr>
        <p:spPr>
          <a:xfrm>
            <a:off x="22788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7" name="object 1757"/>
          <p:cNvSpPr/>
          <p:nvPr/>
        </p:nvSpPr>
        <p:spPr>
          <a:xfrm>
            <a:off x="23042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8" name="object 1758"/>
          <p:cNvSpPr/>
          <p:nvPr/>
        </p:nvSpPr>
        <p:spPr>
          <a:xfrm>
            <a:off x="23503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9" name="object 1759"/>
          <p:cNvSpPr/>
          <p:nvPr/>
        </p:nvSpPr>
        <p:spPr>
          <a:xfrm>
            <a:off x="23772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0" name="object 1760"/>
          <p:cNvSpPr/>
          <p:nvPr/>
        </p:nvSpPr>
        <p:spPr>
          <a:xfrm>
            <a:off x="24217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1" name="object 1761"/>
          <p:cNvSpPr/>
          <p:nvPr/>
        </p:nvSpPr>
        <p:spPr>
          <a:xfrm>
            <a:off x="24487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2" name="object 1762"/>
          <p:cNvSpPr/>
          <p:nvPr/>
        </p:nvSpPr>
        <p:spPr>
          <a:xfrm>
            <a:off x="24932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3" name="object 1763"/>
          <p:cNvSpPr/>
          <p:nvPr/>
        </p:nvSpPr>
        <p:spPr>
          <a:xfrm>
            <a:off x="25201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4" name="object 1764"/>
          <p:cNvSpPr/>
          <p:nvPr/>
        </p:nvSpPr>
        <p:spPr>
          <a:xfrm>
            <a:off x="25662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5" name="object 1765"/>
          <p:cNvSpPr/>
          <p:nvPr/>
        </p:nvSpPr>
        <p:spPr>
          <a:xfrm>
            <a:off x="25916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6" name="object 1766"/>
          <p:cNvSpPr/>
          <p:nvPr/>
        </p:nvSpPr>
        <p:spPr>
          <a:xfrm>
            <a:off x="26376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7" name="object 1767"/>
          <p:cNvSpPr/>
          <p:nvPr/>
        </p:nvSpPr>
        <p:spPr>
          <a:xfrm>
            <a:off x="26630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8" name="object 1768"/>
          <p:cNvSpPr/>
          <p:nvPr/>
        </p:nvSpPr>
        <p:spPr>
          <a:xfrm>
            <a:off x="27091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9" name="object 1769"/>
          <p:cNvSpPr/>
          <p:nvPr/>
        </p:nvSpPr>
        <p:spPr>
          <a:xfrm>
            <a:off x="27345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0" name="object 1770"/>
          <p:cNvSpPr/>
          <p:nvPr/>
        </p:nvSpPr>
        <p:spPr>
          <a:xfrm>
            <a:off x="27805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1" name="object 1771"/>
          <p:cNvSpPr/>
          <p:nvPr/>
        </p:nvSpPr>
        <p:spPr>
          <a:xfrm>
            <a:off x="28059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2" name="object 1772"/>
          <p:cNvSpPr/>
          <p:nvPr/>
        </p:nvSpPr>
        <p:spPr>
          <a:xfrm>
            <a:off x="28520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3" name="object 1773"/>
          <p:cNvSpPr/>
          <p:nvPr/>
        </p:nvSpPr>
        <p:spPr>
          <a:xfrm>
            <a:off x="28789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4" name="object 1774"/>
          <p:cNvSpPr/>
          <p:nvPr/>
        </p:nvSpPr>
        <p:spPr>
          <a:xfrm>
            <a:off x="29233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5" name="object 1775"/>
          <p:cNvSpPr/>
          <p:nvPr/>
        </p:nvSpPr>
        <p:spPr>
          <a:xfrm>
            <a:off x="29487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6" name="object 1776"/>
          <p:cNvSpPr/>
          <p:nvPr/>
        </p:nvSpPr>
        <p:spPr>
          <a:xfrm>
            <a:off x="29948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7" name="object 1777"/>
          <p:cNvSpPr/>
          <p:nvPr/>
        </p:nvSpPr>
        <p:spPr>
          <a:xfrm>
            <a:off x="30218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8" name="object 1778"/>
          <p:cNvSpPr/>
          <p:nvPr/>
        </p:nvSpPr>
        <p:spPr>
          <a:xfrm>
            <a:off x="30679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9" name="object 1779"/>
          <p:cNvSpPr/>
          <p:nvPr/>
        </p:nvSpPr>
        <p:spPr>
          <a:xfrm>
            <a:off x="30933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0" name="object 1780"/>
          <p:cNvSpPr/>
          <p:nvPr/>
        </p:nvSpPr>
        <p:spPr>
          <a:xfrm>
            <a:off x="31377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1" name="object 1781"/>
          <p:cNvSpPr/>
          <p:nvPr/>
        </p:nvSpPr>
        <p:spPr>
          <a:xfrm>
            <a:off x="31646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2" name="object 1782"/>
          <p:cNvSpPr/>
          <p:nvPr/>
        </p:nvSpPr>
        <p:spPr>
          <a:xfrm>
            <a:off x="32107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3" name="object 1783"/>
          <p:cNvSpPr/>
          <p:nvPr/>
        </p:nvSpPr>
        <p:spPr>
          <a:xfrm>
            <a:off x="32361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5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4" name="object 1784"/>
          <p:cNvSpPr/>
          <p:nvPr/>
        </p:nvSpPr>
        <p:spPr>
          <a:xfrm>
            <a:off x="3282155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5" name="object 1785"/>
          <p:cNvSpPr/>
          <p:nvPr/>
        </p:nvSpPr>
        <p:spPr>
          <a:xfrm>
            <a:off x="3307555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6" name="object 1786"/>
          <p:cNvSpPr/>
          <p:nvPr/>
        </p:nvSpPr>
        <p:spPr>
          <a:xfrm>
            <a:off x="33536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7" name="object 1787"/>
          <p:cNvSpPr/>
          <p:nvPr/>
        </p:nvSpPr>
        <p:spPr>
          <a:xfrm>
            <a:off x="33790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8" name="object 1788"/>
          <p:cNvSpPr/>
          <p:nvPr/>
        </p:nvSpPr>
        <p:spPr>
          <a:xfrm>
            <a:off x="3425030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9" name="object 1789"/>
          <p:cNvSpPr/>
          <p:nvPr/>
        </p:nvSpPr>
        <p:spPr>
          <a:xfrm>
            <a:off x="345208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0" name="object 1790"/>
          <p:cNvSpPr/>
          <p:nvPr/>
        </p:nvSpPr>
        <p:spPr>
          <a:xfrm>
            <a:off x="3496531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1" name="object 1791"/>
          <p:cNvSpPr/>
          <p:nvPr/>
        </p:nvSpPr>
        <p:spPr>
          <a:xfrm>
            <a:off x="3523455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2" name="object 1792"/>
          <p:cNvSpPr/>
          <p:nvPr/>
        </p:nvSpPr>
        <p:spPr>
          <a:xfrm>
            <a:off x="3567905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3" name="object 1793"/>
          <p:cNvSpPr/>
          <p:nvPr/>
        </p:nvSpPr>
        <p:spPr>
          <a:xfrm>
            <a:off x="359495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4" name="object 1794"/>
          <p:cNvSpPr/>
          <p:nvPr/>
        </p:nvSpPr>
        <p:spPr>
          <a:xfrm>
            <a:off x="3640930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5" name="object 1795"/>
          <p:cNvSpPr/>
          <p:nvPr/>
        </p:nvSpPr>
        <p:spPr>
          <a:xfrm>
            <a:off x="3664806" y="1144587"/>
            <a:ext cx="8255" cy="0"/>
          </a:xfrm>
          <a:custGeom>
            <a:avLst/>
            <a:gdLst/>
            <a:ahLst/>
            <a:cxnLst/>
            <a:rect l="l" t="t" r="r" b="b"/>
            <a:pathLst>
              <a:path w="8254">
                <a:moveTo>
                  <a:pt x="0" y="0"/>
                </a:moveTo>
                <a:lnTo>
                  <a:pt x="7938" y="0"/>
                </a:lnTo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6" name="object 1796"/>
          <p:cNvSpPr/>
          <p:nvPr/>
        </p:nvSpPr>
        <p:spPr>
          <a:xfrm>
            <a:off x="1325625" y="1151000"/>
            <a:ext cx="0" cy="2072005"/>
          </a:xfrm>
          <a:custGeom>
            <a:avLst/>
            <a:gdLst/>
            <a:ahLst/>
            <a:cxnLst/>
            <a:rect l="l" t="t" r="r" b="b"/>
            <a:pathLst>
              <a:path h="2072005">
                <a:moveTo>
                  <a:pt x="0" y="2071624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7" name="object 1797"/>
          <p:cNvSpPr/>
          <p:nvPr/>
        </p:nvSpPr>
        <p:spPr>
          <a:xfrm>
            <a:off x="3668776" y="1151000"/>
            <a:ext cx="0" cy="2072005"/>
          </a:xfrm>
          <a:custGeom>
            <a:avLst/>
            <a:gdLst/>
            <a:ahLst/>
            <a:cxnLst/>
            <a:rect l="l" t="t" r="r" b="b"/>
            <a:pathLst>
              <a:path h="2072005">
                <a:moveTo>
                  <a:pt x="0" y="2071624"/>
                </a:moveTo>
                <a:lnTo>
                  <a:pt x="0" y="6603"/>
                </a:lnTo>
                <a:lnTo>
                  <a:pt x="0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8" name="object 1798"/>
          <p:cNvSpPr/>
          <p:nvPr/>
        </p:nvSpPr>
        <p:spPr>
          <a:xfrm>
            <a:off x="1325625" y="3222625"/>
            <a:ext cx="2351405" cy="0"/>
          </a:xfrm>
          <a:custGeom>
            <a:avLst/>
            <a:gdLst/>
            <a:ahLst/>
            <a:cxnLst/>
            <a:rect l="l" t="t" r="r" b="b"/>
            <a:pathLst>
              <a:path w="2351404">
                <a:moveTo>
                  <a:pt x="0" y="0"/>
                </a:moveTo>
                <a:lnTo>
                  <a:pt x="2344674" y="0"/>
                </a:lnTo>
                <a:lnTo>
                  <a:pt x="23510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9" name="object 1799"/>
          <p:cNvSpPr/>
          <p:nvPr/>
        </p:nvSpPr>
        <p:spPr>
          <a:xfrm>
            <a:off x="1382775" y="1158875"/>
            <a:ext cx="2351405" cy="0"/>
          </a:xfrm>
          <a:custGeom>
            <a:avLst/>
            <a:gdLst/>
            <a:ahLst/>
            <a:cxnLst/>
            <a:rect l="l" t="t" r="r" b="b"/>
            <a:pathLst>
              <a:path w="2351404">
                <a:moveTo>
                  <a:pt x="0" y="0"/>
                </a:moveTo>
                <a:lnTo>
                  <a:pt x="2344674" y="0"/>
                </a:lnTo>
                <a:lnTo>
                  <a:pt x="2351024" y="0"/>
                </a:lnTo>
              </a:path>
            </a:pathLst>
          </a:custGeom>
          <a:ln w="793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0" name="object 1800"/>
          <p:cNvSpPr txBox="1"/>
          <p:nvPr/>
        </p:nvSpPr>
        <p:spPr>
          <a:xfrm>
            <a:off x="1100429" y="2833370"/>
            <a:ext cx="224154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</p:txBody>
      </p:sp>
      <p:sp>
        <p:nvSpPr>
          <p:cNvPr id="1801" name="object 1801"/>
          <p:cNvSpPr txBox="1"/>
          <p:nvPr/>
        </p:nvSpPr>
        <p:spPr>
          <a:xfrm>
            <a:off x="1144930" y="1105661"/>
            <a:ext cx="167640" cy="133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.3</a:t>
            </a:r>
            <a:endParaRPr sz="800">
              <a:latin typeface="Arial"/>
              <a:cs typeface="Arial"/>
            </a:endParaRPr>
          </a:p>
        </p:txBody>
      </p:sp>
      <p:sp>
        <p:nvSpPr>
          <p:cNvPr id="1802" name="object 1802"/>
          <p:cNvSpPr txBox="1"/>
          <p:nvPr/>
        </p:nvSpPr>
        <p:spPr>
          <a:xfrm>
            <a:off x="930302" y="1443130"/>
            <a:ext cx="116205" cy="148209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19"/>
              </a:lnSpc>
            </a:pPr>
            <a:r>
              <a:rPr sz="700" b="1" dirty="0">
                <a:latin typeface="Times New Roman"/>
                <a:cs typeface="Times New Roman"/>
              </a:rPr>
              <a:t>C</a:t>
            </a:r>
            <a:r>
              <a:rPr sz="700" b="1" spc="-15" dirty="0">
                <a:latin typeface="Times New Roman"/>
                <a:cs typeface="Times New Roman"/>
              </a:rPr>
              <a:t>h</a:t>
            </a:r>
            <a:r>
              <a:rPr sz="700" b="1" dirty="0">
                <a:latin typeface="Times New Roman"/>
                <a:cs typeface="Times New Roman"/>
              </a:rPr>
              <a:t>e</a:t>
            </a:r>
            <a:r>
              <a:rPr sz="700" b="1" spc="-5" dirty="0">
                <a:latin typeface="Times New Roman"/>
                <a:cs typeface="Times New Roman"/>
              </a:rPr>
              <a:t>m</a:t>
            </a:r>
            <a:r>
              <a:rPr sz="700" b="1" dirty="0">
                <a:latin typeface="Times New Roman"/>
                <a:cs typeface="Times New Roman"/>
              </a:rPr>
              <a:t>ical</a:t>
            </a:r>
            <a:r>
              <a:rPr sz="700" b="1" spc="4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Times New Roman"/>
                <a:cs typeface="Times New Roman"/>
              </a:rPr>
              <a:t>s</a:t>
            </a:r>
            <a:r>
              <a:rPr sz="700" b="1" spc="-20" dirty="0">
                <a:latin typeface="Times New Roman"/>
                <a:cs typeface="Times New Roman"/>
              </a:rPr>
              <a:t>h</a:t>
            </a:r>
            <a:r>
              <a:rPr sz="700" b="1" dirty="0">
                <a:latin typeface="Times New Roman"/>
                <a:cs typeface="Times New Roman"/>
              </a:rPr>
              <a:t>i</a:t>
            </a:r>
            <a:r>
              <a:rPr sz="700" b="1" spc="5" dirty="0">
                <a:latin typeface="Times New Roman"/>
                <a:cs typeface="Times New Roman"/>
              </a:rPr>
              <a:t>f</a:t>
            </a:r>
            <a:r>
              <a:rPr sz="700" b="1" dirty="0">
                <a:latin typeface="Times New Roman"/>
                <a:cs typeface="Times New Roman"/>
              </a:rPr>
              <a:t>t</a:t>
            </a:r>
            <a:r>
              <a:rPr sz="700" b="1" spc="20" dirty="0">
                <a:latin typeface="Times New Roman"/>
                <a:cs typeface="Times New Roman"/>
              </a:rPr>
              <a:t> </a:t>
            </a:r>
            <a:r>
              <a:rPr sz="700" b="1" spc="-5" dirty="0">
                <a:latin typeface="Times New Roman"/>
                <a:cs typeface="Times New Roman"/>
              </a:rPr>
              <a:t>p</a:t>
            </a:r>
            <a:r>
              <a:rPr sz="700" b="1" dirty="0">
                <a:latin typeface="Times New Roman"/>
                <a:cs typeface="Times New Roman"/>
              </a:rPr>
              <a:t>er</a:t>
            </a:r>
            <a:r>
              <a:rPr sz="700" b="1" spc="-5" dirty="0">
                <a:latin typeface="Times New Roman"/>
                <a:cs typeface="Times New Roman"/>
              </a:rPr>
              <a:t>t</a:t>
            </a:r>
            <a:r>
              <a:rPr sz="700" b="1" spc="-20" dirty="0">
                <a:latin typeface="Times New Roman"/>
                <a:cs typeface="Times New Roman"/>
              </a:rPr>
              <a:t>u</a:t>
            </a:r>
            <a:r>
              <a:rPr sz="700" b="1" dirty="0">
                <a:latin typeface="Times New Roman"/>
                <a:cs typeface="Times New Roman"/>
              </a:rPr>
              <a:t>r</a:t>
            </a:r>
            <a:r>
              <a:rPr sz="700" b="1" spc="-5" dirty="0">
                <a:latin typeface="Times New Roman"/>
                <a:cs typeface="Times New Roman"/>
              </a:rPr>
              <a:t>b</a:t>
            </a:r>
            <a:r>
              <a:rPr sz="700" b="1" dirty="0">
                <a:latin typeface="Times New Roman"/>
                <a:cs typeface="Times New Roman"/>
              </a:rPr>
              <a:t>a</a:t>
            </a:r>
            <a:r>
              <a:rPr sz="700" b="1" spc="-5" dirty="0">
                <a:latin typeface="Times New Roman"/>
                <a:cs typeface="Times New Roman"/>
              </a:rPr>
              <a:t>t</a:t>
            </a:r>
            <a:r>
              <a:rPr sz="700" b="1" spc="5" dirty="0">
                <a:latin typeface="Times New Roman"/>
                <a:cs typeface="Times New Roman"/>
              </a:rPr>
              <a:t>i</a:t>
            </a:r>
            <a:r>
              <a:rPr sz="700" b="1" dirty="0">
                <a:latin typeface="Times New Roman"/>
                <a:cs typeface="Times New Roman"/>
              </a:rPr>
              <a:t>on</a:t>
            </a:r>
            <a:r>
              <a:rPr sz="700" b="1" spc="45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Times New Roman"/>
                <a:cs typeface="Times New Roman"/>
              </a:rPr>
              <a:t>(    </a:t>
            </a:r>
            <a:r>
              <a:rPr sz="700" b="1" spc="45" dirty="0">
                <a:latin typeface="Times New Roman"/>
                <a:cs typeface="Times New Roman"/>
              </a:rPr>
              <a:t> </a:t>
            </a:r>
            <a:r>
              <a:rPr sz="700" b="1" spc="-5" dirty="0">
                <a:latin typeface="Times New Roman"/>
                <a:cs typeface="Times New Roman"/>
              </a:rPr>
              <a:t>pp</a:t>
            </a:r>
            <a:r>
              <a:rPr sz="700" b="1" dirty="0">
                <a:latin typeface="Times New Roman"/>
                <a:cs typeface="Times New Roman"/>
              </a:rPr>
              <a:t>m</a:t>
            </a:r>
            <a:r>
              <a:rPr sz="700" b="1" spc="-20" dirty="0">
                <a:latin typeface="Times New Roman"/>
                <a:cs typeface="Times New Roman"/>
              </a:rPr>
              <a:t> </a:t>
            </a:r>
            <a:r>
              <a:rPr sz="700" b="1" dirty="0">
                <a:latin typeface="Times New Roman"/>
                <a:cs typeface="Times New Roman"/>
              </a:rPr>
              <a:t>)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03" name="object 1803"/>
          <p:cNvSpPr txBox="1"/>
          <p:nvPr/>
        </p:nvSpPr>
        <p:spPr>
          <a:xfrm>
            <a:off x="1209852" y="3171697"/>
            <a:ext cx="2387600" cy="3943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dirty="0">
                <a:latin typeface="Arial"/>
                <a:cs typeface="Arial"/>
              </a:rPr>
              <a:t>0</a:t>
            </a:r>
            <a:endParaRPr sz="800">
              <a:latin typeface="Arial"/>
              <a:cs typeface="Arial"/>
            </a:endParaRPr>
          </a:p>
          <a:p>
            <a:pPr marL="117475" algn="ctr">
              <a:lnSpc>
                <a:spcPct val="100000"/>
              </a:lnSpc>
              <a:spcBef>
                <a:spcPts val="15"/>
              </a:spcBef>
            </a:pPr>
            <a:r>
              <a:rPr sz="800" dirty="0">
                <a:latin typeface="Arial"/>
                <a:cs typeface="Arial"/>
              </a:rPr>
              <a:t>2  </a:t>
            </a:r>
            <a:r>
              <a:rPr sz="800" spc="5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8 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4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0</a:t>
            </a:r>
            <a:r>
              <a:rPr sz="800" spc="-5" dirty="0">
                <a:latin typeface="Arial"/>
                <a:cs typeface="Arial"/>
              </a:rPr>
              <a:t> 2</a:t>
            </a:r>
            <a:r>
              <a:rPr sz="800" dirty="0">
                <a:latin typeface="Arial"/>
                <a:cs typeface="Arial"/>
              </a:rPr>
              <a:t>6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3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3</a:t>
            </a:r>
            <a:r>
              <a:rPr sz="800" dirty="0">
                <a:latin typeface="Arial"/>
                <a:cs typeface="Arial"/>
              </a:rPr>
              <a:t>8</a:t>
            </a:r>
            <a:r>
              <a:rPr sz="800" spc="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4</a:t>
            </a:r>
            <a:r>
              <a:rPr sz="800" dirty="0">
                <a:latin typeface="Arial"/>
                <a:cs typeface="Arial"/>
              </a:rPr>
              <a:t>4 </a:t>
            </a:r>
            <a:r>
              <a:rPr sz="800" spc="-5" dirty="0">
                <a:latin typeface="Arial"/>
                <a:cs typeface="Arial"/>
              </a:rPr>
              <a:t>5</a:t>
            </a:r>
            <a:r>
              <a:rPr sz="800" dirty="0">
                <a:latin typeface="Arial"/>
                <a:cs typeface="Arial"/>
              </a:rPr>
              <a:t>0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5</a:t>
            </a:r>
            <a:r>
              <a:rPr sz="800" dirty="0">
                <a:latin typeface="Arial"/>
                <a:cs typeface="Arial"/>
              </a:rPr>
              <a:t>6</a:t>
            </a:r>
            <a:r>
              <a:rPr sz="800" spc="-5" dirty="0">
                <a:latin typeface="Arial"/>
                <a:cs typeface="Arial"/>
              </a:rPr>
              <a:t> 6</a:t>
            </a:r>
            <a:r>
              <a:rPr sz="800" dirty="0">
                <a:latin typeface="Arial"/>
                <a:cs typeface="Arial"/>
              </a:rPr>
              <a:t>2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6</a:t>
            </a:r>
            <a:r>
              <a:rPr sz="800" dirty="0">
                <a:latin typeface="Arial"/>
                <a:cs typeface="Arial"/>
              </a:rPr>
              <a:t>8</a:t>
            </a:r>
            <a:r>
              <a:rPr sz="800" spc="2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7</a:t>
            </a:r>
            <a:r>
              <a:rPr sz="800" dirty="0">
                <a:latin typeface="Arial"/>
                <a:cs typeface="Arial"/>
              </a:rPr>
              <a:t>4</a:t>
            </a:r>
            <a:r>
              <a:rPr sz="800" spc="10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8</a:t>
            </a:r>
            <a:r>
              <a:rPr sz="800" dirty="0">
                <a:latin typeface="Arial"/>
                <a:cs typeface="Arial"/>
              </a:rPr>
              <a:t>0</a:t>
            </a:r>
            <a:r>
              <a:rPr sz="800" spc="-5" dirty="0">
                <a:latin typeface="Arial"/>
                <a:cs typeface="Arial"/>
              </a:rPr>
              <a:t> 8</a:t>
            </a:r>
            <a:r>
              <a:rPr sz="800" dirty="0">
                <a:latin typeface="Arial"/>
                <a:cs typeface="Arial"/>
              </a:rPr>
              <a:t>6</a:t>
            </a:r>
            <a:r>
              <a:rPr sz="800" spc="35" dirty="0">
                <a:latin typeface="Arial"/>
                <a:cs typeface="Arial"/>
              </a:rPr>
              <a:t> </a:t>
            </a:r>
            <a:r>
              <a:rPr sz="800" spc="-5" dirty="0">
                <a:latin typeface="Arial"/>
                <a:cs typeface="Arial"/>
              </a:rPr>
              <a:t>92</a:t>
            </a:r>
            <a:endParaRPr sz="800">
              <a:latin typeface="Arial"/>
              <a:cs typeface="Arial"/>
            </a:endParaRPr>
          </a:p>
          <a:p>
            <a:pPr marL="171450" algn="ctr">
              <a:lnSpc>
                <a:spcPct val="100000"/>
              </a:lnSpc>
              <a:spcBef>
                <a:spcPts val="229"/>
              </a:spcBef>
            </a:pPr>
            <a:r>
              <a:rPr sz="700" b="1" spc="-5" dirty="0">
                <a:latin typeface="Times New Roman"/>
                <a:cs typeface="Times New Roman"/>
              </a:rPr>
              <a:t>Resi</a:t>
            </a:r>
            <a:r>
              <a:rPr sz="700" b="1" spc="-10" dirty="0">
                <a:latin typeface="Times New Roman"/>
                <a:cs typeface="Times New Roman"/>
              </a:rPr>
              <a:t>d</a:t>
            </a:r>
            <a:r>
              <a:rPr sz="700" b="1" spc="-25" dirty="0">
                <a:latin typeface="Times New Roman"/>
                <a:cs typeface="Times New Roman"/>
              </a:rPr>
              <a:t>u</a:t>
            </a:r>
            <a:r>
              <a:rPr sz="700" b="1" spc="-5" dirty="0">
                <a:latin typeface="Times New Roman"/>
                <a:cs typeface="Times New Roman"/>
              </a:rPr>
              <a:t>e</a:t>
            </a:r>
            <a:r>
              <a:rPr sz="700" b="1" spc="15" dirty="0">
                <a:latin typeface="Times New Roman"/>
                <a:cs typeface="Times New Roman"/>
              </a:rPr>
              <a:t> </a:t>
            </a:r>
            <a:r>
              <a:rPr sz="700" b="1" spc="-5" dirty="0">
                <a:latin typeface="Times New Roman"/>
                <a:cs typeface="Times New Roman"/>
              </a:rPr>
              <a:t>N</a:t>
            </a:r>
            <a:r>
              <a:rPr sz="700" b="1" spc="-20" dirty="0">
                <a:latin typeface="Times New Roman"/>
                <a:cs typeface="Times New Roman"/>
              </a:rPr>
              <a:t>u</a:t>
            </a:r>
            <a:r>
              <a:rPr sz="700" b="1" spc="-10" dirty="0">
                <a:latin typeface="Times New Roman"/>
                <a:cs typeface="Times New Roman"/>
              </a:rPr>
              <a:t>mb</a:t>
            </a:r>
            <a:r>
              <a:rPr sz="700" b="1" spc="-5" dirty="0">
                <a:latin typeface="Times New Roman"/>
                <a:cs typeface="Times New Roman"/>
              </a:rPr>
              <a:t>er</a:t>
            </a:r>
            <a:endParaRPr sz="700">
              <a:latin typeface="Times New Roman"/>
              <a:cs typeface="Times New Roman"/>
            </a:endParaRPr>
          </a:p>
        </p:txBody>
      </p:sp>
      <p:sp>
        <p:nvSpPr>
          <p:cNvPr id="1804" name="object 1804"/>
          <p:cNvSpPr txBox="1"/>
          <p:nvPr/>
        </p:nvSpPr>
        <p:spPr>
          <a:xfrm>
            <a:off x="1371600" y="1203256"/>
            <a:ext cx="152400" cy="1689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>
              <a:lnSpc>
                <a:spcPts val="1210"/>
              </a:lnSpc>
            </a:pPr>
            <a:r>
              <a:rPr sz="1200" b="1" spc="-869" dirty="0">
                <a:latin typeface="Times New Roman"/>
                <a:cs typeface="Times New Roman"/>
              </a:rPr>
              <a:t>A</a:t>
            </a:r>
            <a:r>
              <a:rPr sz="1200" b="1" dirty="0">
                <a:latin typeface="Times New Roman"/>
                <a:cs typeface="Times New Roman"/>
              </a:rPr>
              <a:t>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05" name="object 1805"/>
          <p:cNvSpPr/>
          <p:nvPr/>
        </p:nvSpPr>
        <p:spPr>
          <a:xfrm>
            <a:off x="838200" y="3581400"/>
            <a:ext cx="3200400" cy="2819400"/>
          </a:xfrm>
          <a:prstGeom prst="rect">
            <a:avLst/>
          </a:prstGeom>
          <a:blipFill>
            <a:blip r:embed="rId25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6" name="object 1806"/>
          <p:cNvSpPr txBox="1"/>
          <p:nvPr/>
        </p:nvSpPr>
        <p:spPr>
          <a:xfrm>
            <a:off x="596900" y="4177538"/>
            <a:ext cx="8369934" cy="24898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76500">
              <a:lnSpc>
                <a:spcPct val="100000"/>
              </a:lnSpc>
            </a:pPr>
            <a:r>
              <a:rPr sz="1800" b="1" spc="-5" dirty="0">
                <a:latin typeface="Times New Roman"/>
                <a:cs typeface="Times New Roman"/>
              </a:rPr>
              <a:t>T22</a:t>
            </a:r>
            <a:endParaRPr sz="1800">
              <a:latin typeface="Times New Roman"/>
              <a:cs typeface="Times New Roman"/>
            </a:endParaRPr>
          </a:p>
          <a:p>
            <a:pPr marL="768985">
              <a:lnSpc>
                <a:spcPct val="100000"/>
              </a:lnSpc>
              <a:spcBef>
                <a:spcPts val="1365"/>
              </a:spcBef>
            </a:pPr>
            <a:r>
              <a:rPr sz="1800" b="1" dirty="0">
                <a:latin typeface="Times New Roman"/>
                <a:cs typeface="Times New Roman"/>
              </a:rPr>
              <a:t>W77</a:t>
            </a:r>
            <a:endParaRPr sz="1800">
              <a:latin typeface="Times New Roman"/>
              <a:cs typeface="Times New Roman"/>
            </a:endParaRPr>
          </a:p>
          <a:p>
            <a:pPr marL="1962150">
              <a:lnSpc>
                <a:spcPct val="100000"/>
              </a:lnSpc>
              <a:spcBef>
                <a:spcPts val="915"/>
              </a:spcBef>
            </a:pPr>
            <a:r>
              <a:rPr sz="1800" b="1" dirty="0">
                <a:latin typeface="Times New Roman"/>
                <a:cs typeface="Times New Roman"/>
              </a:rPr>
              <a:t>R</a:t>
            </a:r>
            <a:r>
              <a:rPr sz="1800" b="1" spc="-10" dirty="0">
                <a:latin typeface="Times New Roman"/>
                <a:cs typeface="Times New Roman"/>
              </a:rPr>
              <a:t>7</a:t>
            </a:r>
            <a:r>
              <a:rPr sz="1800" b="1" dirty="0">
                <a:latin typeface="Times New Roman"/>
                <a:cs typeface="Times New Roman"/>
              </a:rPr>
              <a:t>2</a:t>
            </a: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 marL="1605280">
              <a:lnSpc>
                <a:spcPct val="100000"/>
              </a:lnSpc>
              <a:spcBef>
                <a:spcPts val="1195"/>
              </a:spcBef>
            </a:pPr>
            <a:r>
              <a:rPr sz="1800" b="1" dirty="0">
                <a:latin typeface="Times New Roman"/>
                <a:cs typeface="Times New Roman"/>
              </a:rPr>
              <a:t>L33</a:t>
            </a:r>
            <a:endParaRPr sz="1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80"/>
              </a:spcBef>
              <a:tabLst>
                <a:tab pos="4829175" algn="l"/>
              </a:tabLst>
            </a:pP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 	K</a:t>
            </a:r>
            <a:r>
              <a:rPr sz="1000" b="1" strike="sngStrike" spc="-10" dirty="0">
                <a:solidFill>
                  <a:srgbClr val="000099"/>
                </a:solidFill>
                <a:latin typeface="Verdana"/>
                <a:cs typeface="Verdana"/>
              </a:rPr>
              <a:t>a</a:t>
            </a: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th</a:t>
            </a:r>
            <a:r>
              <a:rPr sz="1000" b="1" strike="sngStrike" spc="-10" dirty="0">
                <a:solidFill>
                  <a:srgbClr val="000099"/>
                </a:solidFill>
                <a:latin typeface="Verdana"/>
                <a:cs typeface="Verdana"/>
              </a:rPr>
              <a:t>i</a:t>
            </a: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r</a:t>
            </a:r>
            <a:r>
              <a:rPr sz="1000" b="1" strike="sngStrike" spc="1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000" b="1" strike="sngStrike" spc="-10" dirty="0">
                <a:solidFill>
                  <a:srgbClr val="000099"/>
                </a:solidFill>
                <a:latin typeface="Verdana"/>
                <a:cs typeface="Verdana"/>
              </a:rPr>
              <a:t>an</a:t>
            </a: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d</a:t>
            </a:r>
            <a:r>
              <a:rPr sz="1000" b="1" strike="sngStrike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Kum</a:t>
            </a:r>
            <a:r>
              <a:rPr sz="1000" b="1" strike="sngStrike" spc="-10" dirty="0">
                <a:solidFill>
                  <a:srgbClr val="000099"/>
                </a:solidFill>
                <a:latin typeface="Verdana"/>
                <a:cs typeface="Verdana"/>
              </a:rPr>
              <a:t>a</a:t>
            </a: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r</a:t>
            </a:r>
            <a:r>
              <a:rPr sz="1000" b="1" strike="sngStrike" spc="1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000" b="1" strike="sngStrike" spc="-10" dirty="0">
                <a:solidFill>
                  <a:srgbClr val="000099"/>
                </a:solidFill>
                <a:latin typeface="Verdana"/>
                <a:cs typeface="Verdana"/>
              </a:rPr>
              <a:t>(2009</a:t>
            </a: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)</a:t>
            </a:r>
            <a:r>
              <a:rPr sz="1000" b="1" strike="sngStrike" spc="5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000" b="1" strike="sngStrike" spc="-10" dirty="0">
                <a:solidFill>
                  <a:srgbClr val="000099"/>
                </a:solidFill>
                <a:latin typeface="Verdana"/>
                <a:cs typeface="Verdana"/>
              </a:rPr>
              <a:t>J</a:t>
            </a: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.</a:t>
            </a:r>
            <a:r>
              <a:rPr sz="1000" b="1" strike="sngStrike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Mo</a:t>
            </a:r>
            <a:r>
              <a:rPr sz="1000" b="1" strike="sngStrike" spc="-10" dirty="0">
                <a:solidFill>
                  <a:srgbClr val="000099"/>
                </a:solidFill>
                <a:latin typeface="Verdana"/>
                <a:cs typeface="Verdana"/>
              </a:rPr>
              <a:t>l</a:t>
            </a: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.</a:t>
            </a:r>
            <a:r>
              <a:rPr sz="1000" b="1" strike="sngStrike" spc="-10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B</a:t>
            </a:r>
            <a:r>
              <a:rPr sz="1000" b="1" strike="sngStrike" spc="-15" dirty="0">
                <a:solidFill>
                  <a:srgbClr val="000099"/>
                </a:solidFill>
                <a:latin typeface="Verdana"/>
                <a:cs typeface="Verdana"/>
              </a:rPr>
              <a:t>i</a:t>
            </a: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o</a:t>
            </a:r>
            <a:r>
              <a:rPr sz="1000" b="1" strike="sngStrike" spc="-10" dirty="0">
                <a:solidFill>
                  <a:srgbClr val="000099"/>
                </a:solidFill>
                <a:latin typeface="Verdana"/>
                <a:cs typeface="Verdana"/>
              </a:rPr>
              <a:t>l.</a:t>
            </a: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,</a:t>
            </a:r>
            <a:r>
              <a:rPr sz="1000" b="1" strike="sngStrike" spc="15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000" b="1" strike="sngStrike" spc="-5" dirty="0">
                <a:solidFill>
                  <a:srgbClr val="000099"/>
                </a:solidFill>
                <a:latin typeface="Verdana"/>
                <a:cs typeface="Verdana"/>
              </a:rPr>
              <a:t>381,</a:t>
            </a:r>
            <a:r>
              <a:rPr sz="1000" b="1" strike="sngStrike" spc="15" dirty="0">
                <a:solidFill>
                  <a:srgbClr val="000099"/>
                </a:solidFill>
                <a:latin typeface="Verdana"/>
                <a:cs typeface="Verdana"/>
              </a:rPr>
              <a:t> </a:t>
            </a:r>
            <a:r>
              <a:rPr sz="1000" b="1" strike="noStrike" spc="-5" dirty="0">
                <a:solidFill>
                  <a:srgbClr val="000099"/>
                </a:solidFill>
                <a:latin typeface="Verdana"/>
                <a:cs typeface="Verdana"/>
              </a:rPr>
              <a:t>4</a:t>
            </a:r>
            <a:r>
              <a:rPr sz="1000" b="1" strike="noStrike" spc="0" dirty="0">
                <a:solidFill>
                  <a:srgbClr val="000099"/>
                </a:solidFill>
                <a:latin typeface="Verdana"/>
                <a:cs typeface="Verdana"/>
              </a:rPr>
              <a:t>9</a:t>
            </a:r>
            <a:r>
              <a:rPr sz="1000" b="1" strike="noStrike" spc="-5" dirty="0">
                <a:solidFill>
                  <a:srgbClr val="000099"/>
                </a:solidFill>
                <a:latin typeface="Verdana"/>
                <a:cs typeface="Verdana"/>
              </a:rPr>
              <a:t>-60</a:t>
            </a:r>
            <a:endParaRPr sz="10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 marL="150495">
              <a:lnSpc>
                <a:spcPct val="100000"/>
              </a:lnSpc>
              <a:spcBef>
                <a:spcPts val="610"/>
              </a:spcBef>
              <a:tabLst>
                <a:tab pos="2016125" algn="l"/>
              </a:tabLst>
            </a:pP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lack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350" spc="15" baseline="24691" dirty="0">
                <a:latin typeface="Arial"/>
                <a:cs typeface="Arial"/>
              </a:rPr>
              <a:t>15</a:t>
            </a:r>
            <a:r>
              <a:rPr sz="1400" spc="-10" dirty="0">
                <a:latin typeface="Arial"/>
                <a:cs typeface="Arial"/>
              </a:rPr>
              <a:t>N</a:t>
            </a:r>
            <a:r>
              <a:rPr sz="1400" spc="-5" dirty="0">
                <a:latin typeface="Arial"/>
                <a:cs typeface="Arial"/>
              </a:rPr>
              <a:t>-</a:t>
            </a:r>
            <a:r>
              <a:rPr sz="1400" b="1" dirty="0">
                <a:latin typeface="Arial"/>
                <a:cs typeface="Arial"/>
              </a:rPr>
              <a:t>S1</a:t>
            </a:r>
            <a:r>
              <a:rPr sz="1400" b="1" spc="-10" dirty="0">
                <a:latin typeface="Arial"/>
                <a:cs typeface="Arial"/>
              </a:rPr>
              <a:t>0</a:t>
            </a:r>
            <a:r>
              <a:rPr sz="1400" b="1" dirty="0">
                <a:latin typeface="Arial"/>
                <a:cs typeface="Arial"/>
              </a:rPr>
              <a:t>0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13	</a:t>
            </a:r>
            <a:r>
              <a:rPr sz="1400" b="1" spc="-10" dirty="0">
                <a:solidFill>
                  <a:srgbClr val="FF3300"/>
                </a:solidFill>
                <a:latin typeface="Arial"/>
                <a:cs typeface="Arial"/>
              </a:rPr>
              <a:t>R</a:t>
            </a:r>
            <a:r>
              <a:rPr sz="1400" b="1" dirty="0">
                <a:solidFill>
                  <a:srgbClr val="FF3300"/>
                </a:solidFill>
                <a:latin typeface="Arial"/>
                <a:cs typeface="Arial"/>
              </a:rPr>
              <a:t>ed</a:t>
            </a:r>
            <a:r>
              <a:rPr sz="1400" b="1" spc="-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400" dirty="0">
                <a:latin typeface="Arial"/>
                <a:cs typeface="Arial"/>
              </a:rPr>
              <a:t>–</a:t>
            </a:r>
            <a:r>
              <a:rPr sz="1400" spc="-10" dirty="0">
                <a:latin typeface="Arial"/>
                <a:cs typeface="Arial"/>
              </a:rPr>
              <a:t> </a:t>
            </a:r>
            <a:r>
              <a:rPr sz="1350" b="1" spc="15" baseline="24691" dirty="0">
                <a:latin typeface="Arial"/>
                <a:cs typeface="Arial"/>
              </a:rPr>
              <a:t>15</a:t>
            </a:r>
            <a:r>
              <a:rPr sz="1400" b="1" dirty="0">
                <a:latin typeface="Arial"/>
                <a:cs typeface="Arial"/>
              </a:rPr>
              <a:t>N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S1</a:t>
            </a:r>
            <a:r>
              <a:rPr sz="1400" b="1" spc="-10" dirty="0">
                <a:latin typeface="Arial"/>
                <a:cs typeface="Arial"/>
              </a:rPr>
              <a:t>0</a:t>
            </a:r>
            <a:r>
              <a:rPr sz="1400" b="1" dirty="0">
                <a:latin typeface="Arial"/>
                <a:cs typeface="Arial"/>
              </a:rPr>
              <a:t>0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13</a:t>
            </a:r>
            <a:r>
              <a:rPr sz="1400" b="1" spc="1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+</a:t>
            </a:r>
            <a:r>
              <a:rPr sz="1400" b="1" spc="-1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un</a:t>
            </a:r>
            <a:r>
              <a:rPr sz="1400" b="1" dirty="0">
                <a:latin typeface="Arial"/>
                <a:cs typeface="Arial"/>
              </a:rPr>
              <a:t>la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eled</a:t>
            </a:r>
            <a:r>
              <a:rPr sz="1400" b="1" spc="-5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GF</a:t>
            </a:r>
            <a:endParaRPr sz="1400">
              <a:latin typeface="Arial"/>
              <a:cs typeface="Arial"/>
            </a:endParaRPr>
          </a:p>
        </p:txBody>
      </p:sp>
      <p:sp>
        <p:nvSpPr>
          <p:cNvPr id="1807" name="object 1807"/>
          <p:cNvSpPr/>
          <p:nvPr/>
        </p:nvSpPr>
        <p:spPr>
          <a:xfrm>
            <a:off x="1371600" y="1219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8" name="object 1808"/>
          <p:cNvSpPr/>
          <p:nvPr/>
        </p:nvSpPr>
        <p:spPr>
          <a:xfrm>
            <a:off x="1371600" y="1219200"/>
            <a:ext cx="152400" cy="152400"/>
          </a:xfrm>
          <a:custGeom>
            <a:avLst/>
            <a:gdLst/>
            <a:ahLst/>
            <a:cxnLst/>
            <a:rect l="l" t="t" r="r" b="b"/>
            <a:pathLst>
              <a:path w="152400" h="152400">
                <a:moveTo>
                  <a:pt x="0" y="152400"/>
                </a:moveTo>
                <a:lnTo>
                  <a:pt x="152400" y="152400"/>
                </a:lnTo>
                <a:lnTo>
                  <a:pt x="152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9" name="object 1809"/>
          <p:cNvSpPr txBox="1"/>
          <p:nvPr/>
        </p:nvSpPr>
        <p:spPr>
          <a:xfrm>
            <a:off x="1100429" y="1290065"/>
            <a:ext cx="2352675" cy="1332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27329">
              <a:lnSpc>
                <a:spcPct val="100000"/>
              </a:lnSpc>
            </a:pPr>
            <a:r>
              <a:rPr sz="975" b="1" spc="22" baseline="25641" dirty="0">
                <a:latin typeface="Verdana"/>
                <a:cs typeface="Verdana"/>
              </a:rPr>
              <a:t>15</a:t>
            </a:r>
            <a:r>
              <a:rPr sz="1000" b="1" spc="-5" dirty="0">
                <a:latin typeface="Verdana"/>
                <a:cs typeface="Verdana"/>
              </a:rPr>
              <a:t>N</a:t>
            </a:r>
            <a:r>
              <a:rPr sz="1000" b="1" spc="-10" dirty="0">
                <a:latin typeface="Verdana"/>
                <a:cs typeface="Verdana"/>
              </a:rPr>
              <a:t> FG</a:t>
            </a:r>
            <a:r>
              <a:rPr sz="1000" b="1" spc="-5" dirty="0">
                <a:latin typeface="Verdana"/>
                <a:cs typeface="Verdana"/>
              </a:rPr>
              <a:t>F</a:t>
            </a:r>
            <a:r>
              <a:rPr sz="1000" b="1" spc="5" dirty="0">
                <a:latin typeface="Verdana"/>
                <a:cs typeface="Verdana"/>
              </a:rPr>
              <a:t> </a:t>
            </a:r>
            <a:r>
              <a:rPr sz="1000" b="1" spc="-5" dirty="0">
                <a:latin typeface="Verdana"/>
                <a:cs typeface="Verdana"/>
              </a:rPr>
              <a:t>+</a:t>
            </a:r>
            <a:r>
              <a:rPr sz="1000" b="1" spc="-10" dirty="0">
                <a:latin typeface="Verdana"/>
                <a:cs typeface="Verdana"/>
              </a:rPr>
              <a:t> un</a:t>
            </a:r>
            <a:r>
              <a:rPr sz="1000" b="1" spc="-15" dirty="0">
                <a:latin typeface="Verdana"/>
                <a:cs typeface="Verdana"/>
              </a:rPr>
              <a:t>l</a:t>
            </a:r>
            <a:r>
              <a:rPr sz="1000" b="1" spc="-10" dirty="0">
                <a:latin typeface="Verdana"/>
                <a:cs typeface="Verdana"/>
              </a:rPr>
              <a:t>abe</a:t>
            </a:r>
            <a:r>
              <a:rPr sz="1000" b="1" spc="-15" dirty="0">
                <a:latin typeface="Verdana"/>
                <a:cs typeface="Verdana"/>
              </a:rPr>
              <a:t>l</a:t>
            </a:r>
            <a:r>
              <a:rPr sz="1000" b="1" spc="-10" dirty="0">
                <a:latin typeface="Verdana"/>
                <a:cs typeface="Verdana"/>
              </a:rPr>
              <a:t>e</a:t>
            </a:r>
            <a:r>
              <a:rPr sz="1000" b="1" spc="-5" dirty="0">
                <a:latin typeface="Verdana"/>
                <a:cs typeface="Verdana"/>
              </a:rPr>
              <a:t>d</a:t>
            </a:r>
            <a:r>
              <a:rPr sz="1000" b="1" spc="25" dirty="0">
                <a:latin typeface="Verdana"/>
                <a:cs typeface="Verdana"/>
              </a:rPr>
              <a:t> </a:t>
            </a:r>
            <a:r>
              <a:rPr sz="1000" b="1" spc="-10" dirty="0">
                <a:latin typeface="Verdana"/>
                <a:cs typeface="Verdana"/>
              </a:rPr>
              <a:t>S100A</a:t>
            </a:r>
            <a:r>
              <a:rPr sz="1000" b="1" spc="-5" dirty="0">
                <a:latin typeface="Verdana"/>
                <a:cs typeface="Verdana"/>
              </a:rPr>
              <a:t>13</a:t>
            </a:r>
            <a:endParaRPr sz="1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2</a:t>
            </a:r>
            <a:r>
              <a:rPr sz="800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1"/>
              </a:spcBef>
            </a:pPr>
            <a:endParaRPr sz="70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.2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7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.</a:t>
            </a:r>
            <a:r>
              <a:rPr sz="800" spc="-5" dirty="0">
                <a:latin typeface="Arial"/>
                <a:cs typeface="Arial"/>
              </a:rPr>
              <a:t>1</a:t>
            </a:r>
            <a:r>
              <a:rPr sz="800" dirty="0">
                <a:latin typeface="Arial"/>
                <a:cs typeface="Arial"/>
              </a:rPr>
              <a:t>5</a:t>
            </a:r>
            <a:endParaRPr sz="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700">
              <a:latin typeface="Times New Roman"/>
              <a:cs typeface="Times New Roman"/>
            </a:endParaRPr>
          </a:p>
          <a:p>
            <a:pPr marL="57150">
              <a:lnSpc>
                <a:spcPct val="100000"/>
              </a:lnSpc>
            </a:pPr>
            <a:r>
              <a:rPr sz="800" spc="-5" dirty="0">
                <a:latin typeface="Arial"/>
                <a:cs typeface="Arial"/>
              </a:rPr>
              <a:t>0</a:t>
            </a:r>
            <a:r>
              <a:rPr sz="800" dirty="0">
                <a:latin typeface="Arial"/>
                <a:cs typeface="Arial"/>
              </a:rPr>
              <a:t>.1</a:t>
            </a:r>
            <a:endParaRPr sz="800">
              <a:latin typeface="Arial"/>
              <a:cs typeface="Arial"/>
            </a:endParaRPr>
          </a:p>
        </p:txBody>
      </p:sp>
      <p:sp>
        <p:nvSpPr>
          <p:cNvPr id="1810" name="object 18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534035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St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uct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e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S100A1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3-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FG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F</a:t>
            </a:r>
            <a:r>
              <a:rPr spc="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bi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ary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omplex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31140" y="1949450"/>
            <a:ext cx="8091805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4320" indent="-261620">
              <a:lnSpc>
                <a:spcPct val="100000"/>
              </a:lnSpc>
              <a:buFont typeface="Wingdings"/>
              <a:buChar char=""/>
              <a:tabLst>
                <a:tab pos="274955" algn="l"/>
              </a:tabLst>
            </a:pP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A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 hig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h 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r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esolu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t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i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o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n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3D</a:t>
            </a:r>
            <a:r>
              <a:rPr sz="1800" b="1" spc="-1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so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l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ut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i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on</a:t>
            </a:r>
            <a:r>
              <a:rPr sz="1800" b="1" spc="1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s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t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ructur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spc="2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of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S10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0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A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13</a:t>
            </a:r>
            <a:r>
              <a:rPr sz="1800" b="1" spc="-4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ha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s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be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n</a:t>
            </a:r>
            <a:endParaRPr sz="1800">
              <a:latin typeface="Verdana"/>
              <a:cs typeface="Verdana"/>
            </a:endParaRPr>
          </a:p>
          <a:p>
            <a:pPr marL="245745">
              <a:lnSpc>
                <a:spcPct val="100000"/>
              </a:lnSpc>
            </a:pP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d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termin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d.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54939" y="3289680"/>
            <a:ext cx="835660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1780" indent="-259079">
              <a:lnSpc>
                <a:spcPct val="100000"/>
              </a:lnSpc>
              <a:buFont typeface="Wingdings"/>
              <a:buChar char=""/>
              <a:tabLst>
                <a:tab pos="271780" algn="l"/>
              </a:tabLst>
            </a:pP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The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C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u</a:t>
            </a:r>
            <a:r>
              <a:rPr sz="1800" b="1" spc="-7" baseline="25462" dirty="0">
                <a:solidFill>
                  <a:srgbClr val="225F4B"/>
                </a:solidFill>
                <a:latin typeface="Verdana"/>
                <a:cs typeface="Verdana"/>
              </a:rPr>
              <a:t>2</a:t>
            </a:r>
            <a:r>
              <a:rPr sz="1800" b="1" baseline="25462" dirty="0">
                <a:solidFill>
                  <a:srgbClr val="225F4B"/>
                </a:solidFill>
                <a:latin typeface="Verdana"/>
                <a:cs typeface="Verdana"/>
              </a:rPr>
              <a:t>+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-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bindin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g</a:t>
            </a:r>
            <a:r>
              <a:rPr sz="1800" b="1" spc="1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si</a:t>
            </a:r>
            <a:r>
              <a:rPr sz="1800" b="1" spc="-15" dirty="0">
                <a:solidFill>
                  <a:srgbClr val="225F4B"/>
                </a:solidFill>
                <a:latin typeface="Verdana"/>
                <a:cs typeface="Verdana"/>
              </a:rPr>
              <a:t>t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s </a:t>
            </a:r>
            <a:r>
              <a:rPr sz="1800" b="1" spc="-15" dirty="0">
                <a:solidFill>
                  <a:srgbClr val="225F4B"/>
                </a:solidFill>
                <a:latin typeface="Verdana"/>
                <a:cs typeface="Verdana"/>
              </a:rPr>
              <a:t>i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n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 S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1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0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0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A1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3</a:t>
            </a:r>
            <a:r>
              <a:rPr sz="1800" b="1" spc="-5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and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the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C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2A</a:t>
            </a:r>
            <a:r>
              <a:rPr sz="1800" b="1" spc="-2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domai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n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of 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S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yt1</a:t>
            </a:r>
            <a:endParaRPr sz="1800">
              <a:latin typeface="Verdana"/>
              <a:cs typeface="Verdana"/>
            </a:endParaRPr>
          </a:p>
          <a:p>
            <a:pPr marL="167640">
              <a:lnSpc>
                <a:spcPct val="100000"/>
              </a:lnSpc>
            </a:pP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ha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v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be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n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mapped.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6392" y="4585461"/>
            <a:ext cx="8809990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5745" marR="5080" indent="-233045">
              <a:lnSpc>
                <a:spcPct val="100000"/>
              </a:lnSpc>
              <a:buFont typeface="Wingdings"/>
              <a:buChar char=""/>
              <a:tabLst>
                <a:tab pos="271780" algn="l"/>
                <a:tab pos="7649845" algn="l"/>
              </a:tabLst>
            </a:pP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FGF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bind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s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to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 b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o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t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h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S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1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00A13</a:t>
            </a:r>
            <a:r>
              <a:rPr sz="1800" b="1" spc="-3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and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15" dirty="0">
                <a:solidFill>
                  <a:srgbClr val="225F4B"/>
                </a:solidFill>
                <a:latin typeface="Verdana"/>
                <a:cs typeface="Verdana"/>
              </a:rPr>
              <a:t>t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h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spc="1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C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2A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domai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n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of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S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y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t1.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	</a:t>
            </a:r>
            <a:r>
              <a:rPr sz="1800" b="1" spc="-15" dirty="0">
                <a:solidFill>
                  <a:srgbClr val="225F4B"/>
                </a:solidFill>
                <a:latin typeface="Verdana"/>
                <a:cs typeface="Verdana"/>
              </a:rPr>
              <a:t>T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h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F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G</a:t>
            </a:r>
            <a:r>
              <a:rPr sz="1800" b="1" spc="40" dirty="0">
                <a:solidFill>
                  <a:srgbClr val="225F4B"/>
                </a:solidFill>
                <a:latin typeface="Verdana"/>
                <a:cs typeface="Verdana"/>
              </a:rPr>
              <a:t>F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- S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1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0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013</a:t>
            </a:r>
            <a:r>
              <a:rPr sz="1800" b="1" spc="-4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and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 F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G</a:t>
            </a:r>
            <a:r>
              <a:rPr sz="1800" b="1" spc="10" dirty="0">
                <a:solidFill>
                  <a:srgbClr val="225F4B"/>
                </a:solidFill>
                <a:latin typeface="Verdana"/>
                <a:cs typeface="Verdana"/>
              </a:rPr>
              <a:t>F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-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C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2A</a:t>
            </a:r>
            <a:r>
              <a:rPr sz="1800" b="1" spc="-25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bindin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g</a:t>
            </a:r>
            <a:r>
              <a:rPr sz="1800" b="1" spc="1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in</a:t>
            </a:r>
            <a:r>
              <a:rPr sz="1800" b="1" spc="-15" dirty="0">
                <a:solidFill>
                  <a:srgbClr val="225F4B"/>
                </a:solidFill>
                <a:latin typeface="Verdana"/>
                <a:cs typeface="Verdana"/>
              </a:rPr>
              <a:t>t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r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f</a:t>
            </a:r>
            <a:r>
              <a:rPr sz="1800" b="1" spc="-10" dirty="0">
                <a:solidFill>
                  <a:srgbClr val="225F4B"/>
                </a:solidFill>
                <a:latin typeface="Verdana"/>
                <a:cs typeface="Verdana"/>
              </a:rPr>
              <a:t>a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ce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s</a:t>
            </a:r>
            <a:r>
              <a:rPr sz="1800" b="1" spc="2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hav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spc="1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b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n</a:t>
            </a:r>
            <a:r>
              <a:rPr sz="1800" b="1" spc="10" dirty="0">
                <a:solidFill>
                  <a:srgbClr val="225F4B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characte</a:t>
            </a:r>
            <a:r>
              <a:rPr sz="1800" b="1" spc="5" dirty="0">
                <a:solidFill>
                  <a:srgbClr val="225F4B"/>
                </a:solidFill>
                <a:latin typeface="Verdana"/>
                <a:cs typeface="Verdana"/>
              </a:rPr>
              <a:t>r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iz</a:t>
            </a:r>
            <a:r>
              <a:rPr sz="1800" b="1" dirty="0">
                <a:solidFill>
                  <a:srgbClr val="225F4B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225F4B"/>
                </a:solidFill>
                <a:latin typeface="Verdana"/>
                <a:cs typeface="Verdana"/>
              </a:rPr>
              <a:t>d.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55244" rIns="0" bIns="0" rtlCol="0">
            <a:spAutoFit/>
          </a:bodyPr>
          <a:lstStyle/>
          <a:p>
            <a:pPr marL="3272154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Co</a:t>
            </a:r>
            <a:r>
              <a:rPr spc="-15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clusi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o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ns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526794" y="3328670"/>
            <a:ext cx="640334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1152525" algn="l"/>
              </a:tabLst>
            </a:pPr>
            <a:r>
              <a:rPr sz="3200" b="1" dirty="0">
                <a:latin typeface="Verdana"/>
                <a:cs typeface="Verdana"/>
              </a:rPr>
              <a:t>FG</a:t>
            </a:r>
            <a:r>
              <a:rPr sz="3200" b="1" spc="5" dirty="0">
                <a:latin typeface="Verdana"/>
                <a:cs typeface="Verdana"/>
              </a:rPr>
              <a:t>F</a:t>
            </a:r>
            <a:r>
              <a:rPr sz="3200" b="1" dirty="0">
                <a:latin typeface="Verdana"/>
                <a:cs typeface="Verdana"/>
              </a:rPr>
              <a:t>	-</a:t>
            </a:r>
            <a:r>
              <a:rPr sz="3200" b="1" spc="5" dirty="0">
                <a:latin typeface="Verdana"/>
                <a:cs typeface="Verdana"/>
              </a:rPr>
              <a:t> </a:t>
            </a:r>
            <a:r>
              <a:rPr sz="3200" b="1" dirty="0">
                <a:latin typeface="Verdana"/>
                <a:cs typeface="Verdana"/>
              </a:rPr>
              <a:t>Inhib</a:t>
            </a:r>
            <a:r>
              <a:rPr sz="3200" b="1" spc="-15" dirty="0">
                <a:latin typeface="Verdana"/>
                <a:cs typeface="Verdana"/>
              </a:rPr>
              <a:t>i</a:t>
            </a:r>
            <a:r>
              <a:rPr sz="3200" b="1" dirty="0">
                <a:latin typeface="Verdana"/>
                <a:cs typeface="Verdana"/>
              </a:rPr>
              <a:t>tor</a:t>
            </a:r>
            <a:r>
              <a:rPr sz="3200" b="1" spc="-5" dirty="0">
                <a:latin typeface="Verdana"/>
                <a:cs typeface="Verdana"/>
              </a:rPr>
              <a:t> </a:t>
            </a:r>
            <a:r>
              <a:rPr sz="3200" b="1" spc="-15" dirty="0">
                <a:latin typeface="Verdana"/>
                <a:cs typeface="Verdana"/>
              </a:rPr>
              <a:t>i</a:t>
            </a:r>
            <a:r>
              <a:rPr sz="3200" b="1" spc="-5" dirty="0">
                <a:latin typeface="Verdana"/>
                <a:cs typeface="Verdana"/>
              </a:rPr>
              <a:t>nterac</a:t>
            </a:r>
            <a:r>
              <a:rPr sz="3200" b="1" dirty="0">
                <a:latin typeface="Verdana"/>
                <a:cs typeface="Verdana"/>
              </a:rPr>
              <a:t>tio</a:t>
            </a:r>
            <a:r>
              <a:rPr sz="3200" b="1" spc="-15" dirty="0">
                <a:latin typeface="Verdana"/>
                <a:cs typeface="Verdana"/>
              </a:rPr>
              <a:t>n</a:t>
            </a:r>
            <a:r>
              <a:rPr sz="3200" b="1" dirty="0">
                <a:latin typeface="Verdana"/>
                <a:cs typeface="Verdana"/>
              </a:rPr>
              <a:t>s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191756" y="6096000"/>
            <a:ext cx="1419225" cy="152400"/>
          </a:xfrm>
          <a:custGeom>
            <a:avLst/>
            <a:gdLst/>
            <a:ahLst/>
            <a:cxnLst/>
            <a:rect l="l" t="t" r="r" b="b"/>
            <a:pathLst>
              <a:path w="1419225" h="152400">
                <a:moveTo>
                  <a:pt x="0" y="152400"/>
                </a:moveTo>
                <a:lnTo>
                  <a:pt x="1418844" y="152400"/>
                </a:lnTo>
                <a:lnTo>
                  <a:pt x="1418844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457200" y="6096000"/>
            <a:ext cx="1167130" cy="152400"/>
          </a:xfrm>
          <a:custGeom>
            <a:avLst/>
            <a:gdLst/>
            <a:ahLst/>
            <a:cxnLst/>
            <a:rect l="l" t="t" r="r" b="b"/>
            <a:pathLst>
              <a:path w="1167130" h="152400">
                <a:moveTo>
                  <a:pt x="0" y="152400"/>
                </a:moveTo>
                <a:lnTo>
                  <a:pt x="1166876" y="152400"/>
                </a:lnTo>
                <a:lnTo>
                  <a:pt x="1166876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3400" y="1524000"/>
            <a:ext cx="8153400" cy="152400"/>
          </a:xfrm>
          <a:custGeom>
            <a:avLst/>
            <a:gdLst/>
            <a:ahLst/>
            <a:cxnLst/>
            <a:rect l="l" t="t" r="r" b="b"/>
            <a:pathLst>
              <a:path w="8153400" h="152400">
                <a:moveTo>
                  <a:pt x="0" y="152400"/>
                </a:moveTo>
                <a:lnTo>
                  <a:pt x="8153400" y="152400"/>
                </a:lnTo>
                <a:lnTo>
                  <a:pt x="81534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73725" y="2378075"/>
            <a:ext cx="3011424" cy="5412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81475" y="2370137"/>
            <a:ext cx="3008249" cy="5476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69150" y="2382773"/>
            <a:ext cx="1515999" cy="5365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181475" y="2370137"/>
            <a:ext cx="1514475" cy="53816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44775" y="2378075"/>
            <a:ext cx="1516126" cy="5397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104900" y="2387600"/>
            <a:ext cx="1517650" cy="536575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454400" y="1708150"/>
            <a:ext cx="508000" cy="501650"/>
          </a:xfrm>
          <a:custGeom>
            <a:avLst/>
            <a:gdLst/>
            <a:ahLst/>
            <a:cxnLst/>
            <a:rect l="l" t="t" r="r" b="b"/>
            <a:pathLst>
              <a:path w="508000" h="501650">
                <a:moveTo>
                  <a:pt x="302513" y="0"/>
                </a:moveTo>
                <a:lnTo>
                  <a:pt x="202184" y="0"/>
                </a:lnTo>
                <a:lnTo>
                  <a:pt x="181228" y="9144"/>
                </a:lnTo>
                <a:lnTo>
                  <a:pt x="155321" y="16383"/>
                </a:lnTo>
                <a:lnTo>
                  <a:pt x="135889" y="29083"/>
                </a:lnTo>
                <a:lnTo>
                  <a:pt x="114808" y="38226"/>
                </a:lnTo>
                <a:lnTo>
                  <a:pt x="95503" y="52704"/>
                </a:lnTo>
                <a:lnTo>
                  <a:pt x="74422" y="69087"/>
                </a:lnTo>
                <a:lnTo>
                  <a:pt x="59816" y="90932"/>
                </a:lnTo>
                <a:lnTo>
                  <a:pt x="48513" y="107187"/>
                </a:lnTo>
                <a:lnTo>
                  <a:pt x="34036" y="127253"/>
                </a:lnTo>
                <a:lnTo>
                  <a:pt x="19430" y="150875"/>
                </a:lnTo>
                <a:lnTo>
                  <a:pt x="14604" y="172720"/>
                </a:lnTo>
                <a:lnTo>
                  <a:pt x="8127" y="196341"/>
                </a:lnTo>
                <a:lnTo>
                  <a:pt x="0" y="225425"/>
                </a:lnTo>
                <a:lnTo>
                  <a:pt x="0" y="278129"/>
                </a:lnTo>
                <a:lnTo>
                  <a:pt x="8127" y="301751"/>
                </a:lnTo>
                <a:lnTo>
                  <a:pt x="14604" y="330835"/>
                </a:lnTo>
                <a:lnTo>
                  <a:pt x="19430" y="347217"/>
                </a:lnTo>
                <a:lnTo>
                  <a:pt x="34036" y="367157"/>
                </a:lnTo>
                <a:lnTo>
                  <a:pt x="48513" y="390778"/>
                </a:lnTo>
                <a:lnTo>
                  <a:pt x="59816" y="412623"/>
                </a:lnTo>
                <a:lnTo>
                  <a:pt x="74422" y="429005"/>
                </a:lnTo>
                <a:lnTo>
                  <a:pt x="95503" y="448945"/>
                </a:lnTo>
                <a:lnTo>
                  <a:pt x="114808" y="458088"/>
                </a:lnTo>
                <a:lnTo>
                  <a:pt x="135889" y="472566"/>
                </a:lnTo>
                <a:lnTo>
                  <a:pt x="155321" y="481711"/>
                </a:lnTo>
                <a:lnTo>
                  <a:pt x="181228" y="487172"/>
                </a:lnTo>
                <a:lnTo>
                  <a:pt x="202184" y="501650"/>
                </a:lnTo>
                <a:lnTo>
                  <a:pt x="302513" y="501650"/>
                </a:lnTo>
                <a:lnTo>
                  <a:pt x="331597" y="487172"/>
                </a:lnTo>
                <a:lnTo>
                  <a:pt x="343026" y="481711"/>
                </a:lnTo>
                <a:lnTo>
                  <a:pt x="372110" y="472566"/>
                </a:lnTo>
                <a:lnTo>
                  <a:pt x="389889" y="458088"/>
                </a:lnTo>
                <a:lnTo>
                  <a:pt x="412496" y="448945"/>
                </a:lnTo>
                <a:lnTo>
                  <a:pt x="444880" y="412623"/>
                </a:lnTo>
                <a:lnTo>
                  <a:pt x="472439" y="367157"/>
                </a:lnTo>
                <a:lnTo>
                  <a:pt x="478916" y="347217"/>
                </a:lnTo>
                <a:lnTo>
                  <a:pt x="493395" y="330835"/>
                </a:lnTo>
                <a:lnTo>
                  <a:pt x="493395" y="301751"/>
                </a:lnTo>
                <a:lnTo>
                  <a:pt x="499872" y="278129"/>
                </a:lnTo>
                <a:lnTo>
                  <a:pt x="508000" y="249047"/>
                </a:lnTo>
                <a:lnTo>
                  <a:pt x="499872" y="225425"/>
                </a:lnTo>
                <a:lnTo>
                  <a:pt x="493395" y="196341"/>
                </a:lnTo>
                <a:lnTo>
                  <a:pt x="493395" y="172720"/>
                </a:lnTo>
                <a:lnTo>
                  <a:pt x="478916" y="150875"/>
                </a:lnTo>
                <a:lnTo>
                  <a:pt x="472439" y="127253"/>
                </a:lnTo>
                <a:lnTo>
                  <a:pt x="459486" y="107187"/>
                </a:lnTo>
                <a:lnTo>
                  <a:pt x="444880" y="90932"/>
                </a:lnTo>
                <a:lnTo>
                  <a:pt x="431926" y="69087"/>
                </a:lnTo>
                <a:lnTo>
                  <a:pt x="412496" y="52704"/>
                </a:lnTo>
                <a:lnTo>
                  <a:pt x="389889" y="38226"/>
                </a:lnTo>
                <a:lnTo>
                  <a:pt x="372110" y="29083"/>
                </a:lnTo>
                <a:lnTo>
                  <a:pt x="343026" y="16383"/>
                </a:lnTo>
                <a:lnTo>
                  <a:pt x="331597" y="9144"/>
                </a:lnTo>
                <a:lnTo>
                  <a:pt x="302513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54400" y="1708150"/>
            <a:ext cx="508000" cy="501650"/>
          </a:xfrm>
          <a:custGeom>
            <a:avLst/>
            <a:gdLst/>
            <a:ahLst/>
            <a:cxnLst/>
            <a:rect l="l" t="t" r="r" b="b"/>
            <a:pathLst>
              <a:path w="508000" h="501650">
                <a:moveTo>
                  <a:pt x="0" y="249047"/>
                </a:moveTo>
                <a:lnTo>
                  <a:pt x="0" y="278129"/>
                </a:lnTo>
                <a:lnTo>
                  <a:pt x="8127" y="301751"/>
                </a:lnTo>
                <a:lnTo>
                  <a:pt x="14604" y="330835"/>
                </a:lnTo>
                <a:lnTo>
                  <a:pt x="19430" y="347217"/>
                </a:lnTo>
                <a:lnTo>
                  <a:pt x="34036" y="367157"/>
                </a:lnTo>
                <a:lnTo>
                  <a:pt x="48513" y="390778"/>
                </a:lnTo>
                <a:lnTo>
                  <a:pt x="59816" y="412623"/>
                </a:lnTo>
                <a:lnTo>
                  <a:pt x="74422" y="429005"/>
                </a:lnTo>
                <a:lnTo>
                  <a:pt x="95503" y="448945"/>
                </a:lnTo>
                <a:lnTo>
                  <a:pt x="114808" y="458088"/>
                </a:lnTo>
                <a:lnTo>
                  <a:pt x="135889" y="472566"/>
                </a:lnTo>
                <a:lnTo>
                  <a:pt x="155321" y="481711"/>
                </a:lnTo>
                <a:lnTo>
                  <a:pt x="181228" y="487172"/>
                </a:lnTo>
                <a:lnTo>
                  <a:pt x="202184" y="501650"/>
                </a:lnTo>
                <a:lnTo>
                  <a:pt x="221614" y="501650"/>
                </a:lnTo>
                <a:lnTo>
                  <a:pt x="257175" y="501650"/>
                </a:lnTo>
                <a:lnTo>
                  <a:pt x="276605" y="501650"/>
                </a:lnTo>
                <a:lnTo>
                  <a:pt x="302513" y="501650"/>
                </a:lnTo>
                <a:lnTo>
                  <a:pt x="331597" y="487172"/>
                </a:lnTo>
                <a:lnTo>
                  <a:pt x="343026" y="481711"/>
                </a:lnTo>
                <a:lnTo>
                  <a:pt x="372110" y="472566"/>
                </a:lnTo>
                <a:lnTo>
                  <a:pt x="389889" y="458088"/>
                </a:lnTo>
                <a:lnTo>
                  <a:pt x="431926" y="429005"/>
                </a:lnTo>
                <a:lnTo>
                  <a:pt x="459486" y="390778"/>
                </a:lnTo>
                <a:lnTo>
                  <a:pt x="478916" y="347217"/>
                </a:lnTo>
                <a:lnTo>
                  <a:pt x="493395" y="330835"/>
                </a:lnTo>
                <a:lnTo>
                  <a:pt x="493395" y="301751"/>
                </a:lnTo>
                <a:lnTo>
                  <a:pt x="499872" y="278129"/>
                </a:lnTo>
                <a:lnTo>
                  <a:pt x="508000" y="249047"/>
                </a:lnTo>
                <a:lnTo>
                  <a:pt x="499872" y="225425"/>
                </a:lnTo>
                <a:lnTo>
                  <a:pt x="493395" y="196341"/>
                </a:lnTo>
                <a:lnTo>
                  <a:pt x="493395" y="172720"/>
                </a:lnTo>
                <a:lnTo>
                  <a:pt x="478916" y="150875"/>
                </a:lnTo>
                <a:lnTo>
                  <a:pt x="472439" y="127253"/>
                </a:lnTo>
                <a:lnTo>
                  <a:pt x="459486" y="107187"/>
                </a:lnTo>
                <a:lnTo>
                  <a:pt x="444880" y="90932"/>
                </a:lnTo>
                <a:lnTo>
                  <a:pt x="431926" y="69087"/>
                </a:lnTo>
                <a:lnTo>
                  <a:pt x="412496" y="52704"/>
                </a:lnTo>
                <a:lnTo>
                  <a:pt x="389889" y="38226"/>
                </a:lnTo>
                <a:lnTo>
                  <a:pt x="372110" y="29083"/>
                </a:lnTo>
                <a:lnTo>
                  <a:pt x="343026" y="16383"/>
                </a:lnTo>
                <a:lnTo>
                  <a:pt x="331597" y="9144"/>
                </a:lnTo>
                <a:lnTo>
                  <a:pt x="302513" y="0"/>
                </a:lnTo>
                <a:lnTo>
                  <a:pt x="276605" y="0"/>
                </a:lnTo>
                <a:lnTo>
                  <a:pt x="257175" y="0"/>
                </a:lnTo>
                <a:lnTo>
                  <a:pt x="221614" y="0"/>
                </a:lnTo>
                <a:lnTo>
                  <a:pt x="202184" y="0"/>
                </a:lnTo>
                <a:lnTo>
                  <a:pt x="181228" y="9144"/>
                </a:lnTo>
                <a:lnTo>
                  <a:pt x="155321" y="16383"/>
                </a:lnTo>
                <a:lnTo>
                  <a:pt x="135889" y="29083"/>
                </a:lnTo>
                <a:lnTo>
                  <a:pt x="114808" y="38226"/>
                </a:lnTo>
                <a:lnTo>
                  <a:pt x="95503" y="52704"/>
                </a:lnTo>
                <a:lnTo>
                  <a:pt x="74422" y="69087"/>
                </a:lnTo>
                <a:lnTo>
                  <a:pt x="59816" y="90932"/>
                </a:lnTo>
                <a:lnTo>
                  <a:pt x="48513" y="107187"/>
                </a:lnTo>
                <a:lnTo>
                  <a:pt x="34036" y="127253"/>
                </a:lnTo>
                <a:lnTo>
                  <a:pt x="19430" y="150875"/>
                </a:lnTo>
                <a:lnTo>
                  <a:pt x="14604" y="172720"/>
                </a:lnTo>
                <a:lnTo>
                  <a:pt x="8127" y="196341"/>
                </a:lnTo>
                <a:lnTo>
                  <a:pt x="0" y="225425"/>
                </a:lnTo>
                <a:lnTo>
                  <a:pt x="0" y="2490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454400" y="1708150"/>
            <a:ext cx="508000" cy="501650"/>
          </a:xfrm>
          <a:custGeom>
            <a:avLst/>
            <a:gdLst/>
            <a:ahLst/>
            <a:cxnLst/>
            <a:rect l="l" t="t" r="r" b="b"/>
            <a:pathLst>
              <a:path w="508000" h="501650">
                <a:moveTo>
                  <a:pt x="302513" y="0"/>
                </a:moveTo>
                <a:lnTo>
                  <a:pt x="202184" y="0"/>
                </a:lnTo>
                <a:lnTo>
                  <a:pt x="181228" y="9144"/>
                </a:lnTo>
                <a:lnTo>
                  <a:pt x="155321" y="16383"/>
                </a:lnTo>
                <a:lnTo>
                  <a:pt x="135889" y="29083"/>
                </a:lnTo>
                <a:lnTo>
                  <a:pt x="114808" y="38226"/>
                </a:lnTo>
                <a:lnTo>
                  <a:pt x="95503" y="52704"/>
                </a:lnTo>
                <a:lnTo>
                  <a:pt x="74422" y="69087"/>
                </a:lnTo>
                <a:lnTo>
                  <a:pt x="59816" y="90932"/>
                </a:lnTo>
                <a:lnTo>
                  <a:pt x="48513" y="107187"/>
                </a:lnTo>
                <a:lnTo>
                  <a:pt x="34036" y="127253"/>
                </a:lnTo>
                <a:lnTo>
                  <a:pt x="19430" y="150875"/>
                </a:lnTo>
                <a:lnTo>
                  <a:pt x="14604" y="172720"/>
                </a:lnTo>
                <a:lnTo>
                  <a:pt x="8127" y="196341"/>
                </a:lnTo>
                <a:lnTo>
                  <a:pt x="0" y="225425"/>
                </a:lnTo>
                <a:lnTo>
                  <a:pt x="0" y="278129"/>
                </a:lnTo>
                <a:lnTo>
                  <a:pt x="8127" y="301751"/>
                </a:lnTo>
                <a:lnTo>
                  <a:pt x="14604" y="330835"/>
                </a:lnTo>
                <a:lnTo>
                  <a:pt x="19430" y="347217"/>
                </a:lnTo>
                <a:lnTo>
                  <a:pt x="34036" y="367157"/>
                </a:lnTo>
                <a:lnTo>
                  <a:pt x="48513" y="390778"/>
                </a:lnTo>
                <a:lnTo>
                  <a:pt x="59816" y="412623"/>
                </a:lnTo>
                <a:lnTo>
                  <a:pt x="74422" y="429005"/>
                </a:lnTo>
                <a:lnTo>
                  <a:pt x="95503" y="448945"/>
                </a:lnTo>
                <a:lnTo>
                  <a:pt x="114808" y="458088"/>
                </a:lnTo>
                <a:lnTo>
                  <a:pt x="135889" y="472566"/>
                </a:lnTo>
                <a:lnTo>
                  <a:pt x="155321" y="481711"/>
                </a:lnTo>
                <a:lnTo>
                  <a:pt x="181228" y="487172"/>
                </a:lnTo>
                <a:lnTo>
                  <a:pt x="202184" y="501650"/>
                </a:lnTo>
                <a:lnTo>
                  <a:pt x="302513" y="501650"/>
                </a:lnTo>
                <a:lnTo>
                  <a:pt x="331597" y="487172"/>
                </a:lnTo>
                <a:lnTo>
                  <a:pt x="343026" y="481711"/>
                </a:lnTo>
                <a:lnTo>
                  <a:pt x="372110" y="472566"/>
                </a:lnTo>
                <a:lnTo>
                  <a:pt x="389889" y="458088"/>
                </a:lnTo>
                <a:lnTo>
                  <a:pt x="412496" y="448945"/>
                </a:lnTo>
                <a:lnTo>
                  <a:pt x="444880" y="412623"/>
                </a:lnTo>
                <a:lnTo>
                  <a:pt x="472439" y="367157"/>
                </a:lnTo>
                <a:lnTo>
                  <a:pt x="478916" y="347217"/>
                </a:lnTo>
                <a:lnTo>
                  <a:pt x="493395" y="330835"/>
                </a:lnTo>
                <a:lnTo>
                  <a:pt x="493395" y="301751"/>
                </a:lnTo>
                <a:lnTo>
                  <a:pt x="499872" y="278129"/>
                </a:lnTo>
                <a:lnTo>
                  <a:pt x="508000" y="249047"/>
                </a:lnTo>
                <a:lnTo>
                  <a:pt x="499872" y="225425"/>
                </a:lnTo>
                <a:lnTo>
                  <a:pt x="493395" y="196341"/>
                </a:lnTo>
                <a:lnTo>
                  <a:pt x="493395" y="172720"/>
                </a:lnTo>
                <a:lnTo>
                  <a:pt x="478916" y="150875"/>
                </a:lnTo>
                <a:lnTo>
                  <a:pt x="472439" y="127253"/>
                </a:lnTo>
                <a:lnTo>
                  <a:pt x="459486" y="107187"/>
                </a:lnTo>
                <a:lnTo>
                  <a:pt x="444880" y="90932"/>
                </a:lnTo>
                <a:lnTo>
                  <a:pt x="431926" y="69087"/>
                </a:lnTo>
                <a:lnTo>
                  <a:pt x="412496" y="52704"/>
                </a:lnTo>
                <a:lnTo>
                  <a:pt x="389889" y="38226"/>
                </a:lnTo>
                <a:lnTo>
                  <a:pt x="372110" y="29083"/>
                </a:lnTo>
                <a:lnTo>
                  <a:pt x="343026" y="16383"/>
                </a:lnTo>
                <a:lnTo>
                  <a:pt x="331597" y="9144"/>
                </a:lnTo>
                <a:lnTo>
                  <a:pt x="302513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454400" y="1708150"/>
            <a:ext cx="508000" cy="501650"/>
          </a:xfrm>
          <a:custGeom>
            <a:avLst/>
            <a:gdLst/>
            <a:ahLst/>
            <a:cxnLst/>
            <a:rect l="l" t="t" r="r" b="b"/>
            <a:pathLst>
              <a:path w="508000" h="501650">
                <a:moveTo>
                  <a:pt x="0" y="249047"/>
                </a:moveTo>
                <a:lnTo>
                  <a:pt x="0" y="278129"/>
                </a:lnTo>
                <a:lnTo>
                  <a:pt x="8127" y="301751"/>
                </a:lnTo>
                <a:lnTo>
                  <a:pt x="14604" y="330835"/>
                </a:lnTo>
                <a:lnTo>
                  <a:pt x="19430" y="347217"/>
                </a:lnTo>
                <a:lnTo>
                  <a:pt x="34036" y="367157"/>
                </a:lnTo>
                <a:lnTo>
                  <a:pt x="48513" y="390778"/>
                </a:lnTo>
                <a:lnTo>
                  <a:pt x="59816" y="412623"/>
                </a:lnTo>
                <a:lnTo>
                  <a:pt x="74422" y="429005"/>
                </a:lnTo>
                <a:lnTo>
                  <a:pt x="95503" y="448945"/>
                </a:lnTo>
                <a:lnTo>
                  <a:pt x="114808" y="458088"/>
                </a:lnTo>
                <a:lnTo>
                  <a:pt x="135889" y="472566"/>
                </a:lnTo>
                <a:lnTo>
                  <a:pt x="155321" y="481711"/>
                </a:lnTo>
                <a:lnTo>
                  <a:pt x="181228" y="487172"/>
                </a:lnTo>
                <a:lnTo>
                  <a:pt x="202184" y="501650"/>
                </a:lnTo>
                <a:lnTo>
                  <a:pt x="221614" y="501650"/>
                </a:lnTo>
                <a:lnTo>
                  <a:pt x="257175" y="501650"/>
                </a:lnTo>
                <a:lnTo>
                  <a:pt x="276605" y="501650"/>
                </a:lnTo>
                <a:lnTo>
                  <a:pt x="302513" y="501650"/>
                </a:lnTo>
                <a:lnTo>
                  <a:pt x="331597" y="487172"/>
                </a:lnTo>
                <a:lnTo>
                  <a:pt x="343026" y="481711"/>
                </a:lnTo>
                <a:lnTo>
                  <a:pt x="372110" y="472566"/>
                </a:lnTo>
                <a:lnTo>
                  <a:pt x="389889" y="458088"/>
                </a:lnTo>
                <a:lnTo>
                  <a:pt x="431926" y="429005"/>
                </a:lnTo>
                <a:lnTo>
                  <a:pt x="459486" y="390778"/>
                </a:lnTo>
                <a:lnTo>
                  <a:pt x="478916" y="347217"/>
                </a:lnTo>
                <a:lnTo>
                  <a:pt x="493395" y="330835"/>
                </a:lnTo>
                <a:lnTo>
                  <a:pt x="493395" y="301751"/>
                </a:lnTo>
                <a:lnTo>
                  <a:pt x="499872" y="278129"/>
                </a:lnTo>
                <a:lnTo>
                  <a:pt x="508000" y="249047"/>
                </a:lnTo>
                <a:lnTo>
                  <a:pt x="499872" y="225425"/>
                </a:lnTo>
                <a:lnTo>
                  <a:pt x="493395" y="196341"/>
                </a:lnTo>
                <a:lnTo>
                  <a:pt x="493395" y="172720"/>
                </a:lnTo>
                <a:lnTo>
                  <a:pt x="478916" y="150875"/>
                </a:lnTo>
                <a:lnTo>
                  <a:pt x="472439" y="127253"/>
                </a:lnTo>
                <a:lnTo>
                  <a:pt x="459486" y="107187"/>
                </a:lnTo>
                <a:lnTo>
                  <a:pt x="444880" y="90932"/>
                </a:lnTo>
                <a:lnTo>
                  <a:pt x="431926" y="69087"/>
                </a:lnTo>
                <a:lnTo>
                  <a:pt x="412496" y="52704"/>
                </a:lnTo>
                <a:lnTo>
                  <a:pt x="389889" y="38226"/>
                </a:lnTo>
                <a:lnTo>
                  <a:pt x="372110" y="29083"/>
                </a:lnTo>
                <a:lnTo>
                  <a:pt x="343026" y="16383"/>
                </a:lnTo>
                <a:lnTo>
                  <a:pt x="331597" y="9144"/>
                </a:lnTo>
                <a:lnTo>
                  <a:pt x="302513" y="0"/>
                </a:lnTo>
                <a:lnTo>
                  <a:pt x="276605" y="0"/>
                </a:lnTo>
                <a:lnTo>
                  <a:pt x="257175" y="0"/>
                </a:lnTo>
                <a:lnTo>
                  <a:pt x="221614" y="0"/>
                </a:lnTo>
                <a:lnTo>
                  <a:pt x="202184" y="0"/>
                </a:lnTo>
                <a:lnTo>
                  <a:pt x="181228" y="9144"/>
                </a:lnTo>
                <a:lnTo>
                  <a:pt x="155321" y="16383"/>
                </a:lnTo>
                <a:lnTo>
                  <a:pt x="135889" y="29083"/>
                </a:lnTo>
                <a:lnTo>
                  <a:pt x="114808" y="38226"/>
                </a:lnTo>
                <a:lnTo>
                  <a:pt x="95503" y="52704"/>
                </a:lnTo>
                <a:lnTo>
                  <a:pt x="74422" y="69087"/>
                </a:lnTo>
                <a:lnTo>
                  <a:pt x="59816" y="90932"/>
                </a:lnTo>
                <a:lnTo>
                  <a:pt x="48513" y="107187"/>
                </a:lnTo>
                <a:lnTo>
                  <a:pt x="34036" y="127253"/>
                </a:lnTo>
                <a:lnTo>
                  <a:pt x="19430" y="150875"/>
                </a:lnTo>
                <a:lnTo>
                  <a:pt x="14604" y="172720"/>
                </a:lnTo>
                <a:lnTo>
                  <a:pt x="8127" y="196341"/>
                </a:lnTo>
                <a:lnTo>
                  <a:pt x="0" y="225425"/>
                </a:lnTo>
                <a:lnTo>
                  <a:pt x="0" y="249047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590035" y="1881885"/>
            <a:ext cx="327660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10" dirty="0">
                <a:latin typeface="Times New Roman"/>
                <a:cs typeface="Times New Roman"/>
              </a:rPr>
              <a:t>G</a:t>
            </a:r>
            <a:r>
              <a:rPr sz="1200" b="1" dirty="0">
                <a:latin typeface="Times New Roman"/>
                <a:cs typeface="Times New Roman"/>
              </a:rPr>
              <a:t>F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4857750" y="1897126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38125" y="381508"/>
                </a:moveTo>
                <a:lnTo>
                  <a:pt x="158750" y="381508"/>
                </a:lnTo>
                <a:lnTo>
                  <a:pt x="181355" y="388874"/>
                </a:lnTo>
                <a:lnTo>
                  <a:pt x="225171" y="388874"/>
                </a:lnTo>
                <a:lnTo>
                  <a:pt x="238125" y="381508"/>
                </a:lnTo>
                <a:close/>
              </a:path>
              <a:path w="400050" h="389255">
                <a:moveTo>
                  <a:pt x="238125" y="0"/>
                </a:move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19430" y="98551"/>
                </a:lnTo>
                <a:lnTo>
                  <a:pt x="14604" y="118618"/>
                </a:lnTo>
                <a:lnTo>
                  <a:pt x="14604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4604" y="248285"/>
                </a:lnTo>
                <a:lnTo>
                  <a:pt x="14604" y="270128"/>
                </a:lnTo>
                <a:lnTo>
                  <a:pt x="19430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7151" y="341375"/>
                </a:lnTo>
                <a:lnTo>
                  <a:pt x="340105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0839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0839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0105" y="51053"/>
                </a:lnTo>
                <a:lnTo>
                  <a:pt x="327151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4857750" y="1897126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02437" y="0"/>
                </a:moveTo>
                <a:lnTo>
                  <a:pt x="181355" y="0"/>
                </a:ln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19430" y="98551"/>
                </a:lnTo>
                <a:lnTo>
                  <a:pt x="14604" y="118618"/>
                </a:lnTo>
                <a:lnTo>
                  <a:pt x="14604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4604" y="248285"/>
                </a:lnTo>
                <a:lnTo>
                  <a:pt x="14604" y="270128"/>
                </a:lnTo>
                <a:lnTo>
                  <a:pt x="19430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158750" y="381508"/>
                </a:lnTo>
                <a:lnTo>
                  <a:pt x="181355" y="388874"/>
                </a:lnTo>
                <a:lnTo>
                  <a:pt x="202437" y="388874"/>
                </a:lnTo>
                <a:lnTo>
                  <a:pt x="225171" y="388874"/>
                </a:lnTo>
                <a:lnTo>
                  <a:pt x="238125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7151" y="341375"/>
                </a:lnTo>
                <a:lnTo>
                  <a:pt x="340105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0839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91643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0839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0105" y="51053"/>
                </a:lnTo>
                <a:lnTo>
                  <a:pt x="327151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lnTo>
                  <a:pt x="225171" y="0"/>
                </a:lnTo>
                <a:lnTo>
                  <a:pt x="20243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464050" y="1897126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38125" y="381508"/>
                </a:moveTo>
                <a:lnTo>
                  <a:pt x="158750" y="381508"/>
                </a:lnTo>
                <a:lnTo>
                  <a:pt x="181355" y="388874"/>
                </a:lnTo>
                <a:lnTo>
                  <a:pt x="225171" y="388874"/>
                </a:lnTo>
                <a:lnTo>
                  <a:pt x="238125" y="381508"/>
                </a:lnTo>
                <a:close/>
              </a:path>
              <a:path w="400050" h="389255">
                <a:moveTo>
                  <a:pt x="238125" y="0"/>
                </a:move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21082" y="98551"/>
                </a:lnTo>
                <a:lnTo>
                  <a:pt x="16255" y="118618"/>
                </a:lnTo>
                <a:lnTo>
                  <a:pt x="16255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6255" y="248285"/>
                </a:lnTo>
                <a:lnTo>
                  <a:pt x="16255" y="270128"/>
                </a:lnTo>
                <a:lnTo>
                  <a:pt x="21082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8802" y="341375"/>
                </a:lnTo>
                <a:lnTo>
                  <a:pt x="341757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2490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2490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1757" y="51053"/>
                </a:lnTo>
                <a:lnTo>
                  <a:pt x="328802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464050" y="1897126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02437" y="0"/>
                </a:moveTo>
                <a:lnTo>
                  <a:pt x="181355" y="0"/>
                </a:ln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21082" y="98551"/>
                </a:lnTo>
                <a:lnTo>
                  <a:pt x="16255" y="118618"/>
                </a:lnTo>
                <a:lnTo>
                  <a:pt x="16255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6255" y="248285"/>
                </a:lnTo>
                <a:lnTo>
                  <a:pt x="16255" y="270128"/>
                </a:lnTo>
                <a:lnTo>
                  <a:pt x="21082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158750" y="381508"/>
                </a:lnTo>
                <a:lnTo>
                  <a:pt x="181355" y="388874"/>
                </a:lnTo>
                <a:lnTo>
                  <a:pt x="202437" y="388874"/>
                </a:lnTo>
                <a:lnTo>
                  <a:pt x="225171" y="388874"/>
                </a:lnTo>
                <a:lnTo>
                  <a:pt x="238125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8802" y="341375"/>
                </a:lnTo>
                <a:lnTo>
                  <a:pt x="341757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2490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91643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2490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1757" y="51053"/>
                </a:lnTo>
                <a:lnTo>
                  <a:pt x="328802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lnTo>
                  <a:pt x="225171" y="0"/>
                </a:lnTo>
                <a:lnTo>
                  <a:pt x="20243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57750" y="1897126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38125" y="381508"/>
                </a:moveTo>
                <a:lnTo>
                  <a:pt x="158750" y="381508"/>
                </a:lnTo>
                <a:lnTo>
                  <a:pt x="181355" y="388874"/>
                </a:lnTo>
                <a:lnTo>
                  <a:pt x="225171" y="388874"/>
                </a:lnTo>
                <a:lnTo>
                  <a:pt x="238125" y="381508"/>
                </a:lnTo>
                <a:close/>
              </a:path>
              <a:path w="400050" h="389255">
                <a:moveTo>
                  <a:pt x="238125" y="0"/>
                </a:move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19430" y="98551"/>
                </a:lnTo>
                <a:lnTo>
                  <a:pt x="14604" y="118618"/>
                </a:lnTo>
                <a:lnTo>
                  <a:pt x="14604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4604" y="248285"/>
                </a:lnTo>
                <a:lnTo>
                  <a:pt x="14604" y="270128"/>
                </a:lnTo>
                <a:lnTo>
                  <a:pt x="19430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7151" y="341375"/>
                </a:lnTo>
                <a:lnTo>
                  <a:pt x="340105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0839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0839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0105" y="51053"/>
                </a:lnTo>
                <a:lnTo>
                  <a:pt x="327151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57750" y="1897126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02437" y="0"/>
                </a:moveTo>
                <a:lnTo>
                  <a:pt x="181355" y="0"/>
                </a:ln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19430" y="98551"/>
                </a:lnTo>
                <a:lnTo>
                  <a:pt x="14604" y="118618"/>
                </a:lnTo>
                <a:lnTo>
                  <a:pt x="14604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4604" y="248285"/>
                </a:lnTo>
                <a:lnTo>
                  <a:pt x="14604" y="270128"/>
                </a:lnTo>
                <a:lnTo>
                  <a:pt x="19430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158750" y="381508"/>
                </a:lnTo>
                <a:lnTo>
                  <a:pt x="181355" y="388874"/>
                </a:lnTo>
                <a:lnTo>
                  <a:pt x="202437" y="388874"/>
                </a:lnTo>
                <a:lnTo>
                  <a:pt x="225171" y="388874"/>
                </a:lnTo>
                <a:lnTo>
                  <a:pt x="238125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7151" y="341375"/>
                </a:lnTo>
                <a:lnTo>
                  <a:pt x="340105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0839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91643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0839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0105" y="51053"/>
                </a:lnTo>
                <a:lnTo>
                  <a:pt x="327151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lnTo>
                  <a:pt x="225171" y="0"/>
                </a:lnTo>
                <a:lnTo>
                  <a:pt x="20243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64050" y="1897126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38125" y="381508"/>
                </a:moveTo>
                <a:lnTo>
                  <a:pt x="158750" y="381508"/>
                </a:lnTo>
                <a:lnTo>
                  <a:pt x="181355" y="388874"/>
                </a:lnTo>
                <a:lnTo>
                  <a:pt x="225171" y="388874"/>
                </a:lnTo>
                <a:lnTo>
                  <a:pt x="238125" y="381508"/>
                </a:lnTo>
                <a:close/>
              </a:path>
              <a:path w="400050" h="389255">
                <a:moveTo>
                  <a:pt x="238125" y="0"/>
                </a:move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21082" y="98551"/>
                </a:lnTo>
                <a:lnTo>
                  <a:pt x="16255" y="118618"/>
                </a:lnTo>
                <a:lnTo>
                  <a:pt x="16255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6255" y="248285"/>
                </a:lnTo>
                <a:lnTo>
                  <a:pt x="16255" y="270128"/>
                </a:lnTo>
                <a:lnTo>
                  <a:pt x="21082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8802" y="341375"/>
                </a:lnTo>
                <a:lnTo>
                  <a:pt x="341757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2490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2490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1757" y="51053"/>
                </a:lnTo>
                <a:lnTo>
                  <a:pt x="328802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4464050" y="1897126"/>
            <a:ext cx="400050" cy="389255"/>
          </a:xfrm>
          <a:custGeom>
            <a:avLst/>
            <a:gdLst/>
            <a:ahLst/>
            <a:cxnLst/>
            <a:rect l="l" t="t" r="r" b="b"/>
            <a:pathLst>
              <a:path w="400050" h="389255">
                <a:moveTo>
                  <a:pt x="202437" y="0"/>
                </a:moveTo>
                <a:lnTo>
                  <a:pt x="181355" y="0"/>
                </a:lnTo>
                <a:lnTo>
                  <a:pt x="158750" y="0"/>
                </a:lnTo>
                <a:lnTo>
                  <a:pt x="145796" y="5461"/>
                </a:lnTo>
                <a:lnTo>
                  <a:pt x="123062" y="12700"/>
                </a:lnTo>
                <a:lnTo>
                  <a:pt x="101980" y="18161"/>
                </a:lnTo>
                <a:lnTo>
                  <a:pt x="87502" y="25526"/>
                </a:lnTo>
                <a:lnTo>
                  <a:pt x="71247" y="40132"/>
                </a:lnTo>
                <a:lnTo>
                  <a:pt x="58292" y="51053"/>
                </a:lnTo>
                <a:lnTo>
                  <a:pt x="43687" y="65659"/>
                </a:lnTo>
                <a:lnTo>
                  <a:pt x="35687" y="80263"/>
                </a:lnTo>
                <a:lnTo>
                  <a:pt x="21082" y="98551"/>
                </a:lnTo>
                <a:lnTo>
                  <a:pt x="16255" y="118618"/>
                </a:lnTo>
                <a:lnTo>
                  <a:pt x="16255" y="136906"/>
                </a:lnTo>
                <a:lnTo>
                  <a:pt x="8127" y="151511"/>
                </a:lnTo>
                <a:lnTo>
                  <a:pt x="8127" y="169799"/>
                </a:lnTo>
                <a:lnTo>
                  <a:pt x="0" y="191643"/>
                </a:lnTo>
                <a:lnTo>
                  <a:pt x="8127" y="209931"/>
                </a:lnTo>
                <a:lnTo>
                  <a:pt x="8127" y="229997"/>
                </a:lnTo>
                <a:lnTo>
                  <a:pt x="16255" y="248285"/>
                </a:lnTo>
                <a:lnTo>
                  <a:pt x="16255" y="270128"/>
                </a:lnTo>
                <a:lnTo>
                  <a:pt x="21082" y="281177"/>
                </a:lnTo>
                <a:lnTo>
                  <a:pt x="35687" y="303022"/>
                </a:lnTo>
                <a:lnTo>
                  <a:pt x="43687" y="315849"/>
                </a:lnTo>
                <a:lnTo>
                  <a:pt x="58292" y="326771"/>
                </a:lnTo>
                <a:lnTo>
                  <a:pt x="71247" y="341375"/>
                </a:lnTo>
                <a:lnTo>
                  <a:pt x="87502" y="355981"/>
                </a:lnTo>
                <a:lnTo>
                  <a:pt x="101980" y="359663"/>
                </a:lnTo>
                <a:lnTo>
                  <a:pt x="123062" y="366902"/>
                </a:lnTo>
                <a:lnTo>
                  <a:pt x="145796" y="381508"/>
                </a:lnTo>
                <a:lnTo>
                  <a:pt x="158750" y="381508"/>
                </a:lnTo>
                <a:lnTo>
                  <a:pt x="181355" y="388874"/>
                </a:lnTo>
                <a:lnTo>
                  <a:pt x="202437" y="388874"/>
                </a:lnTo>
                <a:lnTo>
                  <a:pt x="225171" y="388874"/>
                </a:lnTo>
                <a:lnTo>
                  <a:pt x="238125" y="381508"/>
                </a:lnTo>
                <a:lnTo>
                  <a:pt x="260730" y="381508"/>
                </a:lnTo>
                <a:lnTo>
                  <a:pt x="276987" y="366902"/>
                </a:lnTo>
                <a:lnTo>
                  <a:pt x="289940" y="359663"/>
                </a:lnTo>
                <a:lnTo>
                  <a:pt x="312547" y="355981"/>
                </a:lnTo>
                <a:lnTo>
                  <a:pt x="328802" y="341375"/>
                </a:lnTo>
                <a:lnTo>
                  <a:pt x="341757" y="326771"/>
                </a:lnTo>
                <a:lnTo>
                  <a:pt x="356362" y="315849"/>
                </a:lnTo>
                <a:lnTo>
                  <a:pt x="364363" y="303022"/>
                </a:lnTo>
                <a:lnTo>
                  <a:pt x="372490" y="281177"/>
                </a:lnTo>
                <a:lnTo>
                  <a:pt x="383794" y="270128"/>
                </a:lnTo>
                <a:lnTo>
                  <a:pt x="391922" y="248285"/>
                </a:lnTo>
                <a:lnTo>
                  <a:pt x="391922" y="229997"/>
                </a:lnTo>
                <a:lnTo>
                  <a:pt x="400050" y="209931"/>
                </a:lnTo>
                <a:lnTo>
                  <a:pt x="400050" y="191643"/>
                </a:lnTo>
                <a:lnTo>
                  <a:pt x="400050" y="169799"/>
                </a:lnTo>
                <a:lnTo>
                  <a:pt x="391922" y="151511"/>
                </a:lnTo>
                <a:lnTo>
                  <a:pt x="391922" y="136906"/>
                </a:lnTo>
                <a:lnTo>
                  <a:pt x="383794" y="118618"/>
                </a:lnTo>
                <a:lnTo>
                  <a:pt x="372490" y="98551"/>
                </a:lnTo>
                <a:lnTo>
                  <a:pt x="364363" y="80263"/>
                </a:lnTo>
                <a:lnTo>
                  <a:pt x="356362" y="65659"/>
                </a:lnTo>
                <a:lnTo>
                  <a:pt x="341757" y="51053"/>
                </a:lnTo>
                <a:lnTo>
                  <a:pt x="328802" y="40132"/>
                </a:lnTo>
                <a:lnTo>
                  <a:pt x="312547" y="25526"/>
                </a:lnTo>
                <a:lnTo>
                  <a:pt x="289940" y="18161"/>
                </a:lnTo>
                <a:lnTo>
                  <a:pt x="276987" y="12700"/>
                </a:lnTo>
                <a:lnTo>
                  <a:pt x="260730" y="5461"/>
                </a:lnTo>
                <a:lnTo>
                  <a:pt x="238125" y="0"/>
                </a:lnTo>
                <a:lnTo>
                  <a:pt x="225171" y="0"/>
                </a:lnTo>
                <a:lnTo>
                  <a:pt x="202437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4576064" y="2017395"/>
            <a:ext cx="55435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S100</a:t>
            </a:r>
            <a:r>
              <a:rPr sz="1100" b="1" spc="-10" dirty="0">
                <a:latin typeface="Times New Roman"/>
                <a:cs typeface="Times New Roman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13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3962400" y="1171575"/>
            <a:ext cx="581025" cy="579755"/>
          </a:xfrm>
          <a:custGeom>
            <a:avLst/>
            <a:gdLst/>
            <a:ahLst/>
            <a:cxnLst/>
            <a:rect l="l" t="t" r="r" b="b"/>
            <a:pathLst>
              <a:path w="581025" h="579755">
                <a:moveTo>
                  <a:pt x="383032" y="9144"/>
                </a:moveTo>
                <a:lnTo>
                  <a:pt x="212598" y="9144"/>
                </a:lnTo>
                <a:lnTo>
                  <a:pt x="181737" y="18161"/>
                </a:lnTo>
                <a:lnTo>
                  <a:pt x="154177" y="36449"/>
                </a:lnTo>
                <a:lnTo>
                  <a:pt x="134747" y="52832"/>
                </a:lnTo>
                <a:lnTo>
                  <a:pt x="107061" y="71120"/>
                </a:lnTo>
                <a:lnTo>
                  <a:pt x="87629" y="89280"/>
                </a:lnTo>
                <a:lnTo>
                  <a:pt x="68199" y="103886"/>
                </a:lnTo>
                <a:lnTo>
                  <a:pt x="56769" y="122047"/>
                </a:lnTo>
                <a:lnTo>
                  <a:pt x="40512" y="149351"/>
                </a:lnTo>
                <a:lnTo>
                  <a:pt x="30861" y="173100"/>
                </a:lnTo>
                <a:lnTo>
                  <a:pt x="21082" y="202311"/>
                </a:lnTo>
                <a:lnTo>
                  <a:pt x="9778" y="235076"/>
                </a:lnTo>
                <a:lnTo>
                  <a:pt x="0" y="258699"/>
                </a:lnTo>
                <a:lnTo>
                  <a:pt x="0" y="311530"/>
                </a:lnTo>
                <a:lnTo>
                  <a:pt x="9778" y="347979"/>
                </a:lnTo>
                <a:lnTo>
                  <a:pt x="21082" y="371728"/>
                </a:lnTo>
                <a:lnTo>
                  <a:pt x="30861" y="399034"/>
                </a:lnTo>
                <a:lnTo>
                  <a:pt x="40512" y="424561"/>
                </a:lnTo>
                <a:lnTo>
                  <a:pt x="56769" y="451865"/>
                </a:lnTo>
                <a:lnTo>
                  <a:pt x="68199" y="466471"/>
                </a:lnTo>
                <a:lnTo>
                  <a:pt x="87629" y="493775"/>
                </a:lnTo>
                <a:lnTo>
                  <a:pt x="107061" y="512063"/>
                </a:lnTo>
                <a:lnTo>
                  <a:pt x="134747" y="526541"/>
                </a:lnTo>
                <a:lnTo>
                  <a:pt x="154177" y="535686"/>
                </a:lnTo>
                <a:lnTo>
                  <a:pt x="181737" y="553974"/>
                </a:lnTo>
                <a:lnTo>
                  <a:pt x="238633" y="570357"/>
                </a:lnTo>
                <a:lnTo>
                  <a:pt x="269366" y="579501"/>
                </a:lnTo>
                <a:lnTo>
                  <a:pt x="326263" y="579501"/>
                </a:lnTo>
                <a:lnTo>
                  <a:pt x="353822" y="570357"/>
                </a:lnTo>
                <a:lnTo>
                  <a:pt x="383032" y="562990"/>
                </a:lnTo>
                <a:lnTo>
                  <a:pt x="410590" y="553974"/>
                </a:lnTo>
                <a:lnTo>
                  <a:pt x="439800" y="535686"/>
                </a:lnTo>
                <a:lnTo>
                  <a:pt x="457708" y="526541"/>
                </a:lnTo>
                <a:lnTo>
                  <a:pt x="477138" y="512063"/>
                </a:lnTo>
                <a:lnTo>
                  <a:pt x="498221" y="493775"/>
                </a:lnTo>
                <a:lnTo>
                  <a:pt x="517778" y="466471"/>
                </a:lnTo>
                <a:lnTo>
                  <a:pt x="533908" y="451865"/>
                </a:lnTo>
                <a:lnTo>
                  <a:pt x="555116" y="424561"/>
                </a:lnTo>
                <a:lnTo>
                  <a:pt x="564769" y="399034"/>
                </a:lnTo>
                <a:lnTo>
                  <a:pt x="574548" y="371728"/>
                </a:lnTo>
                <a:lnTo>
                  <a:pt x="581025" y="347979"/>
                </a:lnTo>
                <a:lnTo>
                  <a:pt x="581025" y="235076"/>
                </a:lnTo>
                <a:lnTo>
                  <a:pt x="564769" y="173100"/>
                </a:lnTo>
                <a:lnTo>
                  <a:pt x="533908" y="122047"/>
                </a:lnTo>
                <a:lnTo>
                  <a:pt x="498221" y="89280"/>
                </a:lnTo>
                <a:lnTo>
                  <a:pt x="477138" y="71120"/>
                </a:lnTo>
                <a:lnTo>
                  <a:pt x="457708" y="52832"/>
                </a:lnTo>
                <a:lnTo>
                  <a:pt x="439800" y="36449"/>
                </a:lnTo>
                <a:lnTo>
                  <a:pt x="410590" y="18161"/>
                </a:lnTo>
                <a:lnTo>
                  <a:pt x="383032" y="9144"/>
                </a:lnTo>
                <a:close/>
              </a:path>
              <a:path w="581025" h="579755">
                <a:moveTo>
                  <a:pt x="326263" y="0"/>
                </a:moveTo>
                <a:lnTo>
                  <a:pt x="269366" y="0"/>
                </a:lnTo>
                <a:lnTo>
                  <a:pt x="238633" y="9144"/>
                </a:lnTo>
                <a:lnTo>
                  <a:pt x="353822" y="9144"/>
                </a:lnTo>
                <a:lnTo>
                  <a:pt x="326263" y="0"/>
                </a:lnTo>
                <a:close/>
              </a:path>
            </a:pathLst>
          </a:custGeom>
          <a:solidFill>
            <a:srgbClr val="3366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962400" y="1171575"/>
            <a:ext cx="581025" cy="579755"/>
          </a:xfrm>
          <a:custGeom>
            <a:avLst/>
            <a:gdLst/>
            <a:ahLst/>
            <a:cxnLst/>
            <a:rect l="l" t="t" r="r" b="b"/>
            <a:pathLst>
              <a:path w="581025" h="579755">
                <a:moveTo>
                  <a:pt x="295401" y="0"/>
                </a:moveTo>
                <a:lnTo>
                  <a:pt x="269366" y="0"/>
                </a:lnTo>
                <a:lnTo>
                  <a:pt x="238633" y="9144"/>
                </a:lnTo>
                <a:lnTo>
                  <a:pt x="212598" y="9144"/>
                </a:lnTo>
                <a:lnTo>
                  <a:pt x="181737" y="18161"/>
                </a:lnTo>
                <a:lnTo>
                  <a:pt x="154177" y="36449"/>
                </a:lnTo>
                <a:lnTo>
                  <a:pt x="134747" y="52832"/>
                </a:lnTo>
                <a:lnTo>
                  <a:pt x="107061" y="71120"/>
                </a:lnTo>
                <a:lnTo>
                  <a:pt x="87629" y="89280"/>
                </a:lnTo>
                <a:lnTo>
                  <a:pt x="68199" y="103886"/>
                </a:lnTo>
                <a:lnTo>
                  <a:pt x="56769" y="122047"/>
                </a:lnTo>
                <a:lnTo>
                  <a:pt x="40512" y="149351"/>
                </a:lnTo>
                <a:lnTo>
                  <a:pt x="30861" y="173100"/>
                </a:lnTo>
                <a:lnTo>
                  <a:pt x="21082" y="202311"/>
                </a:lnTo>
                <a:lnTo>
                  <a:pt x="9778" y="235076"/>
                </a:lnTo>
                <a:lnTo>
                  <a:pt x="0" y="258699"/>
                </a:lnTo>
                <a:lnTo>
                  <a:pt x="0" y="286130"/>
                </a:lnTo>
                <a:lnTo>
                  <a:pt x="0" y="311530"/>
                </a:lnTo>
                <a:lnTo>
                  <a:pt x="9778" y="347979"/>
                </a:lnTo>
                <a:lnTo>
                  <a:pt x="21082" y="371728"/>
                </a:lnTo>
                <a:lnTo>
                  <a:pt x="30861" y="399034"/>
                </a:lnTo>
                <a:lnTo>
                  <a:pt x="40512" y="424561"/>
                </a:lnTo>
                <a:lnTo>
                  <a:pt x="56769" y="451865"/>
                </a:lnTo>
                <a:lnTo>
                  <a:pt x="68199" y="466471"/>
                </a:lnTo>
                <a:lnTo>
                  <a:pt x="87629" y="493775"/>
                </a:lnTo>
                <a:lnTo>
                  <a:pt x="107061" y="512063"/>
                </a:lnTo>
                <a:lnTo>
                  <a:pt x="134747" y="526541"/>
                </a:lnTo>
                <a:lnTo>
                  <a:pt x="154177" y="535686"/>
                </a:lnTo>
                <a:lnTo>
                  <a:pt x="181737" y="553974"/>
                </a:lnTo>
                <a:lnTo>
                  <a:pt x="212598" y="562990"/>
                </a:lnTo>
                <a:lnTo>
                  <a:pt x="238633" y="570357"/>
                </a:lnTo>
                <a:lnTo>
                  <a:pt x="269366" y="579501"/>
                </a:lnTo>
                <a:lnTo>
                  <a:pt x="295401" y="579501"/>
                </a:lnTo>
                <a:lnTo>
                  <a:pt x="326263" y="579501"/>
                </a:lnTo>
                <a:lnTo>
                  <a:pt x="353822" y="570357"/>
                </a:lnTo>
                <a:lnTo>
                  <a:pt x="383032" y="562990"/>
                </a:lnTo>
                <a:lnTo>
                  <a:pt x="410590" y="553974"/>
                </a:lnTo>
                <a:lnTo>
                  <a:pt x="439800" y="535686"/>
                </a:lnTo>
                <a:lnTo>
                  <a:pt x="457708" y="526541"/>
                </a:lnTo>
                <a:lnTo>
                  <a:pt x="477138" y="512063"/>
                </a:lnTo>
                <a:lnTo>
                  <a:pt x="498221" y="493775"/>
                </a:lnTo>
                <a:lnTo>
                  <a:pt x="517778" y="466471"/>
                </a:lnTo>
                <a:lnTo>
                  <a:pt x="533908" y="451865"/>
                </a:lnTo>
                <a:lnTo>
                  <a:pt x="555116" y="424561"/>
                </a:lnTo>
                <a:lnTo>
                  <a:pt x="564769" y="399034"/>
                </a:lnTo>
                <a:lnTo>
                  <a:pt x="574548" y="371728"/>
                </a:lnTo>
                <a:lnTo>
                  <a:pt x="581025" y="347979"/>
                </a:lnTo>
                <a:lnTo>
                  <a:pt x="581025" y="311530"/>
                </a:lnTo>
                <a:lnTo>
                  <a:pt x="581025" y="286130"/>
                </a:lnTo>
                <a:lnTo>
                  <a:pt x="581025" y="258699"/>
                </a:lnTo>
                <a:lnTo>
                  <a:pt x="581025" y="235076"/>
                </a:lnTo>
                <a:lnTo>
                  <a:pt x="574548" y="202311"/>
                </a:lnTo>
                <a:lnTo>
                  <a:pt x="555116" y="149351"/>
                </a:lnTo>
                <a:lnTo>
                  <a:pt x="517778" y="103886"/>
                </a:lnTo>
                <a:lnTo>
                  <a:pt x="498221" y="89280"/>
                </a:lnTo>
                <a:lnTo>
                  <a:pt x="477138" y="71120"/>
                </a:lnTo>
                <a:lnTo>
                  <a:pt x="457708" y="52832"/>
                </a:lnTo>
                <a:lnTo>
                  <a:pt x="439800" y="36449"/>
                </a:lnTo>
                <a:lnTo>
                  <a:pt x="410590" y="18161"/>
                </a:lnTo>
                <a:lnTo>
                  <a:pt x="383032" y="9144"/>
                </a:lnTo>
                <a:lnTo>
                  <a:pt x="353822" y="9144"/>
                </a:lnTo>
                <a:lnTo>
                  <a:pt x="326263" y="0"/>
                </a:lnTo>
                <a:lnTo>
                  <a:pt x="295401" y="0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4104513" y="1380109"/>
            <a:ext cx="3219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C2A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4127500" y="11573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893"/>
                </a:lnTo>
                <a:lnTo>
                  <a:pt x="11144" y="65008"/>
                </a:lnTo>
                <a:lnTo>
                  <a:pt x="23252" y="73193"/>
                </a:lnTo>
                <a:lnTo>
                  <a:pt x="38100" y="76200"/>
                </a:lnTo>
                <a:lnTo>
                  <a:pt x="52947" y="73193"/>
                </a:lnTo>
                <a:lnTo>
                  <a:pt x="65055" y="65008"/>
                </a:lnTo>
                <a:lnTo>
                  <a:pt x="73211" y="52893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237101" y="114300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893" y="73211"/>
                </a:lnTo>
                <a:lnTo>
                  <a:pt x="65008" y="65055"/>
                </a:lnTo>
                <a:lnTo>
                  <a:pt x="73193" y="52947"/>
                </a:lnTo>
                <a:lnTo>
                  <a:pt x="76200" y="38100"/>
                </a:lnTo>
                <a:lnTo>
                  <a:pt x="73193" y="23252"/>
                </a:lnTo>
                <a:lnTo>
                  <a:pt x="65008" y="11144"/>
                </a:lnTo>
                <a:lnTo>
                  <a:pt x="52893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346575" y="1157350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893"/>
                </a:lnTo>
                <a:lnTo>
                  <a:pt x="11144" y="65008"/>
                </a:lnTo>
                <a:lnTo>
                  <a:pt x="23252" y="73193"/>
                </a:lnTo>
                <a:lnTo>
                  <a:pt x="38100" y="76200"/>
                </a:lnTo>
                <a:lnTo>
                  <a:pt x="52947" y="73193"/>
                </a:lnTo>
                <a:lnTo>
                  <a:pt x="65055" y="65008"/>
                </a:lnTo>
                <a:lnTo>
                  <a:pt x="73211" y="52893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4470400" y="1552575"/>
            <a:ext cx="76200" cy="76200"/>
          </a:xfrm>
          <a:custGeom>
            <a:avLst/>
            <a:gdLst/>
            <a:ahLst/>
            <a:cxnLst/>
            <a:rect l="l" t="t" r="r" b="b"/>
            <a:pathLst>
              <a:path w="76200" h="76200">
                <a:moveTo>
                  <a:pt x="38100" y="0"/>
                </a:moveTo>
                <a:lnTo>
                  <a:pt x="23252" y="2988"/>
                </a:lnTo>
                <a:lnTo>
                  <a:pt x="11144" y="11144"/>
                </a:lnTo>
                <a:lnTo>
                  <a:pt x="2988" y="23252"/>
                </a:lnTo>
                <a:lnTo>
                  <a:pt x="0" y="38100"/>
                </a:lnTo>
                <a:lnTo>
                  <a:pt x="2988" y="52947"/>
                </a:lnTo>
                <a:lnTo>
                  <a:pt x="11144" y="65055"/>
                </a:lnTo>
                <a:lnTo>
                  <a:pt x="23252" y="73211"/>
                </a:lnTo>
                <a:lnTo>
                  <a:pt x="38100" y="76200"/>
                </a:lnTo>
                <a:lnTo>
                  <a:pt x="52947" y="73211"/>
                </a:lnTo>
                <a:lnTo>
                  <a:pt x="65055" y="65055"/>
                </a:lnTo>
                <a:lnTo>
                  <a:pt x="73211" y="52947"/>
                </a:lnTo>
                <a:lnTo>
                  <a:pt x="76200" y="38100"/>
                </a:lnTo>
                <a:lnTo>
                  <a:pt x="73211" y="23252"/>
                </a:lnTo>
                <a:lnTo>
                  <a:pt x="65055" y="11144"/>
                </a:lnTo>
                <a:lnTo>
                  <a:pt x="52947" y="2988"/>
                </a:lnTo>
                <a:lnTo>
                  <a:pt x="38100" y="0"/>
                </a:lnTo>
                <a:close/>
              </a:path>
            </a:pathLst>
          </a:custGeom>
          <a:solidFill>
            <a:srgbClr val="00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6773926" y="3203575"/>
            <a:ext cx="506730" cy="498475"/>
          </a:xfrm>
          <a:custGeom>
            <a:avLst/>
            <a:gdLst/>
            <a:ahLst/>
            <a:cxnLst/>
            <a:rect l="l" t="t" r="r" b="b"/>
            <a:pathLst>
              <a:path w="506729" h="498475">
                <a:moveTo>
                  <a:pt x="302514" y="0"/>
                </a:moveTo>
                <a:lnTo>
                  <a:pt x="202183" y="0"/>
                </a:lnTo>
                <a:lnTo>
                  <a:pt x="181101" y="7238"/>
                </a:lnTo>
                <a:lnTo>
                  <a:pt x="155321" y="14604"/>
                </a:lnTo>
                <a:lnTo>
                  <a:pt x="135890" y="29083"/>
                </a:lnTo>
                <a:lnTo>
                  <a:pt x="113156" y="36449"/>
                </a:lnTo>
                <a:lnTo>
                  <a:pt x="95376" y="52704"/>
                </a:lnTo>
                <a:lnTo>
                  <a:pt x="74422" y="67310"/>
                </a:lnTo>
                <a:lnTo>
                  <a:pt x="59817" y="89153"/>
                </a:lnTo>
                <a:lnTo>
                  <a:pt x="46863" y="105537"/>
                </a:lnTo>
                <a:lnTo>
                  <a:pt x="32257" y="125475"/>
                </a:lnTo>
                <a:lnTo>
                  <a:pt x="19303" y="149225"/>
                </a:lnTo>
                <a:lnTo>
                  <a:pt x="14477" y="171069"/>
                </a:lnTo>
                <a:lnTo>
                  <a:pt x="6350" y="194690"/>
                </a:lnTo>
                <a:lnTo>
                  <a:pt x="0" y="223774"/>
                </a:lnTo>
                <a:lnTo>
                  <a:pt x="0" y="274700"/>
                </a:lnTo>
                <a:lnTo>
                  <a:pt x="6350" y="298323"/>
                </a:lnTo>
                <a:lnTo>
                  <a:pt x="14477" y="327405"/>
                </a:lnTo>
                <a:lnTo>
                  <a:pt x="19303" y="343788"/>
                </a:lnTo>
                <a:lnTo>
                  <a:pt x="32257" y="363854"/>
                </a:lnTo>
                <a:lnTo>
                  <a:pt x="46863" y="389382"/>
                </a:lnTo>
                <a:lnTo>
                  <a:pt x="59817" y="409320"/>
                </a:lnTo>
                <a:lnTo>
                  <a:pt x="74422" y="425704"/>
                </a:lnTo>
                <a:lnTo>
                  <a:pt x="95376" y="445769"/>
                </a:lnTo>
                <a:lnTo>
                  <a:pt x="113156" y="454787"/>
                </a:lnTo>
                <a:lnTo>
                  <a:pt x="135890" y="469392"/>
                </a:lnTo>
                <a:lnTo>
                  <a:pt x="155321" y="478408"/>
                </a:lnTo>
                <a:lnTo>
                  <a:pt x="181101" y="483869"/>
                </a:lnTo>
                <a:lnTo>
                  <a:pt x="202183" y="498475"/>
                </a:lnTo>
                <a:lnTo>
                  <a:pt x="302514" y="498475"/>
                </a:lnTo>
                <a:lnTo>
                  <a:pt x="329946" y="483869"/>
                </a:lnTo>
                <a:lnTo>
                  <a:pt x="342900" y="478408"/>
                </a:lnTo>
                <a:lnTo>
                  <a:pt x="370458" y="469392"/>
                </a:lnTo>
                <a:lnTo>
                  <a:pt x="389890" y="454787"/>
                </a:lnTo>
                <a:lnTo>
                  <a:pt x="410845" y="445769"/>
                </a:lnTo>
                <a:lnTo>
                  <a:pt x="444880" y="409320"/>
                </a:lnTo>
                <a:lnTo>
                  <a:pt x="470789" y="363854"/>
                </a:lnTo>
                <a:lnTo>
                  <a:pt x="478790" y="343788"/>
                </a:lnTo>
                <a:lnTo>
                  <a:pt x="491744" y="327405"/>
                </a:lnTo>
                <a:lnTo>
                  <a:pt x="491744" y="298323"/>
                </a:lnTo>
                <a:lnTo>
                  <a:pt x="499872" y="274700"/>
                </a:lnTo>
                <a:lnTo>
                  <a:pt x="506349" y="247396"/>
                </a:lnTo>
                <a:lnTo>
                  <a:pt x="499872" y="223774"/>
                </a:lnTo>
                <a:lnTo>
                  <a:pt x="491744" y="194690"/>
                </a:lnTo>
                <a:lnTo>
                  <a:pt x="491744" y="171069"/>
                </a:lnTo>
                <a:lnTo>
                  <a:pt x="478790" y="149225"/>
                </a:lnTo>
                <a:lnTo>
                  <a:pt x="470789" y="125475"/>
                </a:lnTo>
                <a:lnTo>
                  <a:pt x="459485" y="105537"/>
                </a:lnTo>
                <a:lnTo>
                  <a:pt x="444880" y="89153"/>
                </a:lnTo>
                <a:lnTo>
                  <a:pt x="430275" y="67310"/>
                </a:lnTo>
                <a:lnTo>
                  <a:pt x="410845" y="52704"/>
                </a:lnTo>
                <a:lnTo>
                  <a:pt x="389890" y="36449"/>
                </a:lnTo>
                <a:lnTo>
                  <a:pt x="370458" y="29083"/>
                </a:lnTo>
                <a:lnTo>
                  <a:pt x="342900" y="14604"/>
                </a:lnTo>
                <a:lnTo>
                  <a:pt x="329946" y="7238"/>
                </a:lnTo>
                <a:lnTo>
                  <a:pt x="30251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6773926" y="3203575"/>
            <a:ext cx="506730" cy="498475"/>
          </a:xfrm>
          <a:custGeom>
            <a:avLst/>
            <a:gdLst/>
            <a:ahLst/>
            <a:cxnLst/>
            <a:rect l="l" t="t" r="r" b="b"/>
            <a:pathLst>
              <a:path w="506729" h="498475">
                <a:moveTo>
                  <a:pt x="0" y="247396"/>
                </a:moveTo>
                <a:lnTo>
                  <a:pt x="0" y="274700"/>
                </a:lnTo>
                <a:lnTo>
                  <a:pt x="6350" y="298323"/>
                </a:lnTo>
                <a:lnTo>
                  <a:pt x="14477" y="327405"/>
                </a:lnTo>
                <a:lnTo>
                  <a:pt x="19303" y="343788"/>
                </a:lnTo>
                <a:lnTo>
                  <a:pt x="32257" y="363854"/>
                </a:lnTo>
                <a:lnTo>
                  <a:pt x="46863" y="389382"/>
                </a:lnTo>
                <a:lnTo>
                  <a:pt x="59817" y="409320"/>
                </a:lnTo>
                <a:lnTo>
                  <a:pt x="74422" y="425704"/>
                </a:lnTo>
                <a:lnTo>
                  <a:pt x="95376" y="445769"/>
                </a:lnTo>
                <a:lnTo>
                  <a:pt x="113156" y="454787"/>
                </a:lnTo>
                <a:lnTo>
                  <a:pt x="135890" y="469392"/>
                </a:lnTo>
                <a:lnTo>
                  <a:pt x="155321" y="478408"/>
                </a:lnTo>
                <a:lnTo>
                  <a:pt x="181101" y="483869"/>
                </a:lnTo>
                <a:lnTo>
                  <a:pt x="202183" y="498475"/>
                </a:lnTo>
                <a:lnTo>
                  <a:pt x="221615" y="498475"/>
                </a:lnTo>
                <a:lnTo>
                  <a:pt x="257175" y="498475"/>
                </a:lnTo>
                <a:lnTo>
                  <a:pt x="276605" y="498475"/>
                </a:lnTo>
                <a:lnTo>
                  <a:pt x="302514" y="498475"/>
                </a:lnTo>
                <a:lnTo>
                  <a:pt x="329946" y="483869"/>
                </a:lnTo>
                <a:lnTo>
                  <a:pt x="342900" y="478408"/>
                </a:lnTo>
                <a:lnTo>
                  <a:pt x="370458" y="469392"/>
                </a:lnTo>
                <a:lnTo>
                  <a:pt x="389890" y="454787"/>
                </a:lnTo>
                <a:lnTo>
                  <a:pt x="430275" y="425704"/>
                </a:lnTo>
                <a:lnTo>
                  <a:pt x="459485" y="389382"/>
                </a:lnTo>
                <a:lnTo>
                  <a:pt x="478790" y="343788"/>
                </a:lnTo>
                <a:lnTo>
                  <a:pt x="491744" y="327405"/>
                </a:lnTo>
                <a:lnTo>
                  <a:pt x="491744" y="298323"/>
                </a:lnTo>
                <a:lnTo>
                  <a:pt x="499872" y="274700"/>
                </a:lnTo>
                <a:lnTo>
                  <a:pt x="506349" y="247396"/>
                </a:lnTo>
                <a:lnTo>
                  <a:pt x="499872" y="223774"/>
                </a:lnTo>
                <a:lnTo>
                  <a:pt x="491744" y="194690"/>
                </a:lnTo>
                <a:lnTo>
                  <a:pt x="491744" y="171069"/>
                </a:lnTo>
                <a:lnTo>
                  <a:pt x="478790" y="149225"/>
                </a:lnTo>
                <a:lnTo>
                  <a:pt x="470789" y="125475"/>
                </a:lnTo>
                <a:lnTo>
                  <a:pt x="459485" y="105537"/>
                </a:lnTo>
                <a:lnTo>
                  <a:pt x="444880" y="89153"/>
                </a:lnTo>
                <a:lnTo>
                  <a:pt x="430275" y="67310"/>
                </a:lnTo>
                <a:lnTo>
                  <a:pt x="410845" y="52704"/>
                </a:lnTo>
                <a:lnTo>
                  <a:pt x="389890" y="36449"/>
                </a:lnTo>
                <a:lnTo>
                  <a:pt x="370458" y="29083"/>
                </a:lnTo>
                <a:lnTo>
                  <a:pt x="342900" y="14604"/>
                </a:lnTo>
                <a:lnTo>
                  <a:pt x="329946" y="7238"/>
                </a:lnTo>
                <a:lnTo>
                  <a:pt x="302514" y="0"/>
                </a:lnTo>
                <a:lnTo>
                  <a:pt x="276605" y="0"/>
                </a:lnTo>
                <a:lnTo>
                  <a:pt x="257175" y="0"/>
                </a:lnTo>
                <a:lnTo>
                  <a:pt x="221615" y="0"/>
                </a:lnTo>
                <a:lnTo>
                  <a:pt x="202183" y="0"/>
                </a:lnTo>
                <a:lnTo>
                  <a:pt x="181101" y="7238"/>
                </a:lnTo>
                <a:lnTo>
                  <a:pt x="155321" y="14604"/>
                </a:lnTo>
                <a:lnTo>
                  <a:pt x="135890" y="29083"/>
                </a:lnTo>
                <a:lnTo>
                  <a:pt x="113156" y="36449"/>
                </a:lnTo>
                <a:lnTo>
                  <a:pt x="95376" y="52704"/>
                </a:lnTo>
                <a:lnTo>
                  <a:pt x="74422" y="67310"/>
                </a:lnTo>
                <a:lnTo>
                  <a:pt x="59817" y="89153"/>
                </a:lnTo>
                <a:lnTo>
                  <a:pt x="46863" y="105537"/>
                </a:lnTo>
                <a:lnTo>
                  <a:pt x="32257" y="125475"/>
                </a:lnTo>
                <a:lnTo>
                  <a:pt x="19303" y="149225"/>
                </a:lnTo>
                <a:lnTo>
                  <a:pt x="14477" y="171069"/>
                </a:lnTo>
                <a:lnTo>
                  <a:pt x="6350" y="194690"/>
                </a:lnTo>
                <a:lnTo>
                  <a:pt x="0" y="223774"/>
                </a:lnTo>
                <a:lnTo>
                  <a:pt x="0" y="24739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283450" y="3181350"/>
            <a:ext cx="506730" cy="500380"/>
          </a:xfrm>
          <a:custGeom>
            <a:avLst/>
            <a:gdLst/>
            <a:ahLst/>
            <a:cxnLst/>
            <a:rect l="l" t="t" r="r" b="b"/>
            <a:pathLst>
              <a:path w="506729" h="500379">
                <a:moveTo>
                  <a:pt x="302514" y="0"/>
                </a:moveTo>
                <a:lnTo>
                  <a:pt x="202183" y="0"/>
                </a:lnTo>
                <a:lnTo>
                  <a:pt x="179577" y="7238"/>
                </a:lnTo>
                <a:lnTo>
                  <a:pt x="153670" y="14604"/>
                </a:lnTo>
                <a:lnTo>
                  <a:pt x="134239" y="29210"/>
                </a:lnTo>
                <a:lnTo>
                  <a:pt x="113283" y="36449"/>
                </a:lnTo>
                <a:lnTo>
                  <a:pt x="93852" y="52959"/>
                </a:lnTo>
                <a:lnTo>
                  <a:pt x="72771" y="67563"/>
                </a:lnTo>
                <a:lnTo>
                  <a:pt x="58293" y="89408"/>
                </a:lnTo>
                <a:lnTo>
                  <a:pt x="46863" y="104012"/>
                </a:lnTo>
                <a:lnTo>
                  <a:pt x="32384" y="125984"/>
                </a:lnTo>
                <a:lnTo>
                  <a:pt x="17779" y="149605"/>
                </a:lnTo>
                <a:lnTo>
                  <a:pt x="12953" y="169672"/>
                </a:lnTo>
                <a:lnTo>
                  <a:pt x="6476" y="195325"/>
                </a:lnTo>
                <a:lnTo>
                  <a:pt x="0" y="224536"/>
                </a:lnTo>
                <a:lnTo>
                  <a:pt x="0" y="275589"/>
                </a:lnTo>
                <a:lnTo>
                  <a:pt x="6476" y="299338"/>
                </a:lnTo>
                <a:lnTo>
                  <a:pt x="12953" y="328549"/>
                </a:lnTo>
                <a:lnTo>
                  <a:pt x="17779" y="344932"/>
                </a:lnTo>
                <a:lnTo>
                  <a:pt x="32384" y="364998"/>
                </a:lnTo>
                <a:lnTo>
                  <a:pt x="46863" y="388747"/>
                </a:lnTo>
                <a:lnTo>
                  <a:pt x="58293" y="410590"/>
                </a:lnTo>
                <a:lnTo>
                  <a:pt x="72771" y="427100"/>
                </a:lnTo>
                <a:lnTo>
                  <a:pt x="93852" y="447167"/>
                </a:lnTo>
                <a:lnTo>
                  <a:pt x="113283" y="454406"/>
                </a:lnTo>
                <a:lnTo>
                  <a:pt x="134239" y="470916"/>
                </a:lnTo>
                <a:lnTo>
                  <a:pt x="153670" y="478155"/>
                </a:lnTo>
                <a:lnTo>
                  <a:pt x="179577" y="483616"/>
                </a:lnTo>
                <a:lnTo>
                  <a:pt x="202183" y="500125"/>
                </a:lnTo>
                <a:lnTo>
                  <a:pt x="302514" y="500125"/>
                </a:lnTo>
                <a:lnTo>
                  <a:pt x="330073" y="483616"/>
                </a:lnTo>
                <a:lnTo>
                  <a:pt x="341375" y="478155"/>
                </a:lnTo>
                <a:lnTo>
                  <a:pt x="370458" y="470916"/>
                </a:lnTo>
                <a:lnTo>
                  <a:pt x="389890" y="454406"/>
                </a:lnTo>
                <a:lnTo>
                  <a:pt x="410972" y="447167"/>
                </a:lnTo>
                <a:lnTo>
                  <a:pt x="444880" y="410590"/>
                </a:lnTo>
                <a:lnTo>
                  <a:pt x="470789" y="364998"/>
                </a:lnTo>
                <a:lnTo>
                  <a:pt x="477266" y="344932"/>
                </a:lnTo>
                <a:lnTo>
                  <a:pt x="491871" y="328549"/>
                </a:lnTo>
                <a:lnTo>
                  <a:pt x="491871" y="299338"/>
                </a:lnTo>
                <a:lnTo>
                  <a:pt x="499999" y="275589"/>
                </a:lnTo>
                <a:lnTo>
                  <a:pt x="506475" y="248158"/>
                </a:lnTo>
                <a:lnTo>
                  <a:pt x="499999" y="224536"/>
                </a:lnTo>
                <a:lnTo>
                  <a:pt x="491871" y="195325"/>
                </a:lnTo>
                <a:lnTo>
                  <a:pt x="491871" y="169672"/>
                </a:lnTo>
                <a:lnTo>
                  <a:pt x="477266" y="149605"/>
                </a:lnTo>
                <a:lnTo>
                  <a:pt x="470789" y="125984"/>
                </a:lnTo>
                <a:lnTo>
                  <a:pt x="459485" y="104012"/>
                </a:lnTo>
                <a:lnTo>
                  <a:pt x="444880" y="89408"/>
                </a:lnTo>
                <a:lnTo>
                  <a:pt x="430402" y="67563"/>
                </a:lnTo>
                <a:lnTo>
                  <a:pt x="410972" y="52959"/>
                </a:lnTo>
                <a:lnTo>
                  <a:pt x="389890" y="36449"/>
                </a:lnTo>
                <a:lnTo>
                  <a:pt x="370458" y="29210"/>
                </a:lnTo>
                <a:lnTo>
                  <a:pt x="341375" y="14604"/>
                </a:lnTo>
                <a:lnTo>
                  <a:pt x="330073" y="7238"/>
                </a:lnTo>
                <a:lnTo>
                  <a:pt x="30251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283450" y="3181350"/>
            <a:ext cx="506730" cy="500380"/>
          </a:xfrm>
          <a:custGeom>
            <a:avLst/>
            <a:gdLst/>
            <a:ahLst/>
            <a:cxnLst/>
            <a:rect l="l" t="t" r="r" b="b"/>
            <a:pathLst>
              <a:path w="506729" h="500379">
                <a:moveTo>
                  <a:pt x="0" y="248158"/>
                </a:moveTo>
                <a:lnTo>
                  <a:pt x="0" y="275589"/>
                </a:lnTo>
                <a:lnTo>
                  <a:pt x="6476" y="299338"/>
                </a:lnTo>
                <a:lnTo>
                  <a:pt x="12953" y="328549"/>
                </a:lnTo>
                <a:lnTo>
                  <a:pt x="17779" y="344932"/>
                </a:lnTo>
                <a:lnTo>
                  <a:pt x="32384" y="364998"/>
                </a:lnTo>
                <a:lnTo>
                  <a:pt x="46863" y="388747"/>
                </a:lnTo>
                <a:lnTo>
                  <a:pt x="58293" y="410590"/>
                </a:lnTo>
                <a:lnTo>
                  <a:pt x="72771" y="427100"/>
                </a:lnTo>
                <a:lnTo>
                  <a:pt x="93852" y="447167"/>
                </a:lnTo>
                <a:lnTo>
                  <a:pt x="113283" y="454406"/>
                </a:lnTo>
                <a:lnTo>
                  <a:pt x="134239" y="470916"/>
                </a:lnTo>
                <a:lnTo>
                  <a:pt x="153670" y="478155"/>
                </a:lnTo>
                <a:lnTo>
                  <a:pt x="179577" y="483616"/>
                </a:lnTo>
                <a:lnTo>
                  <a:pt x="202183" y="500125"/>
                </a:lnTo>
                <a:lnTo>
                  <a:pt x="220091" y="500125"/>
                </a:lnTo>
                <a:lnTo>
                  <a:pt x="257301" y="500125"/>
                </a:lnTo>
                <a:lnTo>
                  <a:pt x="275081" y="500125"/>
                </a:lnTo>
                <a:lnTo>
                  <a:pt x="302514" y="500125"/>
                </a:lnTo>
                <a:lnTo>
                  <a:pt x="330073" y="483616"/>
                </a:lnTo>
                <a:lnTo>
                  <a:pt x="341375" y="478155"/>
                </a:lnTo>
                <a:lnTo>
                  <a:pt x="370458" y="470916"/>
                </a:lnTo>
                <a:lnTo>
                  <a:pt x="389890" y="454406"/>
                </a:lnTo>
                <a:lnTo>
                  <a:pt x="430402" y="427100"/>
                </a:lnTo>
                <a:lnTo>
                  <a:pt x="459485" y="388747"/>
                </a:lnTo>
                <a:lnTo>
                  <a:pt x="477266" y="344932"/>
                </a:lnTo>
                <a:lnTo>
                  <a:pt x="491871" y="328549"/>
                </a:lnTo>
                <a:lnTo>
                  <a:pt x="491871" y="299338"/>
                </a:lnTo>
                <a:lnTo>
                  <a:pt x="499999" y="275589"/>
                </a:lnTo>
                <a:lnTo>
                  <a:pt x="506475" y="248158"/>
                </a:lnTo>
                <a:lnTo>
                  <a:pt x="499999" y="224536"/>
                </a:lnTo>
                <a:lnTo>
                  <a:pt x="491871" y="195325"/>
                </a:lnTo>
                <a:lnTo>
                  <a:pt x="491871" y="169672"/>
                </a:lnTo>
                <a:lnTo>
                  <a:pt x="477266" y="149605"/>
                </a:lnTo>
                <a:lnTo>
                  <a:pt x="470789" y="125984"/>
                </a:lnTo>
                <a:lnTo>
                  <a:pt x="459485" y="104012"/>
                </a:lnTo>
                <a:lnTo>
                  <a:pt x="444880" y="89408"/>
                </a:lnTo>
                <a:lnTo>
                  <a:pt x="430402" y="67563"/>
                </a:lnTo>
                <a:lnTo>
                  <a:pt x="410972" y="52959"/>
                </a:lnTo>
                <a:lnTo>
                  <a:pt x="389890" y="36449"/>
                </a:lnTo>
                <a:lnTo>
                  <a:pt x="370458" y="29210"/>
                </a:lnTo>
                <a:lnTo>
                  <a:pt x="341375" y="14604"/>
                </a:lnTo>
                <a:lnTo>
                  <a:pt x="330073" y="7238"/>
                </a:lnTo>
                <a:lnTo>
                  <a:pt x="302514" y="0"/>
                </a:lnTo>
                <a:lnTo>
                  <a:pt x="275081" y="0"/>
                </a:lnTo>
                <a:lnTo>
                  <a:pt x="257301" y="0"/>
                </a:lnTo>
                <a:lnTo>
                  <a:pt x="220091" y="0"/>
                </a:lnTo>
                <a:lnTo>
                  <a:pt x="202183" y="0"/>
                </a:lnTo>
                <a:lnTo>
                  <a:pt x="179577" y="7238"/>
                </a:lnTo>
                <a:lnTo>
                  <a:pt x="153670" y="14604"/>
                </a:lnTo>
                <a:lnTo>
                  <a:pt x="134239" y="29210"/>
                </a:lnTo>
                <a:lnTo>
                  <a:pt x="113283" y="36449"/>
                </a:lnTo>
                <a:lnTo>
                  <a:pt x="93852" y="52959"/>
                </a:lnTo>
                <a:lnTo>
                  <a:pt x="72771" y="67563"/>
                </a:lnTo>
                <a:lnTo>
                  <a:pt x="58293" y="89408"/>
                </a:lnTo>
                <a:lnTo>
                  <a:pt x="46863" y="104012"/>
                </a:lnTo>
                <a:lnTo>
                  <a:pt x="32384" y="125984"/>
                </a:lnTo>
                <a:lnTo>
                  <a:pt x="17779" y="149605"/>
                </a:lnTo>
                <a:lnTo>
                  <a:pt x="12953" y="169672"/>
                </a:lnTo>
                <a:lnTo>
                  <a:pt x="6476" y="195325"/>
                </a:lnTo>
                <a:lnTo>
                  <a:pt x="0" y="224536"/>
                </a:lnTo>
                <a:lnTo>
                  <a:pt x="0" y="24815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773926" y="3203575"/>
            <a:ext cx="506730" cy="498475"/>
          </a:xfrm>
          <a:custGeom>
            <a:avLst/>
            <a:gdLst/>
            <a:ahLst/>
            <a:cxnLst/>
            <a:rect l="l" t="t" r="r" b="b"/>
            <a:pathLst>
              <a:path w="506729" h="498475">
                <a:moveTo>
                  <a:pt x="302514" y="0"/>
                </a:moveTo>
                <a:lnTo>
                  <a:pt x="202183" y="0"/>
                </a:lnTo>
                <a:lnTo>
                  <a:pt x="181101" y="7238"/>
                </a:lnTo>
                <a:lnTo>
                  <a:pt x="155321" y="14604"/>
                </a:lnTo>
                <a:lnTo>
                  <a:pt x="135890" y="29083"/>
                </a:lnTo>
                <a:lnTo>
                  <a:pt x="113156" y="36449"/>
                </a:lnTo>
                <a:lnTo>
                  <a:pt x="95376" y="52704"/>
                </a:lnTo>
                <a:lnTo>
                  <a:pt x="74422" y="67310"/>
                </a:lnTo>
                <a:lnTo>
                  <a:pt x="59817" y="89153"/>
                </a:lnTo>
                <a:lnTo>
                  <a:pt x="46863" y="105537"/>
                </a:lnTo>
                <a:lnTo>
                  <a:pt x="32257" y="125475"/>
                </a:lnTo>
                <a:lnTo>
                  <a:pt x="19303" y="149225"/>
                </a:lnTo>
                <a:lnTo>
                  <a:pt x="14477" y="171069"/>
                </a:lnTo>
                <a:lnTo>
                  <a:pt x="6350" y="194690"/>
                </a:lnTo>
                <a:lnTo>
                  <a:pt x="0" y="223774"/>
                </a:lnTo>
                <a:lnTo>
                  <a:pt x="0" y="274700"/>
                </a:lnTo>
                <a:lnTo>
                  <a:pt x="6350" y="298323"/>
                </a:lnTo>
                <a:lnTo>
                  <a:pt x="14477" y="327405"/>
                </a:lnTo>
                <a:lnTo>
                  <a:pt x="19303" y="343788"/>
                </a:lnTo>
                <a:lnTo>
                  <a:pt x="32257" y="363854"/>
                </a:lnTo>
                <a:lnTo>
                  <a:pt x="46863" y="389382"/>
                </a:lnTo>
                <a:lnTo>
                  <a:pt x="59817" y="409320"/>
                </a:lnTo>
                <a:lnTo>
                  <a:pt x="74422" y="425704"/>
                </a:lnTo>
                <a:lnTo>
                  <a:pt x="95376" y="445769"/>
                </a:lnTo>
                <a:lnTo>
                  <a:pt x="113156" y="454787"/>
                </a:lnTo>
                <a:lnTo>
                  <a:pt x="135890" y="469392"/>
                </a:lnTo>
                <a:lnTo>
                  <a:pt x="155321" y="478408"/>
                </a:lnTo>
                <a:lnTo>
                  <a:pt x="181101" y="483869"/>
                </a:lnTo>
                <a:lnTo>
                  <a:pt x="202183" y="498475"/>
                </a:lnTo>
                <a:lnTo>
                  <a:pt x="302514" y="498475"/>
                </a:lnTo>
                <a:lnTo>
                  <a:pt x="329946" y="483869"/>
                </a:lnTo>
                <a:lnTo>
                  <a:pt x="342900" y="478408"/>
                </a:lnTo>
                <a:lnTo>
                  <a:pt x="370458" y="469392"/>
                </a:lnTo>
                <a:lnTo>
                  <a:pt x="389890" y="454787"/>
                </a:lnTo>
                <a:lnTo>
                  <a:pt x="410845" y="445769"/>
                </a:lnTo>
                <a:lnTo>
                  <a:pt x="444880" y="409320"/>
                </a:lnTo>
                <a:lnTo>
                  <a:pt x="470789" y="363854"/>
                </a:lnTo>
                <a:lnTo>
                  <a:pt x="478790" y="343788"/>
                </a:lnTo>
                <a:lnTo>
                  <a:pt x="491744" y="327405"/>
                </a:lnTo>
                <a:lnTo>
                  <a:pt x="491744" y="298323"/>
                </a:lnTo>
                <a:lnTo>
                  <a:pt x="499872" y="274700"/>
                </a:lnTo>
                <a:lnTo>
                  <a:pt x="506349" y="247396"/>
                </a:lnTo>
                <a:lnTo>
                  <a:pt x="499872" y="223774"/>
                </a:lnTo>
                <a:lnTo>
                  <a:pt x="491744" y="194690"/>
                </a:lnTo>
                <a:lnTo>
                  <a:pt x="491744" y="171069"/>
                </a:lnTo>
                <a:lnTo>
                  <a:pt x="478790" y="149225"/>
                </a:lnTo>
                <a:lnTo>
                  <a:pt x="470789" y="125475"/>
                </a:lnTo>
                <a:lnTo>
                  <a:pt x="459485" y="105537"/>
                </a:lnTo>
                <a:lnTo>
                  <a:pt x="444880" y="89153"/>
                </a:lnTo>
                <a:lnTo>
                  <a:pt x="430275" y="67310"/>
                </a:lnTo>
                <a:lnTo>
                  <a:pt x="410845" y="52704"/>
                </a:lnTo>
                <a:lnTo>
                  <a:pt x="389890" y="36449"/>
                </a:lnTo>
                <a:lnTo>
                  <a:pt x="370458" y="29083"/>
                </a:lnTo>
                <a:lnTo>
                  <a:pt x="342900" y="14604"/>
                </a:lnTo>
                <a:lnTo>
                  <a:pt x="329946" y="7238"/>
                </a:lnTo>
                <a:lnTo>
                  <a:pt x="30251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773926" y="3203575"/>
            <a:ext cx="506730" cy="498475"/>
          </a:xfrm>
          <a:custGeom>
            <a:avLst/>
            <a:gdLst/>
            <a:ahLst/>
            <a:cxnLst/>
            <a:rect l="l" t="t" r="r" b="b"/>
            <a:pathLst>
              <a:path w="506729" h="498475">
                <a:moveTo>
                  <a:pt x="0" y="247396"/>
                </a:moveTo>
                <a:lnTo>
                  <a:pt x="0" y="274700"/>
                </a:lnTo>
                <a:lnTo>
                  <a:pt x="6350" y="298323"/>
                </a:lnTo>
                <a:lnTo>
                  <a:pt x="14477" y="327405"/>
                </a:lnTo>
                <a:lnTo>
                  <a:pt x="19303" y="343788"/>
                </a:lnTo>
                <a:lnTo>
                  <a:pt x="32257" y="363854"/>
                </a:lnTo>
                <a:lnTo>
                  <a:pt x="46863" y="389382"/>
                </a:lnTo>
                <a:lnTo>
                  <a:pt x="59817" y="409320"/>
                </a:lnTo>
                <a:lnTo>
                  <a:pt x="74422" y="425704"/>
                </a:lnTo>
                <a:lnTo>
                  <a:pt x="95376" y="445769"/>
                </a:lnTo>
                <a:lnTo>
                  <a:pt x="113156" y="454787"/>
                </a:lnTo>
                <a:lnTo>
                  <a:pt x="135890" y="469392"/>
                </a:lnTo>
                <a:lnTo>
                  <a:pt x="155321" y="478408"/>
                </a:lnTo>
                <a:lnTo>
                  <a:pt x="181101" y="483869"/>
                </a:lnTo>
                <a:lnTo>
                  <a:pt x="202183" y="498475"/>
                </a:lnTo>
                <a:lnTo>
                  <a:pt x="221615" y="498475"/>
                </a:lnTo>
                <a:lnTo>
                  <a:pt x="257175" y="498475"/>
                </a:lnTo>
                <a:lnTo>
                  <a:pt x="276605" y="498475"/>
                </a:lnTo>
                <a:lnTo>
                  <a:pt x="302514" y="498475"/>
                </a:lnTo>
                <a:lnTo>
                  <a:pt x="329946" y="483869"/>
                </a:lnTo>
                <a:lnTo>
                  <a:pt x="342900" y="478408"/>
                </a:lnTo>
                <a:lnTo>
                  <a:pt x="370458" y="469392"/>
                </a:lnTo>
                <a:lnTo>
                  <a:pt x="389890" y="454787"/>
                </a:lnTo>
                <a:lnTo>
                  <a:pt x="430275" y="425704"/>
                </a:lnTo>
                <a:lnTo>
                  <a:pt x="459485" y="389382"/>
                </a:lnTo>
                <a:lnTo>
                  <a:pt x="478790" y="343788"/>
                </a:lnTo>
                <a:lnTo>
                  <a:pt x="491744" y="327405"/>
                </a:lnTo>
                <a:lnTo>
                  <a:pt x="491744" y="298323"/>
                </a:lnTo>
                <a:lnTo>
                  <a:pt x="499872" y="274700"/>
                </a:lnTo>
                <a:lnTo>
                  <a:pt x="506349" y="247396"/>
                </a:lnTo>
                <a:lnTo>
                  <a:pt x="499872" y="223774"/>
                </a:lnTo>
                <a:lnTo>
                  <a:pt x="491744" y="194690"/>
                </a:lnTo>
                <a:lnTo>
                  <a:pt x="491744" y="171069"/>
                </a:lnTo>
                <a:lnTo>
                  <a:pt x="478790" y="149225"/>
                </a:lnTo>
                <a:lnTo>
                  <a:pt x="470789" y="125475"/>
                </a:lnTo>
                <a:lnTo>
                  <a:pt x="459485" y="105537"/>
                </a:lnTo>
                <a:lnTo>
                  <a:pt x="444880" y="89153"/>
                </a:lnTo>
                <a:lnTo>
                  <a:pt x="430275" y="67310"/>
                </a:lnTo>
                <a:lnTo>
                  <a:pt x="410845" y="52704"/>
                </a:lnTo>
                <a:lnTo>
                  <a:pt x="389890" y="36449"/>
                </a:lnTo>
                <a:lnTo>
                  <a:pt x="370458" y="29083"/>
                </a:lnTo>
                <a:lnTo>
                  <a:pt x="342900" y="14604"/>
                </a:lnTo>
                <a:lnTo>
                  <a:pt x="329946" y="7238"/>
                </a:lnTo>
                <a:lnTo>
                  <a:pt x="302514" y="0"/>
                </a:lnTo>
                <a:lnTo>
                  <a:pt x="276605" y="0"/>
                </a:lnTo>
                <a:lnTo>
                  <a:pt x="257175" y="0"/>
                </a:lnTo>
                <a:lnTo>
                  <a:pt x="221615" y="0"/>
                </a:lnTo>
                <a:lnTo>
                  <a:pt x="202183" y="0"/>
                </a:lnTo>
                <a:lnTo>
                  <a:pt x="181101" y="7238"/>
                </a:lnTo>
                <a:lnTo>
                  <a:pt x="155321" y="14604"/>
                </a:lnTo>
                <a:lnTo>
                  <a:pt x="135890" y="29083"/>
                </a:lnTo>
                <a:lnTo>
                  <a:pt x="113156" y="36449"/>
                </a:lnTo>
                <a:lnTo>
                  <a:pt x="95376" y="52704"/>
                </a:lnTo>
                <a:lnTo>
                  <a:pt x="74422" y="67310"/>
                </a:lnTo>
                <a:lnTo>
                  <a:pt x="59817" y="89153"/>
                </a:lnTo>
                <a:lnTo>
                  <a:pt x="46863" y="105537"/>
                </a:lnTo>
                <a:lnTo>
                  <a:pt x="32257" y="125475"/>
                </a:lnTo>
                <a:lnTo>
                  <a:pt x="19303" y="149225"/>
                </a:lnTo>
                <a:lnTo>
                  <a:pt x="14477" y="171069"/>
                </a:lnTo>
                <a:lnTo>
                  <a:pt x="6350" y="194690"/>
                </a:lnTo>
                <a:lnTo>
                  <a:pt x="0" y="223774"/>
                </a:lnTo>
                <a:lnTo>
                  <a:pt x="0" y="24739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6773926" y="3203575"/>
            <a:ext cx="506730" cy="498475"/>
          </a:xfrm>
          <a:custGeom>
            <a:avLst/>
            <a:gdLst/>
            <a:ahLst/>
            <a:cxnLst/>
            <a:rect l="l" t="t" r="r" b="b"/>
            <a:pathLst>
              <a:path w="506729" h="498475">
                <a:moveTo>
                  <a:pt x="302514" y="0"/>
                </a:moveTo>
                <a:lnTo>
                  <a:pt x="202183" y="0"/>
                </a:lnTo>
                <a:lnTo>
                  <a:pt x="181101" y="7238"/>
                </a:lnTo>
                <a:lnTo>
                  <a:pt x="155321" y="14604"/>
                </a:lnTo>
                <a:lnTo>
                  <a:pt x="135890" y="29083"/>
                </a:lnTo>
                <a:lnTo>
                  <a:pt x="113156" y="36449"/>
                </a:lnTo>
                <a:lnTo>
                  <a:pt x="95376" y="52704"/>
                </a:lnTo>
                <a:lnTo>
                  <a:pt x="74422" y="67310"/>
                </a:lnTo>
                <a:lnTo>
                  <a:pt x="59817" y="89153"/>
                </a:lnTo>
                <a:lnTo>
                  <a:pt x="46863" y="105537"/>
                </a:lnTo>
                <a:lnTo>
                  <a:pt x="32257" y="125475"/>
                </a:lnTo>
                <a:lnTo>
                  <a:pt x="19303" y="149225"/>
                </a:lnTo>
                <a:lnTo>
                  <a:pt x="14477" y="171069"/>
                </a:lnTo>
                <a:lnTo>
                  <a:pt x="6350" y="194690"/>
                </a:lnTo>
                <a:lnTo>
                  <a:pt x="0" y="223774"/>
                </a:lnTo>
                <a:lnTo>
                  <a:pt x="0" y="274700"/>
                </a:lnTo>
                <a:lnTo>
                  <a:pt x="6350" y="298323"/>
                </a:lnTo>
                <a:lnTo>
                  <a:pt x="14477" y="327405"/>
                </a:lnTo>
                <a:lnTo>
                  <a:pt x="19303" y="343788"/>
                </a:lnTo>
                <a:lnTo>
                  <a:pt x="32257" y="363854"/>
                </a:lnTo>
                <a:lnTo>
                  <a:pt x="46863" y="389382"/>
                </a:lnTo>
                <a:lnTo>
                  <a:pt x="59817" y="409320"/>
                </a:lnTo>
                <a:lnTo>
                  <a:pt x="74422" y="425704"/>
                </a:lnTo>
                <a:lnTo>
                  <a:pt x="95376" y="445769"/>
                </a:lnTo>
                <a:lnTo>
                  <a:pt x="113156" y="454787"/>
                </a:lnTo>
                <a:lnTo>
                  <a:pt x="135890" y="469392"/>
                </a:lnTo>
                <a:lnTo>
                  <a:pt x="155321" y="478408"/>
                </a:lnTo>
                <a:lnTo>
                  <a:pt x="181101" y="483869"/>
                </a:lnTo>
                <a:lnTo>
                  <a:pt x="202183" y="498475"/>
                </a:lnTo>
                <a:lnTo>
                  <a:pt x="302514" y="498475"/>
                </a:lnTo>
                <a:lnTo>
                  <a:pt x="329946" y="483869"/>
                </a:lnTo>
                <a:lnTo>
                  <a:pt x="342900" y="478408"/>
                </a:lnTo>
                <a:lnTo>
                  <a:pt x="370458" y="469392"/>
                </a:lnTo>
                <a:lnTo>
                  <a:pt x="389890" y="454787"/>
                </a:lnTo>
                <a:lnTo>
                  <a:pt x="410845" y="445769"/>
                </a:lnTo>
                <a:lnTo>
                  <a:pt x="444880" y="409320"/>
                </a:lnTo>
                <a:lnTo>
                  <a:pt x="470789" y="363854"/>
                </a:lnTo>
                <a:lnTo>
                  <a:pt x="478790" y="343788"/>
                </a:lnTo>
                <a:lnTo>
                  <a:pt x="491744" y="327405"/>
                </a:lnTo>
                <a:lnTo>
                  <a:pt x="491744" y="298323"/>
                </a:lnTo>
                <a:lnTo>
                  <a:pt x="499872" y="274700"/>
                </a:lnTo>
                <a:lnTo>
                  <a:pt x="506349" y="247396"/>
                </a:lnTo>
                <a:lnTo>
                  <a:pt x="499872" y="223774"/>
                </a:lnTo>
                <a:lnTo>
                  <a:pt x="491744" y="194690"/>
                </a:lnTo>
                <a:lnTo>
                  <a:pt x="491744" y="171069"/>
                </a:lnTo>
                <a:lnTo>
                  <a:pt x="478790" y="149225"/>
                </a:lnTo>
                <a:lnTo>
                  <a:pt x="470789" y="125475"/>
                </a:lnTo>
                <a:lnTo>
                  <a:pt x="459485" y="105537"/>
                </a:lnTo>
                <a:lnTo>
                  <a:pt x="444880" y="89153"/>
                </a:lnTo>
                <a:lnTo>
                  <a:pt x="430275" y="67310"/>
                </a:lnTo>
                <a:lnTo>
                  <a:pt x="410845" y="52704"/>
                </a:lnTo>
                <a:lnTo>
                  <a:pt x="389890" y="36449"/>
                </a:lnTo>
                <a:lnTo>
                  <a:pt x="370458" y="29083"/>
                </a:lnTo>
                <a:lnTo>
                  <a:pt x="342900" y="14604"/>
                </a:lnTo>
                <a:lnTo>
                  <a:pt x="329946" y="7238"/>
                </a:lnTo>
                <a:lnTo>
                  <a:pt x="30251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6773926" y="3203575"/>
            <a:ext cx="506730" cy="498475"/>
          </a:xfrm>
          <a:custGeom>
            <a:avLst/>
            <a:gdLst/>
            <a:ahLst/>
            <a:cxnLst/>
            <a:rect l="l" t="t" r="r" b="b"/>
            <a:pathLst>
              <a:path w="506729" h="498475">
                <a:moveTo>
                  <a:pt x="0" y="247396"/>
                </a:moveTo>
                <a:lnTo>
                  <a:pt x="0" y="274700"/>
                </a:lnTo>
                <a:lnTo>
                  <a:pt x="6350" y="298323"/>
                </a:lnTo>
                <a:lnTo>
                  <a:pt x="14477" y="327405"/>
                </a:lnTo>
                <a:lnTo>
                  <a:pt x="19303" y="343788"/>
                </a:lnTo>
                <a:lnTo>
                  <a:pt x="32257" y="363854"/>
                </a:lnTo>
                <a:lnTo>
                  <a:pt x="46863" y="389382"/>
                </a:lnTo>
                <a:lnTo>
                  <a:pt x="59817" y="409320"/>
                </a:lnTo>
                <a:lnTo>
                  <a:pt x="74422" y="425704"/>
                </a:lnTo>
                <a:lnTo>
                  <a:pt x="95376" y="445769"/>
                </a:lnTo>
                <a:lnTo>
                  <a:pt x="113156" y="454787"/>
                </a:lnTo>
                <a:lnTo>
                  <a:pt x="135890" y="469392"/>
                </a:lnTo>
                <a:lnTo>
                  <a:pt x="155321" y="478408"/>
                </a:lnTo>
                <a:lnTo>
                  <a:pt x="181101" y="483869"/>
                </a:lnTo>
                <a:lnTo>
                  <a:pt x="202183" y="498475"/>
                </a:lnTo>
                <a:lnTo>
                  <a:pt x="221615" y="498475"/>
                </a:lnTo>
                <a:lnTo>
                  <a:pt x="257175" y="498475"/>
                </a:lnTo>
                <a:lnTo>
                  <a:pt x="276605" y="498475"/>
                </a:lnTo>
                <a:lnTo>
                  <a:pt x="302514" y="498475"/>
                </a:lnTo>
                <a:lnTo>
                  <a:pt x="329946" y="483869"/>
                </a:lnTo>
                <a:lnTo>
                  <a:pt x="342900" y="478408"/>
                </a:lnTo>
                <a:lnTo>
                  <a:pt x="370458" y="469392"/>
                </a:lnTo>
                <a:lnTo>
                  <a:pt x="389890" y="454787"/>
                </a:lnTo>
                <a:lnTo>
                  <a:pt x="430275" y="425704"/>
                </a:lnTo>
                <a:lnTo>
                  <a:pt x="459485" y="389382"/>
                </a:lnTo>
                <a:lnTo>
                  <a:pt x="478790" y="343788"/>
                </a:lnTo>
                <a:lnTo>
                  <a:pt x="491744" y="327405"/>
                </a:lnTo>
                <a:lnTo>
                  <a:pt x="491744" y="298323"/>
                </a:lnTo>
                <a:lnTo>
                  <a:pt x="499872" y="274700"/>
                </a:lnTo>
                <a:lnTo>
                  <a:pt x="506349" y="247396"/>
                </a:lnTo>
                <a:lnTo>
                  <a:pt x="499872" y="223774"/>
                </a:lnTo>
                <a:lnTo>
                  <a:pt x="491744" y="194690"/>
                </a:lnTo>
                <a:lnTo>
                  <a:pt x="491744" y="171069"/>
                </a:lnTo>
                <a:lnTo>
                  <a:pt x="478790" y="149225"/>
                </a:lnTo>
                <a:lnTo>
                  <a:pt x="470789" y="125475"/>
                </a:lnTo>
                <a:lnTo>
                  <a:pt x="459485" y="105537"/>
                </a:lnTo>
                <a:lnTo>
                  <a:pt x="444880" y="89153"/>
                </a:lnTo>
                <a:lnTo>
                  <a:pt x="430275" y="67310"/>
                </a:lnTo>
                <a:lnTo>
                  <a:pt x="410845" y="52704"/>
                </a:lnTo>
                <a:lnTo>
                  <a:pt x="389890" y="36449"/>
                </a:lnTo>
                <a:lnTo>
                  <a:pt x="370458" y="29083"/>
                </a:lnTo>
                <a:lnTo>
                  <a:pt x="342900" y="14604"/>
                </a:lnTo>
                <a:lnTo>
                  <a:pt x="329946" y="7238"/>
                </a:lnTo>
                <a:lnTo>
                  <a:pt x="302514" y="0"/>
                </a:lnTo>
                <a:lnTo>
                  <a:pt x="276605" y="0"/>
                </a:lnTo>
                <a:lnTo>
                  <a:pt x="257175" y="0"/>
                </a:lnTo>
                <a:lnTo>
                  <a:pt x="221615" y="0"/>
                </a:lnTo>
                <a:lnTo>
                  <a:pt x="202183" y="0"/>
                </a:lnTo>
                <a:lnTo>
                  <a:pt x="181101" y="7238"/>
                </a:lnTo>
                <a:lnTo>
                  <a:pt x="155321" y="14604"/>
                </a:lnTo>
                <a:lnTo>
                  <a:pt x="135890" y="29083"/>
                </a:lnTo>
                <a:lnTo>
                  <a:pt x="113156" y="36449"/>
                </a:lnTo>
                <a:lnTo>
                  <a:pt x="95376" y="52704"/>
                </a:lnTo>
                <a:lnTo>
                  <a:pt x="74422" y="67310"/>
                </a:lnTo>
                <a:lnTo>
                  <a:pt x="59817" y="89153"/>
                </a:lnTo>
                <a:lnTo>
                  <a:pt x="46863" y="105537"/>
                </a:lnTo>
                <a:lnTo>
                  <a:pt x="32257" y="125475"/>
                </a:lnTo>
                <a:lnTo>
                  <a:pt x="19303" y="149225"/>
                </a:lnTo>
                <a:lnTo>
                  <a:pt x="14477" y="171069"/>
                </a:lnTo>
                <a:lnTo>
                  <a:pt x="6350" y="194690"/>
                </a:lnTo>
                <a:lnTo>
                  <a:pt x="0" y="223774"/>
                </a:lnTo>
                <a:lnTo>
                  <a:pt x="0" y="247396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810500" y="3148076"/>
            <a:ext cx="806450" cy="10492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7956295" y="3924172"/>
            <a:ext cx="554355" cy="180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S100</a:t>
            </a:r>
            <a:r>
              <a:rPr sz="1100" b="1" spc="-10" dirty="0">
                <a:latin typeface="Times New Roman"/>
                <a:cs typeface="Times New Roman"/>
              </a:rPr>
              <a:t>A</a:t>
            </a:r>
            <a:r>
              <a:rPr sz="1100" b="1" dirty="0">
                <a:latin typeface="Times New Roman"/>
                <a:cs typeface="Times New Roman"/>
              </a:rPr>
              <a:t>13</a:t>
            </a:r>
            <a:endParaRPr sz="11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283450" y="3181350"/>
            <a:ext cx="506730" cy="500380"/>
          </a:xfrm>
          <a:custGeom>
            <a:avLst/>
            <a:gdLst/>
            <a:ahLst/>
            <a:cxnLst/>
            <a:rect l="l" t="t" r="r" b="b"/>
            <a:pathLst>
              <a:path w="506729" h="500379">
                <a:moveTo>
                  <a:pt x="302514" y="0"/>
                </a:moveTo>
                <a:lnTo>
                  <a:pt x="202183" y="0"/>
                </a:lnTo>
                <a:lnTo>
                  <a:pt x="179577" y="7238"/>
                </a:lnTo>
                <a:lnTo>
                  <a:pt x="153670" y="14604"/>
                </a:lnTo>
                <a:lnTo>
                  <a:pt x="134239" y="29210"/>
                </a:lnTo>
                <a:lnTo>
                  <a:pt x="113283" y="36449"/>
                </a:lnTo>
                <a:lnTo>
                  <a:pt x="93852" y="52959"/>
                </a:lnTo>
                <a:lnTo>
                  <a:pt x="72771" y="67563"/>
                </a:lnTo>
                <a:lnTo>
                  <a:pt x="58293" y="89408"/>
                </a:lnTo>
                <a:lnTo>
                  <a:pt x="46863" y="104012"/>
                </a:lnTo>
                <a:lnTo>
                  <a:pt x="32384" y="125984"/>
                </a:lnTo>
                <a:lnTo>
                  <a:pt x="17779" y="149605"/>
                </a:lnTo>
                <a:lnTo>
                  <a:pt x="12953" y="169672"/>
                </a:lnTo>
                <a:lnTo>
                  <a:pt x="6476" y="195325"/>
                </a:lnTo>
                <a:lnTo>
                  <a:pt x="0" y="224536"/>
                </a:lnTo>
                <a:lnTo>
                  <a:pt x="0" y="275589"/>
                </a:lnTo>
                <a:lnTo>
                  <a:pt x="6476" y="299338"/>
                </a:lnTo>
                <a:lnTo>
                  <a:pt x="12953" y="328549"/>
                </a:lnTo>
                <a:lnTo>
                  <a:pt x="17779" y="344932"/>
                </a:lnTo>
                <a:lnTo>
                  <a:pt x="32384" y="364998"/>
                </a:lnTo>
                <a:lnTo>
                  <a:pt x="46863" y="388747"/>
                </a:lnTo>
                <a:lnTo>
                  <a:pt x="58293" y="410590"/>
                </a:lnTo>
                <a:lnTo>
                  <a:pt x="72771" y="427100"/>
                </a:lnTo>
                <a:lnTo>
                  <a:pt x="93852" y="447167"/>
                </a:lnTo>
                <a:lnTo>
                  <a:pt x="113283" y="454406"/>
                </a:lnTo>
                <a:lnTo>
                  <a:pt x="134239" y="470916"/>
                </a:lnTo>
                <a:lnTo>
                  <a:pt x="153670" y="478155"/>
                </a:lnTo>
                <a:lnTo>
                  <a:pt x="179577" y="483616"/>
                </a:lnTo>
                <a:lnTo>
                  <a:pt x="202183" y="500125"/>
                </a:lnTo>
                <a:lnTo>
                  <a:pt x="302514" y="500125"/>
                </a:lnTo>
                <a:lnTo>
                  <a:pt x="330073" y="483616"/>
                </a:lnTo>
                <a:lnTo>
                  <a:pt x="341375" y="478155"/>
                </a:lnTo>
                <a:lnTo>
                  <a:pt x="370458" y="470916"/>
                </a:lnTo>
                <a:lnTo>
                  <a:pt x="389890" y="454406"/>
                </a:lnTo>
                <a:lnTo>
                  <a:pt x="410972" y="447167"/>
                </a:lnTo>
                <a:lnTo>
                  <a:pt x="444880" y="410590"/>
                </a:lnTo>
                <a:lnTo>
                  <a:pt x="470789" y="364998"/>
                </a:lnTo>
                <a:lnTo>
                  <a:pt x="477266" y="344932"/>
                </a:lnTo>
                <a:lnTo>
                  <a:pt x="491871" y="328549"/>
                </a:lnTo>
                <a:lnTo>
                  <a:pt x="491871" y="299338"/>
                </a:lnTo>
                <a:lnTo>
                  <a:pt x="499999" y="275589"/>
                </a:lnTo>
                <a:lnTo>
                  <a:pt x="506475" y="248158"/>
                </a:lnTo>
                <a:lnTo>
                  <a:pt x="499999" y="224536"/>
                </a:lnTo>
                <a:lnTo>
                  <a:pt x="491871" y="195325"/>
                </a:lnTo>
                <a:lnTo>
                  <a:pt x="491871" y="169672"/>
                </a:lnTo>
                <a:lnTo>
                  <a:pt x="477266" y="149605"/>
                </a:lnTo>
                <a:lnTo>
                  <a:pt x="470789" y="125984"/>
                </a:lnTo>
                <a:lnTo>
                  <a:pt x="459485" y="104012"/>
                </a:lnTo>
                <a:lnTo>
                  <a:pt x="444880" y="89408"/>
                </a:lnTo>
                <a:lnTo>
                  <a:pt x="430402" y="67563"/>
                </a:lnTo>
                <a:lnTo>
                  <a:pt x="410972" y="52959"/>
                </a:lnTo>
                <a:lnTo>
                  <a:pt x="389890" y="36449"/>
                </a:lnTo>
                <a:lnTo>
                  <a:pt x="370458" y="29210"/>
                </a:lnTo>
                <a:lnTo>
                  <a:pt x="341375" y="14604"/>
                </a:lnTo>
                <a:lnTo>
                  <a:pt x="330073" y="7238"/>
                </a:lnTo>
                <a:lnTo>
                  <a:pt x="302514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283450" y="3181350"/>
            <a:ext cx="506730" cy="500380"/>
          </a:xfrm>
          <a:custGeom>
            <a:avLst/>
            <a:gdLst/>
            <a:ahLst/>
            <a:cxnLst/>
            <a:rect l="l" t="t" r="r" b="b"/>
            <a:pathLst>
              <a:path w="506729" h="500379">
                <a:moveTo>
                  <a:pt x="0" y="248158"/>
                </a:moveTo>
                <a:lnTo>
                  <a:pt x="0" y="275589"/>
                </a:lnTo>
                <a:lnTo>
                  <a:pt x="6476" y="299338"/>
                </a:lnTo>
                <a:lnTo>
                  <a:pt x="12953" y="328549"/>
                </a:lnTo>
                <a:lnTo>
                  <a:pt x="17779" y="344932"/>
                </a:lnTo>
                <a:lnTo>
                  <a:pt x="32384" y="364998"/>
                </a:lnTo>
                <a:lnTo>
                  <a:pt x="46863" y="388747"/>
                </a:lnTo>
                <a:lnTo>
                  <a:pt x="58293" y="410590"/>
                </a:lnTo>
                <a:lnTo>
                  <a:pt x="72771" y="427100"/>
                </a:lnTo>
                <a:lnTo>
                  <a:pt x="93852" y="447167"/>
                </a:lnTo>
                <a:lnTo>
                  <a:pt x="113283" y="454406"/>
                </a:lnTo>
                <a:lnTo>
                  <a:pt x="134239" y="470916"/>
                </a:lnTo>
                <a:lnTo>
                  <a:pt x="153670" y="478155"/>
                </a:lnTo>
                <a:lnTo>
                  <a:pt x="179577" y="483616"/>
                </a:lnTo>
                <a:lnTo>
                  <a:pt x="202183" y="500125"/>
                </a:lnTo>
                <a:lnTo>
                  <a:pt x="220091" y="500125"/>
                </a:lnTo>
                <a:lnTo>
                  <a:pt x="257301" y="500125"/>
                </a:lnTo>
                <a:lnTo>
                  <a:pt x="275081" y="500125"/>
                </a:lnTo>
                <a:lnTo>
                  <a:pt x="302514" y="500125"/>
                </a:lnTo>
                <a:lnTo>
                  <a:pt x="330073" y="483616"/>
                </a:lnTo>
                <a:lnTo>
                  <a:pt x="341375" y="478155"/>
                </a:lnTo>
                <a:lnTo>
                  <a:pt x="370458" y="470916"/>
                </a:lnTo>
                <a:lnTo>
                  <a:pt x="389890" y="454406"/>
                </a:lnTo>
                <a:lnTo>
                  <a:pt x="430402" y="427100"/>
                </a:lnTo>
                <a:lnTo>
                  <a:pt x="459485" y="388747"/>
                </a:lnTo>
                <a:lnTo>
                  <a:pt x="477266" y="344932"/>
                </a:lnTo>
                <a:lnTo>
                  <a:pt x="491871" y="328549"/>
                </a:lnTo>
                <a:lnTo>
                  <a:pt x="491871" y="299338"/>
                </a:lnTo>
                <a:lnTo>
                  <a:pt x="499999" y="275589"/>
                </a:lnTo>
                <a:lnTo>
                  <a:pt x="506475" y="248158"/>
                </a:lnTo>
                <a:lnTo>
                  <a:pt x="499999" y="224536"/>
                </a:lnTo>
                <a:lnTo>
                  <a:pt x="491871" y="195325"/>
                </a:lnTo>
                <a:lnTo>
                  <a:pt x="491871" y="169672"/>
                </a:lnTo>
                <a:lnTo>
                  <a:pt x="477266" y="149605"/>
                </a:lnTo>
                <a:lnTo>
                  <a:pt x="470789" y="125984"/>
                </a:lnTo>
                <a:lnTo>
                  <a:pt x="459485" y="104012"/>
                </a:lnTo>
                <a:lnTo>
                  <a:pt x="444880" y="89408"/>
                </a:lnTo>
                <a:lnTo>
                  <a:pt x="430402" y="67563"/>
                </a:lnTo>
                <a:lnTo>
                  <a:pt x="410972" y="52959"/>
                </a:lnTo>
                <a:lnTo>
                  <a:pt x="389890" y="36449"/>
                </a:lnTo>
                <a:lnTo>
                  <a:pt x="370458" y="29210"/>
                </a:lnTo>
                <a:lnTo>
                  <a:pt x="341375" y="14604"/>
                </a:lnTo>
                <a:lnTo>
                  <a:pt x="330073" y="7238"/>
                </a:lnTo>
                <a:lnTo>
                  <a:pt x="302514" y="0"/>
                </a:lnTo>
                <a:lnTo>
                  <a:pt x="275081" y="0"/>
                </a:lnTo>
                <a:lnTo>
                  <a:pt x="257301" y="0"/>
                </a:lnTo>
                <a:lnTo>
                  <a:pt x="220091" y="0"/>
                </a:lnTo>
                <a:lnTo>
                  <a:pt x="202183" y="0"/>
                </a:lnTo>
                <a:lnTo>
                  <a:pt x="179577" y="7238"/>
                </a:lnTo>
                <a:lnTo>
                  <a:pt x="153670" y="14604"/>
                </a:lnTo>
                <a:lnTo>
                  <a:pt x="134239" y="29210"/>
                </a:lnTo>
                <a:lnTo>
                  <a:pt x="113283" y="36449"/>
                </a:lnTo>
                <a:lnTo>
                  <a:pt x="93852" y="52959"/>
                </a:lnTo>
                <a:lnTo>
                  <a:pt x="72771" y="67563"/>
                </a:lnTo>
                <a:lnTo>
                  <a:pt x="58293" y="89408"/>
                </a:lnTo>
                <a:lnTo>
                  <a:pt x="46863" y="104012"/>
                </a:lnTo>
                <a:lnTo>
                  <a:pt x="32384" y="125984"/>
                </a:lnTo>
                <a:lnTo>
                  <a:pt x="17779" y="149605"/>
                </a:lnTo>
                <a:lnTo>
                  <a:pt x="12953" y="169672"/>
                </a:lnTo>
                <a:lnTo>
                  <a:pt x="6476" y="195325"/>
                </a:lnTo>
                <a:lnTo>
                  <a:pt x="0" y="224536"/>
                </a:lnTo>
                <a:lnTo>
                  <a:pt x="0" y="24815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6792594" y="3375914"/>
            <a:ext cx="96202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755" dirty="0">
                <a:latin typeface="Times New Roman"/>
                <a:cs typeface="Times New Roman"/>
              </a:rPr>
              <a:t>G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910" dirty="0">
                <a:latin typeface="Times New Roman"/>
                <a:cs typeface="Times New Roman"/>
              </a:rPr>
              <a:t>G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220" dirty="0">
                <a:latin typeface="Times New Roman"/>
                <a:cs typeface="Times New Roman"/>
              </a:rPr>
              <a:t>-</a:t>
            </a:r>
            <a:r>
              <a:rPr sz="1200" b="1" spc="-520" dirty="0">
                <a:latin typeface="Times New Roman"/>
                <a:cs typeface="Times New Roman"/>
              </a:rPr>
              <a:t>F</a:t>
            </a:r>
            <a:r>
              <a:rPr sz="1200" b="1" dirty="0">
                <a:latin typeface="Times New Roman"/>
                <a:cs typeface="Times New Roman"/>
              </a:rPr>
              <a:t>1 </a:t>
            </a:r>
            <a:r>
              <a:rPr sz="1200" b="1" spc="50" dirty="0">
                <a:latin typeface="Times New Roman"/>
                <a:cs typeface="Times New Roman"/>
              </a:rPr>
              <a:t> </a:t>
            </a:r>
            <a:r>
              <a:rPr sz="1800" b="1" spc="-22" baseline="9259" dirty="0">
                <a:latin typeface="Times New Roman"/>
                <a:cs typeface="Times New Roman"/>
              </a:rPr>
              <a:t>F</a:t>
            </a:r>
            <a:r>
              <a:rPr sz="1800" b="1" spc="-1139" baseline="9259" dirty="0">
                <a:latin typeface="Times New Roman"/>
                <a:cs typeface="Times New Roman"/>
              </a:rPr>
              <a:t>G</a:t>
            </a:r>
            <a:r>
              <a:rPr sz="1800" b="1" spc="-22" baseline="9259" dirty="0">
                <a:latin typeface="Times New Roman"/>
                <a:cs typeface="Times New Roman"/>
              </a:rPr>
              <a:t>F</a:t>
            </a:r>
            <a:r>
              <a:rPr sz="1800" b="1" spc="-1364" baseline="9259" dirty="0">
                <a:latin typeface="Times New Roman"/>
                <a:cs typeface="Times New Roman"/>
              </a:rPr>
              <a:t>G</a:t>
            </a:r>
            <a:r>
              <a:rPr sz="1800" b="1" spc="-22" baseline="9259" dirty="0">
                <a:latin typeface="Times New Roman"/>
                <a:cs typeface="Times New Roman"/>
              </a:rPr>
              <a:t>F</a:t>
            </a:r>
            <a:r>
              <a:rPr sz="1800" b="1" spc="-337" baseline="9259" dirty="0">
                <a:latin typeface="Times New Roman"/>
                <a:cs typeface="Times New Roman"/>
              </a:rPr>
              <a:t>-</a:t>
            </a:r>
            <a:r>
              <a:rPr sz="1800" b="1" spc="-772" baseline="9259" dirty="0">
                <a:latin typeface="Times New Roman"/>
                <a:cs typeface="Times New Roman"/>
              </a:rPr>
              <a:t>F</a:t>
            </a:r>
            <a:r>
              <a:rPr sz="1800" b="1" baseline="9259" dirty="0">
                <a:latin typeface="Times New Roman"/>
                <a:cs typeface="Times New Roman"/>
              </a:rPr>
              <a:t>1</a:t>
            </a:r>
            <a:endParaRPr sz="1800" baseline="9259"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148573" y="3363214"/>
            <a:ext cx="3219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C2A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7446357" y="3740844"/>
            <a:ext cx="228600" cy="4648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714"/>
              </a:lnSpc>
            </a:pPr>
            <a:r>
              <a:rPr sz="1600" b="1" dirty="0">
                <a:latin typeface="Arial"/>
                <a:cs typeface="Arial"/>
              </a:rPr>
              <a:t>GSH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/>
          <p:nvPr/>
        </p:nvSpPr>
        <p:spPr>
          <a:xfrm>
            <a:off x="6716776" y="4284598"/>
            <a:ext cx="466725" cy="114300"/>
          </a:xfrm>
          <a:custGeom>
            <a:avLst/>
            <a:gdLst/>
            <a:ahLst/>
            <a:cxnLst/>
            <a:rect l="l" t="t" r="r" b="b"/>
            <a:pathLst>
              <a:path w="466725" h="114300">
                <a:moveTo>
                  <a:pt x="114300" y="0"/>
                </a:moveTo>
                <a:lnTo>
                  <a:pt x="0" y="57150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50" y="76200"/>
                </a:lnTo>
                <a:lnTo>
                  <a:pt x="9525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466725" h="114300">
                <a:moveTo>
                  <a:pt x="114300" y="38100"/>
                </a:moveTo>
                <a:lnTo>
                  <a:pt x="95250" y="38100"/>
                </a:lnTo>
                <a:lnTo>
                  <a:pt x="95250" y="76200"/>
                </a:lnTo>
                <a:lnTo>
                  <a:pt x="114300" y="76200"/>
                </a:lnTo>
                <a:lnTo>
                  <a:pt x="114300" y="38100"/>
                </a:lnTo>
                <a:close/>
              </a:path>
              <a:path w="466725" h="114300">
                <a:moveTo>
                  <a:pt x="466725" y="38100"/>
                </a:moveTo>
                <a:lnTo>
                  <a:pt x="114300" y="38100"/>
                </a:lnTo>
                <a:lnTo>
                  <a:pt x="114300" y="76200"/>
                </a:lnTo>
                <a:lnTo>
                  <a:pt x="466725" y="76200"/>
                </a:lnTo>
                <a:lnTo>
                  <a:pt x="466725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7383526" y="3657600"/>
            <a:ext cx="0" cy="685800"/>
          </a:xfrm>
          <a:custGeom>
            <a:avLst/>
            <a:gdLst/>
            <a:ahLst/>
            <a:cxnLst/>
            <a:rect l="l" t="t" r="r" b="b"/>
            <a:pathLst>
              <a:path h="685800">
                <a:moveTo>
                  <a:pt x="0" y="0"/>
                </a:moveTo>
                <a:lnTo>
                  <a:pt x="0" y="68580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7191756" y="4343400"/>
            <a:ext cx="191770" cy="0"/>
          </a:xfrm>
          <a:custGeom>
            <a:avLst/>
            <a:gdLst/>
            <a:ahLst/>
            <a:cxnLst/>
            <a:rect l="l" t="t" r="r" b="b"/>
            <a:pathLst>
              <a:path w="191770">
                <a:moveTo>
                  <a:pt x="0" y="0"/>
                </a:moveTo>
                <a:lnTo>
                  <a:pt x="19177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5866510" y="657225"/>
            <a:ext cx="2082164" cy="2404999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 txBox="1"/>
          <p:nvPr/>
        </p:nvSpPr>
        <p:spPr>
          <a:xfrm>
            <a:off x="6717918" y="1542034"/>
            <a:ext cx="960755" cy="2101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755" dirty="0">
                <a:latin typeface="Times New Roman"/>
                <a:cs typeface="Times New Roman"/>
              </a:rPr>
              <a:t>G</a:t>
            </a:r>
            <a:r>
              <a:rPr sz="1800" b="1" spc="-22" baseline="-4629" dirty="0">
                <a:latin typeface="Times New Roman"/>
                <a:cs typeface="Times New Roman"/>
              </a:rPr>
              <a:t>F</a:t>
            </a:r>
            <a:r>
              <a:rPr sz="1800" b="1" spc="-1364" baseline="-4629" dirty="0">
                <a:latin typeface="Times New Roman"/>
                <a:cs typeface="Times New Roman"/>
              </a:rPr>
              <a:t>G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220" dirty="0">
                <a:latin typeface="Times New Roman"/>
                <a:cs typeface="Times New Roman"/>
              </a:rPr>
              <a:t>-</a:t>
            </a:r>
            <a:r>
              <a:rPr sz="1800" b="1" spc="-780" baseline="-4629" dirty="0">
                <a:latin typeface="Times New Roman"/>
                <a:cs typeface="Times New Roman"/>
              </a:rPr>
              <a:t>F</a:t>
            </a:r>
            <a:r>
              <a:rPr sz="1200" b="1" dirty="0">
                <a:latin typeface="Times New Roman"/>
                <a:cs typeface="Times New Roman"/>
              </a:rPr>
              <a:t>1 </a:t>
            </a:r>
            <a:r>
              <a:rPr sz="1200" b="1" spc="40" dirty="0">
                <a:latin typeface="Times New Roman"/>
                <a:cs typeface="Times New Roman"/>
              </a:rPr>
              <a:t> 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869" dirty="0">
                <a:latin typeface="Times New Roman"/>
                <a:cs typeface="Times New Roman"/>
              </a:rPr>
              <a:t>G</a:t>
            </a:r>
            <a:r>
              <a:rPr sz="1800" b="1" spc="-22" baseline="-4629" dirty="0">
                <a:latin typeface="Times New Roman"/>
                <a:cs typeface="Times New Roman"/>
              </a:rPr>
              <a:t>F</a:t>
            </a:r>
            <a:r>
              <a:rPr sz="1800" b="1" spc="-1200" baseline="-4629" dirty="0">
                <a:latin typeface="Times New Roman"/>
                <a:cs typeface="Times New Roman"/>
              </a:rPr>
              <a:t>G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335" dirty="0">
                <a:latin typeface="Times New Roman"/>
                <a:cs typeface="Times New Roman"/>
              </a:rPr>
              <a:t>-</a:t>
            </a:r>
            <a:r>
              <a:rPr sz="1800" b="1" spc="-607" baseline="-4629" dirty="0">
                <a:latin typeface="Times New Roman"/>
                <a:cs typeface="Times New Roman"/>
              </a:rPr>
              <a:t>F</a:t>
            </a:r>
            <a:r>
              <a:rPr sz="1200" b="1" dirty="0"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6586219" y="2008632"/>
            <a:ext cx="32194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Times New Roman"/>
                <a:cs typeface="Times New Roman"/>
              </a:rPr>
              <a:t>C2A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6902577" y="1833626"/>
            <a:ext cx="962660" cy="4184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100" b="1" dirty="0">
                <a:latin typeface="Times New Roman"/>
                <a:cs typeface="Times New Roman"/>
              </a:rPr>
              <a:t>S</a:t>
            </a:r>
            <a:r>
              <a:rPr sz="1100" b="1" spc="-120" dirty="0">
                <a:latin typeface="Times New Roman"/>
                <a:cs typeface="Times New Roman"/>
              </a:rPr>
              <a:t>1</a:t>
            </a:r>
            <a:r>
              <a:rPr sz="1650" b="1" spc="-742" baseline="-7575" dirty="0">
                <a:latin typeface="Times New Roman"/>
                <a:cs typeface="Times New Roman"/>
              </a:rPr>
              <a:t>S</a:t>
            </a:r>
            <a:r>
              <a:rPr sz="1100" b="1" spc="-60" dirty="0">
                <a:latin typeface="Times New Roman"/>
                <a:cs typeface="Times New Roman"/>
              </a:rPr>
              <a:t>0</a:t>
            </a:r>
            <a:r>
              <a:rPr sz="1650" b="1" spc="-742" baseline="-7575" dirty="0">
                <a:latin typeface="Times New Roman"/>
                <a:cs typeface="Times New Roman"/>
              </a:rPr>
              <a:t>1</a:t>
            </a:r>
            <a:r>
              <a:rPr sz="1100" b="1" spc="-60" dirty="0">
                <a:latin typeface="Times New Roman"/>
                <a:cs typeface="Times New Roman"/>
              </a:rPr>
              <a:t>0</a:t>
            </a:r>
            <a:r>
              <a:rPr sz="1650" b="1" spc="-742" baseline="-7575" dirty="0">
                <a:latin typeface="Times New Roman"/>
                <a:cs typeface="Times New Roman"/>
              </a:rPr>
              <a:t>0</a:t>
            </a:r>
            <a:r>
              <a:rPr sz="1100" b="1" spc="-305" dirty="0">
                <a:latin typeface="Times New Roman"/>
                <a:cs typeface="Times New Roman"/>
              </a:rPr>
              <a:t>A</a:t>
            </a:r>
            <a:r>
              <a:rPr sz="1650" b="1" spc="-390" baseline="-7575" dirty="0">
                <a:latin typeface="Times New Roman"/>
                <a:cs typeface="Times New Roman"/>
              </a:rPr>
              <a:t>0</a:t>
            </a:r>
            <a:r>
              <a:rPr sz="1100" b="1" spc="-300" dirty="0">
                <a:latin typeface="Times New Roman"/>
                <a:cs typeface="Times New Roman"/>
              </a:rPr>
              <a:t>1</a:t>
            </a:r>
            <a:r>
              <a:rPr sz="1650" b="1" spc="-757" baseline="-7575" dirty="0">
                <a:latin typeface="Times New Roman"/>
                <a:cs typeface="Times New Roman"/>
              </a:rPr>
              <a:t>A</a:t>
            </a:r>
            <a:r>
              <a:rPr sz="1100" b="1" spc="-60" dirty="0">
                <a:latin typeface="Times New Roman"/>
                <a:cs typeface="Times New Roman"/>
              </a:rPr>
              <a:t>3</a:t>
            </a:r>
            <a:r>
              <a:rPr sz="1650" b="1" baseline="-7575" dirty="0">
                <a:latin typeface="Times New Roman"/>
                <a:cs typeface="Times New Roman"/>
              </a:rPr>
              <a:t>13</a:t>
            </a:r>
            <a:endParaRPr sz="1650" baseline="-7575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440"/>
              </a:spcBef>
            </a:pPr>
            <a:r>
              <a:rPr sz="1200" b="1" spc="-5" dirty="0">
                <a:latin typeface="Times New Roman"/>
                <a:cs typeface="Times New Roman"/>
              </a:rPr>
              <a:t>C</a:t>
            </a:r>
            <a:r>
              <a:rPr sz="1200" b="1" dirty="0">
                <a:latin typeface="Times New Roman"/>
                <a:cs typeface="Times New Roman"/>
              </a:rPr>
              <a:t>2A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 txBox="1"/>
          <p:nvPr/>
        </p:nvSpPr>
        <p:spPr>
          <a:xfrm>
            <a:off x="6708393" y="954785"/>
            <a:ext cx="1061720" cy="4387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89230" marR="5080" indent="-177165">
              <a:lnSpc>
                <a:spcPct val="100000"/>
              </a:lnSpc>
            </a:pPr>
            <a:r>
              <a:rPr sz="1400" b="1" spc="-10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ult</a:t>
            </a:r>
            <a:r>
              <a:rPr sz="1400" b="1" spc="5" dirty="0">
                <a:latin typeface="Times New Roman"/>
                <a:cs typeface="Times New Roman"/>
              </a:rPr>
              <a:t>i</a:t>
            </a:r>
            <a:r>
              <a:rPr sz="1400" b="1" dirty="0">
                <a:latin typeface="Times New Roman"/>
                <a:cs typeface="Times New Roman"/>
              </a:rPr>
              <a:t>-p</a:t>
            </a:r>
            <a:r>
              <a:rPr sz="1400" b="1" spc="-25" dirty="0">
                <a:latin typeface="Times New Roman"/>
                <a:cs typeface="Times New Roman"/>
              </a:rPr>
              <a:t>r</a:t>
            </a:r>
            <a:r>
              <a:rPr sz="1400" b="1" dirty="0">
                <a:latin typeface="Times New Roman"/>
                <a:cs typeface="Times New Roman"/>
              </a:rPr>
              <a:t>o</a:t>
            </a:r>
            <a:r>
              <a:rPr sz="1400" b="1" spc="-15" dirty="0">
                <a:latin typeface="Times New Roman"/>
                <a:cs typeface="Times New Roman"/>
              </a:rPr>
              <a:t>t</a:t>
            </a:r>
            <a:r>
              <a:rPr sz="1400" b="1" dirty="0">
                <a:latin typeface="Times New Roman"/>
                <a:cs typeface="Times New Roman"/>
              </a:rPr>
              <a:t>e</a:t>
            </a:r>
            <a:r>
              <a:rPr sz="1400" b="1" spc="-10" dirty="0">
                <a:latin typeface="Times New Roman"/>
                <a:cs typeface="Times New Roman"/>
              </a:rPr>
              <a:t>i</a:t>
            </a:r>
            <a:r>
              <a:rPr sz="1400" b="1" dirty="0">
                <a:latin typeface="Times New Roman"/>
                <a:cs typeface="Times New Roman"/>
              </a:rPr>
              <a:t>n </a:t>
            </a:r>
            <a:r>
              <a:rPr sz="1400" b="1" spc="-10" dirty="0">
                <a:latin typeface="Times New Roman"/>
                <a:cs typeface="Times New Roman"/>
              </a:rPr>
              <a:t>C</a:t>
            </a:r>
            <a:r>
              <a:rPr sz="1400" b="1" dirty="0">
                <a:latin typeface="Times New Roman"/>
                <a:cs typeface="Times New Roman"/>
              </a:rPr>
              <a:t>o</a:t>
            </a:r>
            <a:r>
              <a:rPr sz="1400" b="1" spc="-20" dirty="0">
                <a:latin typeface="Times New Roman"/>
                <a:cs typeface="Times New Roman"/>
              </a:rPr>
              <a:t>m</a:t>
            </a:r>
            <a:r>
              <a:rPr sz="1400" b="1" dirty="0">
                <a:latin typeface="Times New Roman"/>
                <a:cs typeface="Times New Roman"/>
              </a:rPr>
              <a:t>plex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5880608" y="1432305"/>
            <a:ext cx="488950" cy="311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400" b="1" spc="-7" baseline="-17361" dirty="0">
                <a:latin typeface="Tahoma"/>
                <a:cs typeface="Tahoma"/>
              </a:rPr>
              <a:t>C</a:t>
            </a:r>
            <a:r>
              <a:rPr sz="2400" b="1" spc="-15" baseline="-17361" dirty="0">
                <a:latin typeface="Tahoma"/>
                <a:cs typeface="Tahoma"/>
              </a:rPr>
              <a:t>u</a:t>
            </a:r>
            <a:r>
              <a:rPr sz="1050" b="1" spc="10" dirty="0">
                <a:latin typeface="Tahoma"/>
                <a:cs typeface="Tahoma"/>
              </a:rPr>
              <a:t>2+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56" name="object 56"/>
          <p:cNvSpPr txBox="1"/>
          <p:nvPr/>
        </p:nvSpPr>
        <p:spPr>
          <a:xfrm>
            <a:off x="5622163" y="329565"/>
            <a:ext cx="110045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mlexan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x</a:t>
            </a:r>
            <a:endParaRPr sz="1600">
              <a:latin typeface="Arial"/>
              <a:cs typeface="Arial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1624075" y="3733800"/>
            <a:ext cx="5567680" cy="2895600"/>
          </a:xfrm>
          <a:custGeom>
            <a:avLst/>
            <a:gdLst/>
            <a:ahLst/>
            <a:cxnLst/>
            <a:rect l="l" t="t" r="r" b="b"/>
            <a:pathLst>
              <a:path w="5567680" h="2895600">
                <a:moveTo>
                  <a:pt x="0" y="2895600"/>
                </a:moveTo>
                <a:lnTo>
                  <a:pt x="5567680" y="2895600"/>
                </a:lnTo>
                <a:lnTo>
                  <a:pt x="5567680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1624075" y="3733800"/>
            <a:ext cx="5567680" cy="2895600"/>
          </a:xfrm>
          <a:custGeom>
            <a:avLst/>
            <a:gdLst/>
            <a:ahLst/>
            <a:cxnLst/>
            <a:rect l="l" t="t" r="r" b="b"/>
            <a:pathLst>
              <a:path w="5567680" h="2895600">
                <a:moveTo>
                  <a:pt x="0" y="2895600"/>
                </a:moveTo>
                <a:lnTo>
                  <a:pt x="5567680" y="2895600"/>
                </a:lnTo>
                <a:lnTo>
                  <a:pt x="5567680" y="0"/>
                </a:lnTo>
                <a:lnTo>
                  <a:pt x="0" y="0"/>
                </a:lnTo>
                <a:lnTo>
                  <a:pt x="0" y="28956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4971669" y="5424423"/>
            <a:ext cx="99060" cy="269240"/>
          </a:xfrm>
          <a:custGeom>
            <a:avLst/>
            <a:gdLst/>
            <a:ahLst/>
            <a:cxnLst/>
            <a:rect l="l" t="t" r="r" b="b"/>
            <a:pathLst>
              <a:path w="99060" h="269239">
                <a:moveTo>
                  <a:pt x="98551" y="0"/>
                </a:moveTo>
                <a:lnTo>
                  <a:pt x="0" y="79120"/>
                </a:lnTo>
                <a:lnTo>
                  <a:pt x="0" y="269201"/>
                </a:lnTo>
                <a:lnTo>
                  <a:pt x="98551" y="188429"/>
                </a:lnTo>
                <a:lnTo>
                  <a:pt x="98551" y="0"/>
                </a:lnTo>
                <a:close/>
              </a:path>
            </a:pathLst>
          </a:custGeom>
          <a:solidFill>
            <a:srgbClr val="2CB4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402584" y="5424423"/>
            <a:ext cx="1668145" cy="79375"/>
          </a:xfrm>
          <a:custGeom>
            <a:avLst/>
            <a:gdLst/>
            <a:ahLst/>
            <a:cxnLst/>
            <a:rect l="l" t="t" r="r" b="b"/>
            <a:pathLst>
              <a:path w="1668145" h="79375">
                <a:moveTo>
                  <a:pt x="1667637" y="0"/>
                </a:moveTo>
                <a:lnTo>
                  <a:pt x="98551" y="0"/>
                </a:lnTo>
                <a:lnTo>
                  <a:pt x="0" y="79120"/>
                </a:lnTo>
                <a:lnTo>
                  <a:pt x="1569085" y="79120"/>
                </a:lnTo>
                <a:lnTo>
                  <a:pt x="1667637" y="0"/>
                </a:lnTo>
                <a:close/>
              </a:path>
            </a:pathLst>
          </a:custGeom>
          <a:solidFill>
            <a:srgbClr val="1E7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402584" y="5503557"/>
            <a:ext cx="1569085" cy="190500"/>
          </a:xfrm>
          <a:custGeom>
            <a:avLst/>
            <a:gdLst/>
            <a:ahLst/>
            <a:cxnLst/>
            <a:rect l="l" t="t" r="r" b="b"/>
            <a:pathLst>
              <a:path w="1569085" h="190500">
                <a:moveTo>
                  <a:pt x="0" y="190068"/>
                </a:moveTo>
                <a:lnTo>
                  <a:pt x="1569085" y="190068"/>
                </a:lnTo>
                <a:lnTo>
                  <a:pt x="1569085" y="0"/>
                </a:lnTo>
                <a:lnTo>
                  <a:pt x="0" y="0"/>
                </a:lnTo>
                <a:lnTo>
                  <a:pt x="0" y="190068"/>
                </a:lnTo>
                <a:close/>
              </a:path>
            </a:pathLst>
          </a:custGeom>
          <a:solidFill>
            <a:srgbClr val="279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395470" y="4738751"/>
            <a:ext cx="99060" cy="675640"/>
          </a:xfrm>
          <a:custGeom>
            <a:avLst/>
            <a:gdLst/>
            <a:ahLst/>
            <a:cxnLst/>
            <a:rect l="l" t="t" r="r" b="b"/>
            <a:pathLst>
              <a:path w="99060" h="675639">
                <a:moveTo>
                  <a:pt x="98678" y="0"/>
                </a:moveTo>
                <a:lnTo>
                  <a:pt x="0" y="70104"/>
                </a:lnTo>
                <a:lnTo>
                  <a:pt x="0" y="675259"/>
                </a:lnTo>
                <a:lnTo>
                  <a:pt x="98678" y="605282"/>
                </a:lnTo>
                <a:lnTo>
                  <a:pt x="98678" y="0"/>
                </a:lnTo>
                <a:close/>
              </a:path>
            </a:pathLst>
          </a:custGeom>
          <a:solidFill>
            <a:srgbClr val="E0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030345" y="4738751"/>
            <a:ext cx="464184" cy="70485"/>
          </a:xfrm>
          <a:custGeom>
            <a:avLst/>
            <a:gdLst/>
            <a:ahLst/>
            <a:cxnLst/>
            <a:rect l="l" t="t" r="r" b="b"/>
            <a:pathLst>
              <a:path w="464185" h="70485">
                <a:moveTo>
                  <a:pt x="463803" y="0"/>
                </a:moveTo>
                <a:lnTo>
                  <a:pt x="98805" y="0"/>
                </a:lnTo>
                <a:lnTo>
                  <a:pt x="0" y="70104"/>
                </a:lnTo>
                <a:lnTo>
                  <a:pt x="365125" y="70104"/>
                </a:lnTo>
                <a:lnTo>
                  <a:pt x="463803" y="0"/>
                </a:lnTo>
                <a:close/>
              </a:path>
            </a:pathLst>
          </a:custGeom>
          <a:solidFill>
            <a:srgbClr val="97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030345" y="4808740"/>
            <a:ext cx="365125" cy="605790"/>
          </a:xfrm>
          <a:custGeom>
            <a:avLst/>
            <a:gdLst/>
            <a:ahLst/>
            <a:cxnLst/>
            <a:rect l="l" t="t" r="r" b="b"/>
            <a:pathLst>
              <a:path w="365125" h="605789">
                <a:moveTo>
                  <a:pt x="0" y="605269"/>
                </a:moveTo>
                <a:lnTo>
                  <a:pt x="365086" y="605269"/>
                </a:lnTo>
                <a:lnTo>
                  <a:pt x="365086" y="0"/>
                </a:lnTo>
                <a:lnTo>
                  <a:pt x="0" y="0"/>
                </a:lnTo>
                <a:lnTo>
                  <a:pt x="0" y="605269"/>
                </a:lnTo>
                <a:close/>
              </a:path>
            </a:pathLst>
          </a:custGeom>
          <a:solidFill>
            <a:srgbClr val="C4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569459" y="3827907"/>
            <a:ext cx="99060" cy="391795"/>
          </a:xfrm>
          <a:custGeom>
            <a:avLst/>
            <a:gdLst/>
            <a:ahLst/>
            <a:cxnLst/>
            <a:rect l="l" t="t" r="r" b="b"/>
            <a:pathLst>
              <a:path w="99060" h="391795">
                <a:moveTo>
                  <a:pt x="98678" y="0"/>
                </a:moveTo>
                <a:lnTo>
                  <a:pt x="0" y="72263"/>
                </a:lnTo>
                <a:lnTo>
                  <a:pt x="0" y="391414"/>
                </a:lnTo>
                <a:lnTo>
                  <a:pt x="98678" y="317754"/>
                </a:lnTo>
                <a:lnTo>
                  <a:pt x="98678" y="0"/>
                </a:lnTo>
                <a:close/>
              </a:path>
            </a:pathLst>
          </a:custGeom>
          <a:solidFill>
            <a:srgbClr val="00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837432" y="3827907"/>
            <a:ext cx="831215" cy="72390"/>
          </a:xfrm>
          <a:custGeom>
            <a:avLst/>
            <a:gdLst/>
            <a:ahLst/>
            <a:cxnLst/>
            <a:rect l="l" t="t" r="r" b="b"/>
            <a:pathLst>
              <a:path w="831214" h="72389">
                <a:moveTo>
                  <a:pt x="830706" y="0"/>
                </a:moveTo>
                <a:lnTo>
                  <a:pt x="99694" y="0"/>
                </a:lnTo>
                <a:lnTo>
                  <a:pt x="0" y="72263"/>
                </a:lnTo>
                <a:lnTo>
                  <a:pt x="732027" y="72263"/>
                </a:lnTo>
                <a:lnTo>
                  <a:pt x="830706" y="0"/>
                </a:lnTo>
                <a:close/>
              </a:path>
            </a:pathLst>
          </a:custGeom>
          <a:solidFill>
            <a:srgbClr val="007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837432" y="3900157"/>
            <a:ext cx="732155" cy="319405"/>
          </a:xfrm>
          <a:custGeom>
            <a:avLst/>
            <a:gdLst/>
            <a:ahLst/>
            <a:cxnLst/>
            <a:rect l="l" t="t" r="r" b="b"/>
            <a:pathLst>
              <a:path w="732154" h="319404">
                <a:moveTo>
                  <a:pt x="0" y="319163"/>
                </a:moveTo>
                <a:lnTo>
                  <a:pt x="732040" y="319163"/>
                </a:lnTo>
                <a:lnTo>
                  <a:pt x="732040" y="0"/>
                </a:lnTo>
                <a:lnTo>
                  <a:pt x="0" y="0"/>
                </a:lnTo>
                <a:lnTo>
                  <a:pt x="0" y="319163"/>
                </a:lnTo>
                <a:close/>
              </a:path>
            </a:pathLst>
          </a:custGeom>
          <a:solidFill>
            <a:srgbClr val="009C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553077" y="4382642"/>
            <a:ext cx="99060" cy="415290"/>
          </a:xfrm>
          <a:custGeom>
            <a:avLst/>
            <a:gdLst/>
            <a:ahLst/>
            <a:cxnLst/>
            <a:rect l="l" t="t" r="r" b="b"/>
            <a:pathLst>
              <a:path w="99060" h="415289">
                <a:moveTo>
                  <a:pt x="98678" y="0"/>
                </a:moveTo>
                <a:lnTo>
                  <a:pt x="0" y="78104"/>
                </a:lnTo>
                <a:lnTo>
                  <a:pt x="0" y="414908"/>
                </a:lnTo>
                <a:lnTo>
                  <a:pt x="98678" y="336803"/>
                </a:lnTo>
                <a:lnTo>
                  <a:pt x="98678" y="0"/>
                </a:lnTo>
                <a:close/>
              </a:path>
            </a:pathLst>
          </a:custGeom>
          <a:solidFill>
            <a:srgbClr val="00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821048" y="4382642"/>
            <a:ext cx="831215" cy="78105"/>
          </a:xfrm>
          <a:custGeom>
            <a:avLst/>
            <a:gdLst/>
            <a:ahLst/>
            <a:cxnLst/>
            <a:rect l="l" t="t" r="r" b="b"/>
            <a:pathLst>
              <a:path w="831214" h="78104">
                <a:moveTo>
                  <a:pt x="830706" y="0"/>
                </a:moveTo>
                <a:lnTo>
                  <a:pt x="99567" y="0"/>
                </a:lnTo>
                <a:lnTo>
                  <a:pt x="0" y="78104"/>
                </a:lnTo>
                <a:lnTo>
                  <a:pt x="732027" y="78104"/>
                </a:lnTo>
                <a:lnTo>
                  <a:pt x="830706" y="0"/>
                </a:lnTo>
                <a:close/>
              </a:path>
            </a:pathLst>
          </a:custGeom>
          <a:solidFill>
            <a:srgbClr val="00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821048" y="4460722"/>
            <a:ext cx="732155" cy="337185"/>
          </a:xfrm>
          <a:custGeom>
            <a:avLst/>
            <a:gdLst/>
            <a:ahLst/>
            <a:cxnLst/>
            <a:rect l="l" t="t" r="r" b="b"/>
            <a:pathLst>
              <a:path w="732154" h="337185">
                <a:moveTo>
                  <a:pt x="0" y="336829"/>
                </a:moveTo>
                <a:lnTo>
                  <a:pt x="732040" y="336829"/>
                </a:lnTo>
                <a:lnTo>
                  <a:pt x="732040" y="0"/>
                </a:lnTo>
                <a:lnTo>
                  <a:pt x="0" y="0"/>
                </a:lnTo>
                <a:lnTo>
                  <a:pt x="0" y="336829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93108" y="4111878"/>
            <a:ext cx="96520" cy="375285"/>
          </a:xfrm>
          <a:custGeom>
            <a:avLst/>
            <a:gdLst/>
            <a:ahLst/>
            <a:cxnLst/>
            <a:rect l="l" t="t" r="r" b="b"/>
            <a:pathLst>
              <a:path w="96520" h="375285">
                <a:moveTo>
                  <a:pt x="96519" y="0"/>
                </a:moveTo>
                <a:lnTo>
                  <a:pt x="0" y="70485"/>
                </a:lnTo>
                <a:lnTo>
                  <a:pt x="0" y="375285"/>
                </a:lnTo>
                <a:lnTo>
                  <a:pt x="96519" y="304800"/>
                </a:lnTo>
                <a:lnTo>
                  <a:pt x="96519" y="0"/>
                </a:lnTo>
                <a:close/>
              </a:path>
            </a:pathLst>
          </a:custGeom>
          <a:solidFill>
            <a:srgbClr val="E0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187825" y="4111878"/>
            <a:ext cx="201930" cy="70485"/>
          </a:xfrm>
          <a:custGeom>
            <a:avLst/>
            <a:gdLst/>
            <a:ahLst/>
            <a:cxnLst/>
            <a:rect l="l" t="t" r="r" b="b"/>
            <a:pathLst>
              <a:path w="201929" h="70485">
                <a:moveTo>
                  <a:pt x="201802" y="0"/>
                </a:moveTo>
                <a:lnTo>
                  <a:pt x="97536" y="0"/>
                </a:lnTo>
                <a:lnTo>
                  <a:pt x="0" y="70485"/>
                </a:lnTo>
                <a:lnTo>
                  <a:pt x="105283" y="70485"/>
                </a:lnTo>
                <a:lnTo>
                  <a:pt x="201802" y="0"/>
                </a:lnTo>
                <a:close/>
              </a:path>
            </a:pathLst>
          </a:custGeom>
          <a:solidFill>
            <a:srgbClr val="97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187825" y="4341495"/>
            <a:ext cx="105410" cy="146050"/>
          </a:xfrm>
          <a:custGeom>
            <a:avLst/>
            <a:gdLst/>
            <a:ahLst/>
            <a:cxnLst/>
            <a:rect l="l" t="t" r="r" b="b"/>
            <a:pathLst>
              <a:path w="105410" h="146050">
                <a:moveTo>
                  <a:pt x="0" y="145668"/>
                </a:moveTo>
                <a:lnTo>
                  <a:pt x="105182" y="145668"/>
                </a:lnTo>
                <a:lnTo>
                  <a:pt x="105182" y="0"/>
                </a:lnTo>
                <a:lnTo>
                  <a:pt x="0" y="0"/>
                </a:lnTo>
                <a:lnTo>
                  <a:pt x="0" y="145668"/>
                </a:lnTo>
                <a:close/>
              </a:path>
            </a:pathLst>
          </a:custGeom>
          <a:solidFill>
            <a:srgbClr val="C4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187304" y="5124208"/>
            <a:ext cx="1936127" cy="18413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2043810" y="5124208"/>
            <a:ext cx="1777238" cy="184137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2043810" y="5124221"/>
            <a:ext cx="4081779" cy="185420"/>
          </a:xfrm>
          <a:custGeom>
            <a:avLst/>
            <a:gdLst/>
            <a:ahLst/>
            <a:cxnLst/>
            <a:rect l="l" t="t" r="r" b="b"/>
            <a:pathLst>
              <a:path w="4081779" h="185420">
                <a:moveTo>
                  <a:pt x="0" y="185394"/>
                </a:moveTo>
                <a:lnTo>
                  <a:pt x="4081526" y="185394"/>
                </a:lnTo>
                <a:lnTo>
                  <a:pt x="4081526" y="0"/>
                </a:lnTo>
                <a:lnTo>
                  <a:pt x="0" y="0"/>
                </a:lnTo>
                <a:lnTo>
                  <a:pt x="0" y="185394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62094" y="5595048"/>
            <a:ext cx="98425" cy="276860"/>
          </a:xfrm>
          <a:custGeom>
            <a:avLst/>
            <a:gdLst/>
            <a:ahLst/>
            <a:cxnLst/>
            <a:rect l="l" t="t" r="r" b="b"/>
            <a:pathLst>
              <a:path w="98425" h="276860">
                <a:moveTo>
                  <a:pt x="98425" y="0"/>
                </a:moveTo>
                <a:lnTo>
                  <a:pt x="0" y="81838"/>
                </a:lnTo>
                <a:lnTo>
                  <a:pt x="0" y="276605"/>
                </a:lnTo>
                <a:lnTo>
                  <a:pt x="98425" y="193141"/>
                </a:lnTo>
                <a:lnTo>
                  <a:pt x="98425" y="0"/>
                </a:lnTo>
                <a:close/>
              </a:path>
            </a:pathLst>
          </a:custGeom>
          <a:solidFill>
            <a:srgbClr val="2CB4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193288" y="5595048"/>
            <a:ext cx="1467485" cy="81915"/>
          </a:xfrm>
          <a:custGeom>
            <a:avLst/>
            <a:gdLst/>
            <a:ahLst/>
            <a:cxnLst/>
            <a:rect l="l" t="t" r="r" b="b"/>
            <a:pathLst>
              <a:path w="1467485" h="81914">
                <a:moveTo>
                  <a:pt x="1467231" y="0"/>
                </a:moveTo>
                <a:lnTo>
                  <a:pt x="98551" y="0"/>
                </a:lnTo>
                <a:lnTo>
                  <a:pt x="0" y="81838"/>
                </a:lnTo>
                <a:lnTo>
                  <a:pt x="1368806" y="81838"/>
                </a:lnTo>
                <a:lnTo>
                  <a:pt x="1467231" y="0"/>
                </a:lnTo>
                <a:close/>
              </a:path>
            </a:pathLst>
          </a:custGeom>
          <a:solidFill>
            <a:srgbClr val="1E791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193288" y="5676874"/>
            <a:ext cx="1369060" cy="194945"/>
          </a:xfrm>
          <a:custGeom>
            <a:avLst/>
            <a:gdLst/>
            <a:ahLst/>
            <a:cxnLst/>
            <a:rect l="l" t="t" r="r" b="b"/>
            <a:pathLst>
              <a:path w="1369060" h="194945">
                <a:moveTo>
                  <a:pt x="0" y="194779"/>
                </a:moveTo>
                <a:lnTo>
                  <a:pt x="1368678" y="194779"/>
                </a:lnTo>
                <a:lnTo>
                  <a:pt x="1368678" y="0"/>
                </a:lnTo>
                <a:lnTo>
                  <a:pt x="0" y="0"/>
                </a:lnTo>
                <a:lnTo>
                  <a:pt x="0" y="194779"/>
                </a:lnTo>
                <a:close/>
              </a:path>
            </a:pathLst>
          </a:custGeom>
          <a:solidFill>
            <a:srgbClr val="279C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4187316" y="4910835"/>
            <a:ext cx="97790" cy="680085"/>
          </a:xfrm>
          <a:custGeom>
            <a:avLst/>
            <a:gdLst/>
            <a:ahLst/>
            <a:cxnLst/>
            <a:rect l="l" t="t" r="r" b="b"/>
            <a:pathLst>
              <a:path w="97789" h="680085">
                <a:moveTo>
                  <a:pt x="97662" y="0"/>
                </a:moveTo>
                <a:lnTo>
                  <a:pt x="0" y="70612"/>
                </a:lnTo>
                <a:lnTo>
                  <a:pt x="0" y="679792"/>
                </a:lnTo>
                <a:lnTo>
                  <a:pt x="97662" y="609219"/>
                </a:lnTo>
                <a:lnTo>
                  <a:pt x="97662" y="0"/>
                </a:lnTo>
                <a:close/>
              </a:path>
            </a:pathLst>
          </a:custGeom>
          <a:solidFill>
            <a:srgbClr val="E0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821048" y="4910835"/>
            <a:ext cx="464184" cy="71120"/>
          </a:xfrm>
          <a:custGeom>
            <a:avLst/>
            <a:gdLst/>
            <a:ahLst/>
            <a:cxnLst/>
            <a:rect l="l" t="t" r="r" b="b"/>
            <a:pathLst>
              <a:path w="464185" h="71120">
                <a:moveTo>
                  <a:pt x="463930" y="0"/>
                </a:moveTo>
                <a:lnTo>
                  <a:pt x="99567" y="0"/>
                </a:lnTo>
                <a:lnTo>
                  <a:pt x="0" y="70612"/>
                </a:lnTo>
                <a:lnTo>
                  <a:pt x="366267" y="70612"/>
                </a:lnTo>
                <a:lnTo>
                  <a:pt x="463930" y="0"/>
                </a:lnTo>
                <a:close/>
              </a:path>
            </a:pathLst>
          </a:custGeom>
          <a:solidFill>
            <a:srgbClr val="97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821048" y="5024120"/>
            <a:ext cx="366395" cy="567055"/>
          </a:xfrm>
          <a:custGeom>
            <a:avLst/>
            <a:gdLst/>
            <a:ahLst/>
            <a:cxnLst/>
            <a:rect l="l" t="t" r="r" b="b"/>
            <a:pathLst>
              <a:path w="366395" h="567054">
                <a:moveTo>
                  <a:pt x="0" y="566508"/>
                </a:moveTo>
                <a:lnTo>
                  <a:pt x="366255" y="566508"/>
                </a:lnTo>
                <a:lnTo>
                  <a:pt x="366255" y="0"/>
                </a:lnTo>
                <a:lnTo>
                  <a:pt x="0" y="0"/>
                </a:lnTo>
                <a:lnTo>
                  <a:pt x="0" y="566508"/>
                </a:lnTo>
                <a:close/>
              </a:path>
            </a:pathLst>
          </a:custGeom>
          <a:solidFill>
            <a:srgbClr val="C4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4344542" y="4582795"/>
            <a:ext cx="97155" cy="441325"/>
          </a:xfrm>
          <a:custGeom>
            <a:avLst/>
            <a:gdLst/>
            <a:ahLst/>
            <a:cxnLst/>
            <a:rect l="l" t="t" r="r" b="b"/>
            <a:pathLst>
              <a:path w="97154" h="441325">
                <a:moveTo>
                  <a:pt x="96647" y="0"/>
                </a:moveTo>
                <a:lnTo>
                  <a:pt x="0" y="83057"/>
                </a:lnTo>
                <a:lnTo>
                  <a:pt x="0" y="441324"/>
                </a:lnTo>
                <a:lnTo>
                  <a:pt x="96647" y="358266"/>
                </a:lnTo>
                <a:lnTo>
                  <a:pt x="96647" y="0"/>
                </a:lnTo>
                <a:close/>
              </a:path>
            </a:pathLst>
          </a:custGeom>
          <a:solidFill>
            <a:srgbClr val="00B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11879" y="4582795"/>
            <a:ext cx="829310" cy="83185"/>
          </a:xfrm>
          <a:custGeom>
            <a:avLst/>
            <a:gdLst/>
            <a:ahLst/>
            <a:cxnLst/>
            <a:rect l="l" t="t" r="r" b="b"/>
            <a:pathLst>
              <a:path w="829310" h="83185">
                <a:moveTo>
                  <a:pt x="829310" y="0"/>
                </a:moveTo>
                <a:lnTo>
                  <a:pt x="98552" y="0"/>
                </a:lnTo>
                <a:lnTo>
                  <a:pt x="0" y="83057"/>
                </a:lnTo>
                <a:lnTo>
                  <a:pt x="732663" y="83057"/>
                </a:lnTo>
                <a:lnTo>
                  <a:pt x="829310" y="0"/>
                </a:lnTo>
                <a:close/>
              </a:path>
            </a:pathLst>
          </a:custGeom>
          <a:solidFill>
            <a:srgbClr val="0079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11879" y="4665789"/>
            <a:ext cx="732790" cy="358775"/>
          </a:xfrm>
          <a:custGeom>
            <a:avLst/>
            <a:gdLst/>
            <a:ahLst/>
            <a:cxnLst/>
            <a:rect l="l" t="t" r="r" b="b"/>
            <a:pathLst>
              <a:path w="732789" h="358775">
                <a:moveTo>
                  <a:pt x="0" y="358330"/>
                </a:moveTo>
                <a:lnTo>
                  <a:pt x="732739" y="358330"/>
                </a:lnTo>
                <a:lnTo>
                  <a:pt x="732739" y="0"/>
                </a:lnTo>
                <a:lnTo>
                  <a:pt x="0" y="0"/>
                </a:lnTo>
                <a:lnTo>
                  <a:pt x="0" y="358330"/>
                </a:lnTo>
                <a:close/>
              </a:path>
            </a:pathLst>
          </a:custGeom>
          <a:solidFill>
            <a:srgbClr val="009C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 txBox="1"/>
          <p:nvPr/>
        </p:nvSpPr>
        <p:spPr>
          <a:xfrm>
            <a:off x="3018535" y="4732020"/>
            <a:ext cx="4308475" cy="11455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12494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D3</a:t>
            </a:r>
            <a:endParaRPr sz="1800">
              <a:latin typeface="Times New Roman"/>
              <a:cs typeface="Times New Roman"/>
            </a:endParaRPr>
          </a:p>
          <a:p>
            <a:pPr marL="3212465">
              <a:lnSpc>
                <a:spcPct val="100000"/>
              </a:lnSpc>
              <a:spcBef>
                <a:spcPts val="560"/>
              </a:spcBef>
            </a:pPr>
            <a:r>
              <a:rPr sz="1600" b="1" spc="-10" dirty="0">
                <a:solidFill>
                  <a:srgbClr val="FFFFFF"/>
                </a:solidFill>
                <a:latin typeface="Tahoma"/>
                <a:cs typeface="Tahoma"/>
              </a:rPr>
              <a:t>Memb</a:t>
            </a:r>
            <a:r>
              <a:rPr sz="1600" b="1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600" b="1" spc="-5" dirty="0">
                <a:solidFill>
                  <a:srgbClr val="FFFFFF"/>
                </a:solidFill>
                <a:latin typeface="Tahoma"/>
                <a:cs typeface="Tahoma"/>
              </a:rPr>
              <a:t>ane</a:t>
            </a:r>
            <a:endParaRPr sz="1600">
              <a:latin typeface="Tahoma"/>
              <a:cs typeface="Tahoma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sz="19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00"/>
                </a:solidFill>
                <a:latin typeface="Tahoma"/>
                <a:cs typeface="Tahoma"/>
              </a:rPr>
              <a:t>C</a:t>
            </a:r>
            <a:r>
              <a:rPr sz="1600" b="1" dirty="0">
                <a:solidFill>
                  <a:srgbClr val="FFFF00"/>
                </a:solidFill>
                <a:latin typeface="Tahoma"/>
                <a:cs typeface="Tahoma"/>
              </a:rPr>
              <a:t>y</a:t>
            </a:r>
            <a:r>
              <a:rPr sz="1600" b="1" spc="-5" dirty="0">
                <a:solidFill>
                  <a:srgbClr val="FFFF00"/>
                </a:solidFill>
                <a:latin typeface="Tahoma"/>
                <a:cs typeface="Tahoma"/>
              </a:rPr>
              <a:t>toplas</a:t>
            </a:r>
            <a:r>
              <a:rPr sz="1600" b="1" spc="-515" dirty="0">
                <a:solidFill>
                  <a:srgbClr val="FFFF00"/>
                </a:solidFill>
                <a:latin typeface="Tahoma"/>
                <a:cs typeface="Tahoma"/>
              </a:rPr>
              <a:t>m</a:t>
            </a:r>
            <a:r>
              <a:rPr sz="2400" b="1" spc="-1064" baseline="-3472" dirty="0">
                <a:solidFill>
                  <a:srgbClr val="FFFF00"/>
                </a:solidFill>
                <a:latin typeface="Tahoma"/>
                <a:cs typeface="Tahoma"/>
              </a:rPr>
              <a:t>D</a:t>
            </a:r>
            <a:r>
              <a:rPr sz="1600" b="1" spc="-15" dirty="0">
                <a:solidFill>
                  <a:srgbClr val="FFFF00"/>
                </a:solidFill>
                <a:latin typeface="Tahoma"/>
                <a:cs typeface="Tahoma"/>
              </a:rPr>
              <a:t>i</a:t>
            </a:r>
            <a:r>
              <a:rPr sz="1600" b="1" spc="-620" dirty="0">
                <a:solidFill>
                  <a:srgbClr val="FFFF00"/>
                </a:solidFill>
                <a:latin typeface="Tahoma"/>
                <a:cs typeface="Tahoma"/>
              </a:rPr>
              <a:t>c</a:t>
            </a:r>
            <a:r>
              <a:rPr sz="2400" b="1" spc="-15" baseline="-3472" dirty="0">
                <a:solidFill>
                  <a:srgbClr val="FFFF00"/>
                </a:solidFill>
                <a:latin typeface="Tahoma"/>
                <a:cs typeface="Tahoma"/>
              </a:rPr>
              <a:t>om</a:t>
            </a:r>
            <a:r>
              <a:rPr sz="2400" b="1" baseline="-3472" dirty="0">
                <a:solidFill>
                  <a:srgbClr val="FFFF00"/>
                </a:solidFill>
                <a:latin typeface="Tahoma"/>
                <a:cs typeface="Tahoma"/>
              </a:rPr>
              <a:t>a</a:t>
            </a:r>
            <a:r>
              <a:rPr sz="2400" b="1" spc="-7" baseline="-3472" dirty="0">
                <a:solidFill>
                  <a:srgbClr val="FFFF00"/>
                </a:solidFill>
                <a:latin typeface="Tahoma"/>
                <a:cs typeface="Tahoma"/>
              </a:rPr>
              <a:t>in</a:t>
            </a:r>
            <a:endParaRPr sz="2400" baseline="-3472">
              <a:latin typeface="Tahoma"/>
              <a:cs typeface="Tahoma"/>
            </a:endParaRPr>
          </a:p>
        </p:txBody>
      </p:sp>
      <p:sp>
        <p:nvSpPr>
          <p:cNvPr id="87" name="object 87"/>
          <p:cNvSpPr/>
          <p:nvPr/>
        </p:nvSpPr>
        <p:spPr>
          <a:xfrm>
            <a:off x="4083050" y="4238497"/>
            <a:ext cx="99060" cy="444500"/>
          </a:xfrm>
          <a:custGeom>
            <a:avLst/>
            <a:gdLst/>
            <a:ahLst/>
            <a:cxnLst/>
            <a:rect l="l" t="t" r="r" b="b"/>
            <a:pathLst>
              <a:path w="99060" h="444500">
                <a:moveTo>
                  <a:pt x="98551" y="0"/>
                </a:moveTo>
                <a:lnTo>
                  <a:pt x="0" y="73913"/>
                </a:lnTo>
                <a:lnTo>
                  <a:pt x="0" y="444372"/>
                </a:lnTo>
                <a:lnTo>
                  <a:pt x="98551" y="371094"/>
                </a:lnTo>
                <a:lnTo>
                  <a:pt x="98551" y="0"/>
                </a:lnTo>
                <a:close/>
              </a:path>
            </a:pathLst>
          </a:custGeom>
          <a:solidFill>
            <a:srgbClr val="E0E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978655" y="4238497"/>
            <a:ext cx="203200" cy="74295"/>
          </a:xfrm>
          <a:custGeom>
            <a:avLst/>
            <a:gdLst/>
            <a:ahLst/>
            <a:cxnLst/>
            <a:rect l="l" t="t" r="r" b="b"/>
            <a:pathLst>
              <a:path w="203200" h="74295">
                <a:moveTo>
                  <a:pt x="202946" y="0"/>
                </a:moveTo>
                <a:lnTo>
                  <a:pt x="98552" y="0"/>
                </a:lnTo>
                <a:lnTo>
                  <a:pt x="0" y="73913"/>
                </a:lnTo>
                <a:lnTo>
                  <a:pt x="104394" y="73913"/>
                </a:lnTo>
                <a:lnTo>
                  <a:pt x="202946" y="0"/>
                </a:lnTo>
                <a:close/>
              </a:path>
            </a:pathLst>
          </a:custGeom>
          <a:solidFill>
            <a:srgbClr val="9797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978655" y="4341495"/>
            <a:ext cx="104775" cy="341630"/>
          </a:xfrm>
          <a:custGeom>
            <a:avLst/>
            <a:gdLst/>
            <a:ahLst/>
            <a:cxnLst/>
            <a:rect l="l" t="t" r="r" b="b"/>
            <a:pathLst>
              <a:path w="104775" h="341629">
                <a:moveTo>
                  <a:pt x="0" y="341375"/>
                </a:moveTo>
                <a:lnTo>
                  <a:pt x="104369" y="341375"/>
                </a:lnTo>
                <a:lnTo>
                  <a:pt x="104369" y="0"/>
                </a:lnTo>
                <a:lnTo>
                  <a:pt x="0" y="0"/>
                </a:lnTo>
                <a:lnTo>
                  <a:pt x="0" y="341375"/>
                </a:lnTo>
                <a:close/>
              </a:path>
            </a:pathLst>
          </a:custGeom>
          <a:solidFill>
            <a:srgbClr val="C4C4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395596" y="3901566"/>
            <a:ext cx="99060" cy="440055"/>
          </a:xfrm>
          <a:custGeom>
            <a:avLst/>
            <a:gdLst/>
            <a:ahLst/>
            <a:cxnLst/>
            <a:rect l="l" t="t" r="r" b="b"/>
            <a:pathLst>
              <a:path w="99060" h="440054">
                <a:moveTo>
                  <a:pt x="98551" y="0"/>
                </a:moveTo>
                <a:lnTo>
                  <a:pt x="0" y="81025"/>
                </a:lnTo>
                <a:lnTo>
                  <a:pt x="0" y="439927"/>
                </a:lnTo>
                <a:lnTo>
                  <a:pt x="98551" y="357250"/>
                </a:lnTo>
                <a:lnTo>
                  <a:pt x="98551" y="0"/>
                </a:lnTo>
                <a:close/>
              </a:path>
            </a:pathLst>
          </a:custGeom>
          <a:solidFill>
            <a:srgbClr val="00B4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64711" y="3901566"/>
            <a:ext cx="829944" cy="81280"/>
          </a:xfrm>
          <a:custGeom>
            <a:avLst/>
            <a:gdLst/>
            <a:ahLst/>
            <a:cxnLst/>
            <a:rect l="l" t="t" r="r" b="b"/>
            <a:pathLst>
              <a:path w="829945" h="81279">
                <a:moveTo>
                  <a:pt x="829437" y="0"/>
                </a:moveTo>
                <a:lnTo>
                  <a:pt x="98678" y="0"/>
                </a:lnTo>
                <a:lnTo>
                  <a:pt x="0" y="81025"/>
                </a:lnTo>
                <a:lnTo>
                  <a:pt x="730885" y="81025"/>
                </a:lnTo>
                <a:lnTo>
                  <a:pt x="829437" y="0"/>
                </a:lnTo>
                <a:close/>
              </a:path>
            </a:pathLst>
          </a:custGeom>
          <a:solidFill>
            <a:srgbClr val="00795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3664711" y="3982580"/>
            <a:ext cx="730885" cy="359410"/>
          </a:xfrm>
          <a:custGeom>
            <a:avLst/>
            <a:gdLst/>
            <a:ahLst/>
            <a:cxnLst/>
            <a:rect l="l" t="t" r="r" b="b"/>
            <a:pathLst>
              <a:path w="730885" h="359410">
                <a:moveTo>
                  <a:pt x="0" y="358914"/>
                </a:moveTo>
                <a:lnTo>
                  <a:pt x="730808" y="358914"/>
                </a:lnTo>
                <a:lnTo>
                  <a:pt x="730808" y="0"/>
                </a:lnTo>
                <a:lnTo>
                  <a:pt x="0" y="0"/>
                </a:lnTo>
                <a:lnTo>
                  <a:pt x="0" y="358914"/>
                </a:lnTo>
                <a:close/>
              </a:path>
            </a:pathLst>
          </a:custGeom>
          <a:solidFill>
            <a:srgbClr val="009C7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 txBox="1"/>
          <p:nvPr/>
        </p:nvSpPr>
        <p:spPr>
          <a:xfrm>
            <a:off x="3971671" y="4059682"/>
            <a:ext cx="304165" cy="2863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D2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4" name="object 94"/>
          <p:cNvSpPr txBox="1"/>
          <p:nvPr/>
        </p:nvSpPr>
        <p:spPr>
          <a:xfrm>
            <a:off x="2206498" y="6119571"/>
            <a:ext cx="2162810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CC99"/>
                </a:solidFill>
                <a:latin typeface="Tahoma"/>
                <a:cs typeface="Tahoma"/>
              </a:rPr>
              <a:t>Au</a:t>
            </a:r>
            <a:r>
              <a:rPr sz="1600" b="1" spc="-15" dirty="0">
                <a:solidFill>
                  <a:srgbClr val="00CC99"/>
                </a:solidFill>
                <a:latin typeface="Tahoma"/>
                <a:cs typeface="Tahoma"/>
              </a:rPr>
              <a:t>t</a:t>
            </a:r>
            <a:r>
              <a:rPr sz="1600" b="1" spc="-10" dirty="0">
                <a:solidFill>
                  <a:srgbClr val="00CC99"/>
                </a:solidFill>
                <a:latin typeface="Tahoma"/>
                <a:cs typeface="Tahoma"/>
              </a:rPr>
              <a:t>ophosphor</a:t>
            </a:r>
            <a:r>
              <a:rPr sz="1600" b="1" spc="5" dirty="0">
                <a:solidFill>
                  <a:srgbClr val="00CC99"/>
                </a:solidFill>
                <a:latin typeface="Tahoma"/>
                <a:cs typeface="Tahoma"/>
              </a:rPr>
              <a:t>y</a:t>
            </a:r>
            <a:r>
              <a:rPr sz="1600" b="1" spc="-5" dirty="0">
                <a:solidFill>
                  <a:srgbClr val="00CC99"/>
                </a:solidFill>
                <a:latin typeface="Tahoma"/>
                <a:cs typeface="Tahoma"/>
              </a:rPr>
              <a:t>la</a:t>
            </a:r>
            <a:r>
              <a:rPr sz="1600" b="1" dirty="0">
                <a:solidFill>
                  <a:srgbClr val="00CC99"/>
                </a:solidFill>
                <a:latin typeface="Tahoma"/>
                <a:cs typeface="Tahoma"/>
              </a:rPr>
              <a:t>t</a:t>
            </a:r>
            <a:r>
              <a:rPr sz="1600" b="1" spc="-5" dirty="0">
                <a:solidFill>
                  <a:srgbClr val="00CC99"/>
                </a:solidFill>
                <a:latin typeface="Tahoma"/>
                <a:cs typeface="Tahoma"/>
              </a:rPr>
              <a:t>ion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5" name="object 95"/>
          <p:cNvSpPr txBox="1"/>
          <p:nvPr/>
        </p:nvSpPr>
        <p:spPr>
          <a:xfrm>
            <a:off x="5440426" y="6119571"/>
            <a:ext cx="1736725" cy="2508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00CC99"/>
                </a:solidFill>
                <a:latin typeface="Tahoma"/>
                <a:cs typeface="Tahoma"/>
              </a:rPr>
              <a:t>Cel</a:t>
            </a:r>
            <a:r>
              <a:rPr sz="1600" b="1" spc="-5" dirty="0">
                <a:solidFill>
                  <a:srgbClr val="00CC99"/>
                </a:solidFill>
                <a:latin typeface="Tahoma"/>
                <a:cs typeface="Tahoma"/>
              </a:rPr>
              <a:t>l</a:t>
            </a:r>
            <a:r>
              <a:rPr sz="1600" b="1" spc="25" dirty="0">
                <a:solidFill>
                  <a:srgbClr val="00CC99"/>
                </a:solidFill>
                <a:latin typeface="Tahoma"/>
                <a:cs typeface="Tahoma"/>
              </a:rPr>
              <a:t> </a:t>
            </a:r>
            <a:r>
              <a:rPr sz="1600" b="1" spc="-10" dirty="0">
                <a:solidFill>
                  <a:srgbClr val="00CC99"/>
                </a:solidFill>
                <a:latin typeface="Tahoma"/>
                <a:cs typeface="Tahoma"/>
              </a:rPr>
              <a:t>p</a:t>
            </a:r>
            <a:r>
              <a:rPr sz="1600" b="1" dirty="0">
                <a:solidFill>
                  <a:srgbClr val="00CC99"/>
                </a:solidFill>
                <a:latin typeface="Tahoma"/>
                <a:cs typeface="Tahoma"/>
              </a:rPr>
              <a:t>r</a:t>
            </a:r>
            <a:r>
              <a:rPr sz="1600" b="1" spc="-10" dirty="0">
                <a:solidFill>
                  <a:srgbClr val="00CC99"/>
                </a:solidFill>
                <a:latin typeface="Tahoma"/>
                <a:cs typeface="Tahoma"/>
              </a:rPr>
              <a:t>olifer</a:t>
            </a:r>
            <a:r>
              <a:rPr sz="1600" b="1" dirty="0">
                <a:solidFill>
                  <a:srgbClr val="00CC99"/>
                </a:solidFill>
                <a:latin typeface="Tahoma"/>
                <a:cs typeface="Tahoma"/>
              </a:rPr>
              <a:t>a</a:t>
            </a:r>
            <a:r>
              <a:rPr sz="1600" b="1" spc="-5" dirty="0">
                <a:solidFill>
                  <a:srgbClr val="00CC99"/>
                </a:solidFill>
                <a:latin typeface="Tahoma"/>
                <a:cs typeface="Tahoma"/>
              </a:rPr>
              <a:t>t</a:t>
            </a:r>
            <a:r>
              <a:rPr sz="1600" b="1" spc="-15" dirty="0">
                <a:solidFill>
                  <a:srgbClr val="00CC99"/>
                </a:solidFill>
                <a:latin typeface="Tahoma"/>
                <a:cs typeface="Tahoma"/>
              </a:rPr>
              <a:t>i</a:t>
            </a:r>
            <a:r>
              <a:rPr sz="1600" b="1" spc="-10" dirty="0">
                <a:solidFill>
                  <a:srgbClr val="00CC99"/>
                </a:solidFill>
                <a:latin typeface="Tahoma"/>
                <a:cs typeface="Tahoma"/>
              </a:rPr>
              <a:t>on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96" name="object 96"/>
          <p:cNvSpPr/>
          <p:nvPr/>
        </p:nvSpPr>
        <p:spPr>
          <a:xfrm>
            <a:off x="4321555" y="6297815"/>
            <a:ext cx="216535" cy="1270"/>
          </a:xfrm>
          <a:custGeom>
            <a:avLst/>
            <a:gdLst/>
            <a:ahLst/>
            <a:cxnLst/>
            <a:rect l="l" t="t" r="r" b="b"/>
            <a:pathLst>
              <a:path w="216535" h="1270">
                <a:moveTo>
                  <a:pt x="0" y="0"/>
                </a:moveTo>
                <a:lnTo>
                  <a:pt x="216408" y="1269"/>
                </a:lnTo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4534027" y="6257150"/>
            <a:ext cx="64769" cy="84455"/>
          </a:xfrm>
          <a:custGeom>
            <a:avLst/>
            <a:gdLst/>
            <a:ahLst/>
            <a:cxnLst/>
            <a:rect l="l" t="t" r="r" b="b"/>
            <a:pathLst>
              <a:path w="64770" h="84454">
                <a:moveTo>
                  <a:pt x="0" y="0"/>
                </a:moveTo>
                <a:lnTo>
                  <a:pt x="0" y="83870"/>
                </a:lnTo>
                <a:lnTo>
                  <a:pt x="64770" y="40665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4692141" y="6297815"/>
            <a:ext cx="219075" cy="1270"/>
          </a:xfrm>
          <a:custGeom>
            <a:avLst/>
            <a:gdLst/>
            <a:ahLst/>
            <a:cxnLst/>
            <a:rect l="l" t="t" r="r" b="b"/>
            <a:pathLst>
              <a:path w="219075" h="1270">
                <a:moveTo>
                  <a:pt x="0" y="0"/>
                </a:moveTo>
                <a:lnTo>
                  <a:pt x="218694" y="1269"/>
                </a:lnTo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4907026" y="625715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5" h="84454">
                <a:moveTo>
                  <a:pt x="0" y="0"/>
                </a:moveTo>
                <a:lnTo>
                  <a:pt x="0" y="83870"/>
                </a:lnTo>
                <a:lnTo>
                  <a:pt x="63626" y="40665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5063997" y="6297815"/>
            <a:ext cx="219710" cy="1270"/>
          </a:xfrm>
          <a:custGeom>
            <a:avLst/>
            <a:gdLst/>
            <a:ahLst/>
            <a:cxnLst/>
            <a:rect l="l" t="t" r="r" b="b"/>
            <a:pathLst>
              <a:path w="219710" h="1270">
                <a:moveTo>
                  <a:pt x="0" y="0"/>
                </a:moveTo>
                <a:lnTo>
                  <a:pt x="219710" y="1269"/>
                </a:lnTo>
              </a:path>
            </a:pathLst>
          </a:custGeom>
          <a:ln w="12700">
            <a:solidFill>
              <a:srgbClr val="00CC9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5279897" y="6257150"/>
            <a:ext cx="64135" cy="84455"/>
          </a:xfrm>
          <a:custGeom>
            <a:avLst/>
            <a:gdLst/>
            <a:ahLst/>
            <a:cxnLst/>
            <a:rect l="l" t="t" r="r" b="b"/>
            <a:pathLst>
              <a:path w="64135" h="84454">
                <a:moveTo>
                  <a:pt x="0" y="0"/>
                </a:moveTo>
                <a:lnTo>
                  <a:pt x="0" y="83870"/>
                </a:lnTo>
                <a:lnTo>
                  <a:pt x="63880" y="40665"/>
                </a:lnTo>
                <a:lnTo>
                  <a:pt x="0" y="0"/>
                </a:lnTo>
                <a:close/>
              </a:path>
            </a:pathLst>
          </a:custGeom>
          <a:solidFill>
            <a:srgbClr val="00CC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4874640" y="4472432"/>
            <a:ext cx="63500" cy="114935"/>
          </a:xfrm>
          <a:custGeom>
            <a:avLst/>
            <a:gdLst/>
            <a:ahLst/>
            <a:cxnLst/>
            <a:rect l="l" t="t" r="r" b="b"/>
            <a:pathLst>
              <a:path w="63500" h="114935">
                <a:moveTo>
                  <a:pt x="3937" y="0"/>
                </a:moveTo>
                <a:lnTo>
                  <a:pt x="0" y="3556"/>
                </a:lnTo>
                <a:lnTo>
                  <a:pt x="59182" y="114808"/>
                </a:lnTo>
                <a:lnTo>
                  <a:pt x="63119" y="111125"/>
                </a:lnTo>
                <a:lnTo>
                  <a:pt x="393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4921884" y="4567682"/>
            <a:ext cx="31750" cy="52705"/>
          </a:xfrm>
          <a:custGeom>
            <a:avLst/>
            <a:gdLst/>
            <a:ahLst/>
            <a:cxnLst/>
            <a:rect l="l" t="t" r="r" b="b"/>
            <a:pathLst>
              <a:path w="31750" h="52704">
                <a:moveTo>
                  <a:pt x="23875" y="0"/>
                </a:moveTo>
                <a:lnTo>
                  <a:pt x="0" y="29337"/>
                </a:lnTo>
                <a:lnTo>
                  <a:pt x="31750" y="52578"/>
                </a:lnTo>
                <a:lnTo>
                  <a:pt x="2387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4869179" y="4472965"/>
            <a:ext cx="95250" cy="146685"/>
          </a:xfrm>
          <a:custGeom>
            <a:avLst/>
            <a:gdLst/>
            <a:ahLst/>
            <a:cxnLst/>
            <a:rect l="l" t="t" r="r" b="b"/>
            <a:pathLst>
              <a:path w="95250" h="146685">
                <a:moveTo>
                  <a:pt x="0" y="146659"/>
                </a:moveTo>
                <a:lnTo>
                  <a:pt x="95238" y="146659"/>
                </a:lnTo>
                <a:lnTo>
                  <a:pt x="95238" y="0"/>
                </a:lnTo>
                <a:lnTo>
                  <a:pt x="0" y="0"/>
                </a:lnTo>
                <a:lnTo>
                  <a:pt x="0" y="14665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4869179" y="4472965"/>
            <a:ext cx="95250" cy="146685"/>
          </a:xfrm>
          <a:custGeom>
            <a:avLst/>
            <a:gdLst/>
            <a:ahLst/>
            <a:cxnLst/>
            <a:rect l="l" t="t" r="r" b="b"/>
            <a:pathLst>
              <a:path w="95250" h="146685">
                <a:moveTo>
                  <a:pt x="0" y="146659"/>
                </a:moveTo>
                <a:lnTo>
                  <a:pt x="95238" y="146659"/>
                </a:lnTo>
                <a:lnTo>
                  <a:pt x="95238" y="0"/>
                </a:lnTo>
                <a:lnTo>
                  <a:pt x="0" y="0"/>
                </a:lnTo>
                <a:lnTo>
                  <a:pt x="0" y="14665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4850129" y="4166870"/>
            <a:ext cx="228600" cy="293370"/>
          </a:xfrm>
          <a:custGeom>
            <a:avLst/>
            <a:gdLst/>
            <a:ahLst/>
            <a:cxnLst/>
            <a:rect l="l" t="t" r="r" b="b"/>
            <a:pathLst>
              <a:path w="228600" h="293370">
                <a:moveTo>
                  <a:pt x="114173" y="0"/>
                </a:moveTo>
                <a:lnTo>
                  <a:pt x="69705" y="11523"/>
                </a:lnTo>
                <a:lnTo>
                  <a:pt x="33416" y="42941"/>
                </a:lnTo>
                <a:lnTo>
                  <a:pt x="8963" y="89529"/>
                </a:lnTo>
                <a:lnTo>
                  <a:pt x="0" y="146557"/>
                </a:lnTo>
                <a:lnTo>
                  <a:pt x="8963" y="203660"/>
                </a:lnTo>
                <a:lnTo>
                  <a:pt x="33416" y="250285"/>
                </a:lnTo>
                <a:lnTo>
                  <a:pt x="69705" y="281717"/>
                </a:lnTo>
                <a:lnTo>
                  <a:pt x="114173" y="293242"/>
                </a:lnTo>
                <a:lnTo>
                  <a:pt x="158660" y="281717"/>
                </a:lnTo>
                <a:lnTo>
                  <a:pt x="194992" y="250285"/>
                </a:lnTo>
                <a:lnTo>
                  <a:pt x="219489" y="203660"/>
                </a:lnTo>
                <a:lnTo>
                  <a:pt x="228473" y="146557"/>
                </a:lnTo>
                <a:lnTo>
                  <a:pt x="219489" y="89529"/>
                </a:lnTo>
                <a:lnTo>
                  <a:pt x="194992" y="42941"/>
                </a:lnTo>
                <a:lnTo>
                  <a:pt x="158660" y="11523"/>
                </a:lnTo>
                <a:lnTo>
                  <a:pt x="114173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850129" y="4166870"/>
            <a:ext cx="228600" cy="293370"/>
          </a:xfrm>
          <a:custGeom>
            <a:avLst/>
            <a:gdLst/>
            <a:ahLst/>
            <a:cxnLst/>
            <a:rect l="l" t="t" r="r" b="b"/>
            <a:pathLst>
              <a:path w="228600" h="293370">
                <a:moveTo>
                  <a:pt x="0" y="146557"/>
                </a:moveTo>
                <a:lnTo>
                  <a:pt x="8963" y="89529"/>
                </a:lnTo>
                <a:lnTo>
                  <a:pt x="33416" y="42941"/>
                </a:lnTo>
                <a:lnTo>
                  <a:pt x="69705" y="11523"/>
                </a:lnTo>
                <a:lnTo>
                  <a:pt x="114173" y="0"/>
                </a:lnTo>
                <a:lnTo>
                  <a:pt x="158660" y="11523"/>
                </a:lnTo>
                <a:lnTo>
                  <a:pt x="194992" y="42941"/>
                </a:lnTo>
                <a:lnTo>
                  <a:pt x="219489" y="89529"/>
                </a:lnTo>
                <a:lnTo>
                  <a:pt x="228473" y="146557"/>
                </a:lnTo>
                <a:lnTo>
                  <a:pt x="219489" y="203660"/>
                </a:lnTo>
                <a:lnTo>
                  <a:pt x="194992" y="250285"/>
                </a:lnTo>
                <a:lnTo>
                  <a:pt x="158660" y="281717"/>
                </a:lnTo>
                <a:lnTo>
                  <a:pt x="114173" y="293242"/>
                </a:lnTo>
                <a:lnTo>
                  <a:pt x="69705" y="281717"/>
                </a:lnTo>
                <a:lnTo>
                  <a:pt x="33416" y="250285"/>
                </a:lnTo>
                <a:lnTo>
                  <a:pt x="8963" y="203660"/>
                </a:lnTo>
                <a:lnTo>
                  <a:pt x="0" y="14655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685791" y="3739667"/>
            <a:ext cx="685711" cy="90929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685791" y="4355591"/>
            <a:ext cx="190500" cy="293370"/>
          </a:xfrm>
          <a:custGeom>
            <a:avLst/>
            <a:gdLst/>
            <a:ahLst/>
            <a:cxnLst/>
            <a:rect l="l" t="t" r="r" b="b"/>
            <a:pathLst>
              <a:path w="190500" h="293370">
                <a:moveTo>
                  <a:pt x="0" y="0"/>
                </a:moveTo>
                <a:lnTo>
                  <a:pt x="0" y="293369"/>
                </a:lnTo>
                <a:lnTo>
                  <a:pt x="190500" y="29336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685791" y="4355591"/>
            <a:ext cx="190500" cy="293370"/>
          </a:xfrm>
          <a:custGeom>
            <a:avLst/>
            <a:gdLst/>
            <a:ahLst/>
            <a:cxnLst/>
            <a:rect l="l" t="t" r="r" b="b"/>
            <a:pathLst>
              <a:path w="190500" h="293370">
                <a:moveTo>
                  <a:pt x="0" y="293369"/>
                </a:moveTo>
                <a:lnTo>
                  <a:pt x="0" y="0"/>
                </a:lnTo>
                <a:lnTo>
                  <a:pt x="190500" y="293369"/>
                </a:lnTo>
                <a:lnTo>
                  <a:pt x="0" y="293369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200015" y="3739641"/>
            <a:ext cx="171450" cy="264160"/>
          </a:xfrm>
          <a:custGeom>
            <a:avLst/>
            <a:gdLst/>
            <a:ahLst/>
            <a:cxnLst/>
            <a:rect l="l" t="t" r="r" b="b"/>
            <a:pathLst>
              <a:path w="171450" h="264160">
                <a:moveTo>
                  <a:pt x="171450" y="0"/>
                </a:moveTo>
                <a:lnTo>
                  <a:pt x="0" y="0"/>
                </a:lnTo>
                <a:lnTo>
                  <a:pt x="171450" y="264032"/>
                </a:lnTo>
                <a:lnTo>
                  <a:pt x="1714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200015" y="3739641"/>
            <a:ext cx="171450" cy="264160"/>
          </a:xfrm>
          <a:custGeom>
            <a:avLst/>
            <a:gdLst/>
            <a:ahLst/>
            <a:cxnLst/>
            <a:rect l="l" t="t" r="r" b="b"/>
            <a:pathLst>
              <a:path w="171450" h="264160">
                <a:moveTo>
                  <a:pt x="171450" y="0"/>
                </a:moveTo>
                <a:lnTo>
                  <a:pt x="171450" y="264032"/>
                </a:lnTo>
                <a:lnTo>
                  <a:pt x="0" y="0"/>
                </a:lnTo>
                <a:lnTo>
                  <a:pt x="17145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4685791" y="3739641"/>
            <a:ext cx="133350" cy="205740"/>
          </a:xfrm>
          <a:custGeom>
            <a:avLst/>
            <a:gdLst/>
            <a:ahLst/>
            <a:cxnLst/>
            <a:rect l="l" t="t" r="r" b="b"/>
            <a:pathLst>
              <a:path w="133350" h="205739">
                <a:moveTo>
                  <a:pt x="133350" y="0"/>
                </a:moveTo>
                <a:lnTo>
                  <a:pt x="0" y="0"/>
                </a:lnTo>
                <a:lnTo>
                  <a:pt x="0" y="205358"/>
                </a:lnTo>
                <a:lnTo>
                  <a:pt x="1333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4685791" y="3739641"/>
            <a:ext cx="133350" cy="205740"/>
          </a:xfrm>
          <a:custGeom>
            <a:avLst/>
            <a:gdLst/>
            <a:ahLst/>
            <a:cxnLst/>
            <a:rect l="l" t="t" r="r" b="b"/>
            <a:pathLst>
              <a:path w="133350" h="205739">
                <a:moveTo>
                  <a:pt x="0" y="0"/>
                </a:moveTo>
                <a:lnTo>
                  <a:pt x="133350" y="0"/>
                </a:lnTo>
                <a:lnTo>
                  <a:pt x="0" y="205358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5276215" y="4414265"/>
            <a:ext cx="95250" cy="234950"/>
          </a:xfrm>
          <a:custGeom>
            <a:avLst/>
            <a:gdLst/>
            <a:ahLst/>
            <a:cxnLst/>
            <a:rect l="l" t="t" r="r" b="b"/>
            <a:pathLst>
              <a:path w="95250" h="234950">
                <a:moveTo>
                  <a:pt x="95250" y="0"/>
                </a:moveTo>
                <a:lnTo>
                  <a:pt x="0" y="234695"/>
                </a:lnTo>
                <a:lnTo>
                  <a:pt x="95250" y="234695"/>
                </a:lnTo>
                <a:lnTo>
                  <a:pt x="9525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5276215" y="4414265"/>
            <a:ext cx="95250" cy="234950"/>
          </a:xfrm>
          <a:custGeom>
            <a:avLst/>
            <a:gdLst/>
            <a:ahLst/>
            <a:cxnLst/>
            <a:rect l="l" t="t" r="r" b="b"/>
            <a:pathLst>
              <a:path w="95250" h="234950">
                <a:moveTo>
                  <a:pt x="95250" y="234695"/>
                </a:moveTo>
                <a:lnTo>
                  <a:pt x="0" y="234695"/>
                </a:lnTo>
                <a:lnTo>
                  <a:pt x="95250" y="0"/>
                </a:lnTo>
                <a:lnTo>
                  <a:pt x="95250" y="23469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5428234" y="4221860"/>
            <a:ext cx="695960" cy="171450"/>
          </a:xfrm>
          <a:custGeom>
            <a:avLst/>
            <a:gdLst/>
            <a:ahLst/>
            <a:cxnLst/>
            <a:rect l="l" t="t" r="r" b="b"/>
            <a:pathLst>
              <a:path w="695960" h="171450">
                <a:moveTo>
                  <a:pt x="695832" y="57150"/>
                </a:moveTo>
                <a:lnTo>
                  <a:pt x="638682" y="57150"/>
                </a:lnTo>
                <a:lnTo>
                  <a:pt x="638682" y="114300"/>
                </a:lnTo>
                <a:lnTo>
                  <a:pt x="695832" y="114300"/>
                </a:lnTo>
                <a:lnTo>
                  <a:pt x="695832" y="57150"/>
                </a:lnTo>
                <a:close/>
              </a:path>
              <a:path w="695960" h="171450">
                <a:moveTo>
                  <a:pt x="581532" y="57150"/>
                </a:moveTo>
                <a:lnTo>
                  <a:pt x="524382" y="57150"/>
                </a:lnTo>
                <a:lnTo>
                  <a:pt x="524382" y="114300"/>
                </a:lnTo>
                <a:lnTo>
                  <a:pt x="581532" y="114300"/>
                </a:lnTo>
                <a:lnTo>
                  <a:pt x="581532" y="57150"/>
                </a:lnTo>
                <a:close/>
              </a:path>
              <a:path w="695960" h="171450">
                <a:moveTo>
                  <a:pt x="467232" y="57150"/>
                </a:moveTo>
                <a:lnTo>
                  <a:pt x="410082" y="57150"/>
                </a:lnTo>
                <a:lnTo>
                  <a:pt x="410082" y="114300"/>
                </a:lnTo>
                <a:lnTo>
                  <a:pt x="467232" y="114300"/>
                </a:lnTo>
                <a:lnTo>
                  <a:pt x="467232" y="57150"/>
                </a:lnTo>
                <a:close/>
              </a:path>
              <a:path w="695960" h="171450">
                <a:moveTo>
                  <a:pt x="352932" y="57150"/>
                </a:moveTo>
                <a:lnTo>
                  <a:pt x="295782" y="57150"/>
                </a:lnTo>
                <a:lnTo>
                  <a:pt x="295782" y="114300"/>
                </a:lnTo>
                <a:lnTo>
                  <a:pt x="352932" y="114300"/>
                </a:lnTo>
                <a:lnTo>
                  <a:pt x="352932" y="57150"/>
                </a:lnTo>
                <a:close/>
              </a:path>
              <a:path w="695960" h="171450">
                <a:moveTo>
                  <a:pt x="238632" y="57150"/>
                </a:moveTo>
                <a:lnTo>
                  <a:pt x="181482" y="57150"/>
                </a:lnTo>
                <a:lnTo>
                  <a:pt x="181482" y="114300"/>
                </a:lnTo>
                <a:lnTo>
                  <a:pt x="238632" y="114300"/>
                </a:lnTo>
                <a:lnTo>
                  <a:pt x="238632" y="57150"/>
                </a:lnTo>
                <a:close/>
              </a:path>
              <a:path w="695960" h="171450">
                <a:moveTo>
                  <a:pt x="171450" y="0"/>
                </a:moveTo>
                <a:lnTo>
                  <a:pt x="0" y="85725"/>
                </a:lnTo>
                <a:lnTo>
                  <a:pt x="171450" y="171450"/>
                </a:lnTo>
                <a:lnTo>
                  <a:pt x="1714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222365" y="4045711"/>
            <a:ext cx="403860" cy="465455"/>
          </a:xfrm>
          <a:custGeom>
            <a:avLst/>
            <a:gdLst/>
            <a:ahLst/>
            <a:cxnLst/>
            <a:rect l="l" t="t" r="r" b="b"/>
            <a:pathLst>
              <a:path w="403859" h="465454">
                <a:moveTo>
                  <a:pt x="240157" y="0"/>
                </a:moveTo>
                <a:lnTo>
                  <a:pt x="160527" y="0"/>
                </a:lnTo>
                <a:lnTo>
                  <a:pt x="143890" y="8381"/>
                </a:lnTo>
                <a:lnTo>
                  <a:pt x="123317" y="15112"/>
                </a:lnTo>
                <a:lnTo>
                  <a:pt x="107823" y="26924"/>
                </a:lnTo>
                <a:lnTo>
                  <a:pt x="91186" y="35432"/>
                </a:lnTo>
                <a:lnTo>
                  <a:pt x="75819" y="48894"/>
                </a:lnTo>
                <a:lnTo>
                  <a:pt x="59055" y="64007"/>
                </a:lnTo>
                <a:lnTo>
                  <a:pt x="47498" y="84200"/>
                </a:lnTo>
                <a:lnTo>
                  <a:pt x="38481" y="99440"/>
                </a:lnTo>
                <a:lnTo>
                  <a:pt x="26924" y="117982"/>
                </a:lnTo>
                <a:lnTo>
                  <a:pt x="15367" y="139826"/>
                </a:lnTo>
                <a:lnTo>
                  <a:pt x="11557" y="160019"/>
                </a:lnTo>
                <a:lnTo>
                  <a:pt x="6350" y="181990"/>
                </a:lnTo>
                <a:lnTo>
                  <a:pt x="0" y="208914"/>
                </a:lnTo>
                <a:lnTo>
                  <a:pt x="0" y="257810"/>
                </a:lnTo>
                <a:lnTo>
                  <a:pt x="6350" y="279654"/>
                </a:lnTo>
                <a:lnTo>
                  <a:pt x="11557" y="306577"/>
                </a:lnTo>
                <a:lnTo>
                  <a:pt x="15367" y="321818"/>
                </a:lnTo>
                <a:lnTo>
                  <a:pt x="26924" y="340360"/>
                </a:lnTo>
                <a:lnTo>
                  <a:pt x="38481" y="362204"/>
                </a:lnTo>
                <a:lnTo>
                  <a:pt x="47498" y="382396"/>
                </a:lnTo>
                <a:lnTo>
                  <a:pt x="59055" y="397510"/>
                </a:lnTo>
                <a:lnTo>
                  <a:pt x="75819" y="416051"/>
                </a:lnTo>
                <a:lnTo>
                  <a:pt x="91186" y="424561"/>
                </a:lnTo>
                <a:lnTo>
                  <a:pt x="107823" y="438023"/>
                </a:lnTo>
                <a:lnTo>
                  <a:pt x="123317" y="446405"/>
                </a:lnTo>
                <a:lnTo>
                  <a:pt x="143890" y="451485"/>
                </a:lnTo>
                <a:lnTo>
                  <a:pt x="160527" y="464946"/>
                </a:lnTo>
                <a:lnTo>
                  <a:pt x="240157" y="464946"/>
                </a:lnTo>
                <a:lnTo>
                  <a:pt x="263271" y="451485"/>
                </a:lnTo>
                <a:lnTo>
                  <a:pt x="272288" y="446405"/>
                </a:lnTo>
                <a:lnTo>
                  <a:pt x="295402" y="438023"/>
                </a:lnTo>
                <a:lnTo>
                  <a:pt x="309626" y="424561"/>
                </a:lnTo>
                <a:lnTo>
                  <a:pt x="327533" y="416051"/>
                </a:lnTo>
                <a:lnTo>
                  <a:pt x="353187" y="382396"/>
                </a:lnTo>
                <a:lnTo>
                  <a:pt x="375031" y="340360"/>
                </a:lnTo>
                <a:lnTo>
                  <a:pt x="380238" y="321818"/>
                </a:lnTo>
                <a:lnTo>
                  <a:pt x="391794" y="306577"/>
                </a:lnTo>
                <a:lnTo>
                  <a:pt x="391794" y="279654"/>
                </a:lnTo>
                <a:lnTo>
                  <a:pt x="396875" y="257810"/>
                </a:lnTo>
                <a:lnTo>
                  <a:pt x="403352" y="230758"/>
                </a:lnTo>
                <a:lnTo>
                  <a:pt x="396875" y="208914"/>
                </a:lnTo>
                <a:lnTo>
                  <a:pt x="391794" y="181990"/>
                </a:lnTo>
                <a:lnTo>
                  <a:pt x="391794" y="160019"/>
                </a:lnTo>
                <a:lnTo>
                  <a:pt x="380238" y="139826"/>
                </a:lnTo>
                <a:lnTo>
                  <a:pt x="375031" y="117982"/>
                </a:lnTo>
                <a:lnTo>
                  <a:pt x="364743" y="99440"/>
                </a:lnTo>
                <a:lnTo>
                  <a:pt x="353187" y="84200"/>
                </a:lnTo>
                <a:lnTo>
                  <a:pt x="342900" y="64007"/>
                </a:lnTo>
                <a:lnTo>
                  <a:pt x="327533" y="48894"/>
                </a:lnTo>
                <a:lnTo>
                  <a:pt x="309626" y="35432"/>
                </a:lnTo>
                <a:lnTo>
                  <a:pt x="295402" y="26924"/>
                </a:lnTo>
                <a:lnTo>
                  <a:pt x="272288" y="15112"/>
                </a:lnTo>
                <a:lnTo>
                  <a:pt x="263271" y="8381"/>
                </a:lnTo>
                <a:lnTo>
                  <a:pt x="240157" y="0"/>
                </a:lnTo>
                <a:close/>
              </a:path>
            </a:pathLst>
          </a:custGeom>
          <a:solidFill>
            <a:srgbClr val="00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6222365" y="4045711"/>
            <a:ext cx="403860" cy="465455"/>
          </a:xfrm>
          <a:custGeom>
            <a:avLst/>
            <a:gdLst/>
            <a:ahLst/>
            <a:cxnLst/>
            <a:rect l="l" t="t" r="r" b="b"/>
            <a:pathLst>
              <a:path w="403859" h="465454">
                <a:moveTo>
                  <a:pt x="0" y="230758"/>
                </a:moveTo>
                <a:lnTo>
                  <a:pt x="0" y="257810"/>
                </a:lnTo>
                <a:lnTo>
                  <a:pt x="6350" y="279654"/>
                </a:lnTo>
                <a:lnTo>
                  <a:pt x="11557" y="306577"/>
                </a:lnTo>
                <a:lnTo>
                  <a:pt x="15367" y="321818"/>
                </a:lnTo>
                <a:lnTo>
                  <a:pt x="26924" y="340360"/>
                </a:lnTo>
                <a:lnTo>
                  <a:pt x="38481" y="362204"/>
                </a:lnTo>
                <a:lnTo>
                  <a:pt x="47498" y="382396"/>
                </a:lnTo>
                <a:lnTo>
                  <a:pt x="59055" y="397510"/>
                </a:lnTo>
                <a:lnTo>
                  <a:pt x="75819" y="416051"/>
                </a:lnTo>
                <a:lnTo>
                  <a:pt x="91186" y="424561"/>
                </a:lnTo>
                <a:lnTo>
                  <a:pt x="107823" y="438023"/>
                </a:lnTo>
                <a:lnTo>
                  <a:pt x="123317" y="446405"/>
                </a:lnTo>
                <a:lnTo>
                  <a:pt x="143890" y="451485"/>
                </a:lnTo>
                <a:lnTo>
                  <a:pt x="160527" y="464946"/>
                </a:lnTo>
                <a:lnTo>
                  <a:pt x="176022" y="464946"/>
                </a:lnTo>
                <a:lnTo>
                  <a:pt x="204215" y="464946"/>
                </a:lnTo>
                <a:lnTo>
                  <a:pt x="219583" y="464946"/>
                </a:lnTo>
                <a:lnTo>
                  <a:pt x="240157" y="464946"/>
                </a:lnTo>
                <a:lnTo>
                  <a:pt x="263271" y="451485"/>
                </a:lnTo>
                <a:lnTo>
                  <a:pt x="272288" y="446405"/>
                </a:lnTo>
                <a:lnTo>
                  <a:pt x="295402" y="438023"/>
                </a:lnTo>
                <a:lnTo>
                  <a:pt x="309626" y="424561"/>
                </a:lnTo>
                <a:lnTo>
                  <a:pt x="342900" y="397510"/>
                </a:lnTo>
                <a:lnTo>
                  <a:pt x="364743" y="362204"/>
                </a:lnTo>
                <a:lnTo>
                  <a:pt x="380238" y="321818"/>
                </a:lnTo>
                <a:lnTo>
                  <a:pt x="391794" y="306577"/>
                </a:lnTo>
                <a:lnTo>
                  <a:pt x="391794" y="279654"/>
                </a:lnTo>
                <a:lnTo>
                  <a:pt x="396875" y="257810"/>
                </a:lnTo>
                <a:lnTo>
                  <a:pt x="403352" y="230758"/>
                </a:lnTo>
                <a:lnTo>
                  <a:pt x="396875" y="208914"/>
                </a:lnTo>
                <a:lnTo>
                  <a:pt x="391794" y="181990"/>
                </a:lnTo>
                <a:lnTo>
                  <a:pt x="391794" y="160019"/>
                </a:lnTo>
                <a:lnTo>
                  <a:pt x="380238" y="139826"/>
                </a:lnTo>
                <a:lnTo>
                  <a:pt x="375031" y="117982"/>
                </a:lnTo>
                <a:lnTo>
                  <a:pt x="364743" y="99440"/>
                </a:lnTo>
                <a:lnTo>
                  <a:pt x="353187" y="84200"/>
                </a:lnTo>
                <a:lnTo>
                  <a:pt x="342900" y="64007"/>
                </a:lnTo>
                <a:lnTo>
                  <a:pt x="327533" y="48894"/>
                </a:lnTo>
                <a:lnTo>
                  <a:pt x="309626" y="35432"/>
                </a:lnTo>
                <a:lnTo>
                  <a:pt x="295402" y="26924"/>
                </a:lnTo>
                <a:lnTo>
                  <a:pt x="272288" y="15112"/>
                </a:lnTo>
                <a:lnTo>
                  <a:pt x="263271" y="8381"/>
                </a:lnTo>
                <a:lnTo>
                  <a:pt x="240157" y="0"/>
                </a:lnTo>
                <a:lnTo>
                  <a:pt x="219583" y="0"/>
                </a:lnTo>
                <a:lnTo>
                  <a:pt x="204215" y="0"/>
                </a:lnTo>
                <a:lnTo>
                  <a:pt x="176022" y="0"/>
                </a:lnTo>
                <a:lnTo>
                  <a:pt x="160527" y="0"/>
                </a:lnTo>
                <a:lnTo>
                  <a:pt x="143890" y="8381"/>
                </a:lnTo>
                <a:lnTo>
                  <a:pt x="123317" y="15112"/>
                </a:lnTo>
                <a:lnTo>
                  <a:pt x="107823" y="26924"/>
                </a:lnTo>
                <a:lnTo>
                  <a:pt x="91186" y="35432"/>
                </a:lnTo>
                <a:lnTo>
                  <a:pt x="75819" y="48894"/>
                </a:lnTo>
                <a:lnTo>
                  <a:pt x="59055" y="64007"/>
                </a:lnTo>
                <a:lnTo>
                  <a:pt x="47498" y="84200"/>
                </a:lnTo>
                <a:lnTo>
                  <a:pt x="38481" y="99440"/>
                </a:lnTo>
                <a:lnTo>
                  <a:pt x="26924" y="117982"/>
                </a:lnTo>
                <a:lnTo>
                  <a:pt x="15367" y="139826"/>
                </a:lnTo>
                <a:lnTo>
                  <a:pt x="11557" y="160019"/>
                </a:lnTo>
                <a:lnTo>
                  <a:pt x="6350" y="181990"/>
                </a:lnTo>
                <a:lnTo>
                  <a:pt x="0" y="208914"/>
                </a:lnTo>
                <a:lnTo>
                  <a:pt x="0" y="230758"/>
                </a:lnTo>
                <a:close/>
              </a:path>
            </a:pathLst>
          </a:custGeom>
          <a:ln w="127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 txBox="1"/>
          <p:nvPr/>
        </p:nvSpPr>
        <p:spPr>
          <a:xfrm>
            <a:off x="6272529" y="4196460"/>
            <a:ext cx="37655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spc="-10" dirty="0">
                <a:latin typeface="Times New Roman"/>
                <a:cs typeface="Times New Roman"/>
              </a:rPr>
              <a:t>G</a:t>
            </a:r>
            <a:r>
              <a:rPr sz="1200" b="1" spc="-15" dirty="0">
                <a:latin typeface="Times New Roman"/>
                <a:cs typeface="Times New Roman"/>
              </a:rPr>
              <a:t>F</a:t>
            </a:r>
            <a:r>
              <a:rPr sz="1200" b="1" dirty="0">
                <a:latin typeface="Times New Roman"/>
                <a:cs typeface="Times New Roman"/>
              </a:rPr>
              <a:t>-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1" name="object 121"/>
          <p:cNvSpPr txBox="1"/>
          <p:nvPr/>
        </p:nvSpPr>
        <p:spPr>
          <a:xfrm>
            <a:off x="4940046" y="4083430"/>
            <a:ext cx="452755" cy="1949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FGF</a:t>
            </a:r>
            <a:r>
              <a:rPr sz="12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-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22" name="object 122"/>
          <p:cNvSpPr/>
          <p:nvPr/>
        </p:nvSpPr>
        <p:spPr>
          <a:xfrm>
            <a:off x="4507991" y="3733800"/>
            <a:ext cx="268605" cy="609600"/>
          </a:xfrm>
          <a:custGeom>
            <a:avLst/>
            <a:gdLst/>
            <a:ahLst/>
            <a:cxnLst/>
            <a:rect l="l" t="t" r="r" b="b"/>
            <a:pathLst>
              <a:path w="268604" h="609600">
                <a:moveTo>
                  <a:pt x="0" y="0"/>
                </a:moveTo>
                <a:lnTo>
                  <a:pt x="268350" y="60960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4507991" y="3733800"/>
            <a:ext cx="268605" cy="609600"/>
          </a:xfrm>
          <a:custGeom>
            <a:avLst/>
            <a:gdLst/>
            <a:ahLst/>
            <a:cxnLst/>
            <a:rect l="l" t="t" r="r" b="b"/>
            <a:pathLst>
              <a:path w="268604" h="609600">
                <a:moveTo>
                  <a:pt x="268350" y="0"/>
                </a:moveTo>
                <a:lnTo>
                  <a:pt x="0" y="609600"/>
                </a:lnTo>
              </a:path>
            </a:pathLst>
          </a:custGeom>
          <a:ln w="50800">
            <a:solidFill>
              <a:srgbClr val="FF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4610100" y="3276600"/>
            <a:ext cx="76200" cy="457200"/>
          </a:xfrm>
          <a:custGeom>
            <a:avLst/>
            <a:gdLst/>
            <a:ahLst/>
            <a:cxnLst/>
            <a:rect l="l" t="t" r="r" b="b"/>
            <a:pathLst>
              <a:path w="76200" h="457200">
                <a:moveTo>
                  <a:pt x="25400" y="381000"/>
                </a:moveTo>
                <a:lnTo>
                  <a:pt x="0" y="381000"/>
                </a:lnTo>
                <a:lnTo>
                  <a:pt x="38100" y="457200"/>
                </a:lnTo>
                <a:lnTo>
                  <a:pt x="69850" y="393700"/>
                </a:lnTo>
                <a:lnTo>
                  <a:pt x="25400" y="393700"/>
                </a:lnTo>
                <a:lnTo>
                  <a:pt x="25400" y="381000"/>
                </a:lnTo>
                <a:close/>
              </a:path>
              <a:path w="76200" h="457200">
                <a:moveTo>
                  <a:pt x="50800" y="0"/>
                </a:moveTo>
                <a:lnTo>
                  <a:pt x="25400" y="0"/>
                </a:lnTo>
                <a:lnTo>
                  <a:pt x="25400" y="393700"/>
                </a:lnTo>
                <a:lnTo>
                  <a:pt x="50800" y="393700"/>
                </a:lnTo>
                <a:lnTo>
                  <a:pt x="50800" y="0"/>
                </a:lnTo>
                <a:close/>
              </a:path>
              <a:path w="76200" h="457200">
                <a:moveTo>
                  <a:pt x="76200" y="381000"/>
                </a:moveTo>
                <a:lnTo>
                  <a:pt x="50800" y="381000"/>
                </a:lnTo>
                <a:lnTo>
                  <a:pt x="50800" y="393700"/>
                </a:lnTo>
                <a:lnTo>
                  <a:pt x="69850" y="393700"/>
                </a:lnTo>
                <a:lnTo>
                  <a:pt x="76200" y="381000"/>
                </a:lnTo>
                <a:close/>
              </a:path>
            </a:pathLst>
          </a:custGeom>
          <a:solidFill>
            <a:srgbClr val="FF66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 txBox="1"/>
          <p:nvPr/>
        </p:nvSpPr>
        <p:spPr>
          <a:xfrm>
            <a:off x="4220336" y="2483739"/>
            <a:ext cx="3453765" cy="83311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29915" marR="5080" algn="ctr">
              <a:lnSpc>
                <a:spcPct val="100000"/>
              </a:lnSpc>
            </a:pPr>
            <a:r>
              <a:rPr sz="800" b="1" spc="5" dirty="0">
                <a:latin typeface="Tahoma"/>
                <a:cs typeface="Tahoma"/>
              </a:rPr>
              <a:t>U</a:t>
            </a:r>
            <a:r>
              <a:rPr sz="800" b="1" spc="-5" dirty="0">
                <a:latin typeface="Tahoma"/>
                <a:cs typeface="Tahoma"/>
              </a:rPr>
              <a:t>nder Heat Shoc</a:t>
            </a:r>
            <a:r>
              <a:rPr sz="800" b="1" dirty="0">
                <a:latin typeface="Tahoma"/>
                <a:cs typeface="Tahoma"/>
              </a:rPr>
              <a:t>k</a:t>
            </a:r>
            <a:endParaRPr sz="80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9"/>
              </a:spcBef>
            </a:pPr>
            <a:endParaRPr sz="6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Suramin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6" name="object 126"/>
          <p:cNvSpPr txBox="1"/>
          <p:nvPr/>
        </p:nvSpPr>
        <p:spPr>
          <a:xfrm>
            <a:off x="228600" y="228600"/>
            <a:ext cx="5130800" cy="762000"/>
          </a:xfrm>
          <a:prstGeom prst="rect">
            <a:avLst/>
          </a:prstGeom>
          <a:ln w="25400">
            <a:solidFill>
              <a:srgbClr val="FF0000"/>
            </a:solidFill>
          </a:ln>
        </p:spPr>
        <p:txBody>
          <a:bodyPr vert="horz" wrap="square" lIns="0" tIns="31750" rIns="0" bIns="0" rtlCol="0">
            <a:spAutoFit/>
          </a:bodyPr>
          <a:lstStyle/>
          <a:p>
            <a:pPr marL="27940">
              <a:lnSpc>
                <a:spcPct val="100000"/>
              </a:lnSpc>
              <a:spcBef>
                <a:spcPts val="250"/>
              </a:spcBef>
            </a:pP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Mit</a:t>
            </a:r>
            <a:r>
              <a:rPr sz="1400" b="1" spc="-10" dirty="0">
                <a:solidFill>
                  <a:srgbClr val="003300"/>
                </a:solidFill>
                <a:latin typeface="Verdana"/>
                <a:cs typeface="Verdana"/>
              </a:rPr>
              <a:t>o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g</a:t>
            </a:r>
            <a:r>
              <a:rPr sz="1400" b="1" spc="5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ni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c</a:t>
            </a:r>
            <a:r>
              <a:rPr sz="1400" b="1" spc="-3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acti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v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y</a:t>
            </a:r>
            <a:r>
              <a:rPr sz="1400" b="1" spc="-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f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 FG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F</a:t>
            </a:r>
            <a:r>
              <a:rPr sz="1400" b="1" spc="-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ca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n 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b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400" b="1" spc="-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in</a:t>
            </a:r>
            <a:r>
              <a:rPr sz="1400" b="1" spc="-10" dirty="0">
                <a:solidFill>
                  <a:srgbClr val="003300"/>
                </a:solidFill>
                <a:latin typeface="Verdana"/>
                <a:cs typeface="Verdana"/>
              </a:rPr>
              <a:t>h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ibited</a:t>
            </a:r>
            <a:r>
              <a:rPr sz="1400" b="1" spc="-3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b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y</a:t>
            </a:r>
            <a:r>
              <a:rPr sz="1400" b="1" spc="-2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eit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her pr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even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ing</a:t>
            </a:r>
            <a:r>
              <a:rPr sz="1400" b="1" spc="-4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th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400" b="1" spc="-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fo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rma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i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n</a:t>
            </a:r>
            <a:r>
              <a:rPr sz="1400" b="1" spc="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f</a:t>
            </a:r>
            <a:r>
              <a:rPr sz="1400" b="1" spc="-2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theFG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F</a:t>
            </a:r>
            <a:r>
              <a:rPr sz="1400" b="1" spc="-1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mult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ipro</a:t>
            </a:r>
            <a:r>
              <a:rPr sz="1400" b="1" spc="-10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ein compl</a:t>
            </a:r>
            <a:r>
              <a:rPr sz="1400" b="1" spc="5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x</a:t>
            </a:r>
            <a:r>
              <a:rPr sz="1400" b="1" spc="-3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r 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b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y</a:t>
            </a:r>
            <a:r>
              <a:rPr sz="1400" b="1" spc="-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block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ing</a:t>
            </a:r>
            <a:r>
              <a:rPr sz="1400" b="1" spc="-40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th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e</a:t>
            </a:r>
            <a:r>
              <a:rPr sz="1400" b="1" spc="-1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rece</a:t>
            </a:r>
            <a:r>
              <a:rPr sz="1400" b="1" spc="5" dirty="0">
                <a:solidFill>
                  <a:srgbClr val="003300"/>
                </a:solidFill>
                <a:latin typeface="Verdana"/>
                <a:cs typeface="Verdana"/>
              </a:rPr>
              <a:t>p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to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r</a:t>
            </a:r>
            <a:r>
              <a:rPr sz="1400" b="1" spc="-25" dirty="0">
                <a:solidFill>
                  <a:srgbClr val="003300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in</a:t>
            </a:r>
            <a:r>
              <a:rPr sz="1400" b="1" spc="-10" dirty="0">
                <a:solidFill>
                  <a:srgbClr val="003300"/>
                </a:solidFill>
                <a:latin typeface="Verdana"/>
                <a:cs typeface="Verdana"/>
              </a:rPr>
              <a:t>t</a:t>
            </a:r>
            <a:r>
              <a:rPr sz="1400" b="1" dirty="0">
                <a:solidFill>
                  <a:srgbClr val="003300"/>
                </a:solidFill>
                <a:latin typeface="Verdana"/>
                <a:cs typeface="Verdana"/>
              </a:rPr>
              <a:t>eracti</a:t>
            </a:r>
            <a:r>
              <a:rPr sz="1400" b="1" spc="-10" dirty="0">
                <a:solidFill>
                  <a:srgbClr val="003300"/>
                </a:solidFill>
                <a:latin typeface="Verdana"/>
                <a:cs typeface="Verdana"/>
              </a:rPr>
              <a:t>o</a:t>
            </a:r>
            <a:r>
              <a:rPr sz="1400" b="1" spc="-5" dirty="0">
                <a:solidFill>
                  <a:srgbClr val="003300"/>
                </a:solidFill>
                <a:latin typeface="Verdana"/>
                <a:cs typeface="Verdana"/>
              </a:rPr>
              <a:t>n.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7" name="object 127"/>
          <p:cNvSpPr/>
          <p:nvPr/>
        </p:nvSpPr>
        <p:spPr>
          <a:xfrm>
            <a:off x="8067675" y="6043611"/>
            <a:ext cx="923925" cy="738187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8048625" y="679894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8050212" y="6027420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1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8048625" y="60261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9009062" y="6027737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0"/>
                </a:moveTo>
                <a:lnTo>
                  <a:pt x="0" y="76993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8054975" y="679132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8058150" y="6037579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8054975" y="603440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9001125" y="6037262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4">
                <a:moveTo>
                  <a:pt x="0" y="0"/>
                </a:moveTo>
                <a:lnTo>
                  <a:pt x="0" y="75088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8064500" y="678306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8066087" y="6043929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8064500" y="604202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8993187" y="6043612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4">
                <a:moveTo>
                  <a:pt x="0" y="0"/>
                </a:moveTo>
                <a:lnTo>
                  <a:pt x="0" y="73818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48411" rIns="0" bIns="0" rtlCol="0">
            <a:spAutoFit/>
          </a:bodyPr>
          <a:lstStyle/>
          <a:p>
            <a:pPr marL="1215390">
              <a:lnSpc>
                <a:spcPct val="100000"/>
              </a:lnSpc>
            </a:pPr>
            <a:r>
              <a:rPr sz="3400" spc="-10" dirty="0">
                <a:solidFill>
                  <a:srgbClr val="336699"/>
                </a:solidFill>
                <a:latin typeface="Verdana"/>
                <a:cs typeface="Verdana"/>
              </a:rPr>
              <a:t>FG</a:t>
            </a:r>
            <a:r>
              <a:rPr sz="3400" spc="0" dirty="0">
                <a:solidFill>
                  <a:srgbClr val="336699"/>
                </a:solidFill>
                <a:latin typeface="Verdana"/>
                <a:cs typeface="Verdana"/>
              </a:rPr>
              <a:t>F</a:t>
            </a:r>
            <a:r>
              <a:rPr sz="3400" spc="-5" dirty="0">
                <a:solidFill>
                  <a:srgbClr val="336699"/>
                </a:solidFill>
                <a:latin typeface="Verdana"/>
                <a:cs typeface="Verdana"/>
              </a:rPr>
              <a:t>-</a:t>
            </a:r>
            <a:r>
              <a:rPr sz="3400" spc="-10" dirty="0">
                <a:solidFill>
                  <a:srgbClr val="336699"/>
                </a:solidFill>
                <a:latin typeface="Verdana"/>
                <a:cs typeface="Verdana"/>
              </a:rPr>
              <a:t>su</a:t>
            </a:r>
            <a:r>
              <a:rPr sz="3400" dirty="0">
                <a:solidFill>
                  <a:srgbClr val="336699"/>
                </a:solidFill>
                <a:latin typeface="Verdana"/>
                <a:cs typeface="Verdana"/>
              </a:rPr>
              <a:t>r</a:t>
            </a:r>
            <a:r>
              <a:rPr sz="3400" spc="-5" dirty="0">
                <a:solidFill>
                  <a:srgbClr val="336699"/>
                </a:solidFill>
                <a:latin typeface="Verdana"/>
                <a:cs typeface="Verdana"/>
              </a:rPr>
              <a:t>amin</a:t>
            </a:r>
            <a:r>
              <a:rPr sz="3400" spc="20" dirty="0">
                <a:solidFill>
                  <a:srgbClr val="336699"/>
                </a:solidFill>
                <a:latin typeface="Verdana"/>
                <a:cs typeface="Verdana"/>
              </a:rPr>
              <a:t> </a:t>
            </a:r>
            <a:r>
              <a:rPr sz="3400" spc="-5" dirty="0">
                <a:solidFill>
                  <a:srgbClr val="336699"/>
                </a:solidFill>
                <a:latin typeface="Verdana"/>
                <a:cs typeface="Verdana"/>
              </a:rPr>
              <a:t>inte</a:t>
            </a:r>
            <a:r>
              <a:rPr sz="3400" dirty="0">
                <a:solidFill>
                  <a:srgbClr val="336699"/>
                </a:solidFill>
                <a:latin typeface="Verdana"/>
                <a:cs typeface="Verdana"/>
              </a:rPr>
              <a:t>r</a:t>
            </a:r>
            <a:r>
              <a:rPr sz="3400" spc="-5" dirty="0">
                <a:solidFill>
                  <a:srgbClr val="336699"/>
                </a:solidFill>
                <a:latin typeface="Verdana"/>
                <a:cs typeface="Verdana"/>
              </a:rPr>
              <a:t>actions</a:t>
            </a:r>
            <a:endParaRPr sz="34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1563750" y="2654300"/>
            <a:ext cx="6007100" cy="28321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416300" y="5698540"/>
            <a:ext cx="269811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solidFill>
                  <a:srgbClr val="006600"/>
                </a:solidFill>
                <a:latin typeface="Verdana"/>
                <a:cs typeface="Verdana"/>
              </a:rPr>
              <a:t>Structure</a:t>
            </a:r>
            <a:r>
              <a:rPr sz="1800" b="1" spc="15" dirty="0">
                <a:solidFill>
                  <a:srgbClr val="0066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006600"/>
                </a:solidFill>
                <a:latin typeface="Verdana"/>
                <a:cs typeface="Verdana"/>
              </a:rPr>
              <a:t>of s</a:t>
            </a:r>
            <a:r>
              <a:rPr sz="1800" b="1" dirty="0">
                <a:solidFill>
                  <a:srgbClr val="006600"/>
                </a:solidFill>
                <a:latin typeface="Verdana"/>
                <a:cs typeface="Verdana"/>
              </a:rPr>
              <a:t>u</a:t>
            </a:r>
            <a:r>
              <a:rPr sz="1800" b="1" spc="-5" dirty="0">
                <a:solidFill>
                  <a:srgbClr val="006600"/>
                </a:solidFill>
                <a:latin typeface="Verdana"/>
                <a:cs typeface="Verdana"/>
              </a:rPr>
              <a:t>ra</a:t>
            </a:r>
            <a:r>
              <a:rPr sz="1800" b="1" spc="5" dirty="0">
                <a:solidFill>
                  <a:srgbClr val="006600"/>
                </a:solidFill>
                <a:latin typeface="Verdana"/>
                <a:cs typeface="Verdana"/>
              </a:rPr>
              <a:t>m</a:t>
            </a:r>
            <a:r>
              <a:rPr sz="1800" b="1" dirty="0">
                <a:solidFill>
                  <a:srgbClr val="006600"/>
                </a:solidFill>
                <a:latin typeface="Verdana"/>
                <a:cs typeface="Verdana"/>
              </a:rPr>
              <a:t>in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824890" y="1796541"/>
            <a:ext cx="7823834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939665" algn="l"/>
              </a:tabLst>
            </a:pPr>
            <a:r>
              <a:rPr sz="1600" b="1" spc="-15" dirty="0">
                <a:latin typeface="Verdana"/>
                <a:cs typeface="Verdana"/>
              </a:rPr>
              <a:t>S</a:t>
            </a:r>
            <a:r>
              <a:rPr sz="1600" b="1" spc="-10" dirty="0">
                <a:latin typeface="Verdana"/>
                <a:cs typeface="Verdana"/>
              </a:rPr>
              <a:t>ura</a:t>
            </a:r>
            <a:r>
              <a:rPr sz="1600" b="1" dirty="0">
                <a:latin typeface="Verdana"/>
                <a:cs typeface="Verdana"/>
              </a:rPr>
              <a:t>m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s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a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we</a:t>
            </a:r>
            <a:r>
              <a:rPr sz="1600" b="1" spc="-15" dirty="0">
                <a:latin typeface="Verdana"/>
                <a:cs typeface="Verdana"/>
              </a:rPr>
              <a:t>l</a:t>
            </a:r>
            <a:r>
              <a:rPr sz="1600" b="1" spc="-5" dirty="0">
                <a:latin typeface="Verdana"/>
                <a:cs typeface="Verdana"/>
              </a:rPr>
              <a:t>l</a:t>
            </a:r>
            <a:r>
              <a:rPr sz="1600" b="1" spc="2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known</a:t>
            </a:r>
            <a:r>
              <a:rPr sz="1600" b="1" spc="1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m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togen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c</a:t>
            </a:r>
            <a:r>
              <a:rPr sz="1600" b="1" spc="3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agent.</a:t>
            </a:r>
            <a:r>
              <a:rPr sz="1600" b="1" dirty="0">
                <a:latin typeface="Verdana"/>
                <a:cs typeface="Verdana"/>
              </a:rPr>
              <a:t>	</a:t>
            </a:r>
            <a:r>
              <a:rPr sz="1600" b="1" spc="-15" dirty="0">
                <a:latin typeface="Verdana"/>
                <a:cs typeface="Verdana"/>
              </a:rPr>
              <a:t>S</a:t>
            </a:r>
            <a:r>
              <a:rPr sz="1600" b="1" spc="-10" dirty="0">
                <a:latin typeface="Verdana"/>
                <a:cs typeface="Verdana"/>
              </a:rPr>
              <a:t>ura</a:t>
            </a:r>
            <a:r>
              <a:rPr sz="1600" b="1" dirty="0">
                <a:latin typeface="Verdana"/>
                <a:cs typeface="Verdana"/>
              </a:rPr>
              <a:t>m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h</a:t>
            </a:r>
            <a:r>
              <a:rPr sz="1600" b="1" spc="-5" dirty="0">
                <a:latin typeface="Verdana"/>
                <a:cs typeface="Verdana"/>
              </a:rPr>
              <a:t>as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be</a:t>
            </a:r>
            <a:r>
              <a:rPr sz="1600" b="1" spc="-15" dirty="0">
                <a:latin typeface="Verdana"/>
                <a:cs typeface="Verdana"/>
              </a:rPr>
              <a:t>e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s</a:t>
            </a:r>
            <a:r>
              <a:rPr sz="1600" b="1" spc="-5" dirty="0">
                <a:latin typeface="Verdana"/>
                <a:cs typeface="Verdana"/>
              </a:rPr>
              <a:t>hown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Verdana"/>
                <a:cs typeface="Verdana"/>
              </a:rPr>
              <a:t>to inh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b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t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the </a:t>
            </a:r>
            <a:r>
              <a:rPr sz="1600" b="1" spc="-10" dirty="0">
                <a:latin typeface="Verdana"/>
                <a:cs typeface="Verdana"/>
              </a:rPr>
              <a:t>mitog</a:t>
            </a:r>
            <a:r>
              <a:rPr sz="1600" b="1" spc="-15" dirty="0">
                <a:latin typeface="Verdana"/>
                <a:cs typeface="Verdana"/>
              </a:rPr>
              <a:t>e</a:t>
            </a:r>
            <a:r>
              <a:rPr sz="1600" b="1" spc="-10" dirty="0">
                <a:latin typeface="Verdana"/>
                <a:cs typeface="Verdana"/>
              </a:rPr>
              <a:t>ni</a:t>
            </a:r>
            <a:r>
              <a:rPr sz="1600" b="1" spc="-5" dirty="0">
                <a:latin typeface="Verdana"/>
                <a:cs typeface="Verdana"/>
              </a:rPr>
              <a:t>c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act</a:t>
            </a:r>
            <a:r>
              <a:rPr sz="1600" b="1" spc="-15" dirty="0">
                <a:latin typeface="Verdana"/>
                <a:cs typeface="Verdana"/>
              </a:rPr>
              <a:t>ivi</a:t>
            </a:r>
            <a:r>
              <a:rPr sz="1600" b="1" spc="-5" dirty="0">
                <a:latin typeface="Verdana"/>
                <a:cs typeface="Verdana"/>
              </a:rPr>
              <a:t>ty</a:t>
            </a:r>
            <a:r>
              <a:rPr sz="1600" b="1" spc="20" dirty="0">
                <a:latin typeface="Verdana"/>
                <a:cs typeface="Verdana"/>
              </a:rPr>
              <a:t> </a:t>
            </a:r>
            <a:r>
              <a:rPr sz="1600" b="1" spc="-15" dirty="0">
                <a:latin typeface="Verdana"/>
                <a:cs typeface="Verdana"/>
              </a:rPr>
              <a:t>o</a:t>
            </a:r>
            <a:r>
              <a:rPr sz="1600" b="1" dirty="0">
                <a:latin typeface="Verdana"/>
                <a:cs typeface="Verdana"/>
              </a:rPr>
              <a:t>f</a:t>
            </a:r>
            <a:r>
              <a:rPr sz="1600" b="1" spc="1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FGF</a:t>
            </a:r>
            <a:r>
              <a:rPr sz="1600" b="1" dirty="0">
                <a:latin typeface="Verdana"/>
                <a:cs typeface="Verdana"/>
              </a:rPr>
              <a:t>.</a:t>
            </a:r>
            <a:r>
              <a:rPr sz="1600" b="1" spc="-10" dirty="0">
                <a:latin typeface="Verdana"/>
                <a:cs typeface="Verdana"/>
              </a:rPr>
              <a:t> H</a:t>
            </a:r>
            <a:r>
              <a:rPr sz="1600" b="1" spc="-15" dirty="0">
                <a:latin typeface="Verdana"/>
                <a:cs typeface="Verdana"/>
              </a:rPr>
              <a:t>o</a:t>
            </a:r>
            <a:r>
              <a:rPr sz="1600" b="1" spc="-10" dirty="0">
                <a:latin typeface="Verdana"/>
                <a:cs typeface="Verdana"/>
              </a:rPr>
              <a:t>w</a:t>
            </a:r>
            <a:r>
              <a:rPr sz="1600" b="1" spc="-15" dirty="0">
                <a:latin typeface="Verdana"/>
                <a:cs typeface="Verdana"/>
              </a:rPr>
              <a:t>ev</a:t>
            </a:r>
            <a:r>
              <a:rPr sz="1600" b="1" spc="-10" dirty="0">
                <a:latin typeface="Verdana"/>
                <a:cs typeface="Verdana"/>
              </a:rPr>
              <a:t>er</a:t>
            </a:r>
            <a:r>
              <a:rPr sz="1600" b="1" spc="-5" dirty="0">
                <a:latin typeface="Verdana"/>
                <a:cs typeface="Verdana"/>
              </a:rPr>
              <a:t>,</a:t>
            </a:r>
            <a:r>
              <a:rPr sz="1600" b="1" spc="3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the </a:t>
            </a:r>
            <a:r>
              <a:rPr sz="1600" b="1" spc="-10" dirty="0">
                <a:latin typeface="Verdana"/>
                <a:cs typeface="Verdana"/>
              </a:rPr>
              <a:t>e</a:t>
            </a:r>
            <a:r>
              <a:rPr sz="1600" b="1" spc="-5" dirty="0">
                <a:latin typeface="Verdana"/>
                <a:cs typeface="Verdana"/>
              </a:rPr>
              <a:t>xa</a:t>
            </a:r>
            <a:r>
              <a:rPr sz="1600" b="1" spc="-15" dirty="0">
                <a:latin typeface="Verdana"/>
                <a:cs typeface="Verdana"/>
              </a:rPr>
              <a:t>c</a:t>
            </a:r>
            <a:r>
              <a:rPr sz="1600" b="1" spc="-5" dirty="0">
                <a:latin typeface="Verdana"/>
                <a:cs typeface="Verdana"/>
              </a:rPr>
              <a:t>t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sz="1600" b="1" spc="-5" dirty="0">
                <a:latin typeface="Verdana"/>
                <a:cs typeface="Verdana"/>
              </a:rPr>
              <a:t>mode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of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acti</a:t>
            </a:r>
            <a:r>
              <a:rPr sz="1600" b="1" spc="-15" dirty="0">
                <a:latin typeface="Verdana"/>
                <a:cs typeface="Verdana"/>
              </a:rPr>
              <a:t>o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of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s</a:t>
            </a:r>
            <a:r>
              <a:rPr sz="1600" b="1" spc="-5" dirty="0">
                <a:latin typeface="Verdana"/>
                <a:cs typeface="Verdana"/>
              </a:rPr>
              <a:t>u</a:t>
            </a:r>
            <a:r>
              <a:rPr sz="1600" b="1" spc="-10" dirty="0">
                <a:latin typeface="Verdana"/>
                <a:cs typeface="Verdana"/>
              </a:rPr>
              <a:t>ra</a:t>
            </a:r>
            <a:r>
              <a:rPr sz="1600" b="1" spc="-5" dirty="0">
                <a:latin typeface="Verdana"/>
                <a:cs typeface="Verdana"/>
              </a:rPr>
              <a:t>m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wa</a:t>
            </a:r>
            <a:r>
              <a:rPr sz="1600" b="1" spc="-5" dirty="0">
                <a:latin typeface="Verdana"/>
                <a:cs typeface="Verdana"/>
              </a:rPr>
              <a:t>s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pre</a:t>
            </a:r>
            <a:r>
              <a:rPr sz="1600" b="1" spc="-15" dirty="0">
                <a:latin typeface="Verdana"/>
                <a:cs typeface="Verdana"/>
              </a:rPr>
              <a:t>vi</a:t>
            </a:r>
            <a:r>
              <a:rPr sz="1600" b="1" spc="-5" dirty="0">
                <a:latin typeface="Verdana"/>
                <a:cs typeface="Verdana"/>
              </a:rPr>
              <a:t>ous</a:t>
            </a:r>
            <a:r>
              <a:rPr sz="1600" b="1" spc="-15" dirty="0">
                <a:latin typeface="Verdana"/>
                <a:cs typeface="Verdana"/>
              </a:rPr>
              <a:t>l</a:t>
            </a:r>
            <a:r>
              <a:rPr sz="1600" b="1" spc="-5" dirty="0">
                <a:latin typeface="Verdana"/>
                <a:cs typeface="Verdana"/>
              </a:rPr>
              <a:t>y</a:t>
            </a:r>
            <a:r>
              <a:rPr sz="1600" b="1" spc="5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no</a:t>
            </a:r>
            <a:r>
              <a:rPr sz="1600" b="1" spc="-5" dirty="0">
                <a:latin typeface="Verdana"/>
                <a:cs typeface="Verdana"/>
              </a:rPr>
              <a:t>t</a:t>
            </a:r>
            <a:r>
              <a:rPr sz="1600" b="1" spc="1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known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8067675" y="6043611"/>
            <a:ext cx="923925" cy="738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048625" y="679894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050212" y="6027420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1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8048625" y="60261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09062" y="6027737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0"/>
                </a:moveTo>
                <a:lnTo>
                  <a:pt x="0" y="76993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054975" y="679132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058150" y="6037579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8054975" y="603440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9001125" y="6037262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4">
                <a:moveTo>
                  <a:pt x="0" y="0"/>
                </a:moveTo>
                <a:lnTo>
                  <a:pt x="0" y="75088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064500" y="678306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066087" y="6043929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8064500" y="604202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993187" y="6043612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4">
                <a:moveTo>
                  <a:pt x="0" y="0"/>
                </a:moveTo>
                <a:lnTo>
                  <a:pt x="0" y="73818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17576" rIns="0" bIns="0" rtlCol="0">
            <a:spAutoFit/>
          </a:bodyPr>
          <a:lstStyle/>
          <a:p>
            <a:pPr marL="2148840">
              <a:lnSpc>
                <a:spcPct val="100000"/>
              </a:lnSpc>
            </a:pPr>
            <a:r>
              <a:rPr sz="2800" spc="-10" dirty="0">
                <a:solidFill>
                  <a:srgbClr val="000000"/>
                </a:solidFill>
                <a:latin typeface="Verdana"/>
                <a:cs typeface="Verdana"/>
              </a:rPr>
              <a:t>Su</a:t>
            </a:r>
            <a:r>
              <a:rPr sz="280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800" spc="-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800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2800" spc="-5" dirty="0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r>
              <a:rPr sz="2800" spc="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Verdana"/>
                <a:cs typeface="Verdana"/>
              </a:rPr>
              <a:t>bind</a:t>
            </a:r>
            <a:r>
              <a:rPr sz="2800" spc="-5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2800" spc="4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Verdana"/>
                <a:cs typeface="Verdana"/>
              </a:rPr>
              <a:t>to</a:t>
            </a:r>
            <a:r>
              <a:rPr sz="280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Verdana"/>
                <a:cs typeface="Verdana"/>
              </a:rPr>
              <a:t>FGF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807985" y="5372600"/>
            <a:ext cx="142240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5" dirty="0">
                <a:latin typeface="Arial"/>
                <a:cs typeface="Arial"/>
              </a:rPr>
              <a:t>.0</a:t>
            </a:r>
            <a:endParaRPr sz="65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70263" y="5372600"/>
            <a:ext cx="142240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5" dirty="0">
                <a:latin typeface="Arial"/>
                <a:cs typeface="Arial"/>
              </a:rPr>
              <a:t>.5</a:t>
            </a:r>
            <a:endParaRPr sz="65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57025" y="5372600"/>
            <a:ext cx="142240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2</a:t>
            </a:r>
            <a:r>
              <a:rPr sz="650" spc="5" dirty="0">
                <a:latin typeface="Arial"/>
                <a:cs typeface="Arial"/>
              </a:rPr>
              <a:t>.0</a:t>
            </a:r>
            <a:endParaRPr sz="65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619261" y="5372599"/>
            <a:ext cx="142240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2</a:t>
            </a:r>
            <a:r>
              <a:rPr sz="650" spc="5" dirty="0">
                <a:latin typeface="Arial"/>
                <a:cs typeface="Arial"/>
              </a:rPr>
              <a:t>.5</a:t>
            </a:r>
            <a:endParaRPr sz="65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698743" y="5319845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705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79248" y="531984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23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060979" y="5319845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705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241512" y="531984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23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23242" y="5319845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705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03747" y="531984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23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85505" y="5319845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705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966011" y="531984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23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147741" y="5319845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705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3328288" y="531984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23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10018" y="5319845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20705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690524" y="531984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41423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698743" y="5319845"/>
            <a:ext cx="1991995" cy="0"/>
          </a:xfrm>
          <a:custGeom>
            <a:avLst/>
            <a:gdLst/>
            <a:ahLst/>
            <a:cxnLst/>
            <a:rect l="l" t="t" r="r" b="b"/>
            <a:pathLst>
              <a:path w="1991995">
                <a:moveTo>
                  <a:pt x="0" y="0"/>
                </a:moveTo>
                <a:lnTo>
                  <a:pt x="199178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1657246" y="531984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1677974" y="52649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1657246" y="5210129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1677974" y="51540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1657246" y="5099189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1677974" y="504431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1657246" y="498944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677974" y="493338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1657246" y="487850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1677974" y="482366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657246" y="4768789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1677974" y="471274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1657246" y="4657862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1677974" y="460302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657246" y="4548146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1677974" y="449330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657246" y="4437206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677974" y="4382369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657246" y="4327504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677974" y="427265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57246" y="4216564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77974" y="41617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657246" y="4106848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677974" y="405201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1657246" y="3995921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1677974" y="3941070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1657246" y="388620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1698743" y="3886205"/>
            <a:ext cx="0" cy="1433830"/>
          </a:xfrm>
          <a:custGeom>
            <a:avLst/>
            <a:gdLst/>
            <a:ahLst/>
            <a:cxnLst/>
            <a:rect l="l" t="t" r="r" b="b"/>
            <a:pathLst>
              <a:path h="1433829">
                <a:moveTo>
                  <a:pt x="0" y="1433639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1698743" y="3886205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718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1879248" y="388620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3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060979" y="3886205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718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2241512" y="388620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3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2423242" y="3886205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718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2603747" y="388620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3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2785505" y="3886205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718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2966011" y="388620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3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147741" y="3886205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718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3328288" y="388620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3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3510018" y="3886205"/>
            <a:ext cx="0" cy="20955"/>
          </a:xfrm>
          <a:custGeom>
            <a:avLst/>
            <a:gdLst/>
            <a:ahLst/>
            <a:cxnLst/>
            <a:rect l="l" t="t" r="r" b="b"/>
            <a:pathLst>
              <a:path h="20954">
                <a:moveTo>
                  <a:pt x="0" y="0"/>
                </a:moveTo>
                <a:lnTo>
                  <a:pt x="0" y="20718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3690524" y="388620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37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1698743" y="3886205"/>
            <a:ext cx="1991995" cy="0"/>
          </a:xfrm>
          <a:custGeom>
            <a:avLst/>
            <a:gdLst/>
            <a:ahLst/>
            <a:cxnLst/>
            <a:rect l="l" t="t" r="r" b="b"/>
            <a:pathLst>
              <a:path w="1991995">
                <a:moveTo>
                  <a:pt x="0" y="0"/>
                </a:moveTo>
                <a:lnTo>
                  <a:pt x="199178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3649069" y="531984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3669796" y="526496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3649069" y="5210129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3669796" y="51540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3649069" y="5099189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3669796" y="504431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3649069" y="498944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3669796" y="493338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3649069" y="487850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3669796" y="482366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3649069" y="4768789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3669796" y="471274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3649069" y="4657862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3669796" y="460302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3649069" y="4548146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3669796" y="449330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3649069" y="4437206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3669796" y="4382369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3649069" y="4327504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3669796" y="427265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649069" y="4216563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669796" y="41617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49069" y="4106848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669796" y="405201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3649069" y="3995921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3669796" y="3941070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3649069" y="388620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60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3690524" y="3886205"/>
            <a:ext cx="0" cy="1433830"/>
          </a:xfrm>
          <a:custGeom>
            <a:avLst/>
            <a:gdLst/>
            <a:ahLst/>
            <a:cxnLst/>
            <a:rect l="l" t="t" r="r" b="b"/>
            <a:pathLst>
              <a:path h="1433829">
                <a:moveTo>
                  <a:pt x="0" y="1433639"/>
                </a:moveTo>
                <a:lnTo>
                  <a:pt x="0" y="0"/>
                </a:lnTo>
              </a:path>
            </a:pathLst>
          </a:custGeom>
          <a:ln w="609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1839626" y="2593389"/>
            <a:ext cx="1655140" cy="11703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1909117" y="3996528"/>
            <a:ext cx="1645396" cy="124222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 txBox="1"/>
          <p:nvPr/>
        </p:nvSpPr>
        <p:spPr>
          <a:xfrm>
            <a:off x="1472574" y="2393211"/>
            <a:ext cx="170180" cy="29787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7940" algn="ctr">
              <a:lnSpc>
                <a:spcPct val="100000"/>
              </a:lnSpc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5" dirty="0">
                <a:latin typeface="Arial"/>
                <a:cs typeface="Arial"/>
              </a:rPr>
              <a:t>.1</a:t>
            </a:r>
            <a:endParaRPr sz="650">
              <a:latin typeface="Arial"/>
              <a:cs typeface="Arial"/>
            </a:endParaRPr>
          </a:p>
          <a:p>
            <a:pPr marL="27940" algn="ctr">
              <a:lnSpc>
                <a:spcPct val="100000"/>
              </a:lnSpc>
              <a:spcBef>
                <a:spcPts val="409"/>
              </a:spcBef>
            </a:pPr>
            <a:r>
              <a:rPr sz="650" dirty="0">
                <a:latin typeface="Arial"/>
                <a:cs typeface="Arial"/>
              </a:rPr>
              <a:t>0</a:t>
            </a:r>
            <a:r>
              <a:rPr sz="650" spc="5" dirty="0">
                <a:latin typeface="Arial"/>
                <a:cs typeface="Arial"/>
              </a:rPr>
              <a:t>.0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650" dirty="0">
                <a:latin typeface="Arial"/>
                <a:cs typeface="Arial"/>
              </a:rPr>
              <a:t>-0</a:t>
            </a:r>
            <a:r>
              <a:rPr sz="650" spc="5" dirty="0">
                <a:latin typeface="Arial"/>
                <a:cs typeface="Arial"/>
              </a:rPr>
              <a:t>.1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650" dirty="0">
                <a:latin typeface="Arial"/>
                <a:cs typeface="Arial"/>
              </a:rPr>
              <a:t>-0</a:t>
            </a:r>
            <a:r>
              <a:rPr sz="650" spc="5" dirty="0">
                <a:latin typeface="Arial"/>
                <a:cs typeface="Arial"/>
              </a:rPr>
              <a:t>.2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650" dirty="0">
                <a:latin typeface="Arial"/>
                <a:cs typeface="Arial"/>
              </a:rPr>
              <a:t>-0</a:t>
            </a:r>
            <a:r>
              <a:rPr sz="650" spc="5" dirty="0">
                <a:latin typeface="Arial"/>
                <a:cs typeface="Arial"/>
              </a:rPr>
              <a:t>.3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650" dirty="0">
                <a:latin typeface="Arial"/>
                <a:cs typeface="Arial"/>
              </a:rPr>
              <a:t>-0</a:t>
            </a:r>
            <a:r>
              <a:rPr sz="650" spc="5" dirty="0">
                <a:latin typeface="Arial"/>
                <a:cs typeface="Arial"/>
              </a:rPr>
              <a:t>.4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650" dirty="0">
                <a:latin typeface="Arial"/>
                <a:cs typeface="Arial"/>
              </a:rPr>
              <a:t>-0</a:t>
            </a:r>
            <a:r>
              <a:rPr sz="650" spc="5" dirty="0">
                <a:latin typeface="Arial"/>
                <a:cs typeface="Arial"/>
              </a:rPr>
              <a:t>.5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9"/>
              </a:spcBef>
            </a:pPr>
            <a:r>
              <a:rPr sz="650" dirty="0">
                <a:latin typeface="Arial"/>
                <a:cs typeface="Arial"/>
              </a:rPr>
              <a:t>-0</a:t>
            </a:r>
            <a:r>
              <a:rPr sz="650" spc="5" dirty="0">
                <a:latin typeface="Arial"/>
                <a:cs typeface="Arial"/>
              </a:rPr>
              <a:t>.6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400"/>
              </a:spcBef>
            </a:pPr>
            <a:r>
              <a:rPr sz="650" dirty="0">
                <a:latin typeface="Arial"/>
                <a:cs typeface="Arial"/>
              </a:rPr>
              <a:t>-0</a:t>
            </a:r>
            <a:r>
              <a:rPr sz="650" spc="5" dirty="0">
                <a:latin typeface="Arial"/>
                <a:cs typeface="Arial"/>
              </a:rPr>
              <a:t>.7</a:t>
            </a:r>
            <a:endParaRPr sz="650">
              <a:latin typeface="Arial"/>
              <a:cs typeface="Arial"/>
            </a:endParaRPr>
          </a:p>
          <a:p>
            <a:pPr algn="ctr">
              <a:lnSpc>
                <a:spcPts val="685"/>
              </a:lnSpc>
              <a:spcBef>
                <a:spcPts val="409"/>
              </a:spcBef>
            </a:pPr>
            <a:r>
              <a:rPr sz="650" dirty="0">
                <a:latin typeface="Arial"/>
                <a:cs typeface="Arial"/>
              </a:rPr>
              <a:t>-0</a:t>
            </a:r>
            <a:r>
              <a:rPr sz="650" spc="5" dirty="0">
                <a:latin typeface="Arial"/>
                <a:cs typeface="Arial"/>
              </a:rPr>
              <a:t>.8</a:t>
            </a:r>
            <a:endParaRPr sz="650">
              <a:latin typeface="Arial"/>
              <a:cs typeface="Arial"/>
            </a:endParaRPr>
          </a:p>
          <a:p>
            <a:pPr marL="97155" algn="ctr">
              <a:lnSpc>
                <a:spcPts val="685"/>
              </a:lnSpc>
            </a:pPr>
            <a:r>
              <a:rPr sz="650" spc="5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  <a:p>
            <a:pPr marL="97155" algn="ctr">
              <a:lnSpc>
                <a:spcPct val="100000"/>
              </a:lnSpc>
              <a:spcBef>
                <a:spcPts val="80"/>
              </a:spcBef>
            </a:pPr>
            <a:r>
              <a:rPr sz="650" spc="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90"/>
              </a:spcBef>
            </a:pPr>
            <a:r>
              <a:rPr sz="650" spc="5" dirty="0">
                <a:latin typeface="Arial"/>
                <a:cs typeface="Arial"/>
              </a:rPr>
              <a:t>-2</a:t>
            </a:r>
            <a:endParaRPr sz="65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80"/>
              </a:spcBef>
            </a:pPr>
            <a:r>
              <a:rPr sz="650" spc="5" dirty="0">
                <a:latin typeface="Arial"/>
                <a:cs typeface="Arial"/>
              </a:rPr>
              <a:t>-4</a:t>
            </a:r>
            <a:endParaRPr sz="65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90"/>
              </a:spcBef>
            </a:pPr>
            <a:r>
              <a:rPr sz="650" spc="5" dirty="0">
                <a:latin typeface="Arial"/>
                <a:cs typeface="Arial"/>
              </a:rPr>
              <a:t>-6</a:t>
            </a:r>
            <a:endParaRPr sz="650">
              <a:latin typeface="Arial"/>
              <a:cs typeface="Arial"/>
            </a:endParaRPr>
          </a:p>
          <a:p>
            <a:pPr marL="69215" algn="ctr">
              <a:lnSpc>
                <a:spcPct val="100000"/>
              </a:lnSpc>
              <a:spcBef>
                <a:spcPts val="80"/>
              </a:spcBef>
            </a:pPr>
            <a:r>
              <a:rPr sz="650" spc="5" dirty="0">
                <a:latin typeface="Arial"/>
                <a:cs typeface="Arial"/>
              </a:rPr>
              <a:t>-8</a:t>
            </a:r>
            <a:endParaRPr sz="65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90"/>
              </a:spcBef>
            </a:pPr>
            <a:r>
              <a:rPr sz="650" dirty="0">
                <a:latin typeface="Arial"/>
                <a:cs typeface="Arial"/>
              </a:rPr>
              <a:t>-1</a:t>
            </a:r>
            <a:r>
              <a:rPr sz="650" spc="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80"/>
              </a:spcBef>
            </a:pPr>
            <a:r>
              <a:rPr sz="650" dirty="0">
                <a:latin typeface="Arial"/>
                <a:cs typeface="Arial"/>
              </a:rPr>
              <a:t>-1</a:t>
            </a:r>
            <a:r>
              <a:rPr sz="650" spc="5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90"/>
              </a:spcBef>
            </a:pPr>
            <a:r>
              <a:rPr sz="650" dirty="0">
                <a:latin typeface="Arial"/>
                <a:cs typeface="Arial"/>
              </a:rPr>
              <a:t>-1</a:t>
            </a:r>
            <a:r>
              <a:rPr sz="650" spc="5" dirty="0"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80"/>
              </a:spcBef>
            </a:pPr>
            <a:r>
              <a:rPr sz="650" dirty="0">
                <a:latin typeface="Arial"/>
                <a:cs typeface="Arial"/>
              </a:rPr>
              <a:t>-1</a:t>
            </a:r>
            <a:r>
              <a:rPr sz="650" spc="5" dirty="0">
                <a:latin typeface="Arial"/>
                <a:cs typeface="Arial"/>
              </a:rPr>
              <a:t>6</a:t>
            </a:r>
            <a:endParaRPr sz="65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90"/>
              </a:spcBef>
            </a:pPr>
            <a:r>
              <a:rPr sz="650" dirty="0">
                <a:latin typeface="Arial"/>
                <a:cs typeface="Arial"/>
              </a:rPr>
              <a:t>-1</a:t>
            </a:r>
            <a:r>
              <a:rPr sz="650" spc="5" dirty="0">
                <a:latin typeface="Arial"/>
                <a:cs typeface="Arial"/>
              </a:rPr>
              <a:t>8</a:t>
            </a:r>
            <a:endParaRPr sz="65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80"/>
              </a:spcBef>
            </a:pPr>
            <a:r>
              <a:rPr sz="650" dirty="0">
                <a:latin typeface="Arial"/>
                <a:cs typeface="Arial"/>
              </a:rPr>
              <a:t>-2</a:t>
            </a:r>
            <a:r>
              <a:rPr sz="650" spc="5" dirty="0">
                <a:latin typeface="Arial"/>
                <a:cs typeface="Arial"/>
              </a:rPr>
              <a:t>0</a:t>
            </a:r>
            <a:endParaRPr sz="65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90"/>
              </a:spcBef>
            </a:pPr>
            <a:r>
              <a:rPr sz="650" dirty="0">
                <a:latin typeface="Arial"/>
                <a:cs typeface="Arial"/>
              </a:rPr>
              <a:t>-2</a:t>
            </a:r>
            <a:r>
              <a:rPr sz="650" spc="5" dirty="0">
                <a:latin typeface="Arial"/>
                <a:cs typeface="Arial"/>
              </a:rPr>
              <a:t>2</a:t>
            </a:r>
            <a:endParaRPr sz="650">
              <a:latin typeface="Arial"/>
              <a:cs typeface="Arial"/>
            </a:endParaRPr>
          </a:p>
          <a:p>
            <a:pPr marL="22860" algn="ctr">
              <a:lnSpc>
                <a:spcPct val="100000"/>
              </a:lnSpc>
              <a:spcBef>
                <a:spcPts val="80"/>
              </a:spcBef>
            </a:pPr>
            <a:r>
              <a:rPr sz="650" dirty="0">
                <a:latin typeface="Arial"/>
                <a:cs typeface="Arial"/>
              </a:rPr>
              <a:t>-2</a:t>
            </a:r>
            <a:r>
              <a:rPr sz="650" spc="5" dirty="0">
                <a:latin typeface="Arial"/>
                <a:cs typeface="Arial"/>
              </a:rPr>
              <a:t>4</a:t>
            </a:r>
            <a:endParaRPr sz="650">
              <a:latin typeface="Arial"/>
              <a:cs typeface="Arial"/>
            </a:endParaRPr>
          </a:p>
        </p:txBody>
      </p:sp>
      <p:sp>
        <p:nvSpPr>
          <p:cNvPr id="95" name="object 95"/>
          <p:cNvSpPr/>
          <p:nvPr/>
        </p:nvSpPr>
        <p:spPr>
          <a:xfrm>
            <a:off x="1677974" y="38862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657246" y="3810608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677974" y="373505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57246" y="3659468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677974" y="358387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1657246" y="3509498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1677974" y="3433942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1657246" y="335834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1677974" y="3282761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1657246" y="3207191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1677974" y="31316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1657246" y="3056010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1677974" y="29804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1657246" y="2904870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1677974" y="282927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1657246" y="2754900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1677974" y="2679344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1657246" y="2603747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1677974" y="2528163"/>
            <a:ext cx="20955" cy="0"/>
          </a:xfrm>
          <a:custGeom>
            <a:avLst/>
            <a:gdLst/>
            <a:ahLst/>
            <a:cxnLst/>
            <a:rect l="l" t="t" r="r" b="b"/>
            <a:pathLst>
              <a:path w="20955">
                <a:moveTo>
                  <a:pt x="0" y="0"/>
                </a:moveTo>
                <a:lnTo>
                  <a:pt x="20768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1657246" y="245256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0" y="0"/>
                </a:moveTo>
                <a:lnTo>
                  <a:pt x="41496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1698743" y="2452565"/>
            <a:ext cx="0" cy="1433830"/>
          </a:xfrm>
          <a:custGeom>
            <a:avLst/>
            <a:gdLst/>
            <a:ahLst/>
            <a:cxnLst/>
            <a:rect l="l" t="t" r="r" b="b"/>
            <a:pathLst>
              <a:path h="1433829">
                <a:moveTo>
                  <a:pt x="0" y="1433639"/>
                </a:moveTo>
                <a:lnTo>
                  <a:pt x="0" y="0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 txBox="1"/>
          <p:nvPr/>
        </p:nvSpPr>
        <p:spPr>
          <a:xfrm>
            <a:off x="1805549" y="2305424"/>
            <a:ext cx="1824989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02565" algn="l"/>
              </a:tabLst>
            </a:pPr>
            <a:r>
              <a:rPr sz="650" spc="5" dirty="0">
                <a:latin typeface="Arial"/>
                <a:cs typeface="Arial"/>
              </a:rPr>
              <a:t>0	</a:t>
            </a:r>
            <a:r>
              <a:rPr sz="650" dirty="0">
                <a:latin typeface="Arial"/>
                <a:cs typeface="Arial"/>
              </a:rPr>
              <a:t>2</a:t>
            </a:r>
            <a:r>
              <a:rPr sz="650" spc="5" dirty="0">
                <a:latin typeface="Arial"/>
                <a:cs typeface="Arial"/>
              </a:rPr>
              <a:t>5</a:t>
            </a:r>
            <a:r>
              <a:rPr sz="650" dirty="0">
                <a:latin typeface="Arial"/>
                <a:cs typeface="Arial"/>
              </a:rPr>
              <a:t>    </a:t>
            </a:r>
            <a:r>
              <a:rPr sz="650" spc="4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5</a:t>
            </a:r>
            <a:r>
              <a:rPr sz="650" spc="5" dirty="0">
                <a:latin typeface="Arial"/>
                <a:cs typeface="Arial"/>
              </a:rPr>
              <a:t>0</a:t>
            </a:r>
            <a:r>
              <a:rPr sz="650" dirty="0">
                <a:latin typeface="Arial"/>
                <a:cs typeface="Arial"/>
              </a:rPr>
              <a:t>    </a:t>
            </a:r>
            <a:r>
              <a:rPr sz="650" spc="4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7</a:t>
            </a:r>
            <a:r>
              <a:rPr sz="650" spc="5" dirty="0">
                <a:latin typeface="Arial"/>
                <a:cs typeface="Arial"/>
              </a:rPr>
              <a:t>5</a:t>
            </a:r>
            <a:r>
              <a:rPr sz="650" dirty="0">
                <a:latin typeface="Arial"/>
                <a:cs typeface="Arial"/>
              </a:rPr>
              <a:t>   </a:t>
            </a:r>
            <a:r>
              <a:rPr sz="650" spc="4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10</a:t>
            </a:r>
            <a:r>
              <a:rPr sz="650" spc="5" dirty="0">
                <a:latin typeface="Arial"/>
                <a:cs typeface="Arial"/>
              </a:rPr>
              <a:t>0</a:t>
            </a:r>
            <a:r>
              <a:rPr sz="650" dirty="0">
                <a:latin typeface="Arial"/>
                <a:cs typeface="Arial"/>
              </a:rPr>
              <a:t>  </a:t>
            </a:r>
            <a:r>
              <a:rPr sz="650" spc="3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12</a:t>
            </a:r>
            <a:r>
              <a:rPr sz="650" spc="5" dirty="0">
                <a:latin typeface="Arial"/>
                <a:cs typeface="Arial"/>
              </a:rPr>
              <a:t>5</a:t>
            </a:r>
            <a:r>
              <a:rPr sz="650" dirty="0">
                <a:latin typeface="Arial"/>
                <a:cs typeface="Arial"/>
              </a:rPr>
              <a:t>  </a:t>
            </a:r>
            <a:r>
              <a:rPr sz="650" spc="4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15</a:t>
            </a:r>
            <a:r>
              <a:rPr sz="650" spc="5" dirty="0">
                <a:latin typeface="Arial"/>
                <a:cs typeface="Arial"/>
              </a:rPr>
              <a:t>0</a:t>
            </a:r>
            <a:r>
              <a:rPr sz="650" dirty="0">
                <a:latin typeface="Arial"/>
                <a:cs typeface="Arial"/>
              </a:rPr>
              <a:t>  </a:t>
            </a:r>
            <a:r>
              <a:rPr sz="650" spc="4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17</a:t>
            </a:r>
            <a:r>
              <a:rPr sz="650" spc="5" dirty="0">
                <a:latin typeface="Arial"/>
                <a:cs typeface="Arial"/>
              </a:rPr>
              <a:t>5</a:t>
            </a:r>
            <a:r>
              <a:rPr sz="650" dirty="0">
                <a:latin typeface="Arial"/>
                <a:cs typeface="Arial"/>
              </a:rPr>
              <a:t>  </a:t>
            </a:r>
            <a:r>
              <a:rPr sz="650" spc="40" dirty="0">
                <a:latin typeface="Arial"/>
                <a:cs typeface="Arial"/>
              </a:rPr>
              <a:t> </a:t>
            </a:r>
            <a:r>
              <a:rPr sz="650" dirty="0">
                <a:latin typeface="Arial"/>
                <a:cs typeface="Arial"/>
              </a:rPr>
              <a:t>200</a:t>
            </a:r>
            <a:endParaRPr sz="650">
              <a:latin typeface="Arial"/>
              <a:cs typeface="Arial"/>
            </a:endParaRPr>
          </a:p>
        </p:txBody>
      </p:sp>
      <p:sp>
        <p:nvSpPr>
          <p:cNvPr id="117" name="object 117"/>
          <p:cNvSpPr/>
          <p:nvPr/>
        </p:nvSpPr>
        <p:spPr>
          <a:xfrm>
            <a:off x="1734101" y="2452565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760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1841454" y="245256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65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1947555" y="2452565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760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054881" y="245256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65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161010" y="2452565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760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268336" y="245256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65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374437" y="2452565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760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481791" y="245256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65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587892" y="2452565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760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695218" y="245256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65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2801360" y="2452565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760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2907462" y="245256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65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014815" y="2452565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760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120916" y="245256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65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228243" y="2452565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760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334385" y="245256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65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3441697" y="2452565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760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547812" y="2452565"/>
            <a:ext cx="0" cy="41910"/>
          </a:xfrm>
          <a:custGeom>
            <a:avLst/>
            <a:gdLst/>
            <a:ahLst/>
            <a:cxnLst/>
            <a:rect l="l" t="t" r="r" b="b"/>
            <a:pathLst>
              <a:path h="41910">
                <a:moveTo>
                  <a:pt x="0" y="0"/>
                </a:moveTo>
                <a:lnTo>
                  <a:pt x="0" y="41465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655166" y="2452565"/>
            <a:ext cx="0" cy="20955"/>
          </a:xfrm>
          <a:custGeom>
            <a:avLst/>
            <a:gdLst/>
            <a:ahLst/>
            <a:cxnLst/>
            <a:rect l="l" t="t" r="r" b="b"/>
            <a:pathLst>
              <a:path h="20955">
                <a:moveTo>
                  <a:pt x="0" y="0"/>
                </a:moveTo>
                <a:lnTo>
                  <a:pt x="0" y="20760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1698743" y="2452565"/>
            <a:ext cx="1991995" cy="0"/>
          </a:xfrm>
          <a:custGeom>
            <a:avLst/>
            <a:gdLst/>
            <a:ahLst/>
            <a:cxnLst/>
            <a:rect l="l" t="t" r="r" b="b"/>
            <a:pathLst>
              <a:path w="1991995">
                <a:moveTo>
                  <a:pt x="0" y="0"/>
                </a:moveTo>
                <a:lnTo>
                  <a:pt x="199178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3669796" y="3886205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649069" y="3810608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3669796" y="373505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649069" y="3659468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3669796" y="358387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3649069" y="3509498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3669796" y="3433942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3649069" y="335834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669796" y="3282761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3649069" y="3207191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3669796" y="3131607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3649069" y="3056010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3669796" y="2980426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3649069" y="2904870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3669796" y="282927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3649069" y="2754900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3669796" y="2679344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3649069" y="2603747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3669796" y="2528163"/>
            <a:ext cx="20955" cy="0"/>
          </a:xfrm>
          <a:custGeom>
            <a:avLst/>
            <a:gdLst/>
            <a:ahLst/>
            <a:cxnLst/>
            <a:rect l="l" t="t" r="r" b="b"/>
            <a:pathLst>
              <a:path w="20954">
                <a:moveTo>
                  <a:pt x="20727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3649069" y="2452565"/>
            <a:ext cx="41910" cy="0"/>
          </a:xfrm>
          <a:custGeom>
            <a:avLst/>
            <a:gdLst/>
            <a:ahLst/>
            <a:cxnLst/>
            <a:rect l="l" t="t" r="r" b="b"/>
            <a:pathLst>
              <a:path w="41910">
                <a:moveTo>
                  <a:pt x="41455" y="0"/>
                </a:moveTo>
                <a:lnTo>
                  <a:pt x="0" y="0"/>
                </a:lnTo>
              </a:path>
            </a:pathLst>
          </a:custGeom>
          <a:ln w="853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3690524" y="2452565"/>
            <a:ext cx="0" cy="1433830"/>
          </a:xfrm>
          <a:custGeom>
            <a:avLst/>
            <a:gdLst/>
            <a:ahLst/>
            <a:cxnLst/>
            <a:rect l="l" t="t" r="r" b="b"/>
            <a:pathLst>
              <a:path h="1433829">
                <a:moveTo>
                  <a:pt x="0" y="1433639"/>
                </a:moveTo>
                <a:lnTo>
                  <a:pt x="0" y="0"/>
                </a:lnTo>
              </a:path>
            </a:pathLst>
          </a:custGeom>
          <a:ln w="853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 txBox="1"/>
          <p:nvPr/>
        </p:nvSpPr>
        <p:spPr>
          <a:xfrm>
            <a:off x="1304817" y="3023898"/>
            <a:ext cx="137795" cy="44005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850" spc="15" dirty="0">
                <a:latin typeface="Arial"/>
                <a:cs typeface="Arial"/>
              </a:rPr>
              <a:t>µ</a:t>
            </a:r>
            <a:r>
              <a:rPr sz="850" dirty="0">
                <a:latin typeface="Arial"/>
                <a:cs typeface="Arial"/>
              </a:rPr>
              <a:t>cal/sec</a:t>
            </a:r>
            <a:endParaRPr sz="850">
              <a:latin typeface="Arial"/>
              <a:cs typeface="Arial"/>
            </a:endParaRPr>
          </a:p>
        </p:txBody>
      </p:sp>
      <p:sp>
        <p:nvSpPr>
          <p:cNvPr id="159" name="object 159"/>
          <p:cNvSpPr txBox="1"/>
          <p:nvPr/>
        </p:nvSpPr>
        <p:spPr>
          <a:xfrm>
            <a:off x="2395912" y="5372600"/>
            <a:ext cx="641350" cy="2889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49225">
              <a:lnSpc>
                <a:spcPct val="100000"/>
              </a:lnSpc>
              <a:tabLst>
                <a:tab pos="511175" algn="l"/>
              </a:tabLst>
            </a:pPr>
            <a:r>
              <a:rPr sz="650" dirty="0">
                <a:latin typeface="Arial"/>
                <a:cs typeface="Arial"/>
              </a:rPr>
              <a:t>1</a:t>
            </a:r>
            <a:r>
              <a:rPr sz="650" spc="5" dirty="0">
                <a:latin typeface="Arial"/>
                <a:cs typeface="Arial"/>
              </a:rPr>
              <a:t>.0</a:t>
            </a:r>
            <a:r>
              <a:rPr sz="650" dirty="0">
                <a:latin typeface="Arial"/>
                <a:cs typeface="Arial"/>
              </a:rPr>
              <a:t>	1</a:t>
            </a:r>
            <a:r>
              <a:rPr sz="650" spc="5" dirty="0">
                <a:latin typeface="Arial"/>
                <a:cs typeface="Arial"/>
              </a:rPr>
              <a:t>.5</a:t>
            </a:r>
            <a:endParaRPr sz="6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850" spc="5" dirty="0">
                <a:latin typeface="Arial"/>
                <a:cs typeface="Arial"/>
              </a:rPr>
              <a:t>M</a:t>
            </a:r>
            <a:r>
              <a:rPr sz="850" spc="15" dirty="0">
                <a:latin typeface="Arial"/>
                <a:cs typeface="Arial"/>
              </a:rPr>
              <a:t>o</a:t>
            </a:r>
            <a:r>
              <a:rPr sz="850" spc="-5" dirty="0">
                <a:latin typeface="Arial"/>
                <a:cs typeface="Arial"/>
              </a:rPr>
              <a:t>l</a:t>
            </a:r>
            <a:r>
              <a:rPr sz="850" spc="10" dirty="0">
                <a:latin typeface="Arial"/>
                <a:cs typeface="Arial"/>
              </a:rPr>
              <a:t>ar </a:t>
            </a:r>
            <a:r>
              <a:rPr sz="850" spc="15" dirty="0">
                <a:latin typeface="Arial"/>
                <a:cs typeface="Arial"/>
              </a:rPr>
              <a:t>R</a:t>
            </a:r>
            <a:r>
              <a:rPr sz="850" spc="10" dirty="0">
                <a:latin typeface="Arial"/>
                <a:cs typeface="Arial"/>
              </a:rPr>
              <a:t>atio</a:t>
            </a:r>
            <a:endParaRPr sz="850">
              <a:latin typeface="Arial"/>
              <a:cs typeface="Arial"/>
            </a:endParaRPr>
          </a:p>
        </p:txBody>
      </p:sp>
      <p:sp>
        <p:nvSpPr>
          <p:cNvPr id="160" name="object 160"/>
          <p:cNvSpPr txBox="1"/>
          <p:nvPr/>
        </p:nvSpPr>
        <p:spPr>
          <a:xfrm>
            <a:off x="1327980" y="4139691"/>
            <a:ext cx="137795" cy="10763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85"/>
              </a:lnSpc>
            </a:pPr>
            <a:r>
              <a:rPr sz="850" dirty="0">
                <a:latin typeface="Arial"/>
                <a:cs typeface="Arial"/>
              </a:rPr>
              <a:t>kcal/mole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of</a:t>
            </a:r>
            <a:r>
              <a:rPr sz="850" spc="15" dirty="0">
                <a:latin typeface="Arial"/>
                <a:cs typeface="Arial"/>
              </a:rPr>
              <a:t> </a:t>
            </a:r>
            <a:r>
              <a:rPr sz="850" dirty="0">
                <a:latin typeface="Arial"/>
                <a:cs typeface="Arial"/>
              </a:rPr>
              <a:t>injectant</a:t>
            </a:r>
            <a:endParaRPr sz="850">
              <a:latin typeface="Arial"/>
              <a:cs typeface="Arial"/>
            </a:endParaRPr>
          </a:p>
        </p:txBody>
      </p:sp>
      <p:sp>
        <p:nvSpPr>
          <p:cNvPr id="161" name="object 161"/>
          <p:cNvSpPr txBox="1"/>
          <p:nvPr/>
        </p:nvSpPr>
        <p:spPr>
          <a:xfrm>
            <a:off x="2412978" y="1797050"/>
            <a:ext cx="562610" cy="459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0320">
              <a:lnSpc>
                <a:spcPct val="100000"/>
              </a:lnSpc>
            </a:pP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ITC</a:t>
            </a:r>
            <a:endParaRPr sz="18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850" spc="25" dirty="0">
                <a:latin typeface="Arial"/>
                <a:cs typeface="Arial"/>
              </a:rPr>
              <a:t>T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20" dirty="0">
                <a:latin typeface="Arial"/>
                <a:cs typeface="Arial"/>
              </a:rPr>
              <a:t>me</a:t>
            </a:r>
            <a:r>
              <a:rPr sz="850" spc="5" dirty="0">
                <a:latin typeface="Arial"/>
                <a:cs typeface="Arial"/>
              </a:rPr>
              <a:t> </a:t>
            </a:r>
            <a:r>
              <a:rPr sz="850" spc="15" dirty="0">
                <a:latin typeface="Arial"/>
                <a:cs typeface="Arial"/>
              </a:rPr>
              <a:t>(</a:t>
            </a:r>
            <a:r>
              <a:rPr sz="850" spc="25" dirty="0">
                <a:latin typeface="Arial"/>
                <a:cs typeface="Arial"/>
              </a:rPr>
              <a:t>m</a:t>
            </a:r>
            <a:r>
              <a:rPr sz="850" dirty="0">
                <a:latin typeface="Arial"/>
                <a:cs typeface="Arial"/>
              </a:rPr>
              <a:t>i</a:t>
            </a:r>
            <a:r>
              <a:rPr sz="850" spc="10" dirty="0">
                <a:latin typeface="Arial"/>
                <a:cs typeface="Arial"/>
              </a:rPr>
              <a:t>n)</a:t>
            </a:r>
            <a:endParaRPr sz="850">
              <a:latin typeface="Arial"/>
              <a:cs typeface="Arial"/>
            </a:endParaRPr>
          </a:p>
        </p:txBody>
      </p:sp>
      <p:sp>
        <p:nvSpPr>
          <p:cNvPr id="162" name="object 162"/>
          <p:cNvSpPr txBox="1"/>
          <p:nvPr/>
        </p:nvSpPr>
        <p:spPr>
          <a:xfrm>
            <a:off x="2377820" y="3628008"/>
            <a:ext cx="1276985" cy="2197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K</a:t>
            </a:r>
            <a:r>
              <a:rPr sz="1200" b="1" baseline="-20833" dirty="0">
                <a:latin typeface="Verdana"/>
                <a:cs typeface="Verdana"/>
              </a:rPr>
              <a:t>d </a:t>
            </a:r>
            <a:r>
              <a:rPr sz="1200" b="1" spc="-15" baseline="-20833" dirty="0">
                <a:latin typeface="Verdana"/>
                <a:cs typeface="Verdana"/>
              </a:rPr>
              <a:t>(</a:t>
            </a:r>
            <a:r>
              <a:rPr sz="1200" b="1" baseline="-20833" dirty="0">
                <a:latin typeface="Verdana"/>
                <a:cs typeface="Verdana"/>
              </a:rPr>
              <a:t>a</a:t>
            </a:r>
            <a:r>
              <a:rPr sz="1200" b="1" spc="-7" baseline="-20833" dirty="0">
                <a:latin typeface="Verdana"/>
                <a:cs typeface="Verdana"/>
              </a:rPr>
              <a:t>p</a:t>
            </a:r>
            <a:r>
              <a:rPr sz="1200" b="1" baseline="-20833" dirty="0">
                <a:latin typeface="Verdana"/>
                <a:cs typeface="Verdana"/>
              </a:rPr>
              <a:t>p</a:t>
            </a:r>
            <a:r>
              <a:rPr sz="1200" b="1" spc="-7" baseline="-20833" dirty="0">
                <a:latin typeface="Verdana"/>
                <a:cs typeface="Verdana"/>
              </a:rPr>
              <a:t>)</a:t>
            </a:r>
            <a:r>
              <a:rPr sz="1200" b="1" dirty="0">
                <a:latin typeface="Verdana"/>
                <a:cs typeface="Verdana"/>
              </a:rPr>
              <a:t>~</a:t>
            </a:r>
            <a:r>
              <a:rPr sz="1200" b="1" spc="-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54</a:t>
            </a:r>
            <a:r>
              <a:rPr sz="1200" b="1" spc="-5" dirty="0">
                <a:latin typeface="Verdana"/>
                <a:cs typeface="Verdana"/>
              </a:rPr>
              <a:t> nM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163" name="object 163"/>
          <p:cNvSpPr/>
          <p:nvPr/>
        </p:nvSpPr>
        <p:spPr>
          <a:xfrm>
            <a:off x="6858192" y="3352650"/>
            <a:ext cx="1635760" cy="780415"/>
          </a:xfrm>
          <a:custGeom>
            <a:avLst/>
            <a:gdLst/>
            <a:ahLst/>
            <a:cxnLst/>
            <a:rect l="l" t="t" r="r" b="b"/>
            <a:pathLst>
              <a:path w="1635759" h="780414">
                <a:moveTo>
                  <a:pt x="0" y="0"/>
                </a:moveTo>
                <a:lnTo>
                  <a:pt x="1635158" y="7799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8495337" y="4132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651417" y="425741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680554" y="42574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651417" y="411194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6680554" y="41119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6651417" y="39664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6680554" y="39664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6651417" y="382087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6680554" y="38208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651417" y="367727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6680554" y="36772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6651417" y="353181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6680554" y="3531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6651417" y="338634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6680554" y="3386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6651417" y="324073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6680554" y="32407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6651417" y="42202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6665986" y="42202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6651417" y="41847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6665986" y="4184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6651417" y="414930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6665986" y="41493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6651417" y="407661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6665986" y="40766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6651417" y="40392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6665986" y="40392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651417" y="400369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665986" y="40036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651417" y="393099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665986" y="39309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6651417" y="389379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6665986" y="3893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6651417" y="385822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6665986" y="38582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6651417" y="378553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6665986" y="37855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6651417" y="374996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6665986" y="37499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6651417" y="371276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6665986" y="37127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6651417" y="364006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6665986" y="36400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6651417" y="36045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6665986" y="3604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6651417" y="356714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6665986" y="35671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6651417" y="34944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6665986" y="34944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6651417" y="345904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6665986" y="3459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6651417" y="342168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6665986" y="34216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6651417" y="338634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6665986" y="3386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6651417" y="334899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6665986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6651417" y="331342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6665986" y="33134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6651417" y="327808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6665986" y="32780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8598723" y="425741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8596737" y="42574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8598723" y="411194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8596737" y="41119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8598723" y="39664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8596737" y="39664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8598723" y="382087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8596737" y="38208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8598723" y="367727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8596737" y="36772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8598723" y="353181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8596737" y="3531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8598723" y="338634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8596737" y="3386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8598723" y="324073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8596737" y="32407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8613292" y="42202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8611058" y="42202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8613292" y="41847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8611058" y="4184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8613292" y="414930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8611058" y="41493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8613292" y="407661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8611058" y="40766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8613292" y="40392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8611058" y="40392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8613292" y="400369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8611058" y="40036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8613292" y="393099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8611058" y="39309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8613292" y="389379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8611058" y="3893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8613292" y="385822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611058" y="38582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8613292" y="378553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8611058" y="37855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8613292" y="374996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8611058" y="37499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8613292" y="371276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8611058" y="37127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8613292" y="364006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8611058" y="36400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8613292" y="36045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8611058" y="3604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8613292" y="356714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8611058" y="35671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8613292" y="34944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8611058" y="34944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8613292" y="345904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8611058" y="3459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8613292" y="342168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8611058" y="34216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8613292" y="338634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8611058" y="3386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8613292" y="334899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8611058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8613292" y="331342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8611058" y="33134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8613292" y="327808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8611058" y="32780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70525" y="423133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0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6870525" y="4229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7308990" y="423133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0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7308990" y="4229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7747124" y="423133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0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747124" y="4229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8187410" y="423133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0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8187410" y="4229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8625544" y="423133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0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8625544" y="4229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6694875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6694875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6781706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6781706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6957357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6957357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046424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046424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133090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7133090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222158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222158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395574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7395574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7484641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7484641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7573460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7573460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7660292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7660292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836025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7836025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7922857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7922857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8011676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8011676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8098508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8098508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8274242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8274242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8363060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8363060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8449892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8449892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8536724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8536724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870525" y="324073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870525" y="3266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7308990" y="324073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308990" y="3266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747124" y="324073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7747124" y="3266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8187410" y="324073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187410" y="3266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625544" y="324073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8625544" y="3266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6694875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6694875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6781706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6781706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6957357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6957357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7046424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7046424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7133090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7133090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7222158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7222158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7395574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7395574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7484641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7484641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7573460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7573460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7660292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7660292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7836025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7836025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922857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922857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8011676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8011676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8098508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8098508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274242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274242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8363060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8363060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8449892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8449892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8536724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8536724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6651417" y="3242525"/>
            <a:ext cx="0" cy="1015365"/>
          </a:xfrm>
          <a:custGeom>
            <a:avLst/>
            <a:gdLst/>
            <a:ahLst/>
            <a:cxnLst/>
            <a:rect l="l" t="t" r="r" b="b"/>
            <a:pathLst>
              <a:path h="1015364">
                <a:moveTo>
                  <a:pt x="0" y="101488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6651417" y="32407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8625544" y="3242525"/>
            <a:ext cx="0" cy="1015365"/>
          </a:xfrm>
          <a:custGeom>
            <a:avLst/>
            <a:gdLst/>
            <a:ahLst/>
            <a:cxnLst/>
            <a:rect l="l" t="t" r="r" b="b"/>
            <a:pathLst>
              <a:path h="1015364">
                <a:moveTo>
                  <a:pt x="0" y="101488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8625544" y="32407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6651417" y="4257414"/>
            <a:ext cx="1972310" cy="0"/>
          </a:xfrm>
          <a:custGeom>
            <a:avLst/>
            <a:gdLst/>
            <a:ahLst/>
            <a:cxnLst/>
            <a:rect l="l" t="t" r="r" b="b"/>
            <a:pathLst>
              <a:path w="1972309">
                <a:moveTo>
                  <a:pt x="0" y="0"/>
                </a:moveTo>
                <a:lnTo>
                  <a:pt x="1972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8625544" y="42574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6651417" y="3240732"/>
            <a:ext cx="1972310" cy="0"/>
          </a:xfrm>
          <a:custGeom>
            <a:avLst/>
            <a:gdLst/>
            <a:ahLst/>
            <a:cxnLst/>
            <a:rect l="l" t="t" r="r" b="b"/>
            <a:pathLst>
              <a:path w="1972309">
                <a:moveTo>
                  <a:pt x="0" y="0"/>
                </a:moveTo>
                <a:lnTo>
                  <a:pt x="1972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8625544" y="32407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7131187" y="3481379"/>
            <a:ext cx="30875" cy="28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7135326" y="3485115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14320" y="0"/>
                </a:moveTo>
                <a:lnTo>
                  <a:pt x="16555" y="0"/>
                </a:lnTo>
                <a:lnTo>
                  <a:pt x="18541" y="0"/>
                </a:lnTo>
                <a:lnTo>
                  <a:pt x="20528" y="1867"/>
                </a:lnTo>
                <a:lnTo>
                  <a:pt x="22597" y="1867"/>
                </a:lnTo>
                <a:lnTo>
                  <a:pt x="22597" y="3660"/>
                </a:lnTo>
                <a:lnTo>
                  <a:pt x="24832" y="3660"/>
                </a:lnTo>
                <a:lnTo>
                  <a:pt x="26819" y="5678"/>
                </a:lnTo>
                <a:lnTo>
                  <a:pt x="26819" y="7471"/>
                </a:lnTo>
                <a:lnTo>
                  <a:pt x="28806" y="9339"/>
                </a:lnTo>
                <a:lnTo>
                  <a:pt x="28806" y="11132"/>
                </a:lnTo>
                <a:lnTo>
                  <a:pt x="28806" y="13149"/>
                </a:lnTo>
                <a:lnTo>
                  <a:pt x="28806" y="14942"/>
                </a:lnTo>
                <a:lnTo>
                  <a:pt x="28806" y="16810"/>
                </a:lnTo>
                <a:lnTo>
                  <a:pt x="28806" y="16810"/>
                </a:lnTo>
                <a:lnTo>
                  <a:pt x="26819" y="18603"/>
                </a:lnTo>
                <a:lnTo>
                  <a:pt x="26819" y="20620"/>
                </a:lnTo>
                <a:lnTo>
                  <a:pt x="24832" y="22413"/>
                </a:lnTo>
                <a:lnTo>
                  <a:pt x="22597" y="22413"/>
                </a:lnTo>
                <a:lnTo>
                  <a:pt x="22597" y="24281"/>
                </a:lnTo>
                <a:lnTo>
                  <a:pt x="20528" y="24281"/>
                </a:lnTo>
                <a:lnTo>
                  <a:pt x="18541" y="26074"/>
                </a:lnTo>
                <a:lnTo>
                  <a:pt x="16555" y="26074"/>
                </a:lnTo>
                <a:lnTo>
                  <a:pt x="14320" y="26074"/>
                </a:lnTo>
                <a:lnTo>
                  <a:pt x="12250" y="26074"/>
                </a:lnTo>
                <a:lnTo>
                  <a:pt x="10264" y="26074"/>
                </a:lnTo>
                <a:lnTo>
                  <a:pt x="8277" y="24281"/>
                </a:lnTo>
                <a:lnTo>
                  <a:pt x="6042" y="24281"/>
                </a:lnTo>
                <a:lnTo>
                  <a:pt x="6042" y="22413"/>
                </a:lnTo>
                <a:lnTo>
                  <a:pt x="3973" y="22413"/>
                </a:lnTo>
                <a:lnTo>
                  <a:pt x="1986" y="20620"/>
                </a:lnTo>
                <a:lnTo>
                  <a:pt x="0" y="9339"/>
                </a:lnTo>
                <a:lnTo>
                  <a:pt x="0" y="9339"/>
                </a:lnTo>
                <a:lnTo>
                  <a:pt x="1986" y="7471"/>
                </a:lnTo>
                <a:lnTo>
                  <a:pt x="1986" y="5678"/>
                </a:lnTo>
                <a:lnTo>
                  <a:pt x="3973" y="3660"/>
                </a:lnTo>
                <a:lnTo>
                  <a:pt x="6042" y="3660"/>
                </a:lnTo>
                <a:lnTo>
                  <a:pt x="6042" y="1867"/>
                </a:lnTo>
                <a:lnTo>
                  <a:pt x="8277" y="1867"/>
                </a:lnTo>
                <a:lnTo>
                  <a:pt x="10264" y="0"/>
                </a:lnTo>
                <a:lnTo>
                  <a:pt x="12250" y="0"/>
                </a:lnTo>
                <a:lnTo>
                  <a:pt x="143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7542501" y="3660539"/>
            <a:ext cx="30875" cy="27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7546640" y="3664275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14320" y="0"/>
                </a:moveTo>
                <a:lnTo>
                  <a:pt x="16555" y="0"/>
                </a:lnTo>
                <a:lnTo>
                  <a:pt x="18541" y="0"/>
                </a:lnTo>
                <a:lnTo>
                  <a:pt x="20611" y="1867"/>
                </a:lnTo>
                <a:lnTo>
                  <a:pt x="22597" y="1867"/>
                </a:lnTo>
                <a:lnTo>
                  <a:pt x="22597" y="3660"/>
                </a:lnTo>
                <a:lnTo>
                  <a:pt x="24832" y="3660"/>
                </a:lnTo>
                <a:lnTo>
                  <a:pt x="26819" y="5528"/>
                </a:lnTo>
                <a:lnTo>
                  <a:pt x="26819" y="7471"/>
                </a:lnTo>
                <a:lnTo>
                  <a:pt x="28888" y="9339"/>
                </a:lnTo>
                <a:lnTo>
                  <a:pt x="28888" y="11132"/>
                </a:lnTo>
                <a:lnTo>
                  <a:pt x="28888" y="12999"/>
                </a:lnTo>
                <a:lnTo>
                  <a:pt x="28888" y="14792"/>
                </a:lnTo>
                <a:lnTo>
                  <a:pt x="28888" y="16810"/>
                </a:lnTo>
                <a:lnTo>
                  <a:pt x="28888" y="16810"/>
                </a:lnTo>
                <a:lnTo>
                  <a:pt x="26819" y="18603"/>
                </a:lnTo>
                <a:lnTo>
                  <a:pt x="26819" y="20471"/>
                </a:lnTo>
                <a:lnTo>
                  <a:pt x="24832" y="22264"/>
                </a:lnTo>
                <a:lnTo>
                  <a:pt x="22597" y="22264"/>
                </a:lnTo>
                <a:lnTo>
                  <a:pt x="22597" y="24281"/>
                </a:lnTo>
                <a:lnTo>
                  <a:pt x="20611" y="24281"/>
                </a:lnTo>
                <a:lnTo>
                  <a:pt x="18541" y="26074"/>
                </a:lnTo>
                <a:lnTo>
                  <a:pt x="16555" y="26074"/>
                </a:lnTo>
                <a:lnTo>
                  <a:pt x="14320" y="26074"/>
                </a:lnTo>
                <a:lnTo>
                  <a:pt x="12333" y="26074"/>
                </a:lnTo>
                <a:lnTo>
                  <a:pt x="10264" y="26074"/>
                </a:lnTo>
                <a:lnTo>
                  <a:pt x="8277" y="24281"/>
                </a:lnTo>
                <a:lnTo>
                  <a:pt x="6042" y="24281"/>
                </a:lnTo>
                <a:lnTo>
                  <a:pt x="6042" y="22264"/>
                </a:lnTo>
                <a:lnTo>
                  <a:pt x="4056" y="22264"/>
                </a:lnTo>
                <a:lnTo>
                  <a:pt x="1986" y="20471"/>
                </a:lnTo>
                <a:lnTo>
                  <a:pt x="0" y="9339"/>
                </a:lnTo>
                <a:lnTo>
                  <a:pt x="0" y="9339"/>
                </a:lnTo>
                <a:lnTo>
                  <a:pt x="1986" y="7471"/>
                </a:lnTo>
                <a:lnTo>
                  <a:pt x="1986" y="5528"/>
                </a:lnTo>
                <a:lnTo>
                  <a:pt x="4056" y="3660"/>
                </a:lnTo>
                <a:lnTo>
                  <a:pt x="6042" y="3660"/>
                </a:lnTo>
                <a:lnTo>
                  <a:pt x="6042" y="1867"/>
                </a:lnTo>
                <a:lnTo>
                  <a:pt x="8277" y="1867"/>
                </a:lnTo>
                <a:lnTo>
                  <a:pt x="10264" y="0"/>
                </a:lnTo>
                <a:lnTo>
                  <a:pt x="12333" y="0"/>
                </a:lnTo>
                <a:lnTo>
                  <a:pt x="143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7943551" y="3819153"/>
            <a:ext cx="30875" cy="2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7947690" y="3822888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14320" y="0"/>
                </a:moveTo>
                <a:lnTo>
                  <a:pt x="16306" y="0"/>
                </a:lnTo>
                <a:lnTo>
                  <a:pt x="18541" y="0"/>
                </a:lnTo>
                <a:lnTo>
                  <a:pt x="20611" y="1793"/>
                </a:lnTo>
                <a:lnTo>
                  <a:pt x="22597" y="1793"/>
                </a:lnTo>
                <a:lnTo>
                  <a:pt x="22597" y="3660"/>
                </a:lnTo>
                <a:lnTo>
                  <a:pt x="24667" y="3660"/>
                </a:lnTo>
                <a:lnTo>
                  <a:pt x="26819" y="5453"/>
                </a:lnTo>
                <a:lnTo>
                  <a:pt x="26819" y="7471"/>
                </a:lnTo>
                <a:lnTo>
                  <a:pt x="28888" y="9264"/>
                </a:lnTo>
                <a:lnTo>
                  <a:pt x="28888" y="11132"/>
                </a:lnTo>
                <a:lnTo>
                  <a:pt x="28888" y="12925"/>
                </a:lnTo>
                <a:lnTo>
                  <a:pt x="28888" y="14718"/>
                </a:lnTo>
                <a:lnTo>
                  <a:pt x="28888" y="16735"/>
                </a:lnTo>
                <a:lnTo>
                  <a:pt x="28888" y="16735"/>
                </a:lnTo>
                <a:lnTo>
                  <a:pt x="26819" y="18603"/>
                </a:lnTo>
                <a:lnTo>
                  <a:pt x="26819" y="20396"/>
                </a:lnTo>
                <a:lnTo>
                  <a:pt x="24667" y="22264"/>
                </a:lnTo>
                <a:lnTo>
                  <a:pt x="22597" y="22264"/>
                </a:lnTo>
                <a:lnTo>
                  <a:pt x="22597" y="24206"/>
                </a:lnTo>
                <a:lnTo>
                  <a:pt x="20611" y="24206"/>
                </a:lnTo>
                <a:lnTo>
                  <a:pt x="18541" y="26074"/>
                </a:lnTo>
                <a:lnTo>
                  <a:pt x="16306" y="26074"/>
                </a:lnTo>
                <a:lnTo>
                  <a:pt x="14320" y="26074"/>
                </a:lnTo>
                <a:lnTo>
                  <a:pt x="12333" y="26074"/>
                </a:lnTo>
                <a:lnTo>
                  <a:pt x="10264" y="26074"/>
                </a:lnTo>
                <a:lnTo>
                  <a:pt x="8277" y="24206"/>
                </a:lnTo>
                <a:lnTo>
                  <a:pt x="6042" y="24206"/>
                </a:lnTo>
                <a:lnTo>
                  <a:pt x="6042" y="22264"/>
                </a:lnTo>
                <a:lnTo>
                  <a:pt x="4056" y="22264"/>
                </a:lnTo>
                <a:lnTo>
                  <a:pt x="1986" y="20396"/>
                </a:lnTo>
                <a:lnTo>
                  <a:pt x="0" y="9264"/>
                </a:lnTo>
                <a:lnTo>
                  <a:pt x="0" y="9264"/>
                </a:lnTo>
                <a:lnTo>
                  <a:pt x="1986" y="7471"/>
                </a:lnTo>
                <a:lnTo>
                  <a:pt x="1986" y="5453"/>
                </a:lnTo>
                <a:lnTo>
                  <a:pt x="4056" y="3660"/>
                </a:lnTo>
                <a:lnTo>
                  <a:pt x="6042" y="3660"/>
                </a:lnTo>
                <a:lnTo>
                  <a:pt x="6042" y="1793"/>
                </a:lnTo>
                <a:lnTo>
                  <a:pt x="8277" y="1793"/>
                </a:lnTo>
                <a:lnTo>
                  <a:pt x="10264" y="0"/>
                </a:lnTo>
                <a:lnTo>
                  <a:pt x="12333" y="0"/>
                </a:lnTo>
                <a:lnTo>
                  <a:pt x="143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8476877" y="4165966"/>
            <a:ext cx="30875" cy="28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8481016" y="4169702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14320" y="0"/>
                </a:moveTo>
                <a:lnTo>
                  <a:pt x="16306" y="0"/>
                </a:lnTo>
                <a:lnTo>
                  <a:pt x="18541" y="0"/>
                </a:lnTo>
                <a:lnTo>
                  <a:pt x="20611" y="2017"/>
                </a:lnTo>
                <a:lnTo>
                  <a:pt x="22597" y="2017"/>
                </a:lnTo>
                <a:lnTo>
                  <a:pt x="22597" y="3885"/>
                </a:lnTo>
                <a:lnTo>
                  <a:pt x="24584" y="3885"/>
                </a:lnTo>
                <a:lnTo>
                  <a:pt x="26819" y="5678"/>
                </a:lnTo>
                <a:lnTo>
                  <a:pt x="26819" y="7545"/>
                </a:lnTo>
                <a:lnTo>
                  <a:pt x="28888" y="9488"/>
                </a:lnTo>
                <a:lnTo>
                  <a:pt x="28888" y="11356"/>
                </a:lnTo>
                <a:lnTo>
                  <a:pt x="28888" y="13149"/>
                </a:lnTo>
                <a:lnTo>
                  <a:pt x="28888" y="15017"/>
                </a:lnTo>
                <a:lnTo>
                  <a:pt x="28888" y="16959"/>
                </a:lnTo>
                <a:lnTo>
                  <a:pt x="28888" y="16959"/>
                </a:lnTo>
                <a:lnTo>
                  <a:pt x="26819" y="18827"/>
                </a:lnTo>
                <a:lnTo>
                  <a:pt x="26819" y="20620"/>
                </a:lnTo>
                <a:lnTo>
                  <a:pt x="24584" y="22488"/>
                </a:lnTo>
                <a:lnTo>
                  <a:pt x="22597" y="22488"/>
                </a:lnTo>
                <a:lnTo>
                  <a:pt x="22597" y="24281"/>
                </a:lnTo>
                <a:lnTo>
                  <a:pt x="20611" y="24281"/>
                </a:lnTo>
                <a:lnTo>
                  <a:pt x="18541" y="26298"/>
                </a:lnTo>
                <a:lnTo>
                  <a:pt x="16306" y="26298"/>
                </a:lnTo>
                <a:lnTo>
                  <a:pt x="14320" y="26298"/>
                </a:lnTo>
                <a:lnTo>
                  <a:pt x="12333" y="26298"/>
                </a:lnTo>
                <a:lnTo>
                  <a:pt x="10264" y="26298"/>
                </a:lnTo>
                <a:lnTo>
                  <a:pt x="8277" y="24281"/>
                </a:lnTo>
                <a:lnTo>
                  <a:pt x="6042" y="24281"/>
                </a:lnTo>
                <a:lnTo>
                  <a:pt x="6042" y="22488"/>
                </a:lnTo>
                <a:lnTo>
                  <a:pt x="4056" y="22488"/>
                </a:lnTo>
                <a:lnTo>
                  <a:pt x="1986" y="20620"/>
                </a:lnTo>
                <a:lnTo>
                  <a:pt x="0" y="9488"/>
                </a:lnTo>
                <a:lnTo>
                  <a:pt x="0" y="9488"/>
                </a:lnTo>
                <a:lnTo>
                  <a:pt x="1986" y="7545"/>
                </a:lnTo>
                <a:lnTo>
                  <a:pt x="1986" y="5678"/>
                </a:lnTo>
                <a:lnTo>
                  <a:pt x="4056" y="3885"/>
                </a:lnTo>
                <a:lnTo>
                  <a:pt x="6042" y="3885"/>
                </a:lnTo>
                <a:lnTo>
                  <a:pt x="6042" y="2017"/>
                </a:lnTo>
                <a:lnTo>
                  <a:pt x="8277" y="2017"/>
                </a:lnTo>
                <a:lnTo>
                  <a:pt x="10264" y="0"/>
                </a:lnTo>
                <a:lnTo>
                  <a:pt x="12333" y="0"/>
                </a:lnTo>
                <a:lnTo>
                  <a:pt x="143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6839567" y="3360196"/>
            <a:ext cx="31123" cy="2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6843706" y="3363932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14485" y="0"/>
                </a:moveTo>
                <a:lnTo>
                  <a:pt x="16555" y="0"/>
                </a:lnTo>
                <a:lnTo>
                  <a:pt x="18541" y="0"/>
                </a:lnTo>
                <a:lnTo>
                  <a:pt x="20776" y="1793"/>
                </a:lnTo>
                <a:lnTo>
                  <a:pt x="22763" y="1793"/>
                </a:lnTo>
                <a:lnTo>
                  <a:pt x="22763" y="3660"/>
                </a:lnTo>
                <a:lnTo>
                  <a:pt x="24832" y="3660"/>
                </a:lnTo>
                <a:lnTo>
                  <a:pt x="26819" y="5453"/>
                </a:lnTo>
                <a:lnTo>
                  <a:pt x="26819" y="7471"/>
                </a:lnTo>
                <a:lnTo>
                  <a:pt x="29054" y="9264"/>
                </a:lnTo>
                <a:lnTo>
                  <a:pt x="29054" y="11132"/>
                </a:lnTo>
                <a:lnTo>
                  <a:pt x="29054" y="12925"/>
                </a:lnTo>
                <a:lnTo>
                  <a:pt x="29054" y="14942"/>
                </a:lnTo>
                <a:lnTo>
                  <a:pt x="29054" y="16735"/>
                </a:lnTo>
                <a:lnTo>
                  <a:pt x="29054" y="16735"/>
                </a:lnTo>
                <a:lnTo>
                  <a:pt x="26819" y="18603"/>
                </a:lnTo>
                <a:lnTo>
                  <a:pt x="26819" y="20396"/>
                </a:lnTo>
                <a:lnTo>
                  <a:pt x="24832" y="22413"/>
                </a:lnTo>
                <a:lnTo>
                  <a:pt x="22763" y="22413"/>
                </a:lnTo>
                <a:lnTo>
                  <a:pt x="22763" y="24206"/>
                </a:lnTo>
                <a:lnTo>
                  <a:pt x="20776" y="24206"/>
                </a:lnTo>
                <a:lnTo>
                  <a:pt x="18541" y="26074"/>
                </a:lnTo>
                <a:lnTo>
                  <a:pt x="16555" y="26074"/>
                </a:lnTo>
                <a:lnTo>
                  <a:pt x="14485" y="26074"/>
                </a:lnTo>
                <a:lnTo>
                  <a:pt x="12499" y="26074"/>
                </a:lnTo>
                <a:lnTo>
                  <a:pt x="10512" y="26074"/>
                </a:lnTo>
                <a:lnTo>
                  <a:pt x="8277" y="24206"/>
                </a:lnTo>
                <a:lnTo>
                  <a:pt x="6208" y="24206"/>
                </a:lnTo>
                <a:lnTo>
                  <a:pt x="6208" y="22413"/>
                </a:lnTo>
                <a:lnTo>
                  <a:pt x="4221" y="22413"/>
                </a:lnTo>
                <a:lnTo>
                  <a:pt x="2234" y="20396"/>
                </a:lnTo>
                <a:lnTo>
                  <a:pt x="0" y="9264"/>
                </a:lnTo>
                <a:lnTo>
                  <a:pt x="0" y="9264"/>
                </a:lnTo>
                <a:lnTo>
                  <a:pt x="2234" y="7471"/>
                </a:lnTo>
                <a:lnTo>
                  <a:pt x="2234" y="5453"/>
                </a:lnTo>
                <a:lnTo>
                  <a:pt x="4221" y="3660"/>
                </a:lnTo>
                <a:lnTo>
                  <a:pt x="6208" y="3660"/>
                </a:lnTo>
                <a:lnTo>
                  <a:pt x="6208" y="1793"/>
                </a:lnTo>
                <a:lnTo>
                  <a:pt x="8277" y="1793"/>
                </a:lnTo>
                <a:lnTo>
                  <a:pt x="10512" y="0"/>
                </a:lnTo>
                <a:lnTo>
                  <a:pt x="12499" y="0"/>
                </a:lnTo>
                <a:lnTo>
                  <a:pt x="144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7972440" y="3850831"/>
            <a:ext cx="30875" cy="279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7976579" y="3854566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14485" y="0"/>
                </a:moveTo>
                <a:lnTo>
                  <a:pt x="16555" y="0"/>
                </a:lnTo>
                <a:lnTo>
                  <a:pt x="18541" y="0"/>
                </a:lnTo>
                <a:lnTo>
                  <a:pt x="20611" y="1867"/>
                </a:lnTo>
                <a:lnTo>
                  <a:pt x="22763" y="1867"/>
                </a:lnTo>
                <a:lnTo>
                  <a:pt x="22763" y="3660"/>
                </a:lnTo>
                <a:lnTo>
                  <a:pt x="24832" y="3660"/>
                </a:lnTo>
                <a:lnTo>
                  <a:pt x="26819" y="5528"/>
                </a:lnTo>
                <a:lnTo>
                  <a:pt x="26819" y="7471"/>
                </a:lnTo>
                <a:lnTo>
                  <a:pt x="28888" y="9339"/>
                </a:lnTo>
                <a:lnTo>
                  <a:pt x="28888" y="11132"/>
                </a:lnTo>
                <a:lnTo>
                  <a:pt x="28888" y="12999"/>
                </a:lnTo>
                <a:lnTo>
                  <a:pt x="28888" y="14792"/>
                </a:lnTo>
                <a:lnTo>
                  <a:pt x="28888" y="16810"/>
                </a:lnTo>
                <a:lnTo>
                  <a:pt x="28888" y="16810"/>
                </a:lnTo>
                <a:lnTo>
                  <a:pt x="26819" y="18603"/>
                </a:lnTo>
                <a:lnTo>
                  <a:pt x="26819" y="20471"/>
                </a:lnTo>
                <a:lnTo>
                  <a:pt x="24832" y="22264"/>
                </a:lnTo>
                <a:lnTo>
                  <a:pt x="22763" y="22264"/>
                </a:lnTo>
                <a:lnTo>
                  <a:pt x="22763" y="24281"/>
                </a:lnTo>
                <a:lnTo>
                  <a:pt x="20611" y="24281"/>
                </a:lnTo>
                <a:lnTo>
                  <a:pt x="18541" y="26074"/>
                </a:lnTo>
                <a:lnTo>
                  <a:pt x="16555" y="26074"/>
                </a:lnTo>
                <a:lnTo>
                  <a:pt x="14485" y="26074"/>
                </a:lnTo>
                <a:lnTo>
                  <a:pt x="12333" y="26074"/>
                </a:lnTo>
                <a:lnTo>
                  <a:pt x="10264" y="26074"/>
                </a:lnTo>
                <a:lnTo>
                  <a:pt x="8277" y="24281"/>
                </a:lnTo>
                <a:lnTo>
                  <a:pt x="6208" y="24281"/>
                </a:lnTo>
                <a:lnTo>
                  <a:pt x="6208" y="22264"/>
                </a:lnTo>
                <a:lnTo>
                  <a:pt x="4056" y="22264"/>
                </a:lnTo>
                <a:lnTo>
                  <a:pt x="1986" y="20471"/>
                </a:lnTo>
                <a:lnTo>
                  <a:pt x="0" y="9339"/>
                </a:lnTo>
                <a:lnTo>
                  <a:pt x="0" y="9339"/>
                </a:lnTo>
                <a:lnTo>
                  <a:pt x="1986" y="7471"/>
                </a:lnTo>
                <a:lnTo>
                  <a:pt x="1986" y="5528"/>
                </a:lnTo>
                <a:lnTo>
                  <a:pt x="4056" y="3660"/>
                </a:lnTo>
                <a:lnTo>
                  <a:pt x="6208" y="3660"/>
                </a:lnTo>
                <a:lnTo>
                  <a:pt x="6208" y="1867"/>
                </a:lnTo>
                <a:lnTo>
                  <a:pt x="8277" y="1867"/>
                </a:lnTo>
                <a:lnTo>
                  <a:pt x="10264" y="0"/>
                </a:lnTo>
                <a:lnTo>
                  <a:pt x="12333" y="0"/>
                </a:lnTo>
                <a:lnTo>
                  <a:pt x="144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7470072" y="3529942"/>
            <a:ext cx="78740" cy="123189"/>
          </a:xfrm>
          <a:custGeom>
            <a:avLst/>
            <a:gdLst/>
            <a:ahLst/>
            <a:cxnLst/>
            <a:rect l="l" t="t" r="r" b="b"/>
            <a:pathLst>
              <a:path w="78740" h="123189">
                <a:moveTo>
                  <a:pt x="78554" y="1230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7470072" y="352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7893803" y="3880641"/>
            <a:ext cx="76835" cy="78740"/>
          </a:xfrm>
          <a:custGeom>
            <a:avLst/>
            <a:gdLst/>
            <a:ahLst/>
            <a:cxnLst/>
            <a:rect l="l" t="t" r="r" b="b"/>
            <a:pathLst>
              <a:path w="76834" h="78739">
                <a:moveTo>
                  <a:pt x="76485" y="0"/>
                </a:moveTo>
                <a:lnTo>
                  <a:pt x="0" y="783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7891733" y="39608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4799989" y="1834202"/>
            <a:ext cx="1446530" cy="868680"/>
          </a:xfrm>
          <a:custGeom>
            <a:avLst/>
            <a:gdLst/>
            <a:ahLst/>
            <a:cxnLst/>
            <a:rect l="l" t="t" r="r" b="b"/>
            <a:pathLst>
              <a:path w="1446529" h="868680">
                <a:moveTo>
                  <a:pt x="0" y="866734"/>
                </a:moveTo>
                <a:lnTo>
                  <a:pt x="2019" y="866734"/>
                </a:lnTo>
                <a:lnTo>
                  <a:pt x="27862" y="866734"/>
                </a:lnTo>
                <a:lnTo>
                  <a:pt x="27862" y="868528"/>
                </a:lnTo>
                <a:lnTo>
                  <a:pt x="29079" y="868528"/>
                </a:lnTo>
                <a:lnTo>
                  <a:pt x="31098" y="868528"/>
                </a:lnTo>
                <a:lnTo>
                  <a:pt x="31098" y="866734"/>
                </a:lnTo>
                <a:lnTo>
                  <a:pt x="31098" y="865838"/>
                </a:lnTo>
                <a:lnTo>
                  <a:pt x="32108" y="865838"/>
                </a:lnTo>
                <a:lnTo>
                  <a:pt x="32108" y="866734"/>
                </a:lnTo>
                <a:lnTo>
                  <a:pt x="33110" y="866734"/>
                </a:lnTo>
                <a:lnTo>
                  <a:pt x="33110" y="868528"/>
                </a:lnTo>
                <a:lnTo>
                  <a:pt x="35130" y="868528"/>
                </a:lnTo>
                <a:lnTo>
                  <a:pt x="36346" y="868528"/>
                </a:lnTo>
                <a:lnTo>
                  <a:pt x="332585" y="868528"/>
                </a:lnTo>
                <a:lnTo>
                  <a:pt x="332585" y="866734"/>
                </a:lnTo>
                <a:lnTo>
                  <a:pt x="350159" y="866734"/>
                </a:lnTo>
                <a:lnTo>
                  <a:pt x="350159" y="865838"/>
                </a:lnTo>
                <a:lnTo>
                  <a:pt x="351367" y="865838"/>
                </a:lnTo>
                <a:lnTo>
                  <a:pt x="353387" y="865838"/>
                </a:lnTo>
                <a:lnTo>
                  <a:pt x="354397" y="865838"/>
                </a:lnTo>
                <a:lnTo>
                  <a:pt x="354397" y="866734"/>
                </a:lnTo>
                <a:lnTo>
                  <a:pt x="361665" y="866734"/>
                </a:lnTo>
                <a:lnTo>
                  <a:pt x="361665" y="868528"/>
                </a:lnTo>
                <a:lnTo>
                  <a:pt x="497368" y="868528"/>
                </a:lnTo>
                <a:lnTo>
                  <a:pt x="497368" y="866734"/>
                </a:lnTo>
                <a:lnTo>
                  <a:pt x="530486" y="866734"/>
                </a:lnTo>
                <a:lnTo>
                  <a:pt x="530486" y="865838"/>
                </a:lnTo>
                <a:lnTo>
                  <a:pt x="543002" y="865838"/>
                </a:lnTo>
                <a:lnTo>
                  <a:pt x="545022" y="863821"/>
                </a:lnTo>
                <a:lnTo>
                  <a:pt x="559566" y="863821"/>
                </a:lnTo>
                <a:lnTo>
                  <a:pt x="559566" y="862924"/>
                </a:lnTo>
                <a:lnTo>
                  <a:pt x="566833" y="862924"/>
                </a:lnTo>
                <a:lnTo>
                  <a:pt x="566833" y="861953"/>
                </a:lnTo>
                <a:lnTo>
                  <a:pt x="567843" y="861953"/>
                </a:lnTo>
                <a:lnTo>
                  <a:pt x="569863" y="861953"/>
                </a:lnTo>
                <a:lnTo>
                  <a:pt x="570873" y="861953"/>
                </a:lnTo>
                <a:lnTo>
                  <a:pt x="570873" y="860160"/>
                </a:lnTo>
                <a:lnTo>
                  <a:pt x="572081" y="860160"/>
                </a:lnTo>
                <a:lnTo>
                  <a:pt x="574101" y="859263"/>
                </a:lnTo>
                <a:lnTo>
                  <a:pt x="575111" y="859263"/>
                </a:lnTo>
                <a:lnTo>
                  <a:pt x="575111" y="858367"/>
                </a:lnTo>
                <a:lnTo>
                  <a:pt x="577131" y="858367"/>
                </a:lnTo>
                <a:lnTo>
                  <a:pt x="577131" y="856350"/>
                </a:lnTo>
                <a:lnTo>
                  <a:pt x="578141" y="856350"/>
                </a:lnTo>
                <a:lnTo>
                  <a:pt x="578141" y="855453"/>
                </a:lnTo>
                <a:lnTo>
                  <a:pt x="580367" y="855453"/>
                </a:lnTo>
                <a:lnTo>
                  <a:pt x="580367" y="853585"/>
                </a:lnTo>
                <a:lnTo>
                  <a:pt x="580367" y="852689"/>
                </a:lnTo>
                <a:lnTo>
                  <a:pt x="581377" y="852689"/>
                </a:lnTo>
                <a:lnTo>
                  <a:pt x="581377" y="850671"/>
                </a:lnTo>
                <a:lnTo>
                  <a:pt x="581377" y="849775"/>
                </a:lnTo>
                <a:lnTo>
                  <a:pt x="583389" y="847907"/>
                </a:lnTo>
                <a:lnTo>
                  <a:pt x="583389" y="847010"/>
                </a:lnTo>
                <a:lnTo>
                  <a:pt x="583389" y="846114"/>
                </a:lnTo>
                <a:lnTo>
                  <a:pt x="583389" y="844097"/>
                </a:lnTo>
                <a:lnTo>
                  <a:pt x="583389" y="843200"/>
                </a:lnTo>
                <a:lnTo>
                  <a:pt x="584398" y="842304"/>
                </a:lnTo>
                <a:lnTo>
                  <a:pt x="584398" y="840436"/>
                </a:lnTo>
                <a:lnTo>
                  <a:pt x="584398" y="839539"/>
                </a:lnTo>
                <a:lnTo>
                  <a:pt x="584398" y="837522"/>
                </a:lnTo>
                <a:lnTo>
                  <a:pt x="584398" y="836626"/>
                </a:lnTo>
                <a:lnTo>
                  <a:pt x="584398" y="835729"/>
                </a:lnTo>
                <a:lnTo>
                  <a:pt x="585408" y="833936"/>
                </a:lnTo>
                <a:lnTo>
                  <a:pt x="585408" y="832965"/>
                </a:lnTo>
                <a:lnTo>
                  <a:pt x="585408" y="831172"/>
                </a:lnTo>
                <a:lnTo>
                  <a:pt x="585408" y="830051"/>
                </a:lnTo>
                <a:lnTo>
                  <a:pt x="585408" y="828258"/>
                </a:lnTo>
                <a:lnTo>
                  <a:pt x="585408" y="826465"/>
                </a:lnTo>
                <a:lnTo>
                  <a:pt x="585408" y="824597"/>
                </a:lnTo>
                <a:lnTo>
                  <a:pt x="587428" y="821683"/>
                </a:lnTo>
                <a:lnTo>
                  <a:pt x="587428" y="820787"/>
                </a:lnTo>
                <a:lnTo>
                  <a:pt x="587428" y="819890"/>
                </a:lnTo>
                <a:lnTo>
                  <a:pt x="587428" y="816976"/>
                </a:lnTo>
                <a:lnTo>
                  <a:pt x="587428" y="814212"/>
                </a:lnTo>
                <a:lnTo>
                  <a:pt x="587428" y="812419"/>
                </a:lnTo>
                <a:lnTo>
                  <a:pt x="587428" y="808608"/>
                </a:lnTo>
                <a:lnTo>
                  <a:pt x="588645" y="807637"/>
                </a:lnTo>
                <a:lnTo>
                  <a:pt x="588645" y="804948"/>
                </a:lnTo>
                <a:lnTo>
                  <a:pt x="588645" y="802034"/>
                </a:lnTo>
                <a:lnTo>
                  <a:pt x="588645" y="798373"/>
                </a:lnTo>
                <a:lnTo>
                  <a:pt x="588645" y="795459"/>
                </a:lnTo>
                <a:lnTo>
                  <a:pt x="588645" y="792695"/>
                </a:lnTo>
                <a:lnTo>
                  <a:pt x="588645" y="788884"/>
                </a:lnTo>
                <a:lnTo>
                  <a:pt x="589655" y="786120"/>
                </a:lnTo>
                <a:lnTo>
                  <a:pt x="589655" y="782310"/>
                </a:lnTo>
                <a:lnTo>
                  <a:pt x="589655" y="778649"/>
                </a:lnTo>
                <a:lnTo>
                  <a:pt x="589655" y="775735"/>
                </a:lnTo>
                <a:lnTo>
                  <a:pt x="589655" y="770132"/>
                </a:lnTo>
                <a:lnTo>
                  <a:pt x="589655" y="766471"/>
                </a:lnTo>
                <a:lnTo>
                  <a:pt x="589655" y="762661"/>
                </a:lnTo>
                <a:lnTo>
                  <a:pt x="591675" y="759000"/>
                </a:lnTo>
                <a:lnTo>
                  <a:pt x="591675" y="753322"/>
                </a:lnTo>
                <a:lnTo>
                  <a:pt x="591675" y="749511"/>
                </a:lnTo>
                <a:lnTo>
                  <a:pt x="591675" y="744057"/>
                </a:lnTo>
                <a:lnTo>
                  <a:pt x="591675" y="738379"/>
                </a:lnTo>
                <a:lnTo>
                  <a:pt x="591675" y="733672"/>
                </a:lnTo>
                <a:lnTo>
                  <a:pt x="592684" y="727098"/>
                </a:lnTo>
                <a:lnTo>
                  <a:pt x="592684" y="723287"/>
                </a:lnTo>
                <a:lnTo>
                  <a:pt x="592684" y="716713"/>
                </a:lnTo>
                <a:lnTo>
                  <a:pt x="592684" y="710138"/>
                </a:lnTo>
                <a:lnTo>
                  <a:pt x="592684" y="704684"/>
                </a:lnTo>
                <a:lnTo>
                  <a:pt x="592684" y="699006"/>
                </a:lnTo>
                <a:lnTo>
                  <a:pt x="592684" y="691535"/>
                </a:lnTo>
                <a:lnTo>
                  <a:pt x="594704" y="684960"/>
                </a:lnTo>
                <a:lnTo>
                  <a:pt x="594704" y="678460"/>
                </a:lnTo>
                <a:lnTo>
                  <a:pt x="594704" y="669868"/>
                </a:lnTo>
                <a:lnTo>
                  <a:pt x="594704" y="663293"/>
                </a:lnTo>
                <a:lnTo>
                  <a:pt x="594704" y="656719"/>
                </a:lnTo>
                <a:lnTo>
                  <a:pt x="594704" y="647454"/>
                </a:lnTo>
                <a:lnTo>
                  <a:pt x="594704" y="640880"/>
                </a:lnTo>
                <a:lnTo>
                  <a:pt x="594704" y="633409"/>
                </a:lnTo>
                <a:lnTo>
                  <a:pt x="594704" y="624144"/>
                </a:lnTo>
                <a:lnTo>
                  <a:pt x="595913" y="617570"/>
                </a:lnTo>
                <a:lnTo>
                  <a:pt x="595913" y="608978"/>
                </a:lnTo>
                <a:lnTo>
                  <a:pt x="595913" y="598817"/>
                </a:lnTo>
                <a:lnTo>
                  <a:pt x="595913" y="592242"/>
                </a:lnTo>
                <a:lnTo>
                  <a:pt x="595913" y="586564"/>
                </a:lnTo>
                <a:lnTo>
                  <a:pt x="595913" y="576179"/>
                </a:lnTo>
                <a:lnTo>
                  <a:pt x="595913" y="566915"/>
                </a:lnTo>
                <a:lnTo>
                  <a:pt x="597932" y="556679"/>
                </a:lnTo>
                <a:lnTo>
                  <a:pt x="597932" y="546294"/>
                </a:lnTo>
                <a:lnTo>
                  <a:pt x="597932" y="536955"/>
                </a:lnTo>
                <a:lnTo>
                  <a:pt x="597932" y="526570"/>
                </a:lnTo>
                <a:lnTo>
                  <a:pt x="597932" y="514392"/>
                </a:lnTo>
                <a:lnTo>
                  <a:pt x="597932" y="507818"/>
                </a:lnTo>
                <a:lnTo>
                  <a:pt x="597932" y="499450"/>
                </a:lnTo>
                <a:lnTo>
                  <a:pt x="598942" y="486301"/>
                </a:lnTo>
                <a:lnTo>
                  <a:pt x="598942" y="477036"/>
                </a:lnTo>
                <a:lnTo>
                  <a:pt x="598942" y="466651"/>
                </a:lnTo>
                <a:lnTo>
                  <a:pt x="598942" y="454398"/>
                </a:lnTo>
                <a:lnTo>
                  <a:pt x="598942" y="445134"/>
                </a:lnTo>
                <a:lnTo>
                  <a:pt x="598942" y="434749"/>
                </a:lnTo>
                <a:lnTo>
                  <a:pt x="598942" y="422721"/>
                </a:lnTo>
                <a:lnTo>
                  <a:pt x="600929" y="414129"/>
                </a:lnTo>
                <a:lnTo>
                  <a:pt x="600929" y="402997"/>
                </a:lnTo>
                <a:lnTo>
                  <a:pt x="600929" y="389922"/>
                </a:lnTo>
                <a:lnTo>
                  <a:pt x="600929" y="379537"/>
                </a:lnTo>
                <a:lnTo>
                  <a:pt x="600929" y="369301"/>
                </a:lnTo>
                <a:lnTo>
                  <a:pt x="600929" y="357123"/>
                </a:lnTo>
                <a:lnTo>
                  <a:pt x="600929" y="347635"/>
                </a:lnTo>
                <a:lnTo>
                  <a:pt x="602005" y="337399"/>
                </a:lnTo>
                <a:lnTo>
                  <a:pt x="602005" y="324250"/>
                </a:lnTo>
                <a:lnTo>
                  <a:pt x="602005" y="314836"/>
                </a:lnTo>
                <a:lnTo>
                  <a:pt x="602005" y="304601"/>
                </a:lnTo>
                <a:lnTo>
                  <a:pt x="602005" y="290555"/>
                </a:lnTo>
                <a:lnTo>
                  <a:pt x="602005" y="281066"/>
                </a:lnTo>
                <a:lnTo>
                  <a:pt x="602005" y="270906"/>
                </a:lnTo>
                <a:lnTo>
                  <a:pt x="602998" y="258653"/>
                </a:lnTo>
                <a:lnTo>
                  <a:pt x="602998" y="250285"/>
                </a:lnTo>
                <a:lnTo>
                  <a:pt x="602998" y="240797"/>
                </a:lnTo>
                <a:lnTo>
                  <a:pt x="602998" y="227647"/>
                </a:lnTo>
                <a:lnTo>
                  <a:pt x="602998" y="218383"/>
                </a:lnTo>
                <a:lnTo>
                  <a:pt x="602998" y="209119"/>
                </a:lnTo>
                <a:lnTo>
                  <a:pt x="605233" y="196866"/>
                </a:lnTo>
                <a:lnTo>
                  <a:pt x="605233" y="189395"/>
                </a:lnTo>
                <a:lnTo>
                  <a:pt x="605233" y="179906"/>
                </a:lnTo>
                <a:lnTo>
                  <a:pt x="605233" y="167728"/>
                </a:lnTo>
                <a:lnTo>
                  <a:pt x="605233" y="160257"/>
                </a:lnTo>
                <a:lnTo>
                  <a:pt x="605233" y="151889"/>
                </a:lnTo>
                <a:lnTo>
                  <a:pt x="605233" y="141654"/>
                </a:lnTo>
                <a:lnTo>
                  <a:pt x="606227" y="133062"/>
                </a:lnTo>
                <a:lnTo>
                  <a:pt x="606227" y="125591"/>
                </a:lnTo>
                <a:lnTo>
                  <a:pt x="606227" y="116326"/>
                </a:lnTo>
                <a:lnTo>
                  <a:pt x="606227" y="109752"/>
                </a:lnTo>
                <a:lnTo>
                  <a:pt x="606227" y="102280"/>
                </a:lnTo>
                <a:lnTo>
                  <a:pt x="606227" y="92792"/>
                </a:lnTo>
                <a:lnTo>
                  <a:pt x="606227" y="86217"/>
                </a:lnTo>
                <a:lnTo>
                  <a:pt x="606227" y="79643"/>
                </a:lnTo>
                <a:lnTo>
                  <a:pt x="606227" y="71275"/>
                </a:lnTo>
                <a:lnTo>
                  <a:pt x="607220" y="66568"/>
                </a:lnTo>
                <a:lnTo>
                  <a:pt x="607220" y="59097"/>
                </a:lnTo>
                <a:lnTo>
                  <a:pt x="607220" y="53419"/>
                </a:lnTo>
                <a:lnTo>
                  <a:pt x="607220" y="48861"/>
                </a:lnTo>
                <a:lnTo>
                  <a:pt x="607220" y="44154"/>
                </a:lnTo>
                <a:lnTo>
                  <a:pt x="607220" y="38476"/>
                </a:lnTo>
                <a:lnTo>
                  <a:pt x="607220" y="34815"/>
                </a:lnTo>
                <a:lnTo>
                  <a:pt x="609206" y="29212"/>
                </a:lnTo>
                <a:lnTo>
                  <a:pt x="609206" y="25327"/>
                </a:lnTo>
                <a:lnTo>
                  <a:pt x="609206" y="21741"/>
                </a:lnTo>
                <a:lnTo>
                  <a:pt x="609206" y="16959"/>
                </a:lnTo>
                <a:lnTo>
                  <a:pt x="609206" y="13149"/>
                </a:lnTo>
                <a:lnTo>
                  <a:pt x="609206" y="11356"/>
                </a:lnTo>
                <a:lnTo>
                  <a:pt x="609206" y="8591"/>
                </a:lnTo>
                <a:lnTo>
                  <a:pt x="610283" y="6574"/>
                </a:lnTo>
                <a:lnTo>
                  <a:pt x="610283" y="3885"/>
                </a:lnTo>
                <a:lnTo>
                  <a:pt x="610283" y="2913"/>
                </a:lnTo>
                <a:lnTo>
                  <a:pt x="610283" y="1120"/>
                </a:lnTo>
                <a:lnTo>
                  <a:pt x="610283" y="0"/>
                </a:lnTo>
                <a:lnTo>
                  <a:pt x="612435" y="0"/>
                </a:lnTo>
                <a:lnTo>
                  <a:pt x="612435" y="1120"/>
                </a:lnTo>
                <a:lnTo>
                  <a:pt x="612435" y="2913"/>
                </a:lnTo>
                <a:lnTo>
                  <a:pt x="612435" y="3885"/>
                </a:lnTo>
                <a:lnTo>
                  <a:pt x="612435" y="6574"/>
                </a:lnTo>
                <a:lnTo>
                  <a:pt x="613511" y="8591"/>
                </a:lnTo>
                <a:lnTo>
                  <a:pt x="613511" y="11356"/>
                </a:lnTo>
                <a:lnTo>
                  <a:pt x="613511" y="13149"/>
                </a:lnTo>
                <a:lnTo>
                  <a:pt x="613511" y="16063"/>
                </a:lnTo>
                <a:lnTo>
                  <a:pt x="613511" y="19723"/>
                </a:lnTo>
                <a:lnTo>
                  <a:pt x="613511" y="22637"/>
                </a:lnTo>
                <a:lnTo>
                  <a:pt x="613511" y="26298"/>
                </a:lnTo>
                <a:lnTo>
                  <a:pt x="615497" y="31005"/>
                </a:lnTo>
                <a:lnTo>
                  <a:pt x="615497" y="34815"/>
                </a:lnTo>
                <a:lnTo>
                  <a:pt x="615497" y="38476"/>
                </a:lnTo>
                <a:lnTo>
                  <a:pt x="615497" y="44154"/>
                </a:lnTo>
                <a:lnTo>
                  <a:pt x="615497" y="47965"/>
                </a:lnTo>
                <a:lnTo>
                  <a:pt x="615497" y="53419"/>
                </a:lnTo>
                <a:lnTo>
                  <a:pt x="616491" y="59097"/>
                </a:lnTo>
                <a:lnTo>
                  <a:pt x="616491" y="64700"/>
                </a:lnTo>
                <a:lnTo>
                  <a:pt x="616491" y="70378"/>
                </a:lnTo>
                <a:lnTo>
                  <a:pt x="616491" y="76953"/>
                </a:lnTo>
                <a:lnTo>
                  <a:pt x="616491" y="82556"/>
                </a:lnTo>
                <a:lnTo>
                  <a:pt x="616491" y="87114"/>
                </a:lnTo>
                <a:lnTo>
                  <a:pt x="616491" y="95706"/>
                </a:lnTo>
                <a:lnTo>
                  <a:pt x="618560" y="100263"/>
                </a:lnTo>
                <a:lnTo>
                  <a:pt x="618560" y="106838"/>
                </a:lnTo>
                <a:lnTo>
                  <a:pt x="618560" y="115430"/>
                </a:lnTo>
                <a:lnTo>
                  <a:pt x="618560" y="121930"/>
                </a:lnTo>
                <a:lnTo>
                  <a:pt x="618560" y="128504"/>
                </a:lnTo>
                <a:lnTo>
                  <a:pt x="618560" y="135976"/>
                </a:lnTo>
                <a:lnTo>
                  <a:pt x="618560" y="143447"/>
                </a:lnTo>
                <a:lnTo>
                  <a:pt x="618560" y="150918"/>
                </a:lnTo>
                <a:lnTo>
                  <a:pt x="618560" y="160257"/>
                </a:lnTo>
                <a:lnTo>
                  <a:pt x="619719" y="166832"/>
                </a:lnTo>
                <a:lnTo>
                  <a:pt x="619719" y="173332"/>
                </a:lnTo>
                <a:lnTo>
                  <a:pt x="619719" y="182820"/>
                </a:lnTo>
                <a:lnTo>
                  <a:pt x="619719" y="190291"/>
                </a:lnTo>
                <a:lnTo>
                  <a:pt x="619719" y="196866"/>
                </a:lnTo>
                <a:lnTo>
                  <a:pt x="619719" y="206205"/>
                </a:lnTo>
                <a:lnTo>
                  <a:pt x="619719" y="214573"/>
                </a:lnTo>
                <a:lnTo>
                  <a:pt x="620712" y="222193"/>
                </a:lnTo>
                <a:lnTo>
                  <a:pt x="620712" y="230561"/>
                </a:lnTo>
                <a:lnTo>
                  <a:pt x="620712" y="238032"/>
                </a:lnTo>
                <a:lnTo>
                  <a:pt x="620712" y="245578"/>
                </a:lnTo>
                <a:lnTo>
                  <a:pt x="620712" y="254842"/>
                </a:lnTo>
                <a:lnTo>
                  <a:pt x="620712" y="263434"/>
                </a:lnTo>
                <a:lnTo>
                  <a:pt x="620712" y="270906"/>
                </a:lnTo>
                <a:lnTo>
                  <a:pt x="622782" y="281066"/>
                </a:lnTo>
                <a:lnTo>
                  <a:pt x="622782" y="288762"/>
                </a:lnTo>
                <a:lnTo>
                  <a:pt x="622782" y="296233"/>
                </a:lnTo>
                <a:lnTo>
                  <a:pt x="622782" y="305497"/>
                </a:lnTo>
                <a:lnTo>
                  <a:pt x="622782" y="312968"/>
                </a:lnTo>
                <a:lnTo>
                  <a:pt x="622782" y="321336"/>
                </a:lnTo>
                <a:lnTo>
                  <a:pt x="622782" y="330825"/>
                </a:lnTo>
                <a:lnTo>
                  <a:pt x="623775" y="337399"/>
                </a:lnTo>
                <a:lnTo>
                  <a:pt x="623775" y="344871"/>
                </a:lnTo>
                <a:lnTo>
                  <a:pt x="623775" y="354210"/>
                </a:lnTo>
                <a:lnTo>
                  <a:pt x="623775" y="360709"/>
                </a:lnTo>
                <a:lnTo>
                  <a:pt x="623775" y="370198"/>
                </a:lnTo>
                <a:lnTo>
                  <a:pt x="623775" y="379537"/>
                </a:lnTo>
                <a:lnTo>
                  <a:pt x="623775" y="386037"/>
                </a:lnTo>
                <a:lnTo>
                  <a:pt x="624768" y="393508"/>
                </a:lnTo>
                <a:lnTo>
                  <a:pt x="624768" y="401951"/>
                </a:lnTo>
                <a:lnTo>
                  <a:pt x="624768" y="409571"/>
                </a:lnTo>
                <a:lnTo>
                  <a:pt x="624768" y="417939"/>
                </a:lnTo>
                <a:lnTo>
                  <a:pt x="624768" y="425410"/>
                </a:lnTo>
                <a:lnTo>
                  <a:pt x="624768" y="431985"/>
                </a:lnTo>
                <a:lnTo>
                  <a:pt x="624768" y="438559"/>
                </a:lnTo>
                <a:lnTo>
                  <a:pt x="626838" y="446927"/>
                </a:lnTo>
                <a:lnTo>
                  <a:pt x="626838" y="453502"/>
                </a:lnTo>
                <a:lnTo>
                  <a:pt x="626838" y="460973"/>
                </a:lnTo>
                <a:lnTo>
                  <a:pt x="626838" y="469565"/>
                </a:lnTo>
                <a:lnTo>
                  <a:pt x="626838" y="475916"/>
                </a:lnTo>
                <a:lnTo>
                  <a:pt x="626838" y="482490"/>
                </a:lnTo>
                <a:lnTo>
                  <a:pt x="627997" y="491082"/>
                </a:lnTo>
                <a:lnTo>
                  <a:pt x="627997" y="496685"/>
                </a:lnTo>
                <a:lnTo>
                  <a:pt x="627997" y="503260"/>
                </a:lnTo>
                <a:lnTo>
                  <a:pt x="627997" y="510731"/>
                </a:lnTo>
                <a:lnTo>
                  <a:pt x="627997" y="517306"/>
                </a:lnTo>
                <a:lnTo>
                  <a:pt x="627997" y="523881"/>
                </a:lnTo>
                <a:lnTo>
                  <a:pt x="627997" y="530455"/>
                </a:lnTo>
                <a:lnTo>
                  <a:pt x="630066" y="535013"/>
                </a:lnTo>
                <a:lnTo>
                  <a:pt x="630066" y="541513"/>
                </a:lnTo>
                <a:lnTo>
                  <a:pt x="630066" y="548087"/>
                </a:lnTo>
                <a:lnTo>
                  <a:pt x="630066" y="553766"/>
                </a:lnTo>
                <a:lnTo>
                  <a:pt x="630066" y="559444"/>
                </a:lnTo>
                <a:lnTo>
                  <a:pt x="630066" y="565944"/>
                </a:lnTo>
                <a:lnTo>
                  <a:pt x="630066" y="570725"/>
                </a:lnTo>
                <a:lnTo>
                  <a:pt x="631059" y="577300"/>
                </a:lnTo>
                <a:lnTo>
                  <a:pt x="631059" y="582754"/>
                </a:lnTo>
                <a:lnTo>
                  <a:pt x="631059" y="608978"/>
                </a:lnTo>
                <a:lnTo>
                  <a:pt x="631059" y="614656"/>
                </a:lnTo>
                <a:lnTo>
                  <a:pt x="631059" y="618466"/>
                </a:lnTo>
                <a:lnTo>
                  <a:pt x="632053" y="624144"/>
                </a:lnTo>
                <a:lnTo>
                  <a:pt x="632053" y="628702"/>
                </a:lnTo>
                <a:lnTo>
                  <a:pt x="632053" y="633409"/>
                </a:lnTo>
                <a:lnTo>
                  <a:pt x="632053" y="638115"/>
                </a:lnTo>
                <a:lnTo>
                  <a:pt x="632053" y="643794"/>
                </a:lnTo>
                <a:lnTo>
                  <a:pt x="632053" y="646558"/>
                </a:lnTo>
                <a:lnTo>
                  <a:pt x="632053" y="650368"/>
                </a:lnTo>
                <a:lnTo>
                  <a:pt x="634039" y="655822"/>
                </a:lnTo>
                <a:lnTo>
                  <a:pt x="634039" y="659633"/>
                </a:lnTo>
                <a:lnTo>
                  <a:pt x="634039" y="663293"/>
                </a:lnTo>
                <a:lnTo>
                  <a:pt x="634039" y="668972"/>
                </a:lnTo>
                <a:lnTo>
                  <a:pt x="634039" y="671885"/>
                </a:lnTo>
                <a:lnTo>
                  <a:pt x="634039" y="675546"/>
                </a:lnTo>
                <a:lnTo>
                  <a:pt x="634039" y="679357"/>
                </a:lnTo>
                <a:lnTo>
                  <a:pt x="635281" y="683017"/>
                </a:lnTo>
                <a:lnTo>
                  <a:pt x="635281" y="687724"/>
                </a:lnTo>
                <a:lnTo>
                  <a:pt x="635281" y="689517"/>
                </a:lnTo>
                <a:lnTo>
                  <a:pt x="635281" y="694299"/>
                </a:lnTo>
                <a:lnTo>
                  <a:pt x="635281" y="696092"/>
                </a:lnTo>
                <a:lnTo>
                  <a:pt x="635281" y="700874"/>
                </a:lnTo>
                <a:lnTo>
                  <a:pt x="635281" y="702667"/>
                </a:lnTo>
                <a:lnTo>
                  <a:pt x="637350" y="707448"/>
                </a:lnTo>
                <a:lnTo>
                  <a:pt x="637350" y="711259"/>
                </a:lnTo>
                <a:lnTo>
                  <a:pt x="637350" y="713948"/>
                </a:lnTo>
                <a:lnTo>
                  <a:pt x="637350" y="716713"/>
                </a:lnTo>
                <a:lnTo>
                  <a:pt x="637350" y="720523"/>
                </a:lnTo>
                <a:lnTo>
                  <a:pt x="637350" y="723287"/>
                </a:lnTo>
                <a:lnTo>
                  <a:pt x="637350" y="725304"/>
                </a:lnTo>
                <a:lnTo>
                  <a:pt x="638344" y="727994"/>
                </a:lnTo>
                <a:lnTo>
                  <a:pt x="638344" y="740247"/>
                </a:lnTo>
                <a:lnTo>
                  <a:pt x="638344" y="744057"/>
                </a:lnTo>
                <a:lnTo>
                  <a:pt x="640330" y="745850"/>
                </a:lnTo>
                <a:lnTo>
                  <a:pt x="640330" y="748615"/>
                </a:lnTo>
                <a:lnTo>
                  <a:pt x="640330" y="750408"/>
                </a:lnTo>
                <a:lnTo>
                  <a:pt x="640330" y="753322"/>
                </a:lnTo>
                <a:lnTo>
                  <a:pt x="640330" y="754293"/>
                </a:lnTo>
                <a:lnTo>
                  <a:pt x="640330" y="756982"/>
                </a:lnTo>
                <a:lnTo>
                  <a:pt x="641324" y="759896"/>
                </a:lnTo>
                <a:lnTo>
                  <a:pt x="641324" y="761764"/>
                </a:lnTo>
                <a:lnTo>
                  <a:pt x="641324" y="763557"/>
                </a:lnTo>
                <a:lnTo>
                  <a:pt x="641324" y="765574"/>
                </a:lnTo>
                <a:lnTo>
                  <a:pt x="641324" y="766471"/>
                </a:lnTo>
                <a:lnTo>
                  <a:pt x="641324" y="769235"/>
                </a:lnTo>
                <a:lnTo>
                  <a:pt x="641324" y="770132"/>
                </a:lnTo>
                <a:lnTo>
                  <a:pt x="642317" y="772149"/>
                </a:lnTo>
                <a:lnTo>
                  <a:pt x="642317" y="774839"/>
                </a:lnTo>
                <a:lnTo>
                  <a:pt x="642317" y="775735"/>
                </a:lnTo>
                <a:lnTo>
                  <a:pt x="642317" y="778649"/>
                </a:lnTo>
                <a:lnTo>
                  <a:pt x="642317" y="779620"/>
                </a:lnTo>
                <a:lnTo>
                  <a:pt x="642317" y="781413"/>
                </a:lnTo>
                <a:lnTo>
                  <a:pt x="642317" y="784327"/>
                </a:lnTo>
                <a:lnTo>
                  <a:pt x="642317" y="785224"/>
                </a:lnTo>
                <a:lnTo>
                  <a:pt x="642317" y="786120"/>
                </a:lnTo>
                <a:lnTo>
                  <a:pt x="644552" y="787988"/>
                </a:lnTo>
                <a:lnTo>
                  <a:pt x="644552" y="788884"/>
                </a:lnTo>
                <a:lnTo>
                  <a:pt x="644552" y="790678"/>
                </a:lnTo>
                <a:lnTo>
                  <a:pt x="644552" y="791798"/>
                </a:lnTo>
                <a:lnTo>
                  <a:pt x="644552" y="792695"/>
                </a:lnTo>
                <a:lnTo>
                  <a:pt x="644552" y="794563"/>
                </a:lnTo>
                <a:lnTo>
                  <a:pt x="644552" y="795459"/>
                </a:lnTo>
                <a:lnTo>
                  <a:pt x="645628" y="797252"/>
                </a:lnTo>
                <a:lnTo>
                  <a:pt x="645628" y="798373"/>
                </a:lnTo>
                <a:lnTo>
                  <a:pt x="645628" y="799269"/>
                </a:lnTo>
                <a:lnTo>
                  <a:pt x="645628" y="801063"/>
                </a:lnTo>
                <a:lnTo>
                  <a:pt x="645628" y="802034"/>
                </a:lnTo>
                <a:lnTo>
                  <a:pt x="645628" y="803827"/>
                </a:lnTo>
                <a:lnTo>
                  <a:pt x="645628" y="804948"/>
                </a:lnTo>
                <a:lnTo>
                  <a:pt x="647615" y="806741"/>
                </a:lnTo>
                <a:lnTo>
                  <a:pt x="647615" y="807637"/>
                </a:lnTo>
                <a:lnTo>
                  <a:pt x="647615" y="808608"/>
                </a:lnTo>
                <a:lnTo>
                  <a:pt x="647615" y="810402"/>
                </a:lnTo>
                <a:lnTo>
                  <a:pt x="647615" y="811522"/>
                </a:lnTo>
                <a:lnTo>
                  <a:pt x="648608" y="812419"/>
                </a:lnTo>
                <a:lnTo>
                  <a:pt x="648608" y="814212"/>
                </a:lnTo>
                <a:lnTo>
                  <a:pt x="648608" y="815108"/>
                </a:lnTo>
                <a:lnTo>
                  <a:pt x="648608" y="816976"/>
                </a:lnTo>
                <a:lnTo>
                  <a:pt x="648608" y="818022"/>
                </a:lnTo>
                <a:lnTo>
                  <a:pt x="649601" y="819890"/>
                </a:lnTo>
                <a:lnTo>
                  <a:pt x="649601" y="820787"/>
                </a:lnTo>
                <a:lnTo>
                  <a:pt x="649601" y="821683"/>
                </a:lnTo>
                <a:lnTo>
                  <a:pt x="649601" y="823551"/>
                </a:lnTo>
                <a:lnTo>
                  <a:pt x="651836" y="823551"/>
                </a:lnTo>
                <a:lnTo>
                  <a:pt x="651836" y="824597"/>
                </a:lnTo>
                <a:lnTo>
                  <a:pt x="651836" y="826465"/>
                </a:lnTo>
                <a:lnTo>
                  <a:pt x="651836" y="827361"/>
                </a:lnTo>
                <a:lnTo>
                  <a:pt x="652829" y="828258"/>
                </a:lnTo>
                <a:lnTo>
                  <a:pt x="652829" y="830051"/>
                </a:lnTo>
                <a:lnTo>
                  <a:pt x="652829" y="831172"/>
                </a:lnTo>
                <a:lnTo>
                  <a:pt x="654899" y="832965"/>
                </a:lnTo>
                <a:lnTo>
                  <a:pt x="654899" y="833936"/>
                </a:lnTo>
                <a:lnTo>
                  <a:pt x="654899" y="835729"/>
                </a:lnTo>
                <a:lnTo>
                  <a:pt x="654899" y="836626"/>
                </a:lnTo>
                <a:lnTo>
                  <a:pt x="655892" y="836626"/>
                </a:lnTo>
                <a:lnTo>
                  <a:pt x="655892" y="837522"/>
                </a:lnTo>
                <a:lnTo>
                  <a:pt x="655892" y="839539"/>
                </a:lnTo>
                <a:lnTo>
                  <a:pt x="657879" y="839539"/>
                </a:lnTo>
                <a:lnTo>
                  <a:pt x="657879" y="840436"/>
                </a:lnTo>
                <a:lnTo>
                  <a:pt x="657879" y="842304"/>
                </a:lnTo>
                <a:lnTo>
                  <a:pt x="659120" y="842304"/>
                </a:lnTo>
                <a:lnTo>
                  <a:pt x="659120" y="843200"/>
                </a:lnTo>
                <a:lnTo>
                  <a:pt x="659120" y="844097"/>
                </a:lnTo>
                <a:lnTo>
                  <a:pt x="660114" y="844097"/>
                </a:lnTo>
                <a:lnTo>
                  <a:pt x="660114" y="846114"/>
                </a:lnTo>
                <a:lnTo>
                  <a:pt x="662183" y="846114"/>
                </a:lnTo>
                <a:lnTo>
                  <a:pt x="662183" y="847010"/>
                </a:lnTo>
                <a:lnTo>
                  <a:pt x="663176" y="847010"/>
                </a:lnTo>
                <a:lnTo>
                  <a:pt x="663176" y="847907"/>
                </a:lnTo>
                <a:lnTo>
                  <a:pt x="665163" y="847907"/>
                </a:lnTo>
                <a:lnTo>
                  <a:pt x="665163" y="849775"/>
                </a:lnTo>
                <a:lnTo>
                  <a:pt x="666156" y="849775"/>
                </a:lnTo>
                <a:lnTo>
                  <a:pt x="666156" y="850671"/>
                </a:lnTo>
                <a:lnTo>
                  <a:pt x="667398" y="850671"/>
                </a:lnTo>
                <a:lnTo>
                  <a:pt x="667398" y="852689"/>
                </a:lnTo>
                <a:lnTo>
                  <a:pt x="669385" y="852689"/>
                </a:lnTo>
                <a:lnTo>
                  <a:pt x="669385" y="853585"/>
                </a:lnTo>
                <a:lnTo>
                  <a:pt x="670461" y="853585"/>
                </a:lnTo>
                <a:lnTo>
                  <a:pt x="672447" y="853585"/>
                </a:lnTo>
                <a:lnTo>
                  <a:pt x="672447" y="855453"/>
                </a:lnTo>
                <a:lnTo>
                  <a:pt x="673441" y="855453"/>
                </a:lnTo>
                <a:lnTo>
                  <a:pt x="675676" y="855453"/>
                </a:lnTo>
                <a:lnTo>
                  <a:pt x="675676" y="856350"/>
                </a:lnTo>
                <a:lnTo>
                  <a:pt x="676669" y="856350"/>
                </a:lnTo>
                <a:lnTo>
                  <a:pt x="677662" y="856350"/>
                </a:lnTo>
                <a:lnTo>
                  <a:pt x="679732" y="856350"/>
                </a:lnTo>
                <a:lnTo>
                  <a:pt x="679732" y="858367"/>
                </a:lnTo>
                <a:lnTo>
                  <a:pt x="680725" y="858367"/>
                </a:lnTo>
                <a:lnTo>
                  <a:pt x="682960" y="858367"/>
                </a:lnTo>
                <a:lnTo>
                  <a:pt x="683953" y="858367"/>
                </a:lnTo>
                <a:lnTo>
                  <a:pt x="683953" y="859263"/>
                </a:lnTo>
                <a:lnTo>
                  <a:pt x="691238" y="859263"/>
                </a:lnTo>
                <a:lnTo>
                  <a:pt x="691238" y="860160"/>
                </a:lnTo>
                <a:lnTo>
                  <a:pt x="702495" y="860160"/>
                </a:lnTo>
                <a:lnTo>
                  <a:pt x="702495" y="861953"/>
                </a:lnTo>
                <a:lnTo>
                  <a:pt x="729397" y="861953"/>
                </a:lnTo>
                <a:lnTo>
                  <a:pt x="729397" y="862924"/>
                </a:lnTo>
                <a:lnTo>
                  <a:pt x="844456" y="862924"/>
                </a:lnTo>
                <a:lnTo>
                  <a:pt x="844456" y="861953"/>
                </a:lnTo>
                <a:lnTo>
                  <a:pt x="866309" y="861953"/>
                </a:lnTo>
                <a:lnTo>
                  <a:pt x="866309" y="862924"/>
                </a:lnTo>
                <a:lnTo>
                  <a:pt x="896357" y="862924"/>
                </a:lnTo>
                <a:lnTo>
                  <a:pt x="897433" y="863821"/>
                </a:lnTo>
                <a:lnTo>
                  <a:pt x="925245" y="863821"/>
                </a:lnTo>
                <a:lnTo>
                  <a:pt x="926322" y="865838"/>
                </a:lnTo>
                <a:lnTo>
                  <a:pt x="958604" y="865838"/>
                </a:lnTo>
                <a:lnTo>
                  <a:pt x="958604" y="866734"/>
                </a:lnTo>
                <a:lnTo>
                  <a:pt x="1018534" y="866734"/>
                </a:lnTo>
                <a:lnTo>
                  <a:pt x="1018534" y="865838"/>
                </a:lnTo>
                <a:lnTo>
                  <a:pt x="1119107" y="865838"/>
                </a:lnTo>
                <a:lnTo>
                  <a:pt x="1119107" y="866734"/>
                </a:lnTo>
                <a:lnTo>
                  <a:pt x="1445493" y="866734"/>
                </a:lnTo>
                <a:lnTo>
                  <a:pt x="1446486" y="866734"/>
                </a:lnTo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4792714" y="4869754"/>
            <a:ext cx="1450975" cy="875030"/>
          </a:xfrm>
          <a:custGeom>
            <a:avLst/>
            <a:gdLst/>
            <a:ahLst/>
            <a:cxnLst/>
            <a:rect l="l" t="t" r="r" b="b"/>
            <a:pathLst>
              <a:path w="1450975" h="875029">
                <a:moveTo>
                  <a:pt x="0" y="792493"/>
                </a:moveTo>
                <a:lnTo>
                  <a:pt x="2019" y="792493"/>
                </a:lnTo>
                <a:lnTo>
                  <a:pt x="28069" y="792493"/>
                </a:lnTo>
                <a:lnTo>
                  <a:pt x="28069" y="811268"/>
                </a:lnTo>
                <a:lnTo>
                  <a:pt x="29079" y="874886"/>
                </a:lnTo>
                <a:lnTo>
                  <a:pt x="31098" y="874886"/>
                </a:lnTo>
                <a:lnTo>
                  <a:pt x="31098" y="873974"/>
                </a:lnTo>
                <a:lnTo>
                  <a:pt x="31098" y="872151"/>
                </a:lnTo>
                <a:lnTo>
                  <a:pt x="32108" y="871240"/>
                </a:lnTo>
                <a:lnTo>
                  <a:pt x="32108" y="869417"/>
                </a:lnTo>
                <a:lnTo>
                  <a:pt x="34128" y="871240"/>
                </a:lnTo>
                <a:lnTo>
                  <a:pt x="35138" y="871240"/>
                </a:lnTo>
                <a:lnTo>
                  <a:pt x="36355" y="871240"/>
                </a:lnTo>
                <a:lnTo>
                  <a:pt x="38374" y="871240"/>
                </a:lnTo>
                <a:lnTo>
                  <a:pt x="38374" y="872151"/>
                </a:lnTo>
                <a:lnTo>
                  <a:pt x="52910" y="872151"/>
                </a:lnTo>
                <a:lnTo>
                  <a:pt x="52910" y="873974"/>
                </a:lnTo>
                <a:lnTo>
                  <a:pt x="95316" y="873974"/>
                </a:lnTo>
                <a:lnTo>
                  <a:pt x="95316" y="874886"/>
                </a:lnTo>
                <a:lnTo>
                  <a:pt x="320277" y="874886"/>
                </a:lnTo>
                <a:lnTo>
                  <a:pt x="320277" y="873974"/>
                </a:lnTo>
                <a:lnTo>
                  <a:pt x="321287" y="873974"/>
                </a:lnTo>
                <a:lnTo>
                  <a:pt x="323306" y="873974"/>
                </a:lnTo>
                <a:lnTo>
                  <a:pt x="323306" y="872151"/>
                </a:lnTo>
                <a:lnTo>
                  <a:pt x="324316" y="872151"/>
                </a:lnTo>
                <a:lnTo>
                  <a:pt x="325326" y="872151"/>
                </a:lnTo>
                <a:lnTo>
                  <a:pt x="325326" y="871240"/>
                </a:lnTo>
                <a:lnTo>
                  <a:pt x="327544" y="871240"/>
                </a:lnTo>
                <a:lnTo>
                  <a:pt x="328554" y="871240"/>
                </a:lnTo>
                <a:lnTo>
                  <a:pt x="330574" y="869417"/>
                </a:lnTo>
                <a:lnTo>
                  <a:pt x="331584" y="869417"/>
                </a:lnTo>
                <a:lnTo>
                  <a:pt x="333604" y="869417"/>
                </a:lnTo>
                <a:lnTo>
                  <a:pt x="333604" y="868318"/>
                </a:lnTo>
                <a:lnTo>
                  <a:pt x="341881" y="868318"/>
                </a:lnTo>
                <a:lnTo>
                  <a:pt x="341881" y="869417"/>
                </a:lnTo>
                <a:lnTo>
                  <a:pt x="343090" y="869417"/>
                </a:lnTo>
                <a:lnTo>
                  <a:pt x="345109" y="869417"/>
                </a:lnTo>
                <a:lnTo>
                  <a:pt x="346119" y="869417"/>
                </a:lnTo>
                <a:lnTo>
                  <a:pt x="346119" y="871240"/>
                </a:lnTo>
                <a:lnTo>
                  <a:pt x="348139" y="871240"/>
                </a:lnTo>
                <a:lnTo>
                  <a:pt x="349149" y="871240"/>
                </a:lnTo>
                <a:lnTo>
                  <a:pt x="349149" y="872151"/>
                </a:lnTo>
                <a:lnTo>
                  <a:pt x="359653" y="872151"/>
                </a:lnTo>
                <a:lnTo>
                  <a:pt x="359653" y="871240"/>
                </a:lnTo>
                <a:lnTo>
                  <a:pt x="361673" y="871240"/>
                </a:lnTo>
                <a:lnTo>
                  <a:pt x="362683" y="869417"/>
                </a:lnTo>
                <a:lnTo>
                  <a:pt x="363693" y="869417"/>
                </a:lnTo>
                <a:lnTo>
                  <a:pt x="363693" y="868318"/>
                </a:lnTo>
                <a:lnTo>
                  <a:pt x="365712" y="868318"/>
                </a:lnTo>
                <a:lnTo>
                  <a:pt x="365712" y="867407"/>
                </a:lnTo>
                <a:lnTo>
                  <a:pt x="366921" y="867407"/>
                </a:lnTo>
                <a:lnTo>
                  <a:pt x="366921" y="865584"/>
                </a:lnTo>
                <a:lnTo>
                  <a:pt x="366921" y="864672"/>
                </a:lnTo>
                <a:lnTo>
                  <a:pt x="367931" y="864672"/>
                </a:lnTo>
                <a:lnTo>
                  <a:pt x="367931" y="862849"/>
                </a:lnTo>
                <a:lnTo>
                  <a:pt x="367931" y="861759"/>
                </a:lnTo>
                <a:lnTo>
                  <a:pt x="369951" y="859936"/>
                </a:lnTo>
                <a:lnTo>
                  <a:pt x="369951" y="859024"/>
                </a:lnTo>
                <a:lnTo>
                  <a:pt x="369951" y="858113"/>
                </a:lnTo>
                <a:lnTo>
                  <a:pt x="369951" y="856290"/>
                </a:lnTo>
                <a:lnTo>
                  <a:pt x="369951" y="855199"/>
                </a:lnTo>
                <a:lnTo>
                  <a:pt x="370960" y="854287"/>
                </a:lnTo>
                <a:lnTo>
                  <a:pt x="370960" y="852464"/>
                </a:lnTo>
                <a:lnTo>
                  <a:pt x="370960" y="851553"/>
                </a:lnTo>
                <a:lnTo>
                  <a:pt x="370960" y="849730"/>
                </a:lnTo>
                <a:lnTo>
                  <a:pt x="370960" y="848639"/>
                </a:lnTo>
                <a:lnTo>
                  <a:pt x="370960" y="845905"/>
                </a:lnTo>
                <a:lnTo>
                  <a:pt x="370960" y="843170"/>
                </a:lnTo>
                <a:lnTo>
                  <a:pt x="372980" y="841161"/>
                </a:lnTo>
                <a:lnTo>
                  <a:pt x="372980" y="838426"/>
                </a:lnTo>
                <a:lnTo>
                  <a:pt x="372980" y="835512"/>
                </a:lnTo>
                <a:lnTo>
                  <a:pt x="372980" y="832778"/>
                </a:lnTo>
                <a:lnTo>
                  <a:pt x="372980" y="828953"/>
                </a:lnTo>
                <a:lnTo>
                  <a:pt x="372980" y="825307"/>
                </a:lnTo>
                <a:lnTo>
                  <a:pt x="372980" y="822572"/>
                </a:lnTo>
                <a:lnTo>
                  <a:pt x="373990" y="816924"/>
                </a:lnTo>
                <a:lnTo>
                  <a:pt x="373990" y="813091"/>
                </a:lnTo>
                <a:lnTo>
                  <a:pt x="373990" y="808354"/>
                </a:lnTo>
                <a:lnTo>
                  <a:pt x="373990" y="801795"/>
                </a:lnTo>
                <a:lnTo>
                  <a:pt x="373990" y="796326"/>
                </a:lnTo>
                <a:lnTo>
                  <a:pt x="373990" y="791589"/>
                </a:lnTo>
                <a:lnTo>
                  <a:pt x="373990" y="783199"/>
                </a:lnTo>
                <a:lnTo>
                  <a:pt x="376208" y="776639"/>
                </a:lnTo>
                <a:lnTo>
                  <a:pt x="376208" y="770079"/>
                </a:lnTo>
                <a:lnTo>
                  <a:pt x="376208" y="760598"/>
                </a:lnTo>
                <a:lnTo>
                  <a:pt x="376208" y="754039"/>
                </a:lnTo>
                <a:lnTo>
                  <a:pt x="376208" y="746568"/>
                </a:lnTo>
                <a:lnTo>
                  <a:pt x="376208" y="735264"/>
                </a:lnTo>
                <a:lnTo>
                  <a:pt x="377218" y="725969"/>
                </a:lnTo>
                <a:lnTo>
                  <a:pt x="377218" y="716675"/>
                </a:lnTo>
                <a:lnTo>
                  <a:pt x="377218" y="704460"/>
                </a:lnTo>
                <a:lnTo>
                  <a:pt x="377218" y="694075"/>
                </a:lnTo>
                <a:lnTo>
                  <a:pt x="377218" y="683862"/>
                </a:lnTo>
                <a:lnTo>
                  <a:pt x="377218" y="669831"/>
                </a:lnTo>
                <a:lnTo>
                  <a:pt x="377218" y="657615"/>
                </a:lnTo>
                <a:lnTo>
                  <a:pt x="379238" y="645407"/>
                </a:lnTo>
                <a:lnTo>
                  <a:pt x="379238" y="630457"/>
                </a:lnTo>
                <a:lnTo>
                  <a:pt x="379238" y="617338"/>
                </a:lnTo>
                <a:lnTo>
                  <a:pt x="379238" y="604211"/>
                </a:lnTo>
                <a:lnTo>
                  <a:pt x="379238" y="585436"/>
                </a:lnTo>
                <a:lnTo>
                  <a:pt x="379238" y="571405"/>
                </a:lnTo>
                <a:lnTo>
                  <a:pt x="379238" y="557367"/>
                </a:lnTo>
                <a:lnTo>
                  <a:pt x="379238" y="538599"/>
                </a:lnTo>
                <a:lnTo>
                  <a:pt x="379238" y="522738"/>
                </a:lnTo>
                <a:lnTo>
                  <a:pt x="380248" y="506697"/>
                </a:lnTo>
                <a:lnTo>
                  <a:pt x="380248" y="488109"/>
                </a:lnTo>
                <a:lnTo>
                  <a:pt x="380248" y="471156"/>
                </a:lnTo>
                <a:lnTo>
                  <a:pt x="380248" y="455295"/>
                </a:lnTo>
                <a:lnTo>
                  <a:pt x="380248" y="433606"/>
                </a:lnTo>
                <a:lnTo>
                  <a:pt x="380248" y="416818"/>
                </a:lnTo>
                <a:lnTo>
                  <a:pt x="380248" y="401876"/>
                </a:lnTo>
                <a:lnTo>
                  <a:pt x="381258" y="380209"/>
                </a:lnTo>
                <a:lnTo>
                  <a:pt x="381258" y="362503"/>
                </a:lnTo>
                <a:lnTo>
                  <a:pt x="381258" y="346514"/>
                </a:lnTo>
                <a:lnTo>
                  <a:pt x="381258" y="324101"/>
                </a:lnTo>
                <a:lnTo>
                  <a:pt x="381258" y="307290"/>
                </a:lnTo>
                <a:lnTo>
                  <a:pt x="381258" y="291227"/>
                </a:lnTo>
                <a:lnTo>
                  <a:pt x="381258" y="270681"/>
                </a:lnTo>
                <a:lnTo>
                  <a:pt x="383484" y="253871"/>
                </a:lnTo>
                <a:lnTo>
                  <a:pt x="383484" y="237883"/>
                </a:lnTo>
                <a:lnTo>
                  <a:pt x="383484" y="218159"/>
                </a:lnTo>
                <a:lnTo>
                  <a:pt x="383484" y="204113"/>
                </a:lnTo>
                <a:lnTo>
                  <a:pt x="383484" y="189171"/>
                </a:lnTo>
                <a:lnTo>
                  <a:pt x="383484" y="170418"/>
                </a:lnTo>
                <a:lnTo>
                  <a:pt x="384494" y="155475"/>
                </a:lnTo>
                <a:lnTo>
                  <a:pt x="384494" y="142326"/>
                </a:lnTo>
                <a:lnTo>
                  <a:pt x="384494" y="125366"/>
                </a:lnTo>
                <a:lnTo>
                  <a:pt x="384494" y="113338"/>
                </a:lnTo>
                <a:lnTo>
                  <a:pt x="384494" y="102056"/>
                </a:lnTo>
                <a:lnTo>
                  <a:pt x="384494" y="87114"/>
                </a:lnTo>
                <a:lnTo>
                  <a:pt x="384494" y="76729"/>
                </a:lnTo>
                <a:lnTo>
                  <a:pt x="385504" y="66493"/>
                </a:lnTo>
                <a:lnTo>
                  <a:pt x="385504" y="55212"/>
                </a:lnTo>
                <a:lnTo>
                  <a:pt x="385504" y="45947"/>
                </a:lnTo>
                <a:lnTo>
                  <a:pt x="385504" y="38252"/>
                </a:lnTo>
                <a:lnTo>
                  <a:pt x="385504" y="29884"/>
                </a:lnTo>
                <a:lnTo>
                  <a:pt x="385504" y="23310"/>
                </a:lnTo>
                <a:lnTo>
                  <a:pt x="385504" y="18603"/>
                </a:lnTo>
                <a:lnTo>
                  <a:pt x="387524" y="11132"/>
                </a:lnTo>
                <a:lnTo>
                  <a:pt x="387524" y="7471"/>
                </a:lnTo>
                <a:lnTo>
                  <a:pt x="387524" y="4557"/>
                </a:lnTo>
                <a:lnTo>
                  <a:pt x="387524" y="2689"/>
                </a:lnTo>
                <a:lnTo>
                  <a:pt x="387524" y="896"/>
                </a:lnTo>
                <a:lnTo>
                  <a:pt x="387524" y="0"/>
                </a:lnTo>
                <a:lnTo>
                  <a:pt x="388525" y="896"/>
                </a:lnTo>
                <a:lnTo>
                  <a:pt x="388525" y="2689"/>
                </a:lnTo>
                <a:lnTo>
                  <a:pt x="388525" y="4557"/>
                </a:lnTo>
                <a:lnTo>
                  <a:pt x="388525" y="9264"/>
                </a:lnTo>
                <a:lnTo>
                  <a:pt x="388525" y="13149"/>
                </a:lnTo>
                <a:lnTo>
                  <a:pt x="388525" y="18603"/>
                </a:lnTo>
                <a:lnTo>
                  <a:pt x="388525" y="24206"/>
                </a:lnTo>
                <a:lnTo>
                  <a:pt x="390752" y="29884"/>
                </a:lnTo>
                <a:lnTo>
                  <a:pt x="390752" y="38252"/>
                </a:lnTo>
                <a:lnTo>
                  <a:pt x="390752" y="45947"/>
                </a:lnTo>
                <a:lnTo>
                  <a:pt x="390752" y="52447"/>
                </a:lnTo>
                <a:lnTo>
                  <a:pt x="390752" y="62683"/>
                </a:lnTo>
                <a:lnTo>
                  <a:pt x="390752" y="72022"/>
                </a:lnTo>
                <a:lnTo>
                  <a:pt x="391762" y="80539"/>
                </a:lnTo>
                <a:lnTo>
                  <a:pt x="391762" y="94585"/>
                </a:lnTo>
                <a:lnTo>
                  <a:pt x="391762" y="104821"/>
                </a:lnTo>
                <a:lnTo>
                  <a:pt x="391762" y="113338"/>
                </a:lnTo>
                <a:lnTo>
                  <a:pt x="391762" y="128280"/>
                </a:lnTo>
                <a:lnTo>
                  <a:pt x="391762" y="139636"/>
                </a:lnTo>
                <a:lnTo>
                  <a:pt x="391762" y="151665"/>
                </a:lnTo>
                <a:lnTo>
                  <a:pt x="391762" y="165636"/>
                </a:lnTo>
                <a:lnTo>
                  <a:pt x="391762" y="177889"/>
                </a:lnTo>
                <a:lnTo>
                  <a:pt x="393782" y="191038"/>
                </a:lnTo>
                <a:lnTo>
                  <a:pt x="393782" y="205981"/>
                </a:lnTo>
                <a:lnTo>
                  <a:pt x="393782" y="219055"/>
                </a:lnTo>
                <a:lnTo>
                  <a:pt x="393782" y="231308"/>
                </a:lnTo>
                <a:lnTo>
                  <a:pt x="393782" y="248268"/>
                </a:lnTo>
                <a:lnTo>
                  <a:pt x="393782" y="263210"/>
                </a:lnTo>
                <a:lnTo>
                  <a:pt x="393782" y="274492"/>
                </a:lnTo>
                <a:lnTo>
                  <a:pt x="394792" y="290331"/>
                </a:lnTo>
                <a:lnTo>
                  <a:pt x="394792" y="304377"/>
                </a:lnTo>
                <a:lnTo>
                  <a:pt x="394792" y="317526"/>
                </a:lnTo>
                <a:lnTo>
                  <a:pt x="394792" y="333365"/>
                </a:lnTo>
                <a:lnTo>
                  <a:pt x="394792" y="347560"/>
                </a:lnTo>
                <a:lnTo>
                  <a:pt x="394792" y="360709"/>
                </a:lnTo>
                <a:lnTo>
                  <a:pt x="394792" y="376548"/>
                </a:lnTo>
                <a:lnTo>
                  <a:pt x="396811" y="389698"/>
                </a:lnTo>
                <a:lnTo>
                  <a:pt x="396811" y="401876"/>
                </a:lnTo>
                <a:lnTo>
                  <a:pt x="396811" y="416818"/>
                </a:lnTo>
                <a:lnTo>
                  <a:pt x="396811" y="429960"/>
                </a:lnTo>
                <a:lnTo>
                  <a:pt x="396811" y="442176"/>
                </a:lnTo>
                <a:lnTo>
                  <a:pt x="396811" y="456206"/>
                </a:lnTo>
                <a:lnTo>
                  <a:pt x="396811" y="469333"/>
                </a:lnTo>
                <a:lnTo>
                  <a:pt x="398020" y="481541"/>
                </a:lnTo>
                <a:lnTo>
                  <a:pt x="398020" y="494668"/>
                </a:lnTo>
                <a:lnTo>
                  <a:pt x="398020" y="505785"/>
                </a:lnTo>
                <a:lnTo>
                  <a:pt x="398020" y="516178"/>
                </a:lnTo>
                <a:lnTo>
                  <a:pt x="398020" y="531120"/>
                </a:lnTo>
                <a:lnTo>
                  <a:pt x="398020" y="541513"/>
                </a:lnTo>
                <a:lnTo>
                  <a:pt x="399030" y="551718"/>
                </a:lnTo>
                <a:lnTo>
                  <a:pt x="399030" y="563934"/>
                </a:lnTo>
                <a:lnTo>
                  <a:pt x="399030" y="574140"/>
                </a:lnTo>
                <a:lnTo>
                  <a:pt x="399030" y="583613"/>
                </a:lnTo>
                <a:lnTo>
                  <a:pt x="399030" y="594917"/>
                </a:lnTo>
                <a:lnTo>
                  <a:pt x="399030" y="604211"/>
                </a:lnTo>
                <a:lnTo>
                  <a:pt x="399030" y="613505"/>
                </a:lnTo>
                <a:lnTo>
                  <a:pt x="401050" y="623898"/>
                </a:lnTo>
                <a:lnTo>
                  <a:pt x="401050" y="633192"/>
                </a:lnTo>
                <a:lnTo>
                  <a:pt x="401050" y="640663"/>
                </a:lnTo>
                <a:lnTo>
                  <a:pt x="401050" y="650144"/>
                </a:lnTo>
                <a:lnTo>
                  <a:pt x="401050" y="657615"/>
                </a:lnTo>
                <a:lnTo>
                  <a:pt x="401050" y="665094"/>
                </a:lnTo>
                <a:lnTo>
                  <a:pt x="401050" y="674388"/>
                </a:lnTo>
                <a:lnTo>
                  <a:pt x="402059" y="680948"/>
                </a:lnTo>
                <a:lnTo>
                  <a:pt x="402059" y="687508"/>
                </a:lnTo>
                <a:lnTo>
                  <a:pt x="402059" y="694075"/>
                </a:lnTo>
                <a:lnTo>
                  <a:pt x="402059" y="700635"/>
                </a:lnTo>
                <a:lnTo>
                  <a:pt x="402059" y="707194"/>
                </a:lnTo>
                <a:lnTo>
                  <a:pt x="402059" y="715764"/>
                </a:lnTo>
                <a:lnTo>
                  <a:pt x="402059" y="720321"/>
                </a:lnTo>
                <a:lnTo>
                  <a:pt x="403069" y="725969"/>
                </a:lnTo>
                <a:lnTo>
                  <a:pt x="403069" y="733441"/>
                </a:lnTo>
                <a:lnTo>
                  <a:pt x="403069" y="737266"/>
                </a:lnTo>
                <a:lnTo>
                  <a:pt x="403069" y="742922"/>
                </a:lnTo>
                <a:lnTo>
                  <a:pt x="403069" y="748391"/>
                </a:lnTo>
                <a:lnTo>
                  <a:pt x="405089" y="770079"/>
                </a:lnTo>
                <a:lnTo>
                  <a:pt x="405089" y="775728"/>
                </a:lnTo>
                <a:lnTo>
                  <a:pt x="405089" y="778462"/>
                </a:lnTo>
                <a:lnTo>
                  <a:pt x="405089" y="782108"/>
                </a:lnTo>
                <a:lnTo>
                  <a:pt x="405089" y="785933"/>
                </a:lnTo>
                <a:lnTo>
                  <a:pt x="405089" y="789766"/>
                </a:lnTo>
                <a:lnTo>
                  <a:pt x="405089" y="791589"/>
                </a:lnTo>
                <a:lnTo>
                  <a:pt x="406298" y="795228"/>
                </a:lnTo>
                <a:lnTo>
                  <a:pt x="406298" y="799060"/>
                </a:lnTo>
                <a:lnTo>
                  <a:pt x="406298" y="801795"/>
                </a:lnTo>
                <a:lnTo>
                  <a:pt x="406298" y="804709"/>
                </a:lnTo>
                <a:lnTo>
                  <a:pt x="406298" y="806531"/>
                </a:lnTo>
                <a:lnTo>
                  <a:pt x="406298" y="809445"/>
                </a:lnTo>
                <a:lnTo>
                  <a:pt x="408317" y="812180"/>
                </a:lnTo>
                <a:lnTo>
                  <a:pt x="408317" y="814914"/>
                </a:lnTo>
                <a:lnTo>
                  <a:pt x="408317" y="816012"/>
                </a:lnTo>
                <a:lnTo>
                  <a:pt x="408317" y="818747"/>
                </a:lnTo>
                <a:lnTo>
                  <a:pt x="408317" y="821474"/>
                </a:lnTo>
                <a:lnTo>
                  <a:pt x="408317" y="822572"/>
                </a:lnTo>
                <a:lnTo>
                  <a:pt x="408317" y="825307"/>
                </a:lnTo>
                <a:lnTo>
                  <a:pt x="409327" y="826218"/>
                </a:lnTo>
                <a:lnTo>
                  <a:pt x="409327" y="828041"/>
                </a:lnTo>
                <a:lnTo>
                  <a:pt x="409327" y="830043"/>
                </a:lnTo>
                <a:lnTo>
                  <a:pt x="409327" y="831866"/>
                </a:lnTo>
                <a:lnTo>
                  <a:pt x="409327" y="832778"/>
                </a:lnTo>
                <a:lnTo>
                  <a:pt x="409327" y="834601"/>
                </a:lnTo>
                <a:lnTo>
                  <a:pt x="409327" y="835512"/>
                </a:lnTo>
                <a:lnTo>
                  <a:pt x="411347" y="836603"/>
                </a:lnTo>
                <a:lnTo>
                  <a:pt x="411347" y="839338"/>
                </a:lnTo>
                <a:lnTo>
                  <a:pt x="411347" y="841161"/>
                </a:lnTo>
                <a:lnTo>
                  <a:pt x="411347" y="842072"/>
                </a:lnTo>
                <a:lnTo>
                  <a:pt x="411347" y="843170"/>
                </a:lnTo>
                <a:lnTo>
                  <a:pt x="411347" y="844993"/>
                </a:lnTo>
                <a:lnTo>
                  <a:pt x="412357" y="844993"/>
                </a:lnTo>
                <a:lnTo>
                  <a:pt x="412357" y="845905"/>
                </a:lnTo>
                <a:lnTo>
                  <a:pt x="412357" y="846816"/>
                </a:lnTo>
                <a:lnTo>
                  <a:pt x="412357" y="848639"/>
                </a:lnTo>
                <a:lnTo>
                  <a:pt x="412357" y="849730"/>
                </a:lnTo>
                <a:lnTo>
                  <a:pt x="414583" y="851553"/>
                </a:lnTo>
                <a:lnTo>
                  <a:pt x="414583" y="852464"/>
                </a:lnTo>
                <a:lnTo>
                  <a:pt x="414583" y="854287"/>
                </a:lnTo>
                <a:lnTo>
                  <a:pt x="415593" y="855199"/>
                </a:lnTo>
                <a:lnTo>
                  <a:pt x="415593" y="856290"/>
                </a:lnTo>
                <a:lnTo>
                  <a:pt x="415593" y="858113"/>
                </a:lnTo>
                <a:lnTo>
                  <a:pt x="415593" y="859024"/>
                </a:lnTo>
                <a:lnTo>
                  <a:pt x="417605" y="859024"/>
                </a:lnTo>
                <a:lnTo>
                  <a:pt x="417605" y="859936"/>
                </a:lnTo>
                <a:lnTo>
                  <a:pt x="417605" y="861759"/>
                </a:lnTo>
                <a:lnTo>
                  <a:pt x="418615" y="861759"/>
                </a:lnTo>
                <a:lnTo>
                  <a:pt x="418615" y="862849"/>
                </a:lnTo>
                <a:lnTo>
                  <a:pt x="419624" y="862849"/>
                </a:lnTo>
                <a:lnTo>
                  <a:pt x="419624" y="864672"/>
                </a:lnTo>
                <a:lnTo>
                  <a:pt x="421851" y="864672"/>
                </a:lnTo>
                <a:lnTo>
                  <a:pt x="421851" y="865584"/>
                </a:lnTo>
                <a:lnTo>
                  <a:pt x="422861" y="865584"/>
                </a:lnTo>
                <a:lnTo>
                  <a:pt x="422861" y="867407"/>
                </a:lnTo>
                <a:lnTo>
                  <a:pt x="424881" y="867407"/>
                </a:lnTo>
                <a:lnTo>
                  <a:pt x="425891" y="867407"/>
                </a:lnTo>
                <a:lnTo>
                  <a:pt x="425891" y="868318"/>
                </a:lnTo>
                <a:lnTo>
                  <a:pt x="426900" y="868318"/>
                </a:lnTo>
                <a:lnTo>
                  <a:pt x="428920" y="868318"/>
                </a:lnTo>
                <a:lnTo>
                  <a:pt x="428920" y="869417"/>
                </a:lnTo>
                <a:lnTo>
                  <a:pt x="430129" y="869417"/>
                </a:lnTo>
                <a:lnTo>
                  <a:pt x="432148" y="869417"/>
                </a:lnTo>
                <a:lnTo>
                  <a:pt x="433158" y="869417"/>
                </a:lnTo>
                <a:lnTo>
                  <a:pt x="435178" y="869417"/>
                </a:lnTo>
                <a:lnTo>
                  <a:pt x="436188" y="869417"/>
                </a:lnTo>
                <a:lnTo>
                  <a:pt x="436188" y="871240"/>
                </a:lnTo>
                <a:lnTo>
                  <a:pt x="479803" y="871240"/>
                </a:lnTo>
                <a:lnTo>
                  <a:pt x="479803" y="872151"/>
                </a:lnTo>
                <a:lnTo>
                  <a:pt x="598951" y="872151"/>
                </a:lnTo>
                <a:lnTo>
                  <a:pt x="598951" y="873974"/>
                </a:lnTo>
                <a:lnTo>
                  <a:pt x="865307" y="873974"/>
                </a:lnTo>
                <a:lnTo>
                  <a:pt x="865307" y="872151"/>
                </a:lnTo>
                <a:lnTo>
                  <a:pt x="908682" y="872151"/>
                </a:lnTo>
                <a:lnTo>
                  <a:pt x="908682" y="871240"/>
                </a:lnTo>
                <a:lnTo>
                  <a:pt x="936826" y="871240"/>
                </a:lnTo>
                <a:lnTo>
                  <a:pt x="936826" y="869417"/>
                </a:lnTo>
                <a:lnTo>
                  <a:pt x="997997" y="869417"/>
                </a:lnTo>
                <a:lnTo>
                  <a:pt x="997997" y="871240"/>
                </a:lnTo>
                <a:lnTo>
                  <a:pt x="1029038" y="871240"/>
                </a:lnTo>
                <a:lnTo>
                  <a:pt x="1029038" y="872151"/>
                </a:lnTo>
                <a:lnTo>
                  <a:pt x="1067281" y="872151"/>
                </a:lnTo>
                <a:lnTo>
                  <a:pt x="1067281" y="873974"/>
                </a:lnTo>
                <a:lnTo>
                  <a:pt x="1167771" y="873974"/>
                </a:lnTo>
                <a:lnTo>
                  <a:pt x="1167771" y="874886"/>
                </a:lnTo>
                <a:lnTo>
                  <a:pt x="1168847" y="874886"/>
                </a:lnTo>
                <a:lnTo>
                  <a:pt x="1169840" y="874886"/>
                </a:lnTo>
                <a:lnTo>
                  <a:pt x="1169840" y="873974"/>
                </a:lnTo>
                <a:lnTo>
                  <a:pt x="1172075" y="874886"/>
                </a:lnTo>
                <a:lnTo>
                  <a:pt x="1173069" y="874886"/>
                </a:lnTo>
                <a:lnTo>
                  <a:pt x="1174062" y="874886"/>
                </a:lnTo>
                <a:lnTo>
                  <a:pt x="1197902" y="874886"/>
                </a:lnTo>
                <a:lnTo>
                  <a:pt x="1197902" y="873974"/>
                </a:lnTo>
                <a:lnTo>
                  <a:pt x="1212470" y="873974"/>
                </a:lnTo>
                <a:lnTo>
                  <a:pt x="1212470" y="874886"/>
                </a:lnTo>
                <a:lnTo>
                  <a:pt x="1448713" y="874886"/>
                </a:lnTo>
                <a:lnTo>
                  <a:pt x="1450700" y="874886"/>
                </a:lnTo>
              </a:path>
            </a:pathLst>
          </a:custGeom>
          <a:ln w="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4792714" y="3756619"/>
            <a:ext cx="1249045" cy="1003935"/>
          </a:xfrm>
          <a:custGeom>
            <a:avLst/>
            <a:gdLst/>
            <a:ahLst/>
            <a:cxnLst/>
            <a:rect l="l" t="t" r="r" b="b"/>
            <a:pathLst>
              <a:path w="1249045" h="1003935">
                <a:moveTo>
                  <a:pt x="0" y="935021"/>
                </a:moveTo>
                <a:lnTo>
                  <a:pt x="1009" y="935021"/>
                </a:lnTo>
                <a:lnTo>
                  <a:pt x="24841" y="935021"/>
                </a:lnTo>
                <a:lnTo>
                  <a:pt x="24841" y="969688"/>
                </a:lnTo>
                <a:lnTo>
                  <a:pt x="24841" y="1002486"/>
                </a:lnTo>
                <a:lnTo>
                  <a:pt x="25850" y="1002486"/>
                </a:lnTo>
                <a:lnTo>
                  <a:pt x="26860" y="1002486"/>
                </a:lnTo>
                <a:lnTo>
                  <a:pt x="80781" y="1002486"/>
                </a:lnTo>
                <a:lnTo>
                  <a:pt x="118137" y="1002486"/>
                </a:lnTo>
                <a:lnTo>
                  <a:pt x="118137" y="1003383"/>
                </a:lnTo>
                <a:lnTo>
                  <a:pt x="119147" y="1003383"/>
                </a:lnTo>
                <a:lnTo>
                  <a:pt x="119147" y="1002486"/>
                </a:lnTo>
                <a:lnTo>
                  <a:pt x="120157" y="1002486"/>
                </a:lnTo>
                <a:lnTo>
                  <a:pt x="121167" y="1002486"/>
                </a:lnTo>
                <a:lnTo>
                  <a:pt x="121167" y="1003383"/>
                </a:lnTo>
                <a:lnTo>
                  <a:pt x="122376" y="1003383"/>
                </a:lnTo>
                <a:lnTo>
                  <a:pt x="174069" y="1003383"/>
                </a:lnTo>
                <a:lnTo>
                  <a:pt x="177306" y="1003383"/>
                </a:lnTo>
                <a:lnTo>
                  <a:pt x="177306" y="1002486"/>
                </a:lnTo>
                <a:lnTo>
                  <a:pt x="177306" y="1003383"/>
                </a:lnTo>
                <a:lnTo>
                  <a:pt x="177306" y="1002486"/>
                </a:lnTo>
                <a:lnTo>
                  <a:pt x="178316" y="1002486"/>
                </a:lnTo>
                <a:lnTo>
                  <a:pt x="180335" y="1002486"/>
                </a:lnTo>
                <a:lnTo>
                  <a:pt x="181345" y="1002486"/>
                </a:lnTo>
                <a:lnTo>
                  <a:pt x="182355" y="1002486"/>
                </a:lnTo>
                <a:lnTo>
                  <a:pt x="182355" y="1003383"/>
                </a:lnTo>
                <a:lnTo>
                  <a:pt x="183365" y="1003383"/>
                </a:lnTo>
                <a:lnTo>
                  <a:pt x="183365" y="1002486"/>
                </a:lnTo>
                <a:lnTo>
                  <a:pt x="185583" y="1003383"/>
                </a:lnTo>
                <a:lnTo>
                  <a:pt x="185583" y="1002486"/>
                </a:lnTo>
                <a:lnTo>
                  <a:pt x="186593" y="1002486"/>
                </a:lnTo>
                <a:lnTo>
                  <a:pt x="186593" y="1003383"/>
                </a:lnTo>
                <a:lnTo>
                  <a:pt x="187603" y="1002486"/>
                </a:lnTo>
                <a:lnTo>
                  <a:pt x="187603" y="1003383"/>
                </a:lnTo>
                <a:lnTo>
                  <a:pt x="187603" y="1002486"/>
                </a:lnTo>
                <a:lnTo>
                  <a:pt x="187603" y="1003383"/>
                </a:lnTo>
                <a:lnTo>
                  <a:pt x="188613" y="1003383"/>
                </a:lnTo>
                <a:lnTo>
                  <a:pt x="188613" y="1002486"/>
                </a:lnTo>
                <a:lnTo>
                  <a:pt x="189623" y="1002486"/>
                </a:lnTo>
                <a:lnTo>
                  <a:pt x="189623" y="1003383"/>
                </a:lnTo>
                <a:lnTo>
                  <a:pt x="191643" y="1003383"/>
                </a:lnTo>
                <a:lnTo>
                  <a:pt x="199920" y="1003383"/>
                </a:lnTo>
                <a:lnTo>
                  <a:pt x="207188" y="1003383"/>
                </a:lnTo>
                <a:lnTo>
                  <a:pt x="207188" y="1002486"/>
                </a:lnTo>
                <a:lnTo>
                  <a:pt x="208198" y="1002486"/>
                </a:lnTo>
                <a:lnTo>
                  <a:pt x="208198" y="1003383"/>
                </a:lnTo>
                <a:lnTo>
                  <a:pt x="209415" y="1002486"/>
                </a:lnTo>
                <a:lnTo>
                  <a:pt x="305733" y="1002486"/>
                </a:lnTo>
                <a:lnTo>
                  <a:pt x="305733" y="1003383"/>
                </a:lnTo>
                <a:lnTo>
                  <a:pt x="305733" y="1002486"/>
                </a:lnTo>
                <a:lnTo>
                  <a:pt x="306743" y="1002486"/>
                </a:lnTo>
                <a:lnTo>
                  <a:pt x="307753" y="1002486"/>
                </a:lnTo>
                <a:lnTo>
                  <a:pt x="322296" y="1002486"/>
                </a:lnTo>
                <a:lnTo>
                  <a:pt x="322296" y="1003383"/>
                </a:lnTo>
                <a:lnTo>
                  <a:pt x="323306" y="1003383"/>
                </a:lnTo>
                <a:lnTo>
                  <a:pt x="325326" y="1003383"/>
                </a:lnTo>
                <a:lnTo>
                  <a:pt x="326336" y="1003383"/>
                </a:lnTo>
                <a:lnTo>
                  <a:pt x="327544" y="1003383"/>
                </a:lnTo>
                <a:lnTo>
                  <a:pt x="327544" y="1002486"/>
                </a:lnTo>
                <a:lnTo>
                  <a:pt x="328554" y="1002486"/>
                </a:lnTo>
                <a:lnTo>
                  <a:pt x="328554" y="1003383"/>
                </a:lnTo>
                <a:lnTo>
                  <a:pt x="330574" y="1003383"/>
                </a:lnTo>
                <a:lnTo>
                  <a:pt x="330574" y="1002486"/>
                </a:lnTo>
                <a:lnTo>
                  <a:pt x="331584" y="1002486"/>
                </a:lnTo>
                <a:lnTo>
                  <a:pt x="332594" y="1002486"/>
                </a:lnTo>
                <a:lnTo>
                  <a:pt x="368941" y="1002486"/>
                </a:lnTo>
                <a:lnTo>
                  <a:pt x="369951" y="1000693"/>
                </a:lnTo>
                <a:lnTo>
                  <a:pt x="370960" y="1000693"/>
                </a:lnTo>
                <a:lnTo>
                  <a:pt x="372980" y="1000693"/>
                </a:lnTo>
                <a:lnTo>
                  <a:pt x="373990" y="1000693"/>
                </a:lnTo>
                <a:lnTo>
                  <a:pt x="375199" y="999722"/>
                </a:lnTo>
                <a:lnTo>
                  <a:pt x="376208" y="999722"/>
                </a:lnTo>
                <a:lnTo>
                  <a:pt x="376208" y="998825"/>
                </a:lnTo>
                <a:lnTo>
                  <a:pt x="378228" y="998825"/>
                </a:lnTo>
                <a:lnTo>
                  <a:pt x="379238" y="998825"/>
                </a:lnTo>
                <a:lnTo>
                  <a:pt x="379238" y="996808"/>
                </a:lnTo>
                <a:lnTo>
                  <a:pt x="380248" y="996808"/>
                </a:lnTo>
                <a:lnTo>
                  <a:pt x="380248" y="995912"/>
                </a:lnTo>
                <a:lnTo>
                  <a:pt x="380248" y="995015"/>
                </a:lnTo>
                <a:lnTo>
                  <a:pt x="381258" y="995015"/>
                </a:lnTo>
                <a:lnTo>
                  <a:pt x="381258" y="993222"/>
                </a:lnTo>
                <a:lnTo>
                  <a:pt x="381258" y="992251"/>
                </a:lnTo>
                <a:lnTo>
                  <a:pt x="381258" y="990308"/>
                </a:lnTo>
                <a:lnTo>
                  <a:pt x="383484" y="989337"/>
                </a:lnTo>
                <a:lnTo>
                  <a:pt x="383484" y="988440"/>
                </a:lnTo>
                <a:lnTo>
                  <a:pt x="383484" y="987544"/>
                </a:lnTo>
                <a:lnTo>
                  <a:pt x="383484" y="985751"/>
                </a:lnTo>
                <a:lnTo>
                  <a:pt x="383484" y="984780"/>
                </a:lnTo>
                <a:lnTo>
                  <a:pt x="384494" y="983734"/>
                </a:lnTo>
                <a:lnTo>
                  <a:pt x="384494" y="981866"/>
                </a:lnTo>
                <a:lnTo>
                  <a:pt x="384494" y="980969"/>
                </a:lnTo>
                <a:lnTo>
                  <a:pt x="384494" y="978280"/>
                </a:lnTo>
                <a:lnTo>
                  <a:pt x="384494" y="977159"/>
                </a:lnTo>
                <a:lnTo>
                  <a:pt x="385504" y="974395"/>
                </a:lnTo>
                <a:lnTo>
                  <a:pt x="385504" y="971705"/>
                </a:lnTo>
                <a:lnTo>
                  <a:pt x="385504" y="970584"/>
                </a:lnTo>
                <a:lnTo>
                  <a:pt x="385504" y="966923"/>
                </a:lnTo>
                <a:lnTo>
                  <a:pt x="385504" y="964010"/>
                </a:lnTo>
                <a:lnTo>
                  <a:pt x="385504" y="962217"/>
                </a:lnTo>
                <a:lnTo>
                  <a:pt x="386514" y="958556"/>
                </a:lnTo>
                <a:lnTo>
                  <a:pt x="386514" y="953849"/>
                </a:lnTo>
                <a:lnTo>
                  <a:pt x="386514" y="951981"/>
                </a:lnTo>
                <a:lnTo>
                  <a:pt x="386514" y="948171"/>
                </a:lnTo>
                <a:lnTo>
                  <a:pt x="386514" y="942493"/>
                </a:lnTo>
                <a:lnTo>
                  <a:pt x="386514" y="938906"/>
                </a:lnTo>
                <a:lnTo>
                  <a:pt x="386514" y="934125"/>
                </a:lnTo>
                <a:lnTo>
                  <a:pt x="386514" y="928521"/>
                </a:lnTo>
                <a:lnTo>
                  <a:pt x="388525" y="923740"/>
                </a:lnTo>
                <a:lnTo>
                  <a:pt x="388525" y="917165"/>
                </a:lnTo>
                <a:lnTo>
                  <a:pt x="388525" y="911711"/>
                </a:lnTo>
                <a:lnTo>
                  <a:pt x="388525" y="906033"/>
                </a:lnTo>
                <a:lnTo>
                  <a:pt x="388525" y="898562"/>
                </a:lnTo>
                <a:lnTo>
                  <a:pt x="388525" y="892062"/>
                </a:lnTo>
                <a:lnTo>
                  <a:pt x="389535" y="884591"/>
                </a:lnTo>
                <a:lnTo>
                  <a:pt x="389535" y="876895"/>
                </a:lnTo>
                <a:lnTo>
                  <a:pt x="389535" y="868528"/>
                </a:lnTo>
                <a:lnTo>
                  <a:pt x="389535" y="861056"/>
                </a:lnTo>
                <a:lnTo>
                  <a:pt x="389535" y="850821"/>
                </a:lnTo>
                <a:lnTo>
                  <a:pt x="390752" y="842304"/>
                </a:lnTo>
                <a:lnTo>
                  <a:pt x="390752" y="832965"/>
                </a:lnTo>
                <a:lnTo>
                  <a:pt x="390752" y="821683"/>
                </a:lnTo>
                <a:lnTo>
                  <a:pt x="390752" y="811448"/>
                </a:lnTo>
                <a:lnTo>
                  <a:pt x="390752" y="801063"/>
                </a:lnTo>
                <a:lnTo>
                  <a:pt x="390752" y="788884"/>
                </a:lnTo>
                <a:lnTo>
                  <a:pt x="391762" y="777752"/>
                </a:lnTo>
                <a:lnTo>
                  <a:pt x="391762" y="766471"/>
                </a:lnTo>
                <a:lnTo>
                  <a:pt x="391762" y="753322"/>
                </a:lnTo>
                <a:lnTo>
                  <a:pt x="391762" y="739276"/>
                </a:lnTo>
                <a:lnTo>
                  <a:pt x="391762" y="727994"/>
                </a:lnTo>
                <a:lnTo>
                  <a:pt x="391762" y="713052"/>
                </a:lnTo>
                <a:lnTo>
                  <a:pt x="393782" y="699006"/>
                </a:lnTo>
                <a:lnTo>
                  <a:pt x="393782" y="686828"/>
                </a:lnTo>
                <a:lnTo>
                  <a:pt x="393782" y="670018"/>
                </a:lnTo>
                <a:lnTo>
                  <a:pt x="393782" y="653954"/>
                </a:lnTo>
                <a:lnTo>
                  <a:pt x="393782" y="640880"/>
                </a:lnTo>
                <a:lnTo>
                  <a:pt x="393782" y="625041"/>
                </a:lnTo>
                <a:lnTo>
                  <a:pt x="394792" y="607110"/>
                </a:lnTo>
                <a:lnTo>
                  <a:pt x="394792" y="593139"/>
                </a:lnTo>
                <a:lnTo>
                  <a:pt x="394792" y="577225"/>
                </a:lnTo>
                <a:lnTo>
                  <a:pt x="394792" y="559369"/>
                </a:lnTo>
                <a:lnTo>
                  <a:pt x="394792" y="544427"/>
                </a:lnTo>
                <a:lnTo>
                  <a:pt x="395802" y="526570"/>
                </a:lnTo>
                <a:lnTo>
                  <a:pt x="395802" y="508714"/>
                </a:lnTo>
                <a:lnTo>
                  <a:pt x="395802" y="493772"/>
                </a:lnTo>
                <a:lnTo>
                  <a:pt x="395802" y="474122"/>
                </a:lnTo>
                <a:lnTo>
                  <a:pt x="395802" y="455295"/>
                </a:lnTo>
                <a:lnTo>
                  <a:pt x="395802" y="442370"/>
                </a:lnTo>
                <a:lnTo>
                  <a:pt x="396811" y="421600"/>
                </a:lnTo>
                <a:lnTo>
                  <a:pt x="396811" y="403893"/>
                </a:lnTo>
                <a:lnTo>
                  <a:pt x="396811" y="387905"/>
                </a:lnTo>
                <a:lnTo>
                  <a:pt x="396811" y="370198"/>
                </a:lnTo>
                <a:lnTo>
                  <a:pt x="396811" y="350474"/>
                </a:lnTo>
                <a:lnTo>
                  <a:pt x="396811" y="335532"/>
                </a:lnTo>
                <a:lnTo>
                  <a:pt x="399030" y="318647"/>
                </a:lnTo>
                <a:lnTo>
                  <a:pt x="399030" y="298923"/>
                </a:lnTo>
                <a:lnTo>
                  <a:pt x="399030" y="284877"/>
                </a:lnTo>
                <a:lnTo>
                  <a:pt x="399030" y="269038"/>
                </a:lnTo>
                <a:lnTo>
                  <a:pt x="399030" y="251182"/>
                </a:lnTo>
                <a:lnTo>
                  <a:pt x="399030" y="237136"/>
                </a:lnTo>
                <a:lnTo>
                  <a:pt x="399030" y="221297"/>
                </a:lnTo>
                <a:lnTo>
                  <a:pt x="399030" y="204337"/>
                </a:lnTo>
                <a:lnTo>
                  <a:pt x="400040" y="190291"/>
                </a:lnTo>
                <a:lnTo>
                  <a:pt x="400040" y="175349"/>
                </a:lnTo>
                <a:lnTo>
                  <a:pt x="400040" y="161303"/>
                </a:lnTo>
                <a:lnTo>
                  <a:pt x="400040" y="149125"/>
                </a:lnTo>
                <a:lnTo>
                  <a:pt x="400040" y="135079"/>
                </a:lnTo>
                <a:lnTo>
                  <a:pt x="401050" y="121033"/>
                </a:lnTo>
                <a:lnTo>
                  <a:pt x="401050" y="110648"/>
                </a:lnTo>
                <a:lnTo>
                  <a:pt x="401050" y="99367"/>
                </a:lnTo>
                <a:lnTo>
                  <a:pt x="401050" y="87114"/>
                </a:lnTo>
                <a:lnTo>
                  <a:pt x="401050" y="78746"/>
                </a:lnTo>
                <a:lnTo>
                  <a:pt x="401050" y="68510"/>
                </a:lnTo>
                <a:lnTo>
                  <a:pt x="402059" y="59097"/>
                </a:lnTo>
                <a:lnTo>
                  <a:pt x="402059" y="51551"/>
                </a:lnTo>
                <a:lnTo>
                  <a:pt x="402059" y="43183"/>
                </a:lnTo>
                <a:lnTo>
                  <a:pt x="402059" y="35712"/>
                </a:lnTo>
                <a:lnTo>
                  <a:pt x="402059" y="29137"/>
                </a:lnTo>
                <a:lnTo>
                  <a:pt x="402059" y="22637"/>
                </a:lnTo>
                <a:lnTo>
                  <a:pt x="404079" y="17856"/>
                </a:lnTo>
                <a:lnTo>
                  <a:pt x="404079" y="12252"/>
                </a:lnTo>
                <a:lnTo>
                  <a:pt x="404079" y="8591"/>
                </a:lnTo>
                <a:lnTo>
                  <a:pt x="404079" y="6574"/>
                </a:lnTo>
                <a:lnTo>
                  <a:pt x="404079" y="3810"/>
                </a:lnTo>
                <a:lnTo>
                  <a:pt x="404079" y="2913"/>
                </a:lnTo>
                <a:lnTo>
                  <a:pt x="405089" y="1120"/>
                </a:lnTo>
                <a:lnTo>
                  <a:pt x="405089" y="0"/>
                </a:lnTo>
                <a:lnTo>
                  <a:pt x="405089" y="1120"/>
                </a:lnTo>
                <a:lnTo>
                  <a:pt x="405089" y="2913"/>
                </a:lnTo>
                <a:lnTo>
                  <a:pt x="405089" y="3810"/>
                </a:lnTo>
                <a:lnTo>
                  <a:pt x="405089" y="6574"/>
                </a:lnTo>
                <a:lnTo>
                  <a:pt x="406298" y="7695"/>
                </a:lnTo>
                <a:lnTo>
                  <a:pt x="406298" y="8591"/>
                </a:lnTo>
                <a:lnTo>
                  <a:pt x="406298" y="12252"/>
                </a:lnTo>
                <a:lnTo>
                  <a:pt x="406298" y="16959"/>
                </a:lnTo>
                <a:lnTo>
                  <a:pt x="406298" y="19723"/>
                </a:lnTo>
                <a:lnTo>
                  <a:pt x="407307" y="28241"/>
                </a:lnTo>
                <a:lnTo>
                  <a:pt x="407307" y="33919"/>
                </a:lnTo>
                <a:lnTo>
                  <a:pt x="407307" y="40493"/>
                </a:lnTo>
                <a:lnTo>
                  <a:pt x="407307" y="47965"/>
                </a:lnTo>
                <a:lnTo>
                  <a:pt x="407307" y="55436"/>
                </a:lnTo>
                <a:lnTo>
                  <a:pt x="407307" y="62907"/>
                </a:lnTo>
                <a:lnTo>
                  <a:pt x="409327" y="72171"/>
                </a:lnTo>
                <a:lnTo>
                  <a:pt x="409327" y="80763"/>
                </a:lnTo>
                <a:lnTo>
                  <a:pt x="409327" y="88234"/>
                </a:lnTo>
                <a:lnTo>
                  <a:pt x="409327" y="99367"/>
                </a:lnTo>
                <a:lnTo>
                  <a:pt x="409327" y="110648"/>
                </a:lnTo>
                <a:lnTo>
                  <a:pt x="409327" y="119912"/>
                </a:lnTo>
                <a:lnTo>
                  <a:pt x="409327" y="131269"/>
                </a:lnTo>
                <a:lnTo>
                  <a:pt x="409327" y="142550"/>
                </a:lnTo>
                <a:lnTo>
                  <a:pt x="410337" y="152711"/>
                </a:lnTo>
                <a:lnTo>
                  <a:pt x="410337" y="164964"/>
                </a:lnTo>
                <a:lnTo>
                  <a:pt x="410337" y="178113"/>
                </a:lnTo>
                <a:lnTo>
                  <a:pt x="410337" y="188498"/>
                </a:lnTo>
                <a:lnTo>
                  <a:pt x="410337" y="202469"/>
                </a:lnTo>
                <a:lnTo>
                  <a:pt x="410337" y="215619"/>
                </a:lnTo>
                <a:lnTo>
                  <a:pt x="411347" y="225854"/>
                </a:lnTo>
                <a:lnTo>
                  <a:pt x="411347" y="239900"/>
                </a:lnTo>
                <a:lnTo>
                  <a:pt x="411347" y="253871"/>
                </a:lnTo>
                <a:lnTo>
                  <a:pt x="411347" y="266124"/>
                </a:lnTo>
                <a:lnTo>
                  <a:pt x="411347" y="280170"/>
                </a:lnTo>
                <a:lnTo>
                  <a:pt x="412357" y="293244"/>
                </a:lnTo>
                <a:lnTo>
                  <a:pt x="412357" y="305497"/>
                </a:lnTo>
                <a:lnTo>
                  <a:pt x="412357" y="319543"/>
                </a:lnTo>
                <a:lnTo>
                  <a:pt x="412357" y="333589"/>
                </a:lnTo>
                <a:lnTo>
                  <a:pt x="412357" y="345767"/>
                </a:lnTo>
                <a:lnTo>
                  <a:pt x="412357" y="359813"/>
                </a:lnTo>
                <a:lnTo>
                  <a:pt x="414583" y="373859"/>
                </a:lnTo>
                <a:lnTo>
                  <a:pt x="414583" y="385140"/>
                </a:lnTo>
                <a:lnTo>
                  <a:pt x="414583" y="399186"/>
                </a:lnTo>
                <a:lnTo>
                  <a:pt x="414583" y="412336"/>
                </a:lnTo>
                <a:lnTo>
                  <a:pt x="414583" y="425410"/>
                </a:lnTo>
                <a:lnTo>
                  <a:pt x="414583" y="439456"/>
                </a:lnTo>
                <a:lnTo>
                  <a:pt x="415593" y="451634"/>
                </a:lnTo>
                <a:lnTo>
                  <a:pt x="415593" y="464783"/>
                </a:lnTo>
                <a:lnTo>
                  <a:pt x="415593" y="477036"/>
                </a:lnTo>
                <a:lnTo>
                  <a:pt x="415593" y="490111"/>
                </a:lnTo>
                <a:lnTo>
                  <a:pt x="415593" y="501243"/>
                </a:lnTo>
                <a:lnTo>
                  <a:pt x="415593" y="513421"/>
                </a:lnTo>
                <a:lnTo>
                  <a:pt x="416595" y="526570"/>
                </a:lnTo>
                <a:lnTo>
                  <a:pt x="416595" y="536059"/>
                </a:lnTo>
                <a:lnTo>
                  <a:pt x="416595" y="548984"/>
                </a:lnTo>
                <a:lnTo>
                  <a:pt x="416595" y="561237"/>
                </a:lnTo>
                <a:lnTo>
                  <a:pt x="416595" y="572518"/>
                </a:lnTo>
                <a:lnTo>
                  <a:pt x="417605" y="584696"/>
                </a:lnTo>
                <a:lnTo>
                  <a:pt x="417605" y="595828"/>
                </a:lnTo>
                <a:lnTo>
                  <a:pt x="417605" y="606213"/>
                </a:lnTo>
                <a:lnTo>
                  <a:pt x="417605" y="617570"/>
                </a:lnTo>
                <a:lnTo>
                  <a:pt x="417605" y="627731"/>
                </a:lnTo>
                <a:lnTo>
                  <a:pt x="417605" y="636098"/>
                </a:lnTo>
                <a:lnTo>
                  <a:pt x="419624" y="647454"/>
                </a:lnTo>
                <a:lnTo>
                  <a:pt x="419624" y="657839"/>
                </a:lnTo>
                <a:lnTo>
                  <a:pt x="419624" y="666207"/>
                </a:lnTo>
                <a:lnTo>
                  <a:pt x="419624" y="676443"/>
                </a:lnTo>
                <a:lnTo>
                  <a:pt x="419624" y="686828"/>
                </a:lnTo>
                <a:lnTo>
                  <a:pt x="419624" y="694299"/>
                </a:lnTo>
                <a:lnTo>
                  <a:pt x="419624" y="702667"/>
                </a:lnTo>
                <a:lnTo>
                  <a:pt x="419624" y="712155"/>
                </a:lnTo>
                <a:lnTo>
                  <a:pt x="420634" y="720523"/>
                </a:lnTo>
                <a:lnTo>
                  <a:pt x="420634" y="727994"/>
                </a:lnTo>
                <a:lnTo>
                  <a:pt x="420634" y="737483"/>
                </a:lnTo>
                <a:lnTo>
                  <a:pt x="420634" y="744954"/>
                </a:lnTo>
                <a:lnTo>
                  <a:pt x="420634" y="752425"/>
                </a:lnTo>
                <a:lnTo>
                  <a:pt x="420634" y="759896"/>
                </a:lnTo>
                <a:lnTo>
                  <a:pt x="421851" y="767367"/>
                </a:lnTo>
                <a:lnTo>
                  <a:pt x="421851" y="773942"/>
                </a:lnTo>
                <a:lnTo>
                  <a:pt x="421851" y="781413"/>
                </a:lnTo>
                <a:lnTo>
                  <a:pt x="421851" y="787988"/>
                </a:lnTo>
                <a:lnTo>
                  <a:pt x="421851" y="793591"/>
                </a:lnTo>
                <a:lnTo>
                  <a:pt x="422861" y="800166"/>
                </a:lnTo>
                <a:lnTo>
                  <a:pt x="422861" y="806741"/>
                </a:lnTo>
                <a:lnTo>
                  <a:pt x="422861" y="812344"/>
                </a:lnTo>
                <a:lnTo>
                  <a:pt x="422861" y="818919"/>
                </a:lnTo>
                <a:lnTo>
                  <a:pt x="422861" y="824597"/>
                </a:lnTo>
                <a:lnTo>
                  <a:pt x="422861" y="829154"/>
                </a:lnTo>
                <a:lnTo>
                  <a:pt x="424881" y="835729"/>
                </a:lnTo>
                <a:lnTo>
                  <a:pt x="424881" y="839539"/>
                </a:lnTo>
                <a:lnTo>
                  <a:pt x="424881" y="844246"/>
                </a:lnTo>
                <a:lnTo>
                  <a:pt x="424881" y="849775"/>
                </a:lnTo>
                <a:lnTo>
                  <a:pt x="424881" y="854482"/>
                </a:lnTo>
                <a:lnTo>
                  <a:pt x="424881" y="858292"/>
                </a:lnTo>
                <a:lnTo>
                  <a:pt x="425891" y="862849"/>
                </a:lnTo>
                <a:lnTo>
                  <a:pt x="425891" y="867631"/>
                </a:lnTo>
                <a:lnTo>
                  <a:pt x="425891" y="871441"/>
                </a:lnTo>
                <a:lnTo>
                  <a:pt x="425891" y="875999"/>
                </a:lnTo>
                <a:lnTo>
                  <a:pt x="425891" y="878913"/>
                </a:lnTo>
                <a:lnTo>
                  <a:pt x="425891" y="883470"/>
                </a:lnTo>
                <a:lnTo>
                  <a:pt x="426900" y="886384"/>
                </a:lnTo>
                <a:lnTo>
                  <a:pt x="426900" y="890045"/>
                </a:lnTo>
                <a:lnTo>
                  <a:pt x="426900" y="893855"/>
                </a:lnTo>
                <a:lnTo>
                  <a:pt x="426900" y="896619"/>
                </a:lnTo>
                <a:lnTo>
                  <a:pt x="426900" y="899533"/>
                </a:lnTo>
                <a:lnTo>
                  <a:pt x="426900" y="902223"/>
                </a:lnTo>
                <a:lnTo>
                  <a:pt x="427910" y="906033"/>
                </a:lnTo>
                <a:lnTo>
                  <a:pt x="427910" y="908797"/>
                </a:lnTo>
                <a:lnTo>
                  <a:pt x="427910" y="911711"/>
                </a:lnTo>
                <a:lnTo>
                  <a:pt x="427910" y="913504"/>
                </a:lnTo>
                <a:lnTo>
                  <a:pt x="427910" y="916269"/>
                </a:lnTo>
                <a:lnTo>
                  <a:pt x="430129" y="919182"/>
                </a:lnTo>
                <a:lnTo>
                  <a:pt x="430129" y="921947"/>
                </a:lnTo>
                <a:lnTo>
                  <a:pt x="430129" y="923740"/>
                </a:lnTo>
                <a:lnTo>
                  <a:pt x="430129" y="926654"/>
                </a:lnTo>
                <a:lnTo>
                  <a:pt x="430129" y="928521"/>
                </a:lnTo>
                <a:lnTo>
                  <a:pt x="430129" y="930314"/>
                </a:lnTo>
                <a:lnTo>
                  <a:pt x="430129" y="931435"/>
                </a:lnTo>
                <a:lnTo>
                  <a:pt x="430129" y="934125"/>
                </a:lnTo>
                <a:lnTo>
                  <a:pt x="431139" y="936889"/>
                </a:lnTo>
                <a:lnTo>
                  <a:pt x="431139" y="937935"/>
                </a:lnTo>
                <a:lnTo>
                  <a:pt x="431139" y="940699"/>
                </a:lnTo>
                <a:lnTo>
                  <a:pt x="431139" y="942493"/>
                </a:lnTo>
                <a:lnTo>
                  <a:pt x="431139" y="944360"/>
                </a:lnTo>
                <a:lnTo>
                  <a:pt x="432148" y="945406"/>
                </a:lnTo>
                <a:lnTo>
                  <a:pt x="432148" y="946378"/>
                </a:lnTo>
                <a:lnTo>
                  <a:pt x="432148" y="949067"/>
                </a:lnTo>
                <a:lnTo>
                  <a:pt x="432148" y="950935"/>
                </a:lnTo>
                <a:lnTo>
                  <a:pt x="432148" y="951981"/>
                </a:lnTo>
                <a:lnTo>
                  <a:pt x="432148" y="952878"/>
                </a:lnTo>
                <a:lnTo>
                  <a:pt x="433158" y="953849"/>
                </a:lnTo>
                <a:lnTo>
                  <a:pt x="433158" y="955642"/>
                </a:lnTo>
                <a:lnTo>
                  <a:pt x="433158" y="956538"/>
                </a:lnTo>
                <a:lnTo>
                  <a:pt x="433158" y="958556"/>
                </a:lnTo>
                <a:lnTo>
                  <a:pt x="435178" y="959452"/>
                </a:lnTo>
                <a:lnTo>
                  <a:pt x="435178" y="960349"/>
                </a:lnTo>
                <a:lnTo>
                  <a:pt x="435178" y="962217"/>
                </a:lnTo>
                <a:lnTo>
                  <a:pt x="435178" y="963113"/>
                </a:lnTo>
                <a:lnTo>
                  <a:pt x="435178" y="964010"/>
                </a:lnTo>
                <a:lnTo>
                  <a:pt x="436188" y="964010"/>
                </a:lnTo>
                <a:lnTo>
                  <a:pt x="436188" y="966027"/>
                </a:lnTo>
                <a:lnTo>
                  <a:pt x="436188" y="966923"/>
                </a:lnTo>
                <a:lnTo>
                  <a:pt x="436188" y="967820"/>
                </a:lnTo>
                <a:lnTo>
                  <a:pt x="437198" y="969688"/>
                </a:lnTo>
                <a:lnTo>
                  <a:pt x="437198" y="970584"/>
                </a:lnTo>
                <a:lnTo>
                  <a:pt x="437198" y="971705"/>
                </a:lnTo>
                <a:lnTo>
                  <a:pt x="438406" y="973498"/>
                </a:lnTo>
                <a:lnTo>
                  <a:pt x="438406" y="974395"/>
                </a:lnTo>
                <a:lnTo>
                  <a:pt x="440426" y="976262"/>
                </a:lnTo>
                <a:lnTo>
                  <a:pt x="440426" y="977159"/>
                </a:lnTo>
                <a:lnTo>
                  <a:pt x="440426" y="978280"/>
                </a:lnTo>
                <a:lnTo>
                  <a:pt x="441436" y="978280"/>
                </a:lnTo>
                <a:lnTo>
                  <a:pt x="441436" y="979176"/>
                </a:lnTo>
                <a:lnTo>
                  <a:pt x="441436" y="980969"/>
                </a:lnTo>
                <a:lnTo>
                  <a:pt x="442446" y="980969"/>
                </a:lnTo>
                <a:lnTo>
                  <a:pt x="442446" y="981866"/>
                </a:lnTo>
                <a:lnTo>
                  <a:pt x="443456" y="981866"/>
                </a:lnTo>
                <a:lnTo>
                  <a:pt x="443456" y="983734"/>
                </a:lnTo>
                <a:lnTo>
                  <a:pt x="445674" y="983734"/>
                </a:lnTo>
                <a:lnTo>
                  <a:pt x="445674" y="984780"/>
                </a:lnTo>
                <a:lnTo>
                  <a:pt x="446684" y="984780"/>
                </a:lnTo>
                <a:lnTo>
                  <a:pt x="446684" y="985751"/>
                </a:lnTo>
                <a:lnTo>
                  <a:pt x="447694" y="985751"/>
                </a:lnTo>
                <a:lnTo>
                  <a:pt x="447694" y="987544"/>
                </a:lnTo>
                <a:lnTo>
                  <a:pt x="448704" y="987544"/>
                </a:lnTo>
                <a:lnTo>
                  <a:pt x="450723" y="987544"/>
                </a:lnTo>
                <a:lnTo>
                  <a:pt x="450723" y="988440"/>
                </a:lnTo>
                <a:lnTo>
                  <a:pt x="451733" y="988440"/>
                </a:lnTo>
                <a:lnTo>
                  <a:pt x="452743" y="988440"/>
                </a:lnTo>
                <a:lnTo>
                  <a:pt x="452743" y="989337"/>
                </a:lnTo>
                <a:lnTo>
                  <a:pt x="453960" y="989337"/>
                </a:lnTo>
                <a:lnTo>
                  <a:pt x="455980" y="989337"/>
                </a:lnTo>
                <a:lnTo>
                  <a:pt x="455980" y="990308"/>
                </a:lnTo>
                <a:lnTo>
                  <a:pt x="456990" y="990308"/>
                </a:lnTo>
                <a:lnTo>
                  <a:pt x="457999" y="990308"/>
                </a:lnTo>
                <a:lnTo>
                  <a:pt x="459009" y="990308"/>
                </a:lnTo>
                <a:lnTo>
                  <a:pt x="459009" y="992251"/>
                </a:lnTo>
                <a:lnTo>
                  <a:pt x="461228" y="992251"/>
                </a:lnTo>
                <a:lnTo>
                  <a:pt x="462238" y="992251"/>
                </a:lnTo>
                <a:lnTo>
                  <a:pt x="463247" y="992251"/>
                </a:lnTo>
                <a:lnTo>
                  <a:pt x="464257" y="992251"/>
                </a:lnTo>
                <a:lnTo>
                  <a:pt x="464257" y="993222"/>
                </a:lnTo>
                <a:lnTo>
                  <a:pt x="472535" y="993222"/>
                </a:lnTo>
                <a:lnTo>
                  <a:pt x="472535" y="995015"/>
                </a:lnTo>
                <a:lnTo>
                  <a:pt x="485059" y="995015"/>
                </a:lnTo>
                <a:lnTo>
                  <a:pt x="485059" y="995912"/>
                </a:lnTo>
                <a:lnTo>
                  <a:pt x="584407" y="995912"/>
                </a:lnTo>
                <a:lnTo>
                  <a:pt x="584407" y="995015"/>
                </a:lnTo>
                <a:lnTo>
                  <a:pt x="598951" y="995015"/>
                </a:lnTo>
                <a:lnTo>
                  <a:pt x="598951" y="993222"/>
                </a:lnTo>
                <a:lnTo>
                  <a:pt x="608205" y="993222"/>
                </a:lnTo>
                <a:lnTo>
                  <a:pt x="608205" y="992251"/>
                </a:lnTo>
                <a:lnTo>
                  <a:pt x="614496" y="992251"/>
                </a:lnTo>
                <a:lnTo>
                  <a:pt x="614496" y="990308"/>
                </a:lnTo>
                <a:lnTo>
                  <a:pt x="615489" y="990308"/>
                </a:lnTo>
                <a:lnTo>
                  <a:pt x="617559" y="990308"/>
                </a:lnTo>
                <a:lnTo>
                  <a:pt x="618717" y="990308"/>
                </a:lnTo>
                <a:lnTo>
                  <a:pt x="619711" y="990308"/>
                </a:lnTo>
                <a:lnTo>
                  <a:pt x="619711" y="989337"/>
                </a:lnTo>
                <a:lnTo>
                  <a:pt x="620787" y="989337"/>
                </a:lnTo>
                <a:lnTo>
                  <a:pt x="621780" y="989337"/>
                </a:lnTo>
                <a:lnTo>
                  <a:pt x="623767" y="989337"/>
                </a:lnTo>
                <a:lnTo>
                  <a:pt x="623767" y="988440"/>
                </a:lnTo>
                <a:lnTo>
                  <a:pt x="624760" y="988440"/>
                </a:lnTo>
                <a:lnTo>
                  <a:pt x="625836" y="988440"/>
                </a:lnTo>
                <a:lnTo>
                  <a:pt x="627988" y="987544"/>
                </a:lnTo>
                <a:lnTo>
                  <a:pt x="629064" y="987544"/>
                </a:lnTo>
                <a:lnTo>
                  <a:pt x="630058" y="987544"/>
                </a:lnTo>
                <a:lnTo>
                  <a:pt x="630058" y="985751"/>
                </a:lnTo>
                <a:lnTo>
                  <a:pt x="631051" y="985751"/>
                </a:lnTo>
                <a:lnTo>
                  <a:pt x="631051" y="984780"/>
                </a:lnTo>
                <a:lnTo>
                  <a:pt x="632044" y="984780"/>
                </a:lnTo>
                <a:lnTo>
                  <a:pt x="632044" y="983734"/>
                </a:lnTo>
                <a:lnTo>
                  <a:pt x="634114" y="983734"/>
                </a:lnTo>
                <a:lnTo>
                  <a:pt x="634114" y="981866"/>
                </a:lnTo>
                <a:lnTo>
                  <a:pt x="635273" y="981866"/>
                </a:lnTo>
                <a:lnTo>
                  <a:pt x="635273" y="980969"/>
                </a:lnTo>
                <a:lnTo>
                  <a:pt x="635273" y="979176"/>
                </a:lnTo>
                <a:lnTo>
                  <a:pt x="636266" y="979176"/>
                </a:lnTo>
                <a:lnTo>
                  <a:pt x="636266" y="978280"/>
                </a:lnTo>
                <a:lnTo>
                  <a:pt x="637342" y="977159"/>
                </a:lnTo>
                <a:lnTo>
                  <a:pt x="637342" y="976262"/>
                </a:lnTo>
                <a:lnTo>
                  <a:pt x="639329" y="974395"/>
                </a:lnTo>
                <a:lnTo>
                  <a:pt x="639329" y="973498"/>
                </a:lnTo>
                <a:lnTo>
                  <a:pt x="639329" y="971705"/>
                </a:lnTo>
                <a:lnTo>
                  <a:pt x="640322" y="970584"/>
                </a:lnTo>
                <a:lnTo>
                  <a:pt x="640322" y="969688"/>
                </a:lnTo>
                <a:lnTo>
                  <a:pt x="640322" y="967820"/>
                </a:lnTo>
                <a:lnTo>
                  <a:pt x="641315" y="966923"/>
                </a:lnTo>
                <a:lnTo>
                  <a:pt x="641315" y="966027"/>
                </a:lnTo>
                <a:lnTo>
                  <a:pt x="641315" y="964010"/>
                </a:lnTo>
                <a:lnTo>
                  <a:pt x="641315" y="963113"/>
                </a:lnTo>
                <a:lnTo>
                  <a:pt x="641315" y="962217"/>
                </a:lnTo>
                <a:lnTo>
                  <a:pt x="643550" y="962217"/>
                </a:lnTo>
                <a:lnTo>
                  <a:pt x="643550" y="960349"/>
                </a:lnTo>
                <a:lnTo>
                  <a:pt x="643550" y="959452"/>
                </a:lnTo>
                <a:lnTo>
                  <a:pt x="643550" y="958556"/>
                </a:lnTo>
                <a:lnTo>
                  <a:pt x="643550" y="956538"/>
                </a:lnTo>
                <a:lnTo>
                  <a:pt x="644626" y="955642"/>
                </a:lnTo>
                <a:lnTo>
                  <a:pt x="644626" y="953849"/>
                </a:lnTo>
                <a:lnTo>
                  <a:pt x="644626" y="952878"/>
                </a:lnTo>
                <a:lnTo>
                  <a:pt x="644626" y="951981"/>
                </a:lnTo>
                <a:lnTo>
                  <a:pt x="645620" y="950935"/>
                </a:lnTo>
                <a:lnTo>
                  <a:pt x="645620" y="949067"/>
                </a:lnTo>
                <a:lnTo>
                  <a:pt x="645620" y="948171"/>
                </a:lnTo>
                <a:lnTo>
                  <a:pt x="645620" y="946378"/>
                </a:lnTo>
                <a:lnTo>
                  <a:pt x="645620" y="945406"/>
                </a:lnTo>
                <a:lnTo>
                  <a:pt x="646613" y="944360"/>
                </a:lnTo>
                <a:lnTo>
                  <a:pt x="646613" y="942493"/>
                </a:lnTo>
                <a:lnTo>
                  <a:pt x="646613" y="941596"/>
                </a:lnTo>
                <a:lnTo>
                  <a:pt x="646613" y="940699"/>
                </a:lnTo>
                <a:lnTo>
                  <a:pt x="647606" y="938906"/>
                </a:lnTo>
                <a:lnTo>
                  <a:pt x="647606" y="937935"/>
                </a:lnTo>
                <a:lnTo>
                  <a:pt x="647606" y="936889"/>
                </a:lnTo>
                <a:lnTo>
                  <a:pt x="647606" y="935021"/>
                </a:lnTo>
                <a:lnTo>
                  <a:pt x="647606" y="934125"/>
                </a:lnTo>
                <a:lnTo>
                  <a:pt x="649593" y="933228"/>
                </a:lnTo>
                <a:lnTo>
                  <a:pt x="649593" y="931435"/>
                </a:lnTo>
                <a:lnTo>
                  <a:pt x="649593" y="930314"/>
                </a:lnTo>
                <a:lnTo>
                  <a:pt x="649593" y="928521"/>
                </a:lnTo>
                <a:lnTo>
                  <a:pt x="649593" y="927550"/>
                </a:lnTo>
                <a:lnTo>
                  <a:pt x="650835" y="926654"/>
                </a:lnTo>
                <a:lnTo>
                  <a:pt x="650835" y="924860"/>
                </a:lnTo>
                <a:lnTo>
                  <a:pt x="650835" y="923740"/>
                </a:lnTo>
                <a:lnTo>
                  <a:pt x="650835" y="922843"/>
                </a:lnTo>
                <a:lnTo>
                  <a:pt x="650835" y="921947"/>
                </a:lnTo>
                <a:lnTo>
                  <a:pt x="651828" y="920079"/>
                </a:lnTo>
                <a:lnTo>
                  <a:pt x="651828" y="919182"/>
                </a:lnTo>
                <a:lnTo>
                  <a:pt x="651828" y="917165"/>
                </a:lnTo>
                <a:lnTo>
                  <a:pt x="651828" y="916269"/>
                </a:lnTo>
                <a:lnTo>
                  <a:pt x="651828" y="915372"/>
                </a:lnTo>
                <a:lnTo>
                  <a:pt x="652904" y="915372"/>
                </a:lnTo>
                <a:lnTo>
                  <a:pt x="652904" y="913504"/>
                </a:lnTo>
                <a:lnTo>
                  <a:pt x="652904" y="912608"/>
                </a:lnTo>
                <a:lnTo>
                  <a:pt x="652904" y="911711"/>
                </a:lnTo>
                <a:lnTo>
                  <a:pt x="652904" y="909694"/>
                </a:lnTo>
                <a:lnTo>
                  <a:pt x="654891" y="909694"/>
                </a:lnTo>
                <a:lnTo>
                  <a:pt x="654891" y="908797"/>
                </a:lnTo>
                <a:lnTo>
                  <a:pt x="654891" y="907901"/>
                </a:lnTo>
                <a:lnTo>
                  <a:pt x="654891" y="906033"/>
                </a:lnTo>
                <a:lnTo>
                  <a:pt x="655884" y="906033"/>
                </a:lnTo>
                <a:lnTo>
                  <a:pt x="655884" y="905137"/>
                </a:lnTo>
                <a:lnTo>
                  <a:pt x="655884" y="904091"/>
                </a:lnTo>
                <a:lnTo>
                  <a:pt x="655884" y="902223"/>
                </a:lnTo>
                <a:lnTo>
                  <a:pt x="656877" y="902223"/>
                </a:lnTo>
                <a:lnTo>
                  <a:pt x="656877" y="901326"/>
                </a:lnTo>
                <a:lnTo>
                  <a:pt x="656877" y="899533"/>
                </a:lnTo>
                <a:lnTo>
                  <a:pt x="659112" y="898562"/>
                </a:lnTo>
                <a:lnTo>
                  <a:pt x="659112" y="897665"/>
                </a:lnTo>
                <a:lnTo>
                  <a:pt x="660105" y="897665"/>
                </a:lnTo>
                <a:lnTo>
                  <a:pt x="660105" y="896619"/>
                </a:lnTo>
                <a:lnTo>
                  <a:pt x="661182" y="896619"/>
                </a:lnTo>
                <a:lnTo>
                  <a:pt x="661182" y="894752"/>
                </a:lnTo>
                <a:lnTo>
                  <a:pt x="662175" y="894752"/>
                </a:lnTo>
                <a:lnTo>
                  <a:pt x="663168" y="894752"/>
                </a:lnTo>
                <a:lnTo>
                  <a:pt x="665155" y="894752"/>
                </a:lnTo>
                <a:lnTo>
                  <a:pt x="665155" y="896619"/>
                </a:lnTo>
                <a:lnTo>
                  <a:pt x="666396" y="896619"/>
                </a:lnTo>
                <a:lnTo>
                  <a:pt x="666396" y="897665"/>
                </a:lnTo>
                <a:lnTo>
                  <a:pt x="667390" y="897665"/>
                </a:lnTo>
                <a:lnTo>
                  <a:pt x="667390" y="898562"/>
                </a:lnTo>
                <a:lnTo>
                  <a:pt x="669459" y="899533"/>
                </a:lnTo>
                <a:lnTo>
                  <a:pt x="669459" y="901326"/>
                </a:lnTo>
                <a:lnTo>
                  <a:pt x="670452" y="901326"/>
                </a:lnTo>
                <a:lnTo>
                  <a:pt x="670452" y="902223"/>
                </a:lnTo>
                <a:lnTo>
                  <a:pt x="670452" y="904091"/>
                </a:lnTo>
                <a:lnTo>
                  <a:pt x="671446" y="904091"/>
                </a:lnTo>
                <a:lnTo>
                  <a:pt x="671446" y="905137"/>
                </a:lnTo>
                <a:lnTo>
                  <a:pt x="671446" y="906033"/>
                </a:lnTo>
                <a:lnTo>
                  <a:pt x="672439" y="906033"/>
                </a:lnTo>
                <a:lnTo>
                  <a:pt x="672439" y="907901"/>
                </a:lnTo>
                <a:lnTo>
                  <a:pt x="672439" y="908797"/>
                </a:lnTo>
                <a:lnTo>
                  <a:pt x="673432" y="908797"/>
                </a:lnTo>
                <a:lnTo>
                  <a:pt x="673432" y="909694"/>
                </a:lnTo>
                <a:lnTo>
                  <a:pt x="673432" y="911711"/>
                </a:lnTo>
                <a:lnTo>
                  <a:pt x="673432" y="912608"/>
                </a:lnTo>
                <a:lnTo>
                  <a:pt x="675667" y="912608"/>
                </a:lnTo>
                <a:lnTo>
                  <a:pt x="675667" y="913504"/>
                </a:lnTo>
                <a:lnTo>
                  <a:pt x="675667" y="915372"/>
                </a:lnTo>
                <a:lnTo>
                  <a:pt x="676661" y="915372"/>
                </a:lnTo>
                <a:lnTo>
                  <a:pt x="676661" y="916269"/>
                </a:lnTo>
                <a:lnTo>
                  <a:pt x="676661" y="917165"/>
                </a:lnTo>
                <a:lnTo>
                  <a:pt x="677737" y="919182"/>
                </a:lnTo>
                <a:lnTo>
                  <a:pt x="677737" y="920079"/>
                </a:lnTo>
                <a:lnTo>
                  <a:pt x="677737" y="921947"/>
                </a:lnTo>
                <a:lnTo>
                  <a:pt x="678730" y="921947"/>
                </a:lnTo>
                <a:lnTo>
                  <a:pt x="678730" y="922843"/>
                </a:lnTo>
                <a:lnTo>
                  <a:pt x="678730" y="923740"/>
                </a:lnTo>
                <a:lnTo>
                  <a:pt x="680717" y="924860"/>
                </a:lnTo>
                <a:lnTo>
                  <a:pt x="680717" y="926654"/>
                </a:lnTo>
                <a:lnTo>
                  <a:pt x="680717" y="927550"/>
                </a:lnTo>
                <a:lnTo>
                  <a:pt x="681958" y="927550"/>
                </a:lnTo>
                <a:lnTo>
                  <a:pt x="681958" y="928521"/>
                </a:lnTo>
                <a:lnTo>
                  <a:pt x="681958" y="930314"/>
                </a:lnTo>
                <a:lnTo>
                  <a:pt x="682952" y="930314"/>
                </a:lnTo>
                <a:lnTo>
                  <a:pt x="682952" y="931435"/>
                </a:lnTo>
                <a:lnTo>
                  <a:pt x="682952" y="933228"/>
                </a:lnTo>
                <a:lnTo>
                  <a:pt x="684938" y="933228"/>
                </a:lnTo>
                <a:lnTo>
                  <a:pt x="684938" y="934125"/>
                </a:lnTo>
                <a:lnTo>
                  <a:pt x="684938" y="935021"/>
                </a:lnTo>
                <a:lnTo>
                  <a:pt x="684938" y="936889"/>
                </a:lnTo>
                <a:lnTo>
                  <a:pt x="686014" y="937935"/>
                </a:lnTo>
                <a:lnTo>
                  <a:pt x="686014" y="938906"/>
                </a:lnTo>
                <a:lnTo>
                  <a:pt x="687008" y="940699"/>
                </a:lnTo>
                <a:lnTo>
                  <a:pt x="687008" y="941596"/>
                </a:lnTo>
                <a:lnTo>
                  <a:pt x="688001" y="942493"/>
                </a:lnTo>
                <a:lnTo>
                  <a:pt x="688001" y="944360"/>
                </a:lnTo>
                <a:lnTo>
                  <a:pt x="688994" y="945406"/>
                </a:lnTo>
                <a:lnTo>
                  <a:pt x="688994" y="946378"/>
                </a:lnTo>
                <a:lnTo>
                  <a:pt x="691229" y="948171"/>
                </a:lnTo>
                <a:lnTo>
                  <a:pt x="691229" y="949067"/>
                </a:lnTo>
                <a:lnTo>
                  <a:pt x="692223" y="949067"/>
                </a:lnTo>
                <a:lnTo>
                  <a:pt x="692223" y="950935"/>
                </a:lnTo>
                <a:lnTo>
                  <a:pt x="692223" y="951981"/>
                </a:lnTo>
                <a:lnTo>
                  <a:pt x="693216" y="951981"/>
                </a:lnTo>
                <a:lnTo>
                  <a:pt x="693216" y="952878"/>
                </a:lnTo>
                <a:lnTo>
                  <a:pt x="695285" y="953849"/>
                </a:lnTo>
                <a:lnTo>
                  <a:pt x="695285" y="955642"/>
                </a:lnTo>
                <a:lnTo>
                  <a:pt x="695285" y="956538"/>
                </a:lnTo>
                <a:lnTo>
                  <a:pt x="696279" y="956538"/>
                </a:lnTo>
                <a:lnTo>
                  <a:pt x="696279" y="958556"/>
                </a:lnTo>
                <a:lnTo>
                  <a:pt x="697272" y="958556"/>
                </a:lnTo>
                <a:lnTo>
                  <a:pt x="697272" y="959452"/>
                </a:lnTo>
                <a:lnTo>
                  <a:pt x="697272" y="960349"/>
                </a:lnTo>
                <a:lnTo>
                  <a:pt x="698514" y="960349"/>
                </a:lnTo>
                <a:lnTo>
                  <a:pt x="698514" y="962217"/>
                </a:lnTo>
                <a:lnTo>
                  <a:pt x="699507" y="962217"/>
                </a:lnTo>
                <a:lnTo>
                  <a:pt x="699507" y="963113"/>
                </a:lnTo>
                <a:lnTo>
                  <a:pt x="699507" y="964010"/>
                </a:lnTo>
                <a:lnTo>
                  <a:pt x="701494" y="964010"/>
                </a:lnTo>
                <a:lnTo>
                  <a:pt x="701494" y="966027"/>
                </a:lnTo>
                <a:lnTo>
                  <a:pt x="702570" y="966027"/>
                </a:lnTo>
                <a:lnTo>
                  <a:pt x="702570" y="966923"/>
                </a:lnTo>
                <a:lnTo>
                  <a:pt x="703563" y="966923"/>
                </a:lnTo>
                <a:lnTo>
                  <a:pt x="703563" y="967820"/>
                </a:lnTo>
                <a:lnTo>
                  <a:pt x="704556" y="967820"/>
                </a:lnTo>
                <a:lnTo>
                  <a:pt x="704556" y="969688"/>
                </a:lnTo>
                <a:lnTo>
                  <a:pt x="706791" y="969688"/>
                </a:lnTo>
                <a:lnTo>
                  <a:pt x="706791" y="970584"/>
                </a:lnTo>
                <a:lnTo>
                  <a:pt x="707784" y="971705"/>
                </a:lnTo>
                <a:lnTo>
                  <a:pt x="708778" y="971705"/>
                </a:lnTo>
                <a:lnTo>
                  <a:pt x="708778" y="973498"/>
                </a:lnTo>
                <a:lnTo>
                  <a:pt x="710847" y="973498"/>
                </a:lnTo>
                <a:lnTo>
                  <a:pt x="710847" y="974395"/>
                </a:lnTo>
                <a:lnTo>
                  <a:pt x="711841" y="974395"/>
                </a:lnTo>
                <a:lnTo>
                  <a:pt x="711841" y="976262"/>
                </a:lnTo>
                <a:lnTo>
                  <a:pt x="712834" y="976262"/>
                </a:lnTo>
                <a:lnTo>
                  <a:pt x="714075" y="976262"/>
                </a:lnTo>
                <a:lnTo>
                  <a:pt x="714075" y="977159"/>
                </a:lnTo>
                <a:lnTo>
                  <a:pt x="715069" y="977159"/>
                </a:lnTo>
                <a:lnTo>
                  <a:pt x="715069" y="978280"/>
                </a:lnTo>
                <a:lnTo>
                  <a:pt x="717055" y="978280"/>
                </a:lnTo>
                <a:lnTo>
                  <a:pt x="717055" y="979176"/>
                </a:lnTo>
                <a:lnTo>
                  <a:pt x="718131" y="979176"/>
                </a:lnTo>
                <a:lnTo>
                  <a:pt x="719125" y="979176"/>
                </a:lnTo>
                <a:lnTo>
                  <a:pt x="719125" y="980969"/>
                </a:lnTo>
                <a:lnTo>
                  <a:pt x="721360" y="980969"/>
                </a:lnTo>
                <a:lnTo>
                  <a:pt x="722353" y="980969"/>
                </a:lnTo>
                <a:lnTo>
                  <a:pt x="722353" y="981866"/>
                </a:lnTo>
                <a:lnTo>
                  <a:pt x="723346" y="981866"/>
                </a:lnTo>
                <a:lnTo>
                  <a:pt x="724340" y="983734"/>
                </a:lnTo>
                <a:lnTo>
                  <a:pt x="725333" y="983734"/>
                </a:lnTo>
                <a:lnTo>
                  <a:pt x="727402" y="983734"/>
                </a:lnTo>
                <a:lnTo>
                  <a:pt x="727402" y="984780"/>
                </a:lnTo>
                <a:lnTo>
                  <a:pt x="728396" y="984780"/>
                </a:lnTo>
                <a:lnTo>
                  <a:pt x="729637" y="984780"/>
                </a:lnTo>
                <a:lnTo>
                  <a:pt x="729637" y="985751"/>
                </a:lnTo>
                <a:lnTo>
                  <a:pt x="730631" y="985751"/>
                </a:lnTo>
                <a:lnTo>
                  <a:pt x="732617" y="985751"/>
                </a:lnTo>
                <a:lnTo>
                  <a:pt x="733611" y="987544"/>
                </a:lnTo>
                <a:lnTo>
                  <a:pt x="734687" y="987544"/>
                </a:lnTo>
                <a:lnTo>
                  <a:pt x="736673" y="987544"/>
                </a:lnTo>
                <a:lnTo>
                  <a:pt x="737915" y="987544"/>
                </a:lnTo>
                <a:lnTo>
                  <a:pt x="738908" y="988440"/>
                </a:lnTo>
                <a:lnTo>
                  <a:pt x="739902" y="988440"/>
                </a:lnTo>
                <a:lnTo>
                  <a:pt x="740895" y="988440"/>
                </a:lnTo>
                <a:lnTo>
                  <a:pt x="742964" y="988440"/>
                </a:lnTo>
                <a:lnTo>
                  <a:pt x="743958" y="989337"/>
                </a:lnTo>
                <a:lnTo>
                  <a:pt x="745116" y="989337"/>
                </a:lnTo>
                <a:lnTo>
                  <a:pt x="747186" y="989337"/>
                </a:lnTo>
                <a:lnTo>
                  <a:pt x="748179" y="989337"/>
                </a:lnTo>
                <a:lnTo>
                  <a:pt x="749173" y="989337"/>
                </a:lnTo>
                <a:lnTo>
                  <a:pt x="749173" y="990308"/>
                </a:lnTo>
                <a:lnTo>
                  <a:pt x="756457" y="990308"/>
                </a:lnTo>
                <a:lnTo>
                  <a:pt x="756457" y="992251"/>
                </a:lnTo>
                <a:lnTo>
                  <a:pt x="765728" y="992251"/>
                </a:lnTo>
                <a:lnTo>
                  <a:pt x="765728" y="993222"/>
                </a:lnTo>
                <a:lnTo>
                  <a:pt x="780296" y="993222"/>
                </a:lnTo>
                <a:lnTo>
                  <a:pt x="780296" y="995015"/>
                </a:lnTo>
                <a:lnTo>
                  <a:pt x="781290" y="995015"/>
                </a:lnTo>
                <a:lnTo>
                  <a:pt x="782283" y="995015"/>
                </a:lnTo>
                <a:lnTo>
                  <a:pt x="784518" y="995015"/>
                </a:lnTo>
                <a:lnTo>
                  <a:pt x="785511" y="995015"/>
                </a:lnTo>
                <a:lnTo>
                  <a:pt x="786587" y="995015"/>
                </a:lnTo>
                <a:lnTo>
                  <a:pt x="788574" y="995015"/>
                </a:lnTo>
                <a:lnTo>
                  <a:pt x="789567" y="995015"/>
                </a:lnTo>
                <a:lnTo>
                  <a:pt x="790561" y="995015"/>
                </a:lnTo>
                <a:lnTo>
                  <a:pt x="791637" y="995015"/>
                </a:lnTo>
                <a:lnTo>
                  <a:pt x="792796" y="995015"/>
                </a:lnTo>
                <a:lnTo>
                  <a:pt x="794865" y="995015"/>
                </a:lnTo>
                <a:lnTo>
                  <a:pt x="795858" y="995015"/>
                </a:lnTo>
                <a:lnTo>
                  <a:pt x="796852" y="995015"/>
                </a:lnTo>
                <a:lnTo>
                  <a:pt x="797845" y="995015"/>
                </a:lnTo>
                <a:lnTo>
                  <a:pt x="800080" y="995015"/>
                </a:lnTo>
                <a:lnTo>
                  <a:pt x="801073" y="995015"/>
                </a:lnTo>
                <a:lnTo>
                  <a:pt x="802066" y="995015"/>
                </a:lnTo>
                <a:lnTo>
                  <a:pt x="804136" y="995015"/>
                </a:lnTo>
                <a:lnTo>
                  <a:pt x="804136" y="995912"/>
                </a:lnTo>
                <a:lnTo>
                  <a:pt x="806122" y="995912"/>
                </a:lnTo>
                <a:lnTo>
                  <a:pt x="829962" y="995912"/>
                </a:lnTo>
                <a:lnTo>
                  <a:pt x="834184" y="995912"/>
                </a:lnTo>
                <a:lnTo>
                  <a:pt x="834184" y="996808"/>
                </a:lnTo>
                <a:lnTo>
                  <a:pt x="897424" y="996808"/>
                </a:lnTo>
                <a:lnTo>
                  <a:pt x="897424" y="995912"/>
                </a:lnTo>
                <a:lnTo>
                  <a:pt x="911910" y="995912"/>
                </a:lnTo>
                <a:lnTo>
                  <a:pt x="911910" y="996808"/>
                </a:lnTo>
                <a:lnTo>
                  <a:pt x="922257" y="996808"/>
                </a:lnTo>
                <a:lnTo>
                  <a:pt x="922257" y="998825"/>
                </a:lnTo>
                <a:lnTo>
                  <a:pt x="953381" y="998825"/>
                </a:lnTo>
                <a:lnTo>
                  <a:pt x="953381" y="999722"/>
                </a:lnTo>
                <a:lnTo>
                  <a:pt x="971923" y="999722"/>
                </a:lnTo>
                <a:lnTo>
                  <a:pt x="971923" y="998825"/>
                </a:lnTo>
                <a:lnTo>
                  <a:pt x="996756" y="998825"/>
                </a:lnTo>
                <a:lnTo>
                  <a:pt x="996756" y="999722"/>
                </a:lnTo>
                <a:lnTo>
                  <a:pt x="1107841" y="999722"/>
                </a:lnTo>
                <a:lnTo>
                  <a:pt x="1107841" y="1000693"/>
                </a:lnTo>
                <a:lnTo>
                  <a:pt x="1108835" y="999722"/>
                </a:lnTo>
                <a:lnTo>
                  <a:pt x="1108835" y="1000693"/>
                </a:lnTo>
                <a:lnTo>
                  <a:pt x="1109828" y="1000693"/>
                </a:lnTo>
                <a:lnTo>
                  <a:pt x="1164791" y="1000693"/>
                </a:lnTo>
                <a:lnTo>
                  <a:pt x="1165784" y="999722"/>
                </a:lnTo>
                <a:lnTo>
                  <a:pt x="1166778" y="999722"/>
                </a:lnTo>
                <a:lnTo>
                  <a:pt x="1166778" y="1000693"/>
                </a:lnTo>
                <a:lnTo>
                  <a:pt x="1167771" y="1000693"/>
                </a:lnTo>
                <a:lnTo>
                  <a:pt x="1230019" y="1000693"/>
                </a:lnTo>
                <a:lnTo>
                  <a:pt x="1230019" y="999722"/>
                </a:lnTo>
                <a:lnTo>
                  <a:pt x="1247567" y="999722"/>
                </a:lnTo>
                <a:lnTo>
                  <a:pt x="1248560" y="99972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4811297" y="2778563"/>
            <a:ext cx="1348105" cy="907415"/>
          </a:xfrm>
          <a:custGeom>
            <a:avLst/>
            <a:gdLst/>
            <a:ahLst/>
            <a:cxnLst/>
            <a:rect l="l" t="t" r="r" b="b"/>
            <a:pathLst>
              <a:path w="1348104" h="907414">
                <a:moveTo>
                  <a:pt x="0" y="461870"/>
                </a:moveTo>
                <a:lnTo>
                  <a:pt x="1208" y="461870"/>
                </a:lnTo>
                <a:lnTo>
                  <a:pt x="12515" y="461870"/>
                </a:lnTo>
                <a:lnTo>
                  <a:pt x="12515" y="462990"/>
                </a:lnTo>
                <a:lnTo>
                  <a:pt x="12515" y="461870"/>
                </a:lnTo>
                <a:lnTo>
                  <a:pt x="13525" y="461870"/>
                </a:lnTo>
                <a:lnTo>
                  <a:pt x="15545" y="461870"/>
                </a:lnTo>
                <a:lnTo>
                  <a:pt x="15545" y="462990"/>
                </a:lnTo>
                <a:lnTo>
                  <a:pt x="15545" y="461870"/>
                </a:lnTo>
                <a:lnTo>
                  <a:pt x="15545" y="462990"/>
                </a:lnTo>
                <a:lnTo>
                  <a:pt x="16555" y="462990"/>
                </a:lnTo>
                <a:lnTo>
                  <a:pt x="27059" y="462990"/>
                </a:lnTo>
                <a:lnTo>
                  <a:pt x="27059" y="477036"/>
                </a:lnTo>
                <a:lnTo>
                  <a:pt x="27059" y="712155"/>
                </a:lnTo>
                <a:lnTo>
                  <a:pt x="27059" y="902223"/>
                </a:lnTo>
                <a:lnTo>
                  <a:pt x="28069" y="902223"/>
                </a:lnTo>
                <a:lnTo>
                  <a:pt x="28069" y="901326"/>
                </a:lnTo>
                <a:lnTo>
                  <a:pt x="28069" y="896619"/>
                </a:lnTo>
                <a:lnTo>
                  <a:pt x="28069" y="894752"/>
                </a:lnTo>
                <a:lnTo>
                  <a:pt x="28069" y="892958"/>
                </a:lnTo>
                <a:lnTo>
                  <a:pt x="28069" y="892062"/>
                </a:lnTo>
                <a:lnTo>
                  <a:pt x="29079" y="890941"/>
                </a:lnTo>
                <a:lnTo>
                  <a:pt x="29079" y="892958"/>
                </a:lnTo>
                <a:lnTo>
                  <a:pt x="29079" y="895648"/>
                </a:lnTo>
                <a:lnTo>
                  <a:pt x="29079" y="896619"/>
                </a:lnTo>
                <a:lnTo>
                  <a:pt x="29079" y="898562"/>
                </a:lnTo>
                <a:lnTo>
                  <a:pt x="29079" y="899533"/>
                </a:lnTo>
                <a:lnTo>
                  <a:pt x="30089" y="899533"/>
                </a:lnTo>
                <a:lnTo>
                  <a:pt x="30089" y="901326"/>
                </a:lnTo>
                <a:lnTo>
                  <a:pt x="32108" y="901326"/>
                </a:lnTo>
                <a:lnTo>
                  <a:pt x="39376" y="901326"/>
                </a:lnTo>
                <a:lnTo>
                  <a:pt x="39376" y="902223"/>
                </a:lnTo>
                <a:lnTo>
                  <a:pt x="40585" y="902223"/>
                </a:lnTo>
                <a:lnTo>
                  <a:pt x="40585" y="901326"/>
                </a:lnTo>
                <a:lnTo>
                  <a:pt x="40585" y="902223"/>
                </a:lnTo>
                <a:lnTo>
                  <a:pt x="41594" y="901326"/>
                </a:lnTo>
                <a:lnTo>
                  <a:pt x="41594" y="902223"/>
                </a:lnTo>
                <a:lnTo>
                  <a:pt x="43614" y="902223"/>
                </a:lnTo>
                <a:lnTo>
                  <a:pt x="88247" y="902223"/>
                </a:lnTo>
                <a:lnTo>
                  <a:pt x="88247" y="903119"/>
                </a:lnTo>
                <a:lnTo>
                  <a:pt x="89257" y="903119"/>
                </a:lnTo>
                <a:lnTo>
                  <a:pt x="89257" y="902223"/>
                </a:lnTo>
                <a:lnTo>
                  <a:pt x="90267" y="902223"/>
                </a:lnTo>
                <a:lnTo>
                  <a:pt x="90267" y="903119"/>
                </a:lnTo>
                <a:lnTo>
                  <a:pt x="90267" y="902223"/>
                </a:lnTo>
                <a:lnTo>
                  <a:pt x="90267" y="903119"/>
                </a:lnTo>
                <a:lnTo>
                  <a:pt x="92287" y="903119"/>
                </a:lnTo>
                <a:lnTo>
                  <a:pt x="201129" y="903119"/>
                </a:lnTo>
                <a:lnTo>
                  <a:pt x="201129" y="902223"/>
                </a:lnTo>
                <a:lnTo>
                  <a:pt x="202139" y="902223"/>
                </a:lnTo>
                <a:lnTo>
                  <a:pt x="202139" y="903119"/>
                </a:lnTo>
                <a:lnTo>
                  <a:pt x="204158" y="903119"/>
                </a:lnTo>
                <a:lnTo>
                  <a:pt x="204158" y="902223"/>
                </a:lnTo>
                <a:lnTo>
                  <a:pt x="205168" y="902223"/>
                </a:lnTo>
                <a:lnTo>
                  <a:pt x="207387" y="902223"/>
                </a:lnTo>
                <a:lnTo>
                  <a:pt x="277862" y="902223"/>
                </a:lnTo>
                <a:lnTo>
                  <a:pt x="277862" y="901326"/>
                </a:lnTo>
                <a:lnTo>
                  <a:pt x="277862" y="902223"/>
                </a:lnTo>
                <a:lnTo>
                  <a:pt x="279882" y="902223"/>
                </a:lnTo>
                <a:lnTo>
                  <a:pt x="280892" y="902223"/>
                </a:lnTo>
                <a:lnTo>
                  <a:pt x="281902" y="902223"/>
                </a:lnTo>
                <a:lnTo>
                  <a:pt x="281902" y="901326"/>
                </a:lnTo>
                <a:lnTo>
                  <a:pt x="283921" y="901326"/>
                </a:lnTo>
                <a:lnTo>
                  <a:pt x="295436" y="901326"/>
                </a:lnTo>
                <a:lnTo>
                  <a:pt x="295436" y="902223"/>
                </a:lnTo>
                <a:lnTo>
                  <a:pt x="331576" y="902223"/>
                </a:lnTo>
                <a:lnTo>
                  <a:pt x="331576" y="901326"/>
                </a:lnTo>
                <a:lnTo>
                  <a:pt x="332792" y="901326"/>
                </a:lnTo>
                <a:lnTo>
                  <a:pt x="333802" y="901326"/>
                </a:lnTo>
                <a:lnTo>
                  <a:pt x="335822" y="901326"/>
                </a:lnTo>
                <a:lnTo>
                  <a:pt x="335822" y="899533"/>
                </a:lnTo>
                <a:lnTo>
                  <a:pt x="336832" y="899533"/>
                </a:lnTo>
                <a:lnTo>
                  <a:pt x="337842" y="899533"/>
                </a:lnTo>
                <a:lnTo>
                  <a:pt x="340060" y="898562"/>
                </a:lnTo>
                <a:lnTo>
                  <a:pt x="341070" y="898562"/>
                </a:lnTo>
                <a:lnTo>
                  <a:pt x="342080" y="898562"/>
                </a:lnTo>
                <a:lnTo>
                  <a:pt x="342080" y="896619"/>
                </a:lnTo>
                <a:lnTo>
                  <a:pt x="343090" y="896619"/>
                </a:lnTo>
                <a:lnTo>
                  <a:pt x="343090" y="895648"/>
                </a:lnTo>
                <a:lnTo>
                  <a:pt x="345109" y="895648"/>
                </a:lnTo>
                <a:lnTo>
                  <a:pt x="345109" y="894752"/>
                </a:lnTo>
                <a:lnTo>
                  <a:pt x="346119" y="894752"/>
                </a:lnTo>
                <a:lnTo>
                  <a:pt x="346119" y="892958"/>
                </a:lnTo>
                <a:lnTo>
                  <a:pt x="346119" y="892062"/>
                </a:lnTo>
                <a:lnTo>
                  <a:pt x="348338" y="892062"/>
                </a:lnTo>
                <a:lnTo>
                  <a:pt x="348338" y="890941"/>
                </a:lnTo>
                <a:lnTo>
                  <a:pt x="348338" y="889148"/>
                </a:lnTo>
                <a:lnTo>
                  <a:pt x="348338" y="888177"/>
                </a:lnTo>
                <a:lnTo>
                  <a:pt x="349348" y="887280"/>
                </a:lnTo>
                <a:lnTo>
                  <a:pt x="349348" y="885487"/>
                </a:lnTo>
                <a:lnTo>
                  <a:pt x="349348" y="884367"/>
                </a:lnTo>
                <a:lnTo>
                  <a:pt x="349348" y="883470"/>
                </a:lnTo>
                <a:lnTo>
                  <a:pt x="349348" y="881677"/>
                </a:lnTo>
                <a:lnTo>
                  <a:pt x="349348" y="880706"/>
                </a:lnTo>
                <a:lnTo>
                  <a:pt x="349348" y="879809"/>
                </a:lnTo>
                <a:lnTo>
                  <a:pt x="349348" y="878016"/>
                </a:lnTo>
                <a:lnTo>
                  <a:pt x="349348" y="875102"/>
                </a:lnTo>
                <a:lnTo>
                  <a:pt x="350357" y="873234"/>
                </a:lnTo>
                <a:lnTo>
                  <a:pt x="350357" y="872338"/>
                </a:lnTo>
                <a:lnTo>
                  <a:pt x="350357" y="869424"/>
                </a:lnTo>
                <a:lnTo>
                  <a:pt x="350357" y="866660"/>
                </a:lnTo>
                <a:lnTo>
                  <a:pt x="350357" y="863746"/>
                </a:lnTo>
                <a:lnTo>
                  <a:pt x="350357" y="861953"/>
                </a:lnTo>
                <a:lnTo>
                  <a:pt x="350357" y="858292"/>
                </a:lnTo>
                <a:lnTo>
                  <a:pt x="352377" y="855378"/>
                </a:lnTo>
                <a:lnTo>
                  <a:pt x="352377" y="852689"/>
                </a:lnTo>
                <a:lnTo>
                  <a:pt x="352377" y="847907"/>
                </a:lnTo>
                <a:lnTo>
                  <a:pt x="352377" y="845217"/>
                </a:lnTo>
                <a:lnTo>
                  <a:pt x="352377" y="841332"/>
                </a:lnTo>
                <a:lnTo>
                  <a:pt x="352377" y="836626"/>
                </a:lnTo>
                <a:lnTo>
                  <a:pt x="352377" y="832965"/>
                </a:lnTo>
                <a:lnTo>
                  <a:pt x="353387" y="827287"/>
                </a:lnTo>
                <a:lnTo>
                  <a:pt x="353387" y="821683"/>
                </a:lnTo>
                <a:lnTo>
                  <a:pt x="353387" y="816005"/>
                </a:lnTo>
                <a:lnTo>
                  <a:pt x="353387" y="811448"/>
                </a:lnTo>
                <a:lnTo>
                  <a:pt x="353387" y="804873"/>
                </a:lnTo>
                <a:lnTo>
                  <a:pt x="353387" y="798373"/>
                </a:lnTo>
                <a:lnTo>
                  <a:pt x="354397" y="793591"/>
                </a:lnTo>
                <a:lnTo>
                  <a:pt x="354397" y="785224"/>
                </a:lnTo>
                <a:lnTo>
                  <a:pt x="354397" y="778649"/>
                </a:lnTo>
                <a:lnTo>
                  <a:pt x="354397" y="771178"/>
                </a:lnTo>
                <a:lnTo>
                  <a:pt x="354397" y="761689"/>
                </a:lnTo>
                <a:lnTo>
                  <a:pt x="354397" y="754218"/>
                </a:lnTo>
                <a:lnTo>
                  <a:pt x="354397" y="746747"/>
                </a:lnTo>
                <a:lnTo>
                  <a:pt x="356615" y="735465"/>
                </a:lnTo>
                <a:lnTo>
                  <a:pt x="356615" y="727994"/>
                </a:lnTo>
                <a:lnTo>
                  <a:pt x="356615" y="718655"/>
                </a:lnTo>
                <a:lnTo>
                  <a:pt x="356615" y="707374"/>
                </a:lnTo>
                <a:lnTo>
                  <a:pt x="356615" y="698109"/>
                </a:lnTo>
                <a:lnTo>
                  <a:pt x="356615" y="687724"/>
                </a:lnTo>
                <a:lnTo>
                  <a:pt x="356615" y="674575"/>
                </a:lnTo>
                <a:lnTo>
                  <a:pt x="357625" y="663293"/>
                </a:lnTo>
                <a:lnTo>
                  <a:pt x="357625" y="653058"/>
                </a:lnTo>
                <a:lnTo>
                  <a:pt x="357625" y="639983"/>
                </a:lnTo>
                <a:lnTo>
                  <a:pt x="357625" y="627731"/>
                </a:lnTo>
                <a:lnTo>
                  <a:pt x="357625" y="616449"/>
                </a:lnTo>
                <a:lnTo>
                  <a:pt x="357625" y="601507"/>
                </a:lnTo>
                <a:lnTo>
                  <a:pt x="357625" y="589254"/>
                </a:lnTo>
                <a:lnTo>
                  <a:pt x="358635" y="576179"/>
                </a:lnTo>
                <a:lnTo>
                  <a:pt x="358635" y="560265"/>
                </a:lnTo>
                <a:lnTo>
                  <a:pt x="358635" y="547191"/>
                </a:lnTo>
                <a:lnTo>
                  <a:pt x="358635" y="534042"/>
                </a:lnTo>
                <a:lnTo>
                  <a:pt x="358635" y="518203"/>
                </a:lnTo>
                <a:lnTo>
                  <a:pt x="358635" y="503260"/>
                </a:lnTo>
                <a:lnTo>
                  <a:pt x="358635" y="491007"/>
                </a:lnTo>
                <a:lnTo>
                  <a:pt x="360655" y="473151"/>
                </a:lnTo>
                <a:lnTo>
                  <a:pt x="360655" y="459105"/>
                </a:lnTo>
                <a:lnTo>
                  <a:pt x="360655" y="445134"/>
                </a:lnTo>
                <a:lnTo>
                  <a:pt x="360655" y="426307"/>
                </a:lnTo>
                <a:lnTo>
                  <a:pt x="360655" y="412261"/>
                </a:lnTo>
                <a:lnTo>
                  <a:pt x="360655" y="398290"/>
                </a:lnTo>
                <a:lnTo>
                  <a:pt x="360655" y="380433"/>
                </a:lnTo>
                <a:lnTo>
                  <a:pt x="360655" y="365416"/>
                </a:lnTo>
                <a:lnTo>
                  <a:pt x="360655" y="352342"/>
                </a:lnTo>
                <a:lnTo>
                  <a:pt x="361665" y="334486"/>
                </a:lnTo>
                <a:lnTo>
                  <a:pt x="361665" y="318647"/>
                </a:lnTo>
                <a:lnTo>
                  <a:pt x="361665" y="305497"/>
                </a:lnTo>
                <a:lnTo>
                  <a:pt x="361665" y="286745"/>
                </a:lnTo>
                <a:lnTo>
                  <a:pt x="361665" y="272699"/>
                </a:lnTo>
                <a:lnTo>
                  <a:pt x="361665" y="259549"/>
                </a:lnTo>
                <a:lnTo>
                  <a:pt x="361665" y="241843"/>
                </a:lnTo>
                <a:lnTo>
                  <a:pt x="362675" y="229664"/>
                </a:lnTo>
                <a:lnTo>
                  <a:pt x="362675" y="217486"/>
                </a:lnTo>
                <a:lnTo>
                  <a:pt x="362675" y="200527"/>
                </a:lnTo>
                <a:lnTo>
                  <a:pt x="362675" y="187377"/>
                </a:lnTo>
                <a:lnTo>
                  <a:pt x="362675" y="176245"/>
                </a:lnTo>
                <a:lnTo>
                  <a:pt x="362675" y="161153"/>
                </a:lnTo>
                <a:lnTo>
                  <a:pt x="362675" y="149125"/>
                </a:lnTo>
                <a:lnTo>
                  <a:pt x="364901" y="138740"/>
                </a:lnTo>
                <a:lnTo>
                  <a:pt x="364901" y="123797"/>
                </a:lnTo>
                <a:lnTo>
                  <a:pt x="364901" y="113338"/>
                </a:lnTo>
                <a:lnTo>
                  <a:pt x="364901" y="104073"/>
                </a:lnTo>
                <a:lnTo>
                  <a:pt x="364901" y="91895"/>
                </a:lnTo>
                <a:lnTo>
                  <a:pt x="364901" y="81660"/>
                </a:lnTo>
                <a:lnTo>
                  <a:pt x="364901" y="73068"/>
                </a:lnTo>
                <a:lnTo>
                  <a:pt x="365911" y="62907"/>
                </a:lnTo>
                <a:lnTo>
                  <a:pt x="365911" y="55436"/>
                </a:lnTo>
                <a:lnTo>
                  <a:pt x="365911" y="48861"/>
                </a:lnTo>
                <a:lnTo>
                  <a:pt x="365911" y="40269"/>
                </a:lnTo>
                <a:lnTo>
                  <a:pt x="365911" y="34815"/>
                </a:lnTo>
                <a:lnTo>
                  <a:pt x="365911" y="29137"/>
                </a:lnTo>
                <a:lnTo>
                  <a:pt x="365911" y="22637"/>
                </a:lnTo>
                <a:lnTo>
                  <a:pt x="367931" y="16959"/>
                </a:lnTo>
                <a:lnTo>
                  <a:pt x="367931" y="14195"/>
                </a:lnTo>
                <a:lnTo>
                  <a:pt x="367931" y="8591"/>
                </a:lnTo>
                <a:lnTo>
                  <a:pt x="367931" y="5678"/>
                </a:lnTo>
                <a:lnTo>
                  <a:pt x="367931" y="3810"/>
                </a:lnTo>
                <a:lnTo>
                  <a:pt x="367931" y="1120"/>
                </a:lnTo>
                <a:lnTo>
                  <a:pt x="367931" y="0"/>
                </a:lnTo>
                <a:lnTo>
                  <a:pt x="368941" y="0"/>
                </a:lnTo>
                <a:lnTo>
                  <a:pt x="368941" y="1120"/>
                </a:lnTo>
                <a:lnTo>
                  <a:pt x="368941" y="2017"/>
                </a:lnTo>
                <a:lnTo>
                  <a:pt x="368941" y="4706"/>
                </a:lnTo>
                <a:lnTo>
                  <a:pt x="368941" y="7695"/>
                </a:lnTo>
                <a:lnTo>
                  <a:pt x="369942" y="11281"/>
                </a:lnTo>
                <a:lnTo>
                  <a:pt x="369942" y="15166"/>
                </a:lnTo>
                <a:lnTo>
                  <a:pt x="369942" y="18752"/>
                </a:lnTo>
                <a:lnTo>
                  <a:pt x="369942" y="23534"/>
                </a:lnTo>
                <a:lnTo>
                  <a:pt x="369942" y="27195"/>
                </a:lnTo>
                <a:lnTo>
                  <a:pt x="369942" y="32798"/>
                </a:lnTo>
                <a:lnTo>
                  <a:pt x="369942" y="40269"/>
                </a:lnTo>
                <a:lnTo>
                  <a:pt x="370952" y="46844"/>
                </a:lnTo>
                <a:lnTo>
                  <a:pt x="370952" y="52522"/>
                </a:lnTo>
                <a:lnTo>
                  <a:pt x="370952" y="62011"/>
                </a:lnTo>
                <a:lnTo>
                  <a:pt x="370952" y="69482"/>
                </a:lnTo>
                <a:lnTo>
                  <a:pt x="370952" y="76953"/>
                </a:lnTo>
                <a:lnTo>
                  <a:pt x="370952" y="85321"/>
                </a:lnTo>
                <a:lnTo>
                  <a:pt x="370952" y="94809"/>
                </a:lnTo>
                <a:lnTo>
                  <a:pt x="373179" y="102280"/>
                </a:lnTo>
                <a:lnTo>
                  <a:pt x="373179" y="113338"/>
                </a:lnTo>
                <a:lnTo>
                  <a:pt x="373179" y="121930"/>
                </a:lnTo>
                <a:lnTo>
                  <a:pt x="373179" y="131269"/>
                </a:lnTo>
                <a:lnTo>
                  <a:pt x="373179" y="143447"/>
                </a:lnTo>
                <a:lnTo>
                  <a:pt x="373179" y="152711"/>
                </a:lnTo>
                <a:lnTo>
                  <a:pt x="373179" y="163171"/>
                </a:lnTo>
                <a:lnTo>
                  <a:pt x="373179" y="175349"/>
                </a:lnTo>
                <a:lnTo>
                  <a:pt x="373179" y="185584"/>
                </a:lnTo>
                <a:lnTo>
                  <a:pt x="374189" y="193952"/>
                </a:lnTo>
                <a:lnTo>
                  <a:pt x="374189" y="207998"/>
                </a:lnTo>
                <a:lnTo>
                  <a:pt x="374189" y="219279"/>
                </a:lnTo>
                <a:lnTo>
                  <a:pt x="374189" y="229664"/>
                </a:lnTo>
                <a:lnTo>
                  <a:pt x="374189" y="241843"/>
                </a:lnTo>
                <a:lnTo>
                  <a:pt x="374189" y="253871"/>
                </a:lnTo>
                <a:lnTo>
                  <a:pt x="374189" y="263360"/>
                </a:lnTo>
                <a:lnTo>
                  <a:pt x="375199" y="276509"/>
                </a:lnTo>
                <a:lnTo>
                  <a:pt x="375199" y="287641"/>
                </a:lnTo>
                <a:lnTo>
                  <a:pt x="375199" y="298026"/>
                </a:lnTo>
                <a:lnTo>
                  <a:pt x="375199" y="311101"/>
                </a:lnTo>
                <a:lnTo>
                  <a:pt x="375199" y="324250"/>
                </a:lnTo>
                <a:lnTo>
                  <a:pt x="375199" y="332618"/>
                </a:lnTo>
                <a:lnTo>
                  <a:pt x="375199" y="346664"/>
                </a:lnTo>
                <a:lnTo>
                  <a:pt x="377218" y="357945"/>
                </a:lnTo>
                <a:lnTo>
                  <a:pt x="377218" y="368181"/>
                </a:lnTo>
                <a:lnTo>
                  <a:pt x="377218" y="380433"/>
                </a:lnTo>
                <a:lnTo>
                  <a:pt x="377218" y="392612"/>
                </a:lnTo>
                <a:lnTo>
                  <a:pt x="377218" y="402997"/>
                </a:lnTo>
                <a:lnTo>
                  <a:pt x="377218" y="415025"/>
                </a:lnTo>
                <a:lnTo>
                  <a:pt x="377218" y="425410"/>
                </a:lnTo>
                <a:lnTo>
                  <a:pt x="378228" y="434749"/>
                </a:lnTo>
                <a:lnTo>
                  <a:pt x="378228" y="447824"/>
                </a:lnTo>
                <a:lnTo>
                  <a:pt x="378228" y="456416"/>
                </a:lnTo>
                <a:lnTo>
                  <a:pt x="378228" y="465680"/>
                </a:lnTo>
                <a:lnTo>
                  <a:pt x="378228" y="477933"/>
                </a:lnTo>
                <a:lnTo>
                  <a:pt x="378228" y="488094"/>
                </a:lnTo>
                <a:lnTo>
                  <a:pt x="378228" y="496685"/>
                </a:lnTo>
                <a:lnTo>
                  <a:pt x="380447" y="509835"/>
                </a:lnTo>
                <a:lnTo>
                  <a:pt x="380447" y="518203"/>
                </a:lnTo>
                <a:lnTo>
                  <a:pt x="380447" y="527467"/>
                </a:lnTo>
                <a:lnTo>
                  <a:pt x="380447" y="536955"/>
                </a:lnTo>
                <a:lnTo>
                  <a:pt x="380447" y="546294"/>
                </a:lnTo>
                <a:lnTo>
                  <a:pt x="380447" y="553766"/>
                </a:lnTo>
                <a:lnTo>
                  <a:pt x="380447" y="565047"/>
                </a:lnTo>
                <a:lnTo>
                  <a:pt x="381456" y="572518"/>
                </a:lnTo>
                <a:lnTo>
                  <a:pt x="381456" y="579989"/>
                </a:lnTo>
                <a:lnTo>
                  <a:pt x="381456" y="590374"/>
                </a:lnTo>
                <a:lnTo>
                  <a:pt x="381456" y="597846"/>
                </a:lnTo>
                <a:lnTo>
                  <a:pt x="381456" y="604420"/>
                </a:lnTo>
                <a:lnTo>
                  <a:pt x="381456" y="614581"/>
                </a:lnTo>
                <a:lnTo>
                  <a:pt x="381456" y="622052"/>
                </a:lnTo>
                <a:lnTo>
                  <a:pt x="382466" y="627731"/>
                </a:lnTo>
                <a:lnTo>
                  <a:pt x="382466" y="637219"/>
                </a:lnTo>
                <a:lnTo>
                  <a:pt x="382466" y="643794"/>
                </a:lnTo>
                <a:lnTo>
                  <a:pt x="382466" y="649248"/>
                </a:lnTo>
                <a:lnTo>
                  <a:pt x="382466" y="658736"/>
                </a:lnTo>
                <a:lnTo>
                  <a:pt x="382466" y="663293"/>
                </a:lnTo>
                <a:lnTo>
                  <a:pt x="382466" y="669868"/>
                </a:lnTo>
                <a:lnTo>
                  <a:pt x="384486" y="676368"/>
                </a:lnTo>
                <a:lnTo>
                  <a:pt x="384486" y="682046"/>
                </a:lnTo>
                <a:lnTo>
                  <a:pt x="384486" y="687724"/>
                </a:lnTo>
                <a:lnTo>
                  <a:pt x="384486" y="695196"/>
                </a:lnTo>
                <a:lnTo>
                  <a:pt x="384486" y="699902"/>
                </a:lnTo>
                <a:lnTo>
                  <a:pt x="384486" y="705581"/>
                </a:lnTo>
                <a:lnTo>
                  <a:pt x="384486" y="712155"/>
                </a:lnTo>
                <a:lnTo>
                  <a:pt x="384486" y="716713"/>
                </a:lnTo>
                <a:lnTo>
                  <a:pt x="384486" y="720523"/>
                </a:lnTo>
                <a:lnTo>
                  <a:pt x="385496" y="726201"/>
                </a:lnTo>
                <a:lnTo>
                  <a:pt x="385496" y="731804"/>
                </a:lnTo>
                <a:lnTo>
                  <a:pt x="385496" y="735465"/>
                </a:lnTo>
                <a:lnTo>
                  <a:pt x="385496" y="740172"/>
                </a:lnTo>
                <a:lnTo>
                  <a:pt x="385496" y="744057"/>
                </a:lnTo>
                <a:lnTo>
                  <a:pt x="385496" y="748615"/>
                </a:lnTo>
                <a:lnTo>
                  <a:pt x="385496" y="753322"/>
                </a:lnTo>
                <a:lnTo>
                  <a:pt x="386506" y="756982"/>
                </a:lnTo>
                <a:lnTo>
                  <a:pt x="386506" y="760793"/>
                </a:lnTo>
                <a:lnTo>
                  <a:pt x="386506" y="764603"/>
                </a:lnTo>
                <a:lnTo>
                  <a:pt x="386506" y="768264"/>
                </a:lnTo>
                <a:lnTo>
                  <a:pt x="386506" y="772074"/>
                </a:lnTo>
                <a:lnTo>
                  <a:pt x="386506" y="775735"/>
                </a:lnTo>
                <a:lnTo>
                  <a:pt x="386506" y="778649"/>
                </a:lnTo>
                <a:lnTo>
                  <a:pt x="388724" y="782310"/>
                </a:lnTo>
                <a:lnTo>
                  <a:pt x="388724" y="786120"/>
                </a:lnTo>
                <a:lnTo>
                  <a:pt x="388724" y="787988"/>
                </a:lnTo>
                <a:lnTo>
                  <a:pt x="388724" y="790902"/>
                </a:lnTo>
                <a:lnTo>
                  <a:pt x="388724" y="794488"/>
                </a:lnTo>
                <a:lnTo>
                  <a:pt x="388724" y="797252"/>
                </a:lnTo>
                <a:lnTo>
                  <a:pt x="388724" y="798373"/>
                </a:lnTo>
                <a:lnTo>
                  <a:pt x="389734" y="801959"/>
                </a:lnTo>
                <a:lnTo>
                  <a:pt x="389734" y="804873"/>
                </a:lnTo>
                <a:lnTo>
                  <a:pt x="389734" y="805844"/>
                </a:lnTo>
                <a:lnTo>
                  <a:pt x="389734" y="810402"/>
                </a:lnTo>
                <a:lnTo>
                  <a:pt x="389734" y="811448"/>
                </a:lnTo>
                <a:lnTo>
                  <a:pt x="389734" y="813315"/>
                </a:lnTo>
                <a:lnTo>
                  <a:pt x="389734" y="816005"/>
                </a:lnTo>
                <a:lnTo>
                  <a:pt x="390744" y="818919"/>
                </a:lnTo>
                <a:lnTo>
                  <a:pt x="390744" y="819815"/>
                </a:lnTo>
                <a:lnTo>
                  <a:pt x="390744" y="821683"/>
                </a:lnTo>
                <a:lnTo>
                  <a:pt x="390744" y="823476"/>
                </a:lnTo>
                <a:lnTo>
                  <a:pt x="390744" y="825493"/>
                </a:lnTo>
                <a:lnTo>
                  <a:pt x="390744" y="827287"/>
                </a:lnTo>
                <a:lnTo>
                  <a:pt x="390744" y="829154"/>
                </a:lnTo>
                <a:lnTo>
                  <a:pt x="392764" y="830051"/>
                </a:lnTo>
                <a:lnTo>
                  <a:pt x="392764" y="832965"/>
                </a:lnTo>
                <a:lnTo>
                  <a:pt x="392764" y="833861"/>
                </a:lnTo>
                <a:lnTo>
                  <a:pt x="392764" y="834832"/>
                </a:lnTo>
                <a:lnTo>
                  <a:pt x="392764" y="836626"/>
                </a:lnTo>
                <a:lnTo>
                  <a:pt x="392764" y="837746"/>
                </a:lnTo>
                <a:lnTo>
                  <a:pt x="393774" y="838643"/>
                </a:lnTo>
                <a:lnTo>
                  <a:pt x="393774" y="841332"/>
                </a:lnTo>
                <a:lnTo>
                  <a:pt x="393774" y="842304"/>
                </a:lnTo>
                <a:lnTo>
                  <a:pt x="393774" y="844097"/>
                </a:lnTo>
                <a:lnTo>
                  <a:pt x="393774" y="845217"/>
                </a:lnTo>
                <a:lnTo>
                  <a:pt x="393774" y="847010"/>
                </a:lnTo>
                <a:lnTo>
                  <a:pt x="394783" y="847907"/>
                </a:lnTo>
                <a:lnTo>
                  <a:pt x="394783" y="848804"/>
                </a:lnTo>
                <a:lnTo>
                  <a:pt x="394783" y="849775"/>
                </a:lnTo>
                <a:lnTo>
                  <a:pt x="394783" y="851717"/>
                </a:lnTo>
                <a:lnTo>
                  <a:pt x="394783" y="852689"/>
                </a:lnTo>
                <a:lnTo>
                  <a:pt x="394783" y="854482"/>
                </a:lnTo>
                <a:lnTo>
                  <a:pt x="394783" y="855378"/>
                </a:lnTo>
                <a:lnTo>
                  <a:pt x="394783" y="856275"/>
                </a:lnTo>
                <a:lnTo>
                  <a:pt x="397010" y="856275"/>
                </a:lnTo>
                <a:lnTo>
                  <a:pt x="397010" y="858292"/>
                </a:lnTo>
                <a:lnTo>
                  <a:pt x="397010" y="859189"/>
                </a:lnTo>
                <a:lnTo>
                  <a:pt x="397010" y="860160"/>
                </a:lnTo>
                <a:lnTo>
                  <a:pt x="397010" y="861953"/>
                </a:lnTo>
                <a:lnTo>
                  <a:pt x="398012" y="861953"/>
                </a:lnTo>
                <a:lnTo>
                  <a:pt x="398012" y="862849"/>
                </a:lnTo>
                <a:lnTo>
                  <a:pt x="398012" y="863746"/>
                </a:lnTo>
                <a:lnTo>
                  <a:pt x="398012" y="865763"/>
                </a:lnTo>
                <a:lnTo>
                  <a:pt x="400031" y="865763"/>
                </a:lnTo>
                <a:lnTo>
                  <a:pt x="400031" y="866660"/>
                </a:lnTo>
                <a:lnTo>
                  <a:pt x="400031" y="867631"/>
                </a:lnTo>
                <a:lnTo>
                  <a:pt x="401041" y="867631"/>
                </a:lnTo>
                <a:lnTo>
                  <a:pt x="401041" y="869424"/>
                </a:lnTo>
                <a:lnTo>
                  <a:pt x="401041" y="870321"/>
                </a:lnTo>
                <a:lnTo>
                  <a:pt x="402051" y="870321"/>
                </a:lnTo>
                <a:lnTo>
                  <a:pt x="402051" y="872338"/>
                </a:lnTo>
                <a:lnTo>
                  <a:pt x="402051" y="873234"/>
                </a:lnTo>
                <a:lnTo>
                  <a:pt x="403268" y="873234"/>
                </a:lnTo>
                <a:lnTo>
                  <a:pt x="403268" y="874131"/>
                </a:lnTo>
                <a:lnTo>
                  <a:pt x="403268" y="875102"/>
                </a:lnTo>
                <a:lnTo>
                  <a:pt x="405288" y="875102"/>
                </a:lnTo>
                <a:lnTo>
                  <a:pt x="405288" y="876895"/>
                </a:lnTo>
                <a:lnTo>
                  <a:pt x="406298" y="876895"/>
                </a:lnTo>
                <a:lnTo>
                  <a:pt x="406298" y="878016"/>
                </a:lnTo>
                <a:lnTo>
                  <a:pt x="406298" y="879809"/>
                </a:lnTo>
                <a:lnTo>
                  <a:pt x="408317" y="879809"/>
                </a:lnTo>
                <a:lnTo>
                  <a:pt x="409327" y="879809"/>
                </a:lnTo>
                <a:lnTo>
                  <a:pt x="409327" y="880706"/>
                </a:lnTo>
                <a:lnTo>
                  <a:pt x="410337" y="880706"/>
                </a:lnTo>
                <a:lnTo>
                  <a:pt x="410337" y="881677"/>
                </a:lnTo>
                <a:lnTo>
                  <a:pt x="412555" y="881677"/>
                </a:lnTo>
                <a:lnTo>
                  <a:pt x="412555" y="883470"/>
                </a:lnTo>
                <a:lnTo>
                  <a:pt x="413565" y="883470"/>
                </a:lnTo>
                <a:lnTo>
                  <a:pt x="414575" y="883470"/>
                </a:lnTo>
                <a:lnTo>
                  <a:pt x="414575" y="884367"/>
                </a:lnTo>
                <a:lnTo>
                  <a:pt x="416595" y="884367"/>
                </a:lnTo>
                <a:lnTo>
                  <a:pt x="417605" y="884367"/>
                </a:lnTo>
                <a:lnTo>
                  <a:pt x="417605" y="885487"/>
                </a:lnTo>
                <a:lnTo>
                  <a:pt x="418615" y="885487"/>
                </a:lnTo>
                <a:lnTo>
                  <a:pt x="420833" y="885487"/>
                </a:lnTo>
                <a:lnTo>
                  <a:pt x="420833" y="887280"/>
                </a:lnTo>
                <a:lnTo>
                  <a:pt x="421843" y="887280"/>
                </a:lnTo>
                <a:lnTo>
                  <a:pt x="422853" y="887280"/>
                </a:lnTo>
                <a:lnTo>
                  <a:pt x="424872" y="887280"/>
                </a:lnTo>
                <a:lnTo>
                  <a:pt x="424872" y="888177"/>
                </a:lnTo>
                <a:lnTo>
                  <a:pt x="425882" y="888177"/>
                </a:lnTo>
                <a:lnTo>
                  <a:pt x="428101" y="888177"/>
                </a:lnTo>
                <a:lnTo>
                  <a:pt x="429111" y="888177"/>
                </a:lnTo>
                <a:lnTo>
                  <a:pt x="430120" y="888177"/>
                </a:lnTo>
                <a:lnTo>
                  <a:pt x="430120" y="889148"/>
                </a:lnTo>
                <a:lnTo>
                  <a:pt x="431130" y="889148"/>
                </a:lnTo>
                <a:lnTo>
                  <a:pt x="433150" y="889148"/>
                </a:lnTo>
                <a:lnTo>
                  <a:pt x="434160" y="889148"/>
                </a:lnTo>
                <a:lnTo>
                  <a:pt x="436387" y="889148"/>
                </a:lnTo>
                <a:lnTo>
                  <a:pt x="436387" y="890941"/>
                </a:lnTo>
                <a:lnTo>
                  <a:pt x="448704" y="890941"/>
                </a:lnTo>
                <a:lnTo>
                  <a:pt x="448704" y="892062"/>
                </a:lnTo>
                <a:lnTo>
                  <a:pt x="473537" y="892062"/>
                </a:lnTo>
                <a:lnTo>
                  <a:pt x="473537" y="890941"/>
                </a:lnTo>
                <a:lnTo>
                  <a:pt x="509892" y="890941"/>
                </a:lnTo>
                <a:lnTo>
                  <a:pt x="509892" y="889148"/>
                </a:lnTo>
                <a:lnTo>
                  <a:pt x="511911" y="889148"/>
                </a:lnTo>
                <a:lnTo>
                  <a:pt x="512921" y="889148"/>
                </a:lnTo>
                <a:lnTo>
                  <a:pt x="512921" y="890941"/>
                </a:lnTo>
                <a:lnTo>
                  <a:pt x="514130" y="889148"/>
                </a:lnTo>
                <a:lnTo>
                  <a:pt x="515140" y="889148"/>
                </a:lnTo>
                <a:lnTo>
                  <a:pt x="517160" y="889148"/>
                </a:lnTo>
                <a:lnTo>
                  <a:pt x="534725" y="889148"/>
                </a:lnTo>
                <a:lnTo>
                  <a:pt x="534725" y="888177"/>
                </a:lnTo>
                <a:lnTo>
                  <a:pt x="542001" y="888177"/>
                </a:lnTo>
                <a:lnTo>
                  <a:pt x="543010" y="887280"/>
                </a:lnTo>
                <a:lnTo>
                  <a:pt x="545229" y="887280"/>
                </a:lnTo>
                <a:lnTo>
                  <a:pt x="546239" y="887280"/>
                </a:lnTo>
                <a:lnTo>
                  <a:pt x="547249" y="887280"/>
                </a:lnTo>
                <a:lnTo>
                  <a:pt x="547249" y="885487"/>
                </a:lnTo>
                <a:lnTo>
                  <a:pt x="549268" y="885487"/>
                </a:lnTo>
                <a:lnTo>
                  <a:pt x="550278" y="885487"/>
                </a:lnTo>
                <a:lnTo>
                  <a:pt x="550278" y="884367"/>
                </a:lnTo>
                <a:lnTo>
                  <a:pt x="550278" y="885487"/>
                </a:lnTo>
                <a:lnTo>
                  <a:pt x="552298" y="885487"/>
                </a:lnTo>
                <a:lnTo>
                  <a:pt x="553506" y="885487"/>
                </a:lnTo>
                <a:lnTo>
                  <a:pt x="553506" y="884367"/>
                </a:lnTo>
                <a:lnTo>
                  <a:pt x="554516" y="884367"/>
                </a:lnTo>
                <a:lnTo>
                  <a:pt x="555526" y="884367"/>
                </a:lnTo>
                <a:lnTo>
                  <a:pt x="555526" y="883470"/>
                </a:lnTo>
                <a:lnTo>
                  <a:pt x="557546" y="883470"/>
                </a:lnTo>
                <a:lnTo>
                  <a:pt x="558556" y="883470"/>
                </a:lnTo>
                <a:lnTo>
                  <a:pt x="560774" y="883470"/>
                </a:lnTo>
                <a:lnTo>
                  <a:pt x="560774" y="881677"/>
                </a:lnTo>
                <a:lnTo>
                  <a:pt x="561784" y="881677"/>
                </a:lnTo>
                <a:lnTo>
                  <a:pt x="562794" y="881677"/>
                </a:lnTo>
                <a:lnTo>
                  <a:pt x="562794" y="880706"/>
                </a:lnTo>
                <a:lnTo>
                  <a:pt x="564814" y="880706"/>
                </a:lnTo>
                <a:lnTo>
                  <a:pt x="565824" y="880706"/>
                </a:lnTo>
                <a:lnTo>
                  <a:pt x="565824" y="879809"/>
                </a:lnTo>
                <a:lnTo>
                  <a:pt x="566833" y="879809"/>
                </a:lnTo>
                <a:lnTo>
                  <a:pt x="569060" y="878016"/>
                </a:lnTo>
                <a:lnTo>
                  <a:pt x="570070" y="878016"/>
                </a:lnTo>
                <a:lnTo>
                  <a:pt x="570070" y="876895"/>
                </a:lnTo>
                <a:lnTo>
                  <a:pt x="571080" y="876895"/>
                </a:lnTo>
                <a:lnTo>
                  <a:pt x="571080" y="875102"/>
                </a:lnTo>
                <a:lnTo>
                  <a:pt x="573091" y="875102"/>
                </a:lnTo>
                <a:lnTo>
                  <a:pt x="573091" y="874131"/>
                </a:lnTo>
                <a:lnTo>
                  <a:pt x="574101" y="874131"/>
                </a:lnTo>
                <a:lnTo>
                  <a:pt x="574101" y="873234"/>
                </a:lnTo>
                <a:lnTo>
                  <a:pt x="575111" y="873234"/>
                </a:lnTo>
                <a:lnTo>
                  <a:pt x="575111" y="872338"/>
                </a:lnTo>
                <a:lnTo>
                  <a:pt x="577338" y="870321"/>
                </a:lnTo>
                <a:lnTo>
                  <a:pt x="577338" y="869424"/>
                </a:lnTo>
                <a:lnTo>
                  <a:pt x="578348" y="869424"/>
                </a:lnTo>
                <a:lnTo>
                  <a:pt x="578348" y="867631"/>
                </a:lnTo>
                <a:lnTo>
                  <a:pt x="578348" y="866660"/>
                </a:lnTo>
                <a:lnTo>
                  <a:pt x="580367" y="866660"/>
                </a:lnTo>
                <a:lnTo>
                  <a:pt x="580367" y="865763"/>
                </a:lnTo>
                <a:lnTo>
                  <a:pt x="580367" y="863746"/>
                </a:lnTo>
                <a:lnTo>
                  <a:pt x="581377" y="862849"/>
                </a:lnTo>
                <a:lnTo>
                  <a:pt x="581377" y="861953"/>
                </a:lnTo>
                <a:lnTo>
                  <a:pt x="581377" y="860160"/>
                </a:lnTo>
                <a:lnTo>
                  <a:pt x="582387" y="859189"/>
                </a:lnTo>
                <a:lnTo>
                  <a:pt x="582387" y="858292"/>
                </a:lnTo>
                <a:lnTo>
                  <a:pt x="582387" y="856275"/>
                </a:lnTo>
                <a:lnTo>
                  <a:pt x="583397" y="855378"/>
                </a:lnTo>
                <a:lnTo>
                  <a:pt x="583397" y="854482"/>
                </a:lnTo>
                <a:lnTo>
                  <a:pt x="583397" y="852689"/>
                </a:lnTo>
                <a:lnTo>
                  <a:pt x="583397" y="851717"/>
                </a:lnTo>
                <a:lnTo>
                  <a:pt x="583397" y="849775"/>
                </a:lnTo>
                <a:lnTo>
                  <a:pt x="583397" y="848804"/>
                </a:lnTo>
                <a:lnTo>
                  <a:pt x="585615" y="847907"/>
                </a:lnTo>
                <a:lnTo>
                  <a:pt x="585615" y="847010"/>
                </a:lnTo>
                <a:lnTo>
                  <a:pt x="585615" y="844097"/>
                </a:lnTo>
                <a:lnTo>
                  <a:pt x="585615" y="842304"/>
                </a:lnTo>
                <a:lnTo>
                  <a:pt x="585615" y="841332"/>
                </a:lnTo>
                <a:lnTo>
                  <a:pt x="585615" y="840436"/>
                </a:lnTo>
                <a:lnTo>
                  <a:pt x="585615" y="837746"/>
                </a:lnTo>
                <a:lnTo>
                  <a:pt x="586625" y="836626"/>
                </a:lnTo>
                <a:lnTo>
                  <a:pt x="586625" y="833861"/>
                </a:lnTo>
                <a:lnTo>
                  <a:pt x="586625" y="831172"/>
                </a:lnTo>
                <a:lnTo>
                  <a:pt x="586625" y="830051"/>
                </a:lnTo>
                <a:lnTo>
                  <a:pt x="586625" y="826390"/>
                </a:lnTo>
                <a:lnTo>
                  <a:pt x="586625" y="823476"/>
                </a:lnTo>
                <a:lnTo>
                  <a:pt x="586625" y="821683"/>
                </a:lnTo>
                <a:lnTo>
                  <a:pt x="588628" y="818919"/>
                </a:lnTo>
                <a:lnTo>
                  <a:pt x="588628" y="815108"/>
                </a:lnTo>
                <a:lnTo>
                  <a:pt x="588628" y="812344"/>
                </a:lnTo>
                <a:lnTo>
                  <a:pt x="588628" y="808534"/>
                </a:lnTo>
                <a:lnTo>
                  <a:pt x="588628" y="804873"/>
                </a:lnTo>
                <a:lnTo>
                  <a:pt x="588628" y="801959"/>
                </a:lnTo>
                <a:lnTo>
                  <a:pt x="588628" y="798373"/>
                </a:lnTo>
                <a:lnTo>
                  <a:pt x="589622" y="794488"/>
                </a:lnTo>
                <a:lnTo>
                  <a:pt x="589622" y="790902"/>
                </a:lnTo>
                <a:lnTo>
                  <a:pt x="589622" y="786120"/>
                </a:lnTo>
                <a:lnTo>
                  <a:pt x="589622" y="782310"/>
                </a:lnTo>
                <a:lnTo>
                  <a:pt x="589622" y="778649"/>
                </a:lnTo>
                <a:lnTo>
                  <a:pt x="589622" y="772074"/>
                </a:lnTo>
                <a:lnTo>
                  <a:pt x="589622" y="768264"/>
                </a:lnTo>
                <a:lnTo>
                  <a:pt x="589622" y="763557"/>
                </a:lnTo>
                <a:lnTo>
                  <a:pt x="589622" y="758028"/>
                </a:lnTo>
                <a:lnTo>
                  <a:pt x="590698" y="753322"/>
                </a:lnTo>
                <a:lnTo>
                  <a:pt x="590698" y="749511"/>
                </a:lnTo>
                <a:lnTo>
                  <a:pt x="590698" y="742040"/>
                </a:lnTo>
                <a:lnTo>
                  <a:pt x="590698" y="738379"/>
                </a:lnTo>
                <a:lnTo>
                  <a:pt x="590698" y="732701"/>
                </a:lnTo>
                <a:lnTo>
                  <a:pt x="590698" y="725230"/>
                </a:lnTo>
                <a:lnTo>
                  <a:pt x="590698" y="720523"/>
                </a:lnTo>
                <a:lnTo>
                  <a:pt x="592850" y="714845"/>
                </a:lnTo>
                <a:lnTo>
                  <a:pt x="592850" y="709241"/>
                </a:lnTo>
                <a:lnTo>
                  <a:pt x="592850" y="702667"/>
                </a:lnTo>
                <a:lnTo>
                  <a:pt x="592850" y="698109"/>
                </a:lnTo>
                <a:lnTo>
                  <a:pt x="592850" y="691535"/>
                </a:lnTo>
                <a:lnTo>
                  <a:pt x="592850" y="684960"/>
                </a:lnTo>
                <a:lnTo>
                  <a:pt x="592850" y="678385"/>
                </a:lnTo>
                <a:lnTo>
                  <a:pt x="593926" y="670914"/>
                </a:lnTo>
                <a:lnTo>
                  <a:pt x="593926" y="666207"/>
                </a:lnTo>
                <a:lnTo>
                  <a:pt x="593926" y="659633"/>
                </a:lnTo>
                <a:lnTo>
                  <a:pt x="593926" y="651265"/>
                </a:lnTo>
                <a:lnTo>
                  <a:pt x="593926" y="645587"/>
                </a:lnTo>
                <a:lnTo>
                  <a:pt x="593926" y="639983"/>
                </a:lnTo>
                <a:lnTo>
                  <a:pt x="593926" y="632512"/>
                </a:lnTo>
                <a:lnTo>
                  <a:pt x="594919" y="625937"/>
                </a:lnTo>
                <a:lnTo>
                  <a:pt x="594919" y="619363"/>
                </a:lnTo>
                <a:lnTo>
                  <a:pt x="594919" y="611892"/>
                </a:lnTo>
                <a:lnTo>
                  <a:pt x="594919" y="605317"/>
                </a:lnTo>
                <a:lnTo>
                  <a:pt x="594919" y="598742"/>
                </a:lnTo>
                <a:lnTo>
                  <a:pt x="594919" y="590374"/>
                </a:lnTo>
                <a:lnTo>
                  <a:pt x="594919" y="583800"/>
                </a:lnTo>
                <a:lnTo>
                  <a:pt x="596906" y="578196"/>
                </a:lnTo>
                <a:lnTo>
                  <a:pt x="596906" y="568708"/>
                </a:lnTo>
                <a:lnTo>
                  <a:pt x="596906" y="562133"/>
                </a:lnTo>
                <a:lnTo>
                  <a:pt x="596906" y="556679"/>
                </a:lnTo>
                <a:lnTo>
                  <a:pt x="596906" y="547191"/>
                </a:lnTo>
                <a:lnTo>
                  <a:pt x="596906" y="540616"/>
                </a:lnTo>
                <a:lnTo>
                  <a:pt x="596906" y="534938"/>
                </a:lnTo>
                <a:lnTo>
                  <a:pt x="597899" y="527467"/>
                </a:lnTo>
                <a:lnTo>
                  <a:pt x="597899" y="520892"/>
                </a:lnTo>
                <a:lnTo>
                  <a:pt x="597899" y="514392"/>
                </a:lnTo>
                <a:lnTo>
                  <a:pt x="597899" y="505950"/>
                </a:lnTo>
                <a:lnTo>
                  <a:pt x="597899" y="500346"/>
                </a:lnTo>
                <a:lnTo>
                  <a:pt x="597899" y="493772"/>
                </a:lnTo>
                <a:lnTo>
                  <a:pt x="597899" y="485404"/>
                </a:lnTo>
                <a:lnTo>
                  <a:pt x="600134" y="478829"/>
                </a:lnTo>
                <a:lnTo>
                  <a:pt x="600134" y="473151"/>
                </a:lnTo>
                <a:lnTo>
                  <a:pt x="600134" y="465680"/>
                </a:lnTo>
                <a:lnTo>
                  <a:pt x="600134" y="459105"/>
                </a:lnTo>
                <a:lnTo>
                  <a:pt x="600134" y="452605"/>
                </a:lnTo>
                <a:lnTo>
                  <a:pt x="600134" y="445134"/>
                </a:lnTo>
                <a:lnTo>
                  <a:pt x="600134" y="439456"/>
                </a:lnTo>
                <a:lnTo>
                  <a:pt x="601128" y="432881"/>
                </a:lnTo>
                <a:lnTo>
                  <a:pt x="601128" y="426307"/>
                </a:lnTo>
                <a:lnTo>
                  <a:pt x="601128" y="419807"/>
                </a:lnTo>
                <a:lnTo>
                  <a:pt x="601128" y="415025"/>
                </a:lnTo>
                <a:lnTo>
                  <a:pt x="601128" y="407554"/>
                </a:lnTo>
                <a:lnTo>
                  <a:pt x="601128" y="402997"/>
                </a:lnTo>
                <a:lnTo>
                  <a:pt x="601128" y="396422"/>
                </a:lnTo>
                <a:lnTo>
                  <a:pt x="602204" y="389847"/>
                </a:lnTo>
                <a:lnTo>
                  <a:pt x="602204" y="383347"/>
                </a:lnTo>
                <a:lnTo>
                  <a:pt x="602204" y="378566"/>
                </a:lnTo>
                <a:lnTo>
                  <a:pt x="602204" y="371094"/>
                </a:lnTo>
                <a:lnTo>
                  <a:pt x="602204" y="365416"/>
                </a:lnTo>
                <a:lnTo>
                  <a:pt x="602204" y="360709"/>
                </a:lnTo>
                <a:lnTo>
                  <a:pt x="602204" y="354135"/>
                </a:lnTo>
                <a:lnTo>
                  <a:pt x="602204" y="349577"/>
                </a:lnTo>
                <a:lnTo>
                  <a:pt x="602204" y="345767"/>
                </a:lnTo>
                <a:lnTo>
                  <a:pt x="603197" y="338296"/>
                </a:lnTo>
                <a:lnTo>
                  <a:pt x="603197" y="334486"/>
                </a:lnTo>
                <a:lnTo>
                  <a:pt x="603197" y="329032"/>
                </a:lnTo>
                <a:lnTo>
                  <a:pt x="603197" y="324250"/>
                </a:lnTo>
                <a:lnTo>
                  <a:pt x="603197" y="318647"/>
                </a:lnTo>
                <a:lnTo>
                  <a:pt x="603197" y="315882"/>
                </a:lnTo>
                <a:lnTo>
                  <a:pt x="603197" y="309308"/>
                </a:lnTo>
                <a:lnTo>
                  <a:pt x="605184" y="305497"/>
                </a:lnTo>
                <a:lnTo>
                  <a:pt x="605184" y="299819"/>
                </a:lnTo>
                <a:lnTo>
                  <a:pt x="605184" y="295262"/>
                </a:lnTo>
                <a:lnTo>
                  <a:pt x="605184" y="291451"/>
                </a:lnTo>
                <a:lnTo>
                  <a:pt x="605184" y="286745"/>
                </a:lnTo>
                <a:lnTo>
                  <a:pt x="605184" y="281066"/>
                </a:lnTo>
                <a:lnTo>
                  <a:pt x="605184" y="277406"/>
                </a:lnTo>
                <a:lnTo>
                  <a:pt x="606177" y="273595"/>
                </a:lnTo>
                <a:lnTo>
                  <a:pt x="606177" y="269038"/>
                </a:lnTo>
                <a:lnTo>
                  <a:pt x="606177" y="266124"/>
                </a:lnTo>
                <a:lnTo>
                  <a:pt x="606177" y="262463"/>
                </a:lnTo>
                <a:lnTo>
                  <a:pt x="606177" y="256785"/>
                </a:lnTo>
                <a:lnTo>
                  <a:pt x="606177" y="254842"/>
                </a:lnTo>
                <a:lnTo>
                  <a:pt x="606177" y="251182"/>
                </a:lnTo>
                <a:lnTo>
                  <a:pt x="608412" y="245503"/>
                </a:lnTo>
                <a:lnTo>
                  <a:pt x="608412" y="243710"/>
                </a:lnTo>
                <a:lnTo>
                  <a:pt x="608412" y="239900"/>
                </a:lnTo>
                <a:lnTo>
                  <a:pt x="608412" y="234222"/>
                </a:lnTo>
                <a:lnTo>
                  <a:pt x="608412" y="232429"/>
                </a:lnTo>
                <a:lnTo>
                  <a:pt x="608412" y="228768"/>
                </a:lnTo>
                <a:lnTo>
                  <a:pt x="608412" y="224958"/>
                </a:lnTo>
                <a:lnTo>
                  <a:pt x="609405" y="222193"/>
                </a:lnTo>
                <a:lnTo>
                  <a:pt x="609405" y="219279"/>
                </a:lnTo>
                <a:lnTo>
                  <a:pt x="609405" y="215619"/>
                </a:lnTo>
                <a:lnTo>
                  <a:pt x="609405" y="212705"/>
                </a:lnTo>
                <a:lnTo>
                  <a:pt x="609405" y="210912"/>
                </a:lnTo>
                <a:lnTo>
                  <a:pt x="609405" y="207027"/>
                </a:lnTo>
                <a:lnTo>
                  <a:pt x="609405" y="205234"/>
                </a:lnTo>
                <a:lnTo>
                  <a:pt x="610481" y="201573"/>
                </a:lnTo>
                <a:lnTo>
                  <a:pt x="610481" y="197762"/>
                </a:lnTo>
                <a:lnTo>
                  <a:pt x="610481" y="196866"/>
                </a:lnTo>
                <a:lnTo>
                  <a:pt x="610481" y="193952"/>
                </a:lnTo>
                <a:lnTo>
                  <a:pt x="610481" y="190291"/>
                </a:lnTo>
                <a:lnTo>
                  <a:pt x="610481" y="187377"/>
                </a:lnTo>
                <a:lnTo>
                  <a:pt x="610481" y="186481"/>
                </a:lnTo>
                <a:lnTo>
                  <a:pt x="612468" y="183717"/>
                </a:lnTo>
                <a:lnTo>
                  <a:pt x="612468" y="181923"/>
                </a:lnTo>
                <a:lnTo>
                  <a:pt x="612468" y="179906"/>
                </a:lnTo>
                <a:lnTo>
                  <a:pt x="612468" y="176245"/>
                </a:lnTo>
                <a:lnTo>
                  <a:pt x="612468" y="175349"/>
                </a:lnTo>
                <a:lnTo>
                  <a:pt x="612468" y="174228"/>
                </a:lnTo>
                <a:lnTo>
                  <a:pt x="612468" y="171538"/>
                </a:lnTo>
                <a:lnTo>
                  <a:pt x="613461" y="170642"/>
                </a:lnTo>
                <a:lnTo>
                  <a:pt x="613461" y="167653"/>
                </a:lnTo>
                <a:lnTo>
                  <a:pt x="613461" y="165860"/>
                </a:lnTo>
                <a:lnTo>
                  <a:pt x="613461" y="164067"/>
                </a:lnTo>
                <a:lnTo>
                  <a:pt x="613461" y="163171"/>
                </a:lnTo>
                <a:lnTo>
                  <a:pt x="613461" y="161153"/>
                </a:lnTo>
                <a:lnTo>
                  <a:pt x="613461" y="158389"/>
                </a:lnTo>
                <a:lnTo>
                  <a:pt x="613461" y="156596"/>
                </a:lnTo>
                <a:lnTo>
                  <a:pt x="614454" y="154728"/>
                </a:lnTo>
                <a:lnTo>
                  <a:pt x="614454" y="152711"/>
                </a:lnTo>
                <a:lnTo>
                  <a:pt x="614454" y="150918"/>
                </a:lnTo>
                <a:lnTo>
                  <a:pt x="614454" y="150021"/>
                </a:lnTo>
                <a:lnTo>
                  <a:pt x="614454" y="149125"/>
                </a:lnTo>
                <a:lnTo>
                  <a:pt x="616689" y="149125"/>
                </a:lnTo>
                <a:lnTo>
                  <a:pt x="616689" y="147108"/>
                </a:lnTo>
                <a:lnTo>
                  <a:pt x="616689" y="146211"/>
                </a:lnTo>
                <a:lnTo>
                  <a:pt x="616689" y="145240"/>
                </a:lnTo>
                <a:lnTo>
                  <a:pt x="616689" y="143447"/>
                </a:lnTo>
                <a:lnTo>
                  <a:pt x="617683" y="143447"/>
                </a:lnTo>
                <a:lnTo>
                  <a:pt x="617683" y="146211"/>
                </a:lnTo>
                <a:lnTo>
                  <a:pt x="617683" y="147108"/>
                </a:lnTo>
                <a:lnTo>
                  <a:pt x="617683" y="145240"/>
                </a:lnTo>
                <a:lnTo>
                  <a:pt x="617683" y="140533"/>
                </a:lnTo>
                <a:lnTo>
                  <a:pt x="617683" y="138740"/>
                </a:lnTo>
                <a:lnTo>
                  <a:pt x="617683" y="137769"/>
                </a:lnTo>
                <a:lnTo>
                  <a:pt x="618759" y="135079"/>
                </a:lnTo>
                <a:lnTo>
                  <a:pt x="618759" y="133062"/>
                </a:lnTo>
                <a:lnTo>
                  <a:pt x="618759" y="137769"/>
                </a:lnTo>
                <a:lnTo>
                  <a:pt x="618759" y="140533"/>
                </a:lnTo>
                <a:lnTo>
                  <a:pt x="618759" y="142550"/>
                </a:lnTo>
                <a:lnTo>
                  <a:pt x="620745" y="142550"/>
                </a:lnTo>
                <a:lnTo>
                  <a:pt x="620745" y="143447"/>
                </a:lnTo>
                <a:lnTo>
                  <a:pt x="620745" y="145240"/>
                </a:lnTo>
                <a:lnTo>
                  <a:pt x="621739" y="145240"/>
                </a:lnTo>
                <a:lnTo>
                  <a:pt x="621739" y="146211"/>
                </a:lnTo>
                <a:lnTo>
                  <a:pt x="621739" y="147108"/>
                </a:lnTo>
                <a:lnTo>
                  <a:pt x="621739" y="149125"/>
                </a:lnTo>
                <a:lnTo>
                  <a:pt x="622732" y="150021"/>
                </a:lnTo>
                <a:lnTo>
                  <a:pt x="622732" y="150918"/>
                </a:lnTo>
                <a:lnTo>
                  <a:pt x="622732" y="152711"/>
                </a:lnTo>
                <a:lnTo>
                  <a:pt x="622732" y="153682"/>
                </a:lnTo>
                <a:lnTo>
                  <a:pt x="622732" y="154728"/>
                </a:lnTo>
                <a:lnTo>
                  <a:pt x="624967" y="156596"/>
                </a:lnTo>
                <a:lnTo>
                  <a:pt x="624967" y="157493"/>
                </a:lnTo>
                <a:lnTo>
                  <a:pt x="624967" y="158389"/>
                </a:lnTo>
                <a:lnTo>
                  <a:pt x="624967" y="160182"/>
                </a:lnTo>
                <a:lnTo>
                  <a:pt x="624967" y="161153"/>
                </a:lnTo>
                <a:lnTo>
                  <a:pt x="624967" y="164067"/>
                </a:lnTo>
                <a:lnTo>
                  <a:pt x="624967" y="165860"/>
                </a:lnTo>
                <a:lnTo>
                  <a:pt x="624967" y="167653"/>
                </a:lnTo>
                <a:lnTo>
                  <a:pt x="626043" y="168774"/>
                </a:lnTo>
                <a:lnTo>
                  <a:pt x="626043" y="170642"/>
                </a:lnTo>
                <a:lnTo>
                  <a:pt x="626043" y="171538"/>
                </a:lnTo>
                <a:lnTo>
                  <a:pt x="626043" y="172435"/>
                </a:lnTo>
                <a:lnTo>
                  <a:pt x="626043" y="175349"/>
                </a:lnTo>
                <a:lnTo>
                  <a:pt x="626043" y="176245"/>
                </a:lnTo>
                <a:lnTo>
                  <a:pt x="626043" y="178113"/>
                </a:lnTo>
                <a:lnTo>
                  <a:pt x="628030" y="179010"/>
                </a:lnTo>
                <a:lnTo>
                  <a:pt x="628030" y="179906"/>
                </a:lnTo>
                <a:lnTo>
                  <a:pt x="628030" y="182820"/>
                </a:lnTo>
                <a:lnTo>
                  <a:pt x="628030" y="183717"/>
                </a:lnTo>
                <a:lnTo>
                  <a:pt x="628030" y="186481"/>
                </a:lnTo>
                <a:lnTo>
                  <a:pt x="628030" y="187377"/>
                </a:lnTo>
                <a:lnTo>
                  <a:pt x="628030" y="190291"/>
                </a:lnTo>
                <a:lnTo>
                  <a:pt x="629023" y="191188"/>
                </a:lnTo>
                <a:lnTo>
                  <a:pt x="629023" y="193056"/>
                </a:lnTo>
                <a:lnTo>
                  <a:pt x="629023" y="194998"/>
                </a:lnTo>
                <a:lnTo>
                  <a:pt x="629023" y="197762"/>
                </a:lnTo>
                <a:lnTo>
                  <a:pt x="629023" y="199555"/>
                </a:lnTo>
                <a:lnTo>
                  <a:pt x="629023" y="200527"/>
                </a:lnTo>
                <a:lnTo>
                  <a:pt x="630016" y="203441"/>
                </a:lnTo>
                <a:lnTo>
                  <a:pt x="630016" y="204337"/>
                </a:lnTo>
                <a:lnTo>
                  <a:pt x="630016" y="207027"/>
                </a:lnTo>
                <a:lnTo>
                  <a:pt x="630016" y="209044"/>
                </a:lnTo>
                <a:lnTo>
                  <a:pt x="630016" y="210912"/>
                </a:lnTo>
                <a:lnTo>
                  <a:pt x="630016" y="212705"/>
                </a:lnTo>
                <a:lnTo>
                  <a:pt x="630016" y="215619"/>
                </a:lnTo>
                <a:lnTo>
                  <a:pt x="631010" y="217486"/>
                </a:lnTo>
                <a:lnTo>
                  <a:pt x="631010" y="219279"/>
                </a:lnTo>
                <a:lnTo>
                  <a:pt x="631010" y="222193"/>
                </a:lnTo>
                <a:lnTo>
                  <a:pt x="631010" y="223090"/>
                </a:lnTo>
                <a:lnTo>
                  <a:pt x="631010" y="225854"/>
                </a:lnTo>
                <a:lnTo>
                  <a:pt x="631010" y="226751"/>
                </a:lnTo>
                <a:lnTo>
                  <a:pt x="631010" y="229664"/>
                </a:lnTo>
                <a:lnTo>
                  <a:pt x="633245" y="232429"/>
                </a:lnTo>
                <a:lnTo>
                  <a:pt x="633245" y="233325"/>
                </a:lnTo>
                <a:lnTo>
                  <a:pt x="633245" y="236239"/>
                </a:lnTo>
                <a:lnTo>
                  <a:pt x="633245" y="238032"/>
                </a:lnTo>
                <a:lnTo>
                  <a:pt x="633245" y="240797"/>
                </a:lnTo>
                <a:lnTo>
                  <a:pt x="633245" y="243710"/>
                </a:lnTo>
                <a:lnTo>
                  <a:pt x="633245" y="245503"/>
                </a:lnTo>
                <a:lnTo>
                  <a:pt x="634321" y="247371"/>
                </a:lnTo>
                <a:lnTo>
                  <a:pt x="634321" y="249314"/>
                </a:lnTo>
                <a:lnTo>
                  <a:pt x="634321" y="252078"/>
                </a:lnTo>
                <a:lnTo>
                  <a:pt x="634321" y="254842"/>
                </a:lnTo>
                <a:lnTo>
                  <a:pt x="634321" y="255888"/>
                </a:lnTo>
                <a:lnTo>
                  <a:pt x="634321" y="259549"/>
                </a:lnTo>
                <a:lnTo>
                  <a:pt x="634321" y="261342"/>
                </a:lnTo>
                <a:lnTo>
                  <a:pt x="636307" y="263360"/>
                </a:lnTo>
                <a:lnTo>
                  <a:pt x="636307" y="266124"/>
                </a:lnTo>
                <a:lnTo>
                  <a:pt x="636307" y="269038"/>
                </a:lnTo>
                <a:lnTo>
                  <a:pt x="636307" y="269934"/>
                </a:lnTo>
                <a:lnTo>
                  <a:pt x="636307" y="273595"/>
                </a:lnTo>
                <a:lnTo>
                  <a:pt x="636307" y="274492"/>
                </a:lnTo>
                <a:lnTo>
                  <a:pt x="636307" y="277406"/>
                </a:lnTo>
                <a:lnTo>
                  <a:pt x="636307" y="280170"/>
                </a:lnTo>
                <a:lnTo>
                  <a:pt x="636307" y="282187"/>
                </a:lnTo>
                <a:lnTo>
                  <a:pt x="637301" y="284877"/>
                </a:lnTo>
                <a:lnTo>
                  <a:pt x="637301" y="287641"/>
                </a:lnTo>
                <a:lnTo>
                  <a:pt x="637301" y="290555"/>
                </a:lnTo>
                <a:lnTo>
                  <a:pt x="637301" y="291451"/>
                </a:lnTo>
                <a:lnTo>
                  <a:pt x="637301" y="294216"/>
                </a:lnTo>
                <a:lnTo>
                  <a:pt x="637301" y="296158"/>
                </a:lnTo>
                <a:lnTo>
                  <a:pt x="637301" y="298923"/>
                </a:lnTo>
                <a:lnTo>
                  <a:pt x="638294" y="301687"/>
                </a:lnTo>
                <a:lnTo>
                  <a:pt x="638294" y="303629"/>
                </a:lnTo>
                <a:lnTo>
                  <a:pt x="638294" y="306394"/>
                </a:lnTo>
                <a:lnTo>
                  <a:pt x="638294" y="309308"/>
                </a:lnTo>
                <a:lnTo>
                  <a:pt x="638294" y="311101"/>
                </a:lnTo>
                <a:lnTo>
                  <a:pt x="638294" y="313865"/>
                </a:lnTo>
                <a:lnTo>
                  <a:pt x="638294" y="316779"/>
                </a:lnTo>
                <a:lnTo>
                  <a:pt x="640529" y="317675"/>
                </a:lnTo>
                <a:lnTo>
                  <a:pt x="640529" y="320440"/>
                </a:lnTo>
                <a:lnTo>
                  <a:pt x="640529" y="323353"/>
                </a:lnTo>
                <a:lnTo>
                  <a:pt x="640529" y="325147"/>
                </a:lnTo>
                <a:lnTo>
                  <a:pt x="640529" y="327911"/>
                </a:lnTo>
                <a:lnTo>
                  <a:pt x="640529" y="330825"/>
                </a:lnTo>
                <a:lnTo>
                  <a:pt x="640529" y="332618"/>
                </a:lnTo>
                <a:lnTo>
                  <a:pt x="641522" y="334486"/>
                </a:lnTo>
                <a:lnTo>
                  <a:pt x="641522" y="336503"/>
                </a:lnTo>
                <a:lnTo>
                  <a:pt x="641522" y="339192"/>
                </a:lnTo>
                <a:lnTo>
                  <a:pt x="641522" y="341957"/>
                </a:lnTo>
                <a:lnTo>
                  <a:pt x="641522" y="343974"/>
                </a:lnTo>
                <a:lnTo>
                  <a:pt x="641522" y="346664"/>
                </a:lnTo>
                <a:lnTo>
                  <a:pt x="641522" y="348531"/>
                </a:lnTo>
                <a:lnTo>
                  <a:pt x="642598" y="352342"/>
                </a:lnTo>
                <a:lnTo>
                  <a:pt x="642598" y="353238"/>
                </a:lnTo>
                <a:lnTo>
                  <a:pt x="642598" y="356152"/>
                </a:lnTo>
                <a:lnTo>
                  <a:pt x="642598" y="357945"/>
                </a:lnTo>
                <a:lnTo>
                  <a:pt x="642598" y="360709"/>
                </a:lnTo>
                <a:lnTo>
                  <a:pt x="642598" y="361606"/>
                </a:lnTo>
                <a:lnTo>
                  <a:pt x="642598" y="365416"/>
                </a:lnTo>
                <a:lnTo>
                  <a:pt x="644585" y="367284"/>
                </a:lnTo>
                <a:lnTo>
                  <a:pt x="644585" y="369301"/>
                </a:lnTo>
                <a:lnTo>
                  <a:pt x="644585" y="371991"/>
                </a:lnTo>
                <a:lnTo>
                  <a:pt x="644585" y="374755"/>
                </a:lnTo>
                <a:lnTo>
                  <a:pt x="644585" y="375876"/>
                </a:lnTo>
                <a:lnTo>
                  <a:pt x="644585" y="379462"/>
                </a:lnTo>
                <a:lnTo>
                  <a:pt x="644585" y="380433"/>
                </a:lnTo>
                <a:lnTo>
                  <a:pt x="645578" y="383347"/>
                </a:lnTo>
                <a:lnTo>
                  <a:pt x="645578" y="386037"/>
                </a:lnTo>
                <a:lnTo>
                  <a:pt x="645578" y="386933"/>
                </a:lnTo>
                <a:lnTo>
                  <a:pt x="645578" y="389847"/>
                </a:lnTo>
                <a:lnTo>
                  <a:pt x="645578" y="392612"/>
                </a:lnTo>
                <a:lnTo>
                  <a:pt x="645578" y="394405"/>
                </a:lnTo>
                <a:lnTo>
                  <a:pt x="645578" y="396422"/>
                </a:lnTo>
                <a:lnTo>
                  <a:pt x="646572" y="398290"/>
                </a:lnTo>
                <a:lnTo>
                  <a:pt x="646572" y="400979"/>
                </a:lnTo>
                <a:lnTo>
                  <a:pt x="646572" y="403893"/>
                </a:lnTo>
                <a:lnTo>
                  <a:pt x="646572" y="406657"/>
                </a:lnTo>
                <a:lnTo>
                  <a:pt x="646572" y="407554"/>
                </a:lnTo>
                <a:lnTo>
                  <a:pt x="646572" y="410468"/>
                </a:lnTo>
                <a:lnTo>
                  <a:pt x="646572" y="412261"/>
                </a:lnTo>
                <a:lnTo>
                  <a:pt x="646572" y="415025"/>
                </a:lnTo>
                <a:lnTo>
                  <a:pt x="646572" y="416146"/>
                </a:lnTo>
                <a:lnTo>
                  <a:pt x="648807" y="418835"/>
                </a:lnTo>
                <a:lnTo>
                  <a:pt x="648807" y="421600"/>
                </a:lnTo>
                <a:lnTo>
                  <a:pt x="648807" y="422721"/>
                </a:lnTo>
                <a:lnTo>
                  <a:pt x="648807" y="425410"/>
                </a:lnTo>
                <a:lnTo>
                  <a:pt x="648807" y="427278"/>
                </a:lnTo>
                <a:lnTo>
                  <a:pt x="648807" y="429220"/>
                </a:lnTo>
                <a:lnTo>
                  <a:pt x="648807" y="431985"/>
                </a:lnTo>
                <a:lnTo>
                  <a:pt x="649800" y="432881"/>
                </a:lnTo>
                <a:lnTo>
                  <a:pt x="649800" y="434749"/>
                </a:lnTo>
                <a:lnTo>
                  <a:pt x="649800" y="437663"/>
                </a:lnTo>
                <a:lnTo>
                  <a:pt x="649800" y="440353"/>
                </a:lnTo>
                <a:lnTo>
                  <a:pt x="649800" y="441249"/>
                </a:lnTo>
                <a:lnTo>
                  <a:pt x="649800" y="444163"/>
                </a:lnTo>
                <a:lnTo>
                  <a:pt x="649800" y="445134"/>
                </a:lnTo>
                <a:lnTo>
                  <a:pt x="650876" y="447824"/>
                </a:lnTo>
                <a:lnTo>
                  <a:pt x="650876" y="450738"/>
                </a:lnTo>
                <a:lnTo>
                  <a:pt x="650876" y="451634"/>
                </a:lnTo>
                <a:lnTo>
                  <a:pt x="650876" y="452605"/>
                </a:lnTo>
                <a:lnTo>
                  <a:pt x="650876" y="455295"/>
                </a:lnTo>
                <a:lnTo>
                  <a:pt x="650876" y="457312"/>
                </a:lnTo>
                <a:lnTo>
                  <a:pt x="650876" y="459105"/>
                </a:lnTo>
                <a:lnTo>
                  <a:pt x="652863" y="461870"/>
                </a:lnTo>
                <a:lnTo>
                  <a:pt x="652863" y="463887"/>
                </a:lnTo>
                <a:lnTo>
                  <a:pt x="652863" y="465680"/>
                </a:lnTo>
                <a:lnTo>
                  <a:pt x="652863" y="467548"/>
                </a:lnTo>
                <a:lnTo>
                  <a:pt x="652863" y="469565"/>
                </a:lnTo>
                <a:lnTo>
                  <a:pt x="652863" y="471358"/>
                </a:lnTo>
                <a:lnTo>
                  <a:pt x="652863" y="473151"/>
                </a:lnTo>
                <a:lnTo>
                  <a:pt x="653856" y="475019"/>
                </a:lnTo>
                <a:lnTo>
                  <a:pt x="653856" y="477036"/>
                </a:lnTo>
                <a:lnTo>
                  <a:pt x="653856" y="478829"/>
                </a:lnTo>
                <a:lnTo>
                  <a:pt x="653856" y="480622"/>
                </a:lnTo>
                <a:lnTo>
                  <a:pt x="653856" y="482490"/>
                </a:lnTo>
                <a:lnTo>
                  <a:pt x="653856" y="484507"/>
                </a:lnTo>
                <a:lnTo>
                  <a:pt x="653856" y="486301"/>
                </a:lnTo>
                <a:lnTo>
                  <a:pt x="656091" y="488094"/>
                </a:lnTo>
                <a:lnTo>
                  <a:pt x="656091" y="491007"/>
                </a:lnTo>
                <a:lnTo>
                  <a:pt x="656091" y="491979"/>
                </a:lnTo>
                <a:lnTo>
                  <a:pt x="656091" y="492875"/>
                </a:lnTo>
                <a:lnTo>
                  <a:pt x="656091" y="495565"/>
                </a:lnTo>
                <a:lnTo>
                  <a:pt x="656091" y="498479"/>
                </a:lnTo>
                <a:lnTo>
                  <a:pt x="657084" y="500346"/>
                </a:lnTo>
                <a:lnTo>
                  <a:pt x="657084" y="503260"/>
                </a:lnTo>
                <a:lnTo>
                  <a:pt x="657084" y="504157"/>
                </a:lnTo>
                <a:lnTo>
                  <a:pt x="657084" y="506921"/>
                </a:lnTo>
                <a:lnTo>
                  <a:pt x="657084" y="508714"/>
                </a:lnTo>
                <a:lnTo>
                  <a:pt x="657084" y="509835"/>
                </a:lnTo>
                <a:lnTo>
                  <a:pt x="657084" y="511628"/>
                </a:lnTo>
                <a:lnTo>
                  <a:pt x="658077" y="513421"/>
                </a:lnTo>
                <a:lnTo>
                  <a:pt x="658077" y="514392"/>
                </a:lnTo>
                <a:lnTo>
                  <a:pt x="658077" y="517306"/>
                </a:lnTo>
                <a:lnTo>
                  <a:pt x="658077" y="518203"/>
                </a:lnTo>
                <a:lnTo>
                  <a:pt x="658077" y="519996"/>
                </a:lnTo>
                <a:lnTo>
                  <a:pt x="658077" y="521863"/>
                </a:lnTo>
                <a:lnTo>
                  <a:pt x="658077" y="523881"/>
                </a:lnTo>
                <a:lnTo>
                  <a:pt x="659154" y="524777"/>
                </a:lnTo>
                <a:lnTo>
                  <a:pt x="659154" y="527467"/>
                </a:lnTo>
                <a:lnTo>
                  <a:pt x="659154" y="528438"/>
                </a:lnTo>
                <a:lnTo>
                  <a:pt x="659154" y="529335"/>
                </a:lnTo>
                <a:lnTo>
                  <a:pt x="659154" y="532248"/>
                </a:lnTo>
                <a:lnTo>
                  <a:pt x="659154" y="534042"/>
                </a:lnTo>
                <a:lnTo>
                  <a:pt x="659154" y="534938"/>
                </a:lnTo>
                <a:lnTo>
                  <a:pt x="659154" y="536955"/>
                </a:lnTo>
                <a:lnTo>
                  <a:pt x="659154" y="538823"/>
                </a:lnTo>
                <a:lnTo>
                  <a:pt x="661140" y="539720"/>
                </a:lnTo>
                <a:lnTo>
                  <a:pt x="661140" y="542409"/>
                </a:lnTo>
                <a:lnTo>
                  <a:pt x="661140" y="543530"/>
                </a:lnTo>
                <a:lnTo>
                  <a:pt x="661140" y="545323"/>
                </a:lnTo>
                <a:lnTo>
                  <a:pt x="661140" y="546294"/>
                </a:lnTo>
                <a:lnTo>
                  <a:pt x="661140" y="547191"/>
                </a:lnTo>
                <a:lnTo>
                  <a:pt x="661140" y="550105"/>
                </a:lnTo>
                <a:lnTo>
                  <a:pt x="662133" y="551001"/>
                </a:lnTo>
                <a:lnTo>
                  <a:pt x="662133" y="552794"/>
                </a:lnTo>
                <a:lnTo>
                  <a:pt x="662133" y="553766"/>
                </a:lnTo>
                <a:lnTo>
                  <a:pt x="662133" y="556679"/>
                </a:lnTo>
                <a:lnTo>
                  <a:pt x="662133" y="557576"/>
                </a:lnTo>
                <a:lnTo>
                  <a:pt x="662133" y="558472"/>
                </a:lnTo>
                <a:lnTo>
                  <a:pt x="662133" y="560265"/>
                </a:lnTo>
                <a:lnTo>
                  <a:pt x="663375" y="561237"/>
                </a:lnTo>
                <a:lnTo>
                  <a:pt x="663375" y="562133"/>
                </a:lnTo>
                <a:lnTo>
                  <a:pt x="663375" y="565047"/>
                </a:lnTo>
                <a:lnTo>
                  <a:pt x="663375" y="565944"/>
                </a:lnTo>
                <a:lnTo>
                  <a:pt x="663375" y="567737"/>
                </a:lnTo>
                <a:lnTo>
                  <a:pt x="663375" y="568708"/>
                </a:lnTo>
                <a:lnTo>
                  <a:pt x="663375" y="571622"/>
                </a:lnTo>
                <a:lnTo>
                  <a:pt x="665362" y="572518"/>
                </a:lnTo>
                <a:lnTo>
                  <a:pt x="665362" y="573415"/>
                </a:lnTo>
                <a:lnTo>
                  <a:pt x="665362" y="575283"/>
                </a:lnTo>
                <a:lnTo>
                  <a:pt x="665362" y="576179"/>
                </a:lnTo>
                <a:lnTo>
                  <a:pt x="665362" y="579093"/>
                </a:lnTo>
                <a:lnTo>
                  <a:pt x="665362" y="579989"/>
                </a:lnTo>
                <a:lnTo>
                  <a:pt x="666355" y="582754"/>
                </a:lnTo>
                <a:lnTo>
                  <a:pt x="666355" y="583800"/>
                </a:lnTo>
                <a:lnTo>
                  <a:pt x="666355" y="585668"/>
                </a:lnTo>
                <a:lnTo>
                  <a:pt x="666355" y="586564"/>
                </a:lnTo>
                <a:lnTo>
                  <a:pt x="666355" y="587461"/>
                </a:lnTo>
                <a:lnTo>
                  <a:pt x="666355" y="589254"/>
                </a:lnTo>
                <a:lnTo>
                  <a:pt x="666355" y="590374"/>
                </a:lnTo>
                <a:lnTo>
                  <a:pt x="668424" y="591271"/>
                </a:lnTo>
                <a:lnTo>
                  <a:pt x="668424" y="593139"/>
                </a:lnTo>
                <a:lnTo>
                  <a:pt x="668424" y="594035"/>
                </a:lnTo>
                <a:lnTo>
                  <a:pt x="668424" y="594932"/>
                </a:lnTo>
                <a:lnTo>
                  <a:pt x="668424" y="596949"/>
                </a:lnTo>
                <a:lnTo>
                  <a:pt x="668424" y="597846"/>
                </a:lnTo>
                <a:lnTo>
                  <a:pt x="669418" y="598742"/>
                </a:lnTo>
                <a:lnTo>
                  <a:pt x="669418" y="600610"/>
                </a:lnTo>
                <a:lnTo>
                  <a:pt x="669418" y="601507"/>
                </a:lnTo>
                <a:lnTo>
                  <a:pt x="669418" y="602403"/>
                </a:lnTo>
                <a:lnTo>
                  <a:pt x="669418" y="604420"/>
                </a:lnTo>
                <a:lnTo>
                  <a:pt x="669418" y="607110"/>
                </a:lnTo>
                <a:lnTo>
                  <a:pt x="669418" y="608081"/>
                </a:lnTo>
                <a:lnTo>
                  <a:pt x="670411" y="608081"/>
                </a:lnTo>
                <a:lnTo>
                  <a:pt x="670411" y="610024"/>
                </a:lnTo>
                <a:lnTo>
                  <a:pt x="670411" y="611892"/>
                </a:lnTo>
                <a:lnTo>
                  <a:pt x="670411" y="612788"/>
                </a:lnTo>
                <a:lnTo>
                  <a:pt x="670411" y="614581"/>
                </a:lnTo>
                <a:lnTo>
                  <a:pt x="670411" y="615552"/>
                </a:lnTo>
                <a:lnTo>
                  <a:pt x="670411" y="616449"/>
                </a:lnTo>
                <a:lnTo>
                  <a:pt x="670411" y="618466"/>
                </a:lnTo>
                <a:lnTo>
                  <a:pt x="670411" y="619363"/>
                </a:lnTo>
                <a:lnTo>
                  <a:pt x="671653" y="620259"/>
                </a:lnTo>
                <a:lnTo>
                  <a:pt x="671653" y="622052"/>
                </a:lnTo>
                <a:lnTo>
                  <a:pt x="671653" y="623024"/>
                </a:lnTo>
                <a:lnTo>
                  <a:pt x="671653" y="624070"/>
                </a:lnTo>
                <a:lnTo>
                  <a:pt x="671653" y="625937"/>
                </a:lnTo>
                <a:lnTo>
                  <a:pt x="671653" y="626834"/>
                </a:lnTo>
                <a:lnTo>
                  <a:pt x="671653" y="627731"/>
                </a:lnTo>
                <a:lnTo>
                  <a:pt x="673639" y="629598"/>
                </a:lnTo>
                <a:lnTo>
                  <a:pt x="673639" y="632512"/>
                </a:lnTo>
                <a:lnTo>
                  <a:pt x="673639" y="633409"/>
                </a:lnTo>
                <a:lnTo>
                  <a:pt x="673639" y="634305"/>
                </a:lnTo>
                <a:lnTo>
                  <a:pt x="674633" y="635202"/>
                </a:lnTo>
                <a:lnTo>
                  <a:pt x="674633" y="637219"/>
                </a:lnTo>
                <a:lnTo>
                  <a:pt x="674633" y="638115"/>
                </a:lnTo>
                <a:lnTo>
                  <a:pt x="674633" y="639983"/>
                </a:lnTo>
                <a:lnTo>
                  <a:pt x="674633" y="640880"/>
                </a:lnTo>
                <a:lnTo>
                  <a:pt x="674633" y="641776"/>
                </a:lnTo>
                <a:lnTo>
                  <a:pt x="675709" y="643794"/>
                </a:lnTo>
                <a:lnTo>
                  <a:pt x="675709" y="644690"/>
                </a:lnTo>
                <a:lnTo>
                  <a:pt x="675709" y="645587"/>
                </a:lnTo>
                <a:lnTo>
                  <a:pt x="675709" y="647454"/>
                </a:lnTo>
                <a:lnTo>
                  <a:pt x="675709" y="648351"/>
                </a:lnTo>
                <a:lnTo>
                  <a:pt x="675709" y="649248"/>
                </a:lnTo>
                <a:lnTo>
                  <a:pt x="677695" y="651265"/>
                </a:lnTo>
                <a:lnTo>
                  <a:pt x="677695" y="652161"/>
                </a:lnTo>
                <a:lnTo>
                  <a:pt x="677695" y="653058"/>
                </a:lnTo>
                <a:lnTo>
                  <a:pt x="677695" y="654926"/>
                </a:lnTo>
                <a:lnTo>
                  <a:pt x="677695" y="655822"/>
                </a:lnTo>
                <a:lnTo>
                  <a:pt x="677695" y="656868"/>
                </a:lnTo>
                <a:lnTo>
                  <a:pt x="678689" y="658736"/>
                </a:lnTo>
                <a:lnTo>
                  <a:pt x="678689" y="659633"/>
                </a:lnTo>
                <a:lnTo>
                  <a:pt x="678689" y="660529"/>
                </a:lnTo>
                <a:lnTo>
                  <a:pt x="678689" y="662397"/>
                </a:lnTo>
                <a:lnTo>
                  <a:pt x="678689" y="663293"/>
                </a:lnTo>
                <a:lnTo>
                  <a:pt x="679930" y="664339"/>
                </a:lnTo>
                <a:lnTo>
                  <a:pt x="679930" y="666207"/>
                </a:lnTo>
                <a:lnTo>
                  <a:pt x="679930" y="667104"/>
                </a:lnTo>
                <a:lnTo>
                  <a:pt x="679930" y="668897"/>
                </a:lnTo>
                <a:lnTo>
                  <a:pt x="679930" y="669868"/>
                </a:lnTo>
                <a:lnTo>
                  <a:pt x="681917" y="670914"/>
                </a:lnTo>
                <a:lnTo>
                  <a:pt x="681917" y="671885"/>
                </a:lnTo>
                <a:lnTo>
                  <a:pt x="681917" y="673678"/>
                </a:lnTo>
                <a:lnTo>
                  <a:pt x="681917" y="674575"/>
                </a:lnTo>
                <a:lnTo>
                  <a:pt x="681917" y="676368"/>
                </a:lnTo>
                <a:lnTo>
                  <a:pt x="681917" y="677489"/>
                </a:lnTo>
                <a:lnTo>
                  <a:pt x="682910" y="678385"/>
                </a:lnTo>
                <a:lnTo>
                  <a:pt x="682910" y="680253"/>
                </a:lnTo>
                <a:lnTo>
                  <a:pt x="682910" y="681150"/>
                </a:lnTo>
                <a:lnTo>
                  <a:pt x="682910" y="682046"/>
                </a:lnTo>
                <a:lnTo>
                  <a:pt x="682910" y="684063"/>
                </a:lnTo>
                <a:lnTo>
                  <a:pt x="683986" y="684960"/>
                </a:lnTo>
                <a:lnTo>
                  <a:pt x="683986" y="685857"/>
                </a:lnTo>
                <a:lnTo>
                  <a:pt x="683986" y="687724"/>
                </a:lnTo>
                <a:lnTo>
                  <a:pt x="683986" y="688621"/>
                </a:lnTo>
                <a:lnTo>
                  <a:pt x="685973" y="688621"/>
                </a:lnTo>
                <a:lnTo>
                  <a:pt x="685973" y="689517"/>
                </a:lnTo>
                <a:lnTo>
                  <a:pt x="685973" y="691535"/>
                </a:lnTo>
                <a:lnTo>
                  <a:pt x="685973" y="692431"/>
                </a:lnTo>
                <a:lnTo>
                  <a:pt x="685973" y="694299"/>
                </a:lnTo>
                <a:lnTo>
                  <a:pt x="685973" y="695196"/>
                </a:lnTo>
                <a:lnTo>
                  <a:pt x="687215" y="695196"/>
                </a:lnTo>
                <a:lnTo>
                  <a:pt x="687215" y="696092"/>
                </a:lnTo>
                <a:lnTo>
                  <a:pt x="687215" y="698109"/>
                </a:lnTo>
                <a:lnTo>
                  <a:pt x="687215" y="699006"/>
                </a:lnTo>
                <a:lnTo>
                  <a:pt x="688208" y="699902"/>
                </a:lnTo>
                <a:lnTo>
                  <a:pt x="688208" y="701770"/>
                </a:lnTo>
                <a:lnTo>
                  <a:pt x="688208" y="702667"/>
                </a:lnTo>
                <a:lnTo>
                  <a:pt x="688208" y="703563"/>
                </a:lnTo>
                <a:lnTo>
                  <a:pt x="688208" y="705581"/>
                </a:lnTo>
                <a:lnTo>
                  <a:pt x="690195" y="705581"/>
                </a:lnTo>
                <a:lnTo>
                  <a:pt x="690195" y="706477"/>
                </a:lnTo>
                <a:lnTo>
                  <a:pt x="690195" y="707374"/>
                </a:lnTo>
                <a:lnTo>
                  <a:pt x="690195" y="709241"/>
                </a:lnTo>
                <a:lnTo>
                  <a:pt x="690195" y="710138"/>
                </a:lnTo>
                <a:lnTo>
                  <a:pt x="691188" y="710138"/>
                </a:lnTo>
                <a:lnTo>
                  <a:pt x="691188" y="712155"/>
                </a:lnTo>
                <a:lnTo>
                  <a:pt x="691188" y="713052"/>
                </a:lnTo>
                <a:lnTo>
                  <a:pt x="691188" y="713948"/>
                </a:lnTo>
                <a:lnTo>
                  <a:pt x="693257" y="714845"/>
                </a:lnTo>
                <a:lnTo>
                  <a:pt x="693257" y="716713"/>
                </a:lnTo>
                <a:lnTo>
                  <a:pt x="693257" y="717759"/>
                </a:lnTo>
                <a:lnTo>
                  <a:pt x="693257" y="718655"/>
                </a:lnTo>
                <a:lnTo>
                  <a:pt x="693257" y="720523"/>
                </a:lnTo>
                <a:lnTo>
                  <a:pt x="694251" y="720523"/>
                </a:lnTo>
                <a:lnTo>
                  <a:pt x="694251" y="721419"/>
                </a:lnTo>
                <a:lnTo>
                  <a:pt x="694251" y="723213"/>
                </a:lnTo>
                <a:lnTo>
                  <a:pt x="694251" y="724333"/>
                </a:lnTo>
                <a:lnTo>
                  <a:pt x="695492" y="725230"/>
                </a:lnTo>
                <a:lnTo>
                  <a:pt x="695492" y="726201"/>
                </a:lnTo>
                <a:lnTo>
                  <a:pt x="695492" y="727994"/>
                </a:lnTo>
                <a:lnTo>
                  <a:pt x="695492" y="728891"/>
                </a:lnTo>
                <a:lnTo>
                  <a:pt x="696486" y="728891"/>
                </a:lnTo>
                <a:lnTo>
                  <a:pt x="696486" y="730908"/>
                </a:lnTo>
                <a:lnTo>
                  <a:pt x="696486" y="731804"/>
                </a:lnTo>
                <a:lnTo>
                  <a:pt x="696486" y="732701"/>
                </a:lnTo>
                <a:lnTo>
                  <a:pt x="698472" y="732701"/>
                </a:lnTo>
                <a:lnTo>
                  <a:pt x="698472" y="734569"/>
                </a:lnTo>
                <a:lnTo>
                  <a:pt x="698472" y="735465"/>
                </a:lnTo>
                <a:lnTo>
                  <a:pt x="698472" y="736362"/>
                </a:lnTo>
                <a:lnTo>
                  <a:pt x="699548" y="736362"/>
                </a:lnTo>
                <a:lnTo>
                  <a:pt x="699548" y="738379"/>
                </a:lnTo>
                <a:lnTo>
                  <a:pt x="699548" y="739276"/>
                </a:lnTo>
                <a:lnTo>
                  <a:pt x="699548" y="740172"/>
                </a:lnTo>
                <a:lnTo>
                  <a:pt x="701535" y="740172"/>
                </a:lnTo>
                <a:lnTo>
                  <a:pt x="701535" y="742040"/>
                </a:lnTo>
                <a:lnTo>
                  <a:pt x="701535" y="742937"/>
                </a:lnTo>
                <a:lnTo>
                  <a:pt x="702777" y="744057"/>
                </a:lnTo>
                <a:lnTo>
                  <a:pt x="702777" y="745850"/>
                </a:lnTo>
                <a:lnTo>
                  <a:pt x="702777" y="746747"/>
                </a:lnTo>
                <a:lnTo>
                  <a:pt x="703770" y="746747"/>
                </a:lnTo>
                <a:lnTo>
                  <a:pt x="703770" y="748615"/>
                </a:lnTo>
                <a:lnTo>
                  <a:pt x="703770" y="749511"/>
                </a:lnTo>
                <a:lnTo>
                  <a:pt x="703770" y="750408"/>
                </a:lnTo>
                <a:lnTo>
                  <a:pt x="705756" y="750408"/>
                </a:lnTo>
                <a:lnTo>
                  <a:pt x="705756" y="751528"/>
                </a:lnTo>
                <a:lnTo>
                  <a:pt x="705756" y="753322"/>
                </a:lnTo>
                <a:lnTo>
                  <a:pt x="706750" y="754218"/>
                </a:lnTo>
                <a:lnTo>
                  <a:pt x="706750" y="756086"/>
                </a:lnTo>
                <a:lnTo>
                  <a:pt x="706750" y="756982"/>
                </a:lnTo>
                <a:lnTo>
                  <a:pt x="707826" y="756982"/>
                </a:lnTo>
                <a:lnTo>
                  <a:pt x="707826" y="758028"/>
                </a:lnTo>
                <a:lnTo>
                  <a:pt x="707826" y="759896"/>
                </a:lnTo>
                <a:lnTo>
                  <a:pt x="709813" y="759896"/>
                </a:lnTo>
                <a:lnTo>
                  <a:pt x="709813" y="760793"/>
                </a:lnTo>
                <a:lnTo>
                  <a:pt x="709813" y="761689"/>
                </a:lnTo>
                <a:lnTo>
                  <a:pt x="711054" y="761689"/>
                </a:lnTo>
                <a:lnTo>
                  <a:pt x="711054" y="763557"/>
                </a:lnTo>
                <a:lnTo>
                  <a:pt x="711054" y="764603"/>
                </a:lnTo>
                <a:lnTo>
                  <a:pt x="713041" y="764603"/>
                </a:lnTo>
                <a:lnTo>
                  <a:pt x="713041" y="765500"/>
                </a:lnTo>
                <a:lnTo>
                  <a:pt x="713041" y="767367"/>
                </a:lnTo>
                <a:lnTo>
                  <a:pt x="714034" y="767367"/>
                </a:lnTo>
                <a:lnTo>
                  <a:pt x="714034" y="768264"/>
                </a:lnTo>
                <a:lnTo>
                  <a:pt x="715027" y="768264"/>
                </a:lnTo>
                <a:lnTo>
                  <a:pt x="715027" y="769160"/>
                </a:lnTo>
                <a:lnTo>
                  <a:pt x="715027" y="771178"/>
                </a:lnTo>
                <a:lnTo>
                  <a:pt x="716103" y="771178"/>
                </a:lnTo>
                <a:lnTo>
                  <a:pt x="716103" y="772074"/>
                </a:lnTo>
                <a:lnTo>
                  <a:pt x="716103" y="772971"/>
                </a:lnTo>
                <a:lnTo>
                  <a:pt x="716103" y="774839"/>
                </a:lnTo>
                <a:lnTo>
                  <a:pt x="718090" y="774839"/>
                </a:lnTo>
                <a:lnTo>
                  <a:pt x="718090" y="775735"/>
                </a:lnTo>
                <a:lnTo>
                  <a:pt x="719332" y="775735"/>
                </a:lnTo>
                <a:lnTo>
                  <a:pt x="719332" y="776632"/>
                </a:lnTo>
                <a:lnTo>
                  <a:pt x="719332" y="778649"/>
                </a:lnTo>
                <a:lnTo>
                  <a:pt x="721318" y="778649"/>
                </a:lnTo>
                <a:lnTo>
                  <a:pt x="721318" y="779545"/>
                </a:lnTo>
                <a:lnTo>
                  <a:pt x="722312" y="779545"/>
                </a:lnTo>
                <a:lnTo>
                  <a:pt x="722312" y="780517"/>
                </a:lnTo>
                <a:lnTo>
                  <a:pt x="722312" y="782310"/>
                </a:lnTo>
                <a:lnTo>
                  <a:pt x="723305" y="782310"/>
                </a:lnTo>
                <a:lnTo>
                  <a:pt x="723305" y="783206"/>
                </a:lnTo>
                <a:lnTo>
                  <a:pt x="725374" y="783206"/>
                </a:lnTo>
                <a:lnTo>
                  <a:pt x="725374" y="785224"/>
                </a:lnTo>
                <a:lnTo>
                  <a:pt x="725374" y="786120"/>
                </a:lnTo>
                <a:lnTo>
                  <a:pt x="726533" y="786120"/>
                </a:lnTo>
                <a:lnTo>
                  <a:pt x="726533" y="787017"/>
                </a:lnTo>
                <a:lnTo>
                  <a:pt x="727609" y="787017"/>
                </a:lnTo>
                <a:lnTo>
                  <a:pt x="727609" y="787988"/>
                </a:lnTo>
                <a:lnTo>
                  <a:pt x="727609" y="789781"/>
                </a:lnTo>
                <a:lnTo>
                  <a:pt x="729596" y="789781"/>
                </a:lnTo>
                <a:lnTo>
                  <a:pt x="729596" y="790902"/>
                </a:lnTo>
                <a:lnTo>
                  <a:pt x="730589" y="790902"/>
                </a:lnTo>
                <a:lnTo>
                  <a:pt x="730589" y="792695"/>
                </a:lnTo>
                <a:lnTo>
                  <a:pt x="731583" y="793591"/>
                </a:lnTo>
                <a:lnTo>
                  <a:pt x="731583" y="794488"/>
                </a:lnTo>
                <a:lnTo>
                  <a:pt x="733652" y="794488"/>
                </a:lnTo>
                <a:lnTo>
                  <a:pt x="733652" y="796356"/>
                </a:lnTo>
                <a:lnTo>
                  <a:pt x="734811" y="796356"/>
                </a:lnTo>
                <a:lnTo>
                  <a:pt x="734811" y="797252"/>
                </a:lnTo>
                <a:lnTo>
                  <a:pt x="735887" y="797252"/>
                </a:lnTo>
                <a:lnTo>
                  <a:pt x="735887" y="798373"/>
                </a:lnTo>
                <a:lnTo>
                  <a:pt x="737874" y="798373"/>
                </a:lnTo>
                <a:lnTo>
                  <a:pt x="737874" y="800166"/>
                </a:lnTo>
                <a:lnTo>
                  <a:pt x="738867" y="800166"/>
                </a:lnTo>
                <a:lnTo>
                  <a:pt x="738867" y="801063"/>
                </a:lnTo>
                <a:lnTo>
                  <a:pt x="740936" y="801959"/>
                </a:lnTo>
                <a:lnTo>
                  <a:pt x="742095" y="803827"/>
                </a:lnTo>
                <a:lnTo>
                  <a:pt x="743088" y="804873"/>
                </a:lnTo>
                <a:lnTo>
                  <a:pt x="744165" y="804873"/>
                </a:lnTo>
                <a:lnTo>
                  <a:pt x="744165" y="805844"/>
                </a:lnTo>
                <a:lnTo>
                  <a:pt x="746151" y="805844"/>
                </a:lnTo>
                <a:lnTo>
                  <a:pt x="746151" y="807637"/>
                </a:lnTo>
                <a:lnTo>
                  <a:pt x="747145" y="807637"/>
                </a:lnTo>
                <a:lnTo>
                  <a:pt x="747145" y="808534"/>
                </a:lnTo>
                <a:lnTo>
                  <a:pt x="749214" y="808534"/>
                </a:lnTo>
                <a:lnTo>
                  <a:pt x="749214" y="810402"/>
                </a:lnTo>
                <a:lnTo>
                  <a:pt x="750373" y="810402"/>
                </a:lnTo>
                <a:lnTo>
                  <a:pt x="750373" y="811448"/>
                </a:lnTo>
                <a:lnTo>
                  <a:pt x="751366" y="811448"/>
                </a:lnTo>
                <a:lnTo>
                  <a:pt x="753435" y="812344"/>
                </a:lnTo>
                <a:lnTo>
                  <a:pt x="754429" y="812344"/>
                </a:lnTo>
                <a:lnTo>
                  <a:pt x="754429" y="813315"/>
                </a:lnTo>
                <a:lnTo>
                  <a:pt x="755422" y="813315"/>
                </a:lnTo>
                <a:lnTo>
                  <a:pt x="755422" y="815108"/>
                </a:lnTo>
                <a:lnTo>
                  <a:pt x="757492" y="815108"/>
                </a:lnTo>
                <a:lnTo>
                  <a:pt x="757492" y="816005"/>
                </a:lnTo>
                <a:lnTo>
                  <a:pt x="758650" y="816005"/>
                </a:lnTo>
                <a:lnTo>
                  <a:pt x="759644" y="818022"/>
                </a:lnTo>
                <a:lnTo>
                  <a:pt x="761713" y="818022"/>
                </a:lnTo>
                <a:lnTo>
                  <a:pt x="761713" y="818919"/>
                </a:lnTo>
                <a:lnTo>
                  <a:pt x="762706" y="818919"/>
                </a:lnTo>
                <a:lnTo>
                  <a:pt x="762706" y="819815"/>
                </a:lnTo>
                <a:lnTo>
                  <a:pt x="763700" y="819815"/>
                </a:lnTo>
                <a:lnTo>
                  <a:pt x="763700" y="821683"/>
                </a:lnTo>
                <a:lnTo>
                  <a:pt x="765935" y="821683"/>
                </a:lnTo>
                <a:lnTo>
                  <a:pt x="766928" y="821683"/>
                </a:lnTo>
                <a:lnTo>
                  <a:pt x="766928" y="822580"/>
                </a:lnTo>
                <a:lnTo>
                  <a:pt x="768997" y="822580"/>
                </a:lnTo>
                <a:lnTo>
                  <a:pt x="769991" y="823476"/>
                </a:lnTo>
                <a:lnTo>
                  <a:pt x="770984" y="823476"/>
                </a:lnTo>
                <a:lnTo>
                  <a:pt x="770984" y="825493"/>
                </a:lnTo>
                <a:lnTo>
                  <a:pt x="771977" y="825493"/>
                </a:lnTo>
                <a:lnTo>
                  <a:pt x="771977" y="826390"/>
                </a:lnTo>
                <a:lnTo>
                  <a:pt x="774212" y="826390"/>
                </a:lnTo>
                <a:lnTo>
                  <a:pt x="775206" y="827287"/>
                </a:lnTo>
                <a:lnTo>
                  <a:pt x="777275" y="827287"/>
                </a:lnTo>
                <a:lnTo>
                  <a:pt x="777275" y="829154"/>
                </a:lnTo>
                <a:lnTo>
                  <a:pt x="778268" y="829154"/>
                </a:lnTo>
                <a:lnTo>
                  <a:pt x="779262" y="830051"/>
                </a:lnTo>
                <a:lnTo>
                  <a:pt x="781497" y="830051"/>
                </a:lnTo>
                <a:lnTo>
                  <a:pt x="781497" y="831172"/>
                </a:lnTo>
                <a:lnTo>
                  <a:pt x="782490" y="831172"/>
                </a:lnTo>
                <a:lnTo>
                  <a:pt x="783483" y="831172"/>
                </a:lnTo>
                <a:lnTo>
                  <a:pt x="783483" y="832965"/>
                </a:lnTo>
                <a:lnTo>
                  <a:pt x="785553" y="832965"/>
                </a:lnTo>
                <a:lnTo>
                  <a:pt x="786546" y="833861"/>
                </a:lnTo>
                <a:lnTo>
                  <a:pt x="787539" y="833861"/>
                </a:lnTo>
                <a:lnTo>
                  <a:pt x="787539" y="834832"/>
                </a:lnTo>
                <a:lnTo>
                  <a:pt x="789774" y="834832"/>
                </a:lnTo>
                <a:lnTo>
                  <a:pt x="790767" y="834832"/>
                </a:lnTo>
                <a:lnTo>
                  <a:pt x="790767" y="836626"/>
                </a:lnTo>
                <a:lnTo>
                  <a:pt x="791761" y="836626"/>
                </a:lnTo>
                <a:lnTo>
                  <a:pt x="793830" y="836626"/>
                </a:lnTo>
                <a:lnTo>
                  <a:pt x="793830" y="837746"/>
                </a:lnTo>
                <a:lnTo>
                  <a:pt x="794824" y="837746"/>
                </a:lnTo>
                <a:lnTo>
                  <a:pt x="796810" y="837746"/>
                </a:lnTo>
                <a:lnTo>
                  <a:pt x="798052" y="837746"/>
                </a:lnTo>
                <a:lnTo>
                  <a:pt x="798052" y="838643"/>
                </a:lnTo>
                <a:lnTo>
                  <a:pt x="804094" y="838643"/>
                </a:lnTo>
                <a:lnTo>
                  <a:pt x="804094" y="837746"/>
                </a:lnTo>
                <a:lnTo>
                  <a:pt x="806329" y="837746"/>
                </a:lnTo>
                <a:lnTo>
                  <a:pt x="807323" y="837746"/>
                </a:lnTo>
                <a:lnTo>
                  <a:pt x="807323" y="836626"/>
                </a:lnTo>
                <a:lnTo>
                  <a:pt x="809392" y="836626"/>
                </a:lnTo>
                <a:lnTo>
                  <a:pt x="809392" y="834832"/>
                </a:lnTo>
                <a:lnTo>
                  <a:pt x="810385" y="834832"/>
                </a:lnTo>
                <a:lnTo>
                  <a:pt x="810385" y="833861"/>
                </a:lnTo>
                <a:lnTo>
                  <a:pt x="811379" y="833861"/>
                </a:lnTo>
                <a:lnTo>
                  <a:pt x="812372" y="833861"/>
                </a:lnTo>
                <a:lnTo>
                  <a:pt x="814607" y="833861"/>
                </a:lnTo>
                <a:lnTo>
                  <a:pt x="815600" y="833861"/>
                </a:lnTo>
                <a:lnTo>
                  <a:pt x="817670" y="833861"/>
                </a:lnTo>
                <a:lnTo>
                  <a:pt x="818663" y="833861"/>
                </a:lnTo>
                <a:lnTo>
                  <a:pt x="818663" y="834832"/>
                </a:lnTo>
                <a:lnTo>
                  <a:pt x="819656" y="834832"/>
                </a:lnTo>
                <a:lnTo>
                  <a:pt x="819656" y="836626"/>
                </a:lnTo>
                <a:lnTo>
                  <a:pt x="821891" y="836626"/>
                </a:lnTo>
                <a:lnTo>
                  <a:pt x="821891" y="837746"/>
                </a:lnTo>
                <a:lnTo>
                  <a:pt x="822885" y="837746"/>
                </a:lnTo>
                <a:lnTo>
                  <a:pt x="822885" y="838643"/>
                </a:lnTo>
                <a:lnTo>
                  <a:pt x="823878" y="838643"/>
                </a:lnTo>
                <a:lnTo>
                  <a:pt x="823878" y="840436"/>
                </a:lnTo>
                <a:lnTo>
                  <a:pt x="823878" y="841332"/>
                </a:lnTo>
                <a:lnTo>
                  <a:pt x="825947" y="841332"/>
                </a:lnTo>
                <a:lnTo>
                  <a:pt x="825947" y="842304"/>
                </a:lnTo>
                <a:lnTo>
                  <a:pt x="825947" y="844097"/>
                </a:lnTo>
                <a:lnTo>
                  <a:pt x="826941" y="844097"/>
                </a:lnTo>
                <a:lnTo>
                  <a:pt x="826941" y="845217"/>
                </a:lnTo>
                <a:lnTo>
                  <a:pt x="827934" y="845217"/>
                </a:lnTo>
                <a:lnTo>
                  <a:pt x="827934" y="847010"/>
                </a:lnTo>
                <a:lnTo>
                  <a:pt x="827934" y="847907"/>
                </a:lnTo>
                <a:lnTo>
                  <a:pt x="830169" y="847907"/>
                </a:lnTo>
                <a:lnTo>
                  <a:pt x="830169" y="848804"/>
                </a:lnTo>
                <a:lnTo>
                  <a:pt x="831162" y="849775"/>
                </a:lnTo>
                <a:lnTo>
                  <a:pt x="831162" y="851717"/>
                </a:lnTo>
                <a:lnTo>
                  <a:pt x="832156" y="852689"/>
                </a:lnTo>
                <a:lnTo>
                  <a:pt x="832156" y="854482"/>
                </a:lnTo>
                <a:lnTo>
                  <a:pt x="834225" y="854482"/>
                </a:lnTo>
                <a:lnTo>
                  <a:pt x="834225" y="855378"/>
                </a:lnTo>
                <a:lnTo>
                  <a:pt x="835218" y="855378"/>
                </a:lnTo>
                <a:lnTo>
                  <a:pt x="835218" y="856275"/>
                </a:lnTo>
                <a:lnTo>
                  <a:pt x="837453" y="856275"/>
                </a:lnTo>
                <a:lnTo>
                  <a:pt x="837453" y="858292"/>
                </a:lnTo>
                <a:lnTo>
                  <a:pt x="838447" y="858292"/>
                </a:lnTo>
                <a:lnTo>
                  <a:pt x="838447" y="859189"/>
                </a:lnTo>
                <a:lnTo>
                  <a:pt x="839440" y="859189"/>
                </a:lnTo>
                <a:lnTo>
                  <a:pt x="839440" y="860160"/>
                </a:lnTo>
                <a:lnTo>
                  <a:pt x="840433" y="860160"/>
                </a:lnTo>
                <a:lnTo>
                  <a:pt x="840433" y="861953"/>
                </a:lnTo>
                <a:lnTo>
                  <a:pt x="842503" y="861953"/>
                </a:lnTo>
                <a:lnTo>
                  <a:pt x="842503" y="862849"/>
                </a:lnTo>
                <a:lnTo>
                  <a:pt x="843496" y="862849"/>
                </a:lnTo>
                <a:lnTo>
                  <a:pt x="843496" y="863746"/>
                </a:lnTo>
                <a:lnTo>
                  <a:pt x="845731" y="863746"/>
                </a:lnTo>
                <a:lnTo>
                  <a:pt x="845731" y="865763"/>
                </a:lnTo>
                <a:lnTo>
                  <a:pt x="846724" y="865763"/>
                </a:lnTo>
                <a:lnTo>
                  <a:pt x="846724" y="866660"/>
                </a:lnTo>
                <a:lnTo>
                  <a:pt x="847717" y="866660"/>
                </a:lnTo>
                <a:lnTo>
                  <a:pt x="849787" y="866660"/>
                </a:lnTo>
                <a:lnTo>
                  <a:pt x="849787" y="867631"/>
                </a:lnTo>
                <a:lnTo>
                  <a:pt x="850780" y="867631"/>
                </a:lnTo>
                <a:lnTo>
                  <a:pt x="851773" y="867631"/>
                </a:lnTo>
                <a:lnTo>
                  <a:pt x="851773" y="869424"/>
                </a:lnTo>
                <a:lnTo>
                  <a:pt x="854008" y="869424"/>
                </a:lnTo>
                <a:lnTo>
                  <a:pt x="855002" y="869424"/>
                </a:lnTo>
                <a:lnTo>
                  <a:pt x="855002" y="870321"/>
                </a:lnTo>
                <a:lnTo>
                  <a:pt x="855995" y="870321"/>
                </a:lnTo>
                <a:lnTo>
                  <a:pt x="858064" y="870321"/>
                </a:lnTo>
                <a:lnTo>
                  <a:pt x="858064" y="872338"/>
                </a:lnTo>
                <a:lnTo>
                  <a:pt x="859058" y="872338"/>
                </a:lnTo>
                <a:lnTo>
                  <a:pt x="860051" y="872338"/>
                </a:lnTo>
                <a:lnTo>
                  <a:pt x="862286" y="872338"/>
                </a:lnTo>
                <a:lnTo>
                  <a:pt x="862286" y="873234"/>
                </a:lnTo>
                <a:lnTo>
                  <a:pt x="863279" y="873234"/>
                </a:lnTo>
                <a:lnTo>
                  <a:pt x="865266" y="873234"/>
                </a:lnTo>
                <a:lnTo>
                  <a:pt x="866342" y="873234"/>
                </a:lnTo>
                <a:lnTo>
                  <a:pt x="867335" y="873234"/>
                </a:lnTo>
                <a:lnTo>
                  <a:pt x="867335" y="874131"/>
                </a:lnTo>
                <a:lnTo>
                  <a:pt x="884056" y="874131"/>
                </a:lnTo>
                <a:lnTo>
                  <a:pt x="884056" y="875102"/>
                </a:lnTo>
                <a:lnTo>
                  <a:pt x="886126" y="875102"/>
                </a:lnTo>
                <a:lnTo>
                  <a:pt x="887119" y="875102"/>
                </a:lnTo>
                <a:lnTo>
                  <a:pt x="888112" y="875102"/>
                </a:lnTo>
                <a:lnTo>
                  <a:pt x="890099" y="875102"/>
                </a:lnTo>
                <a:lnTo>
                  <a:pt x="890099" y="876895"/>
                </a:lnTo>
                <a:lnTo>
                  <a:pt x="891175" y="876895"/>
                </a:lnTo>
                <a:lnTo>
                  <a:pt x="891175" y="875102"/>
                </a:lnTo>
                <a:lnTo>
                  <a:pt x="893327" y="876895"/>
                </a:lnTo>
                <a:lnTo>
                  <a:pt x="894403" y="876895"/>
                </a:lnTo>
                <a:lnTo>
                  <a:pt x="894403" y="878016"/>
                </a:lnTo>
                <a:lnTo>
                  <a:pt x="895396" y="878016"/>
                </a:lnTo>
                <a:lnTo>
                  <a:pt x="896390" y="878016"/>
                </a:lnTo>
                <a:lnTo>
                  <a:pt x="896390" y="879809"/>
                </a:lnTo>
                <a:lnTo>
                  <a:pt x="898376" y="879809"/>
                </a:lnTo>
                <a:lnTo>
                  <a:pt x="899452" y="879809"/>
                </a:lnTo>
                <a:lnTo>
                  <a:pt x="899452" y="880706"/>
                </a:lnTo>
                <a:lnTo>
                  <a:pt x="901687" y="880706"/>
                </a:lnTo>
                <a:lnTo>
                  <a:pt x="902681" y="880706"/>
                </a:lnTo>
                <a:lnTo>
                  <a:pt x="902681" y="881677"/>
                </a:lnTo>
                <a:lnTo>
                  <a:pt x="903674" y="881677"/>
                </a:lnTo>
                <a:lnTo>
                  <a:pt x="905661" y="881677"/>
                </a:lnTo>
                <a:lnTo>
                  <a:pt x="905661" y="883470"/>
                </a:lnTo>
                <a:lnTo>
                  <a:pt x="906654" y="883470"/>
                </a:lnTo>
                <a:lnTo>
                  <a:pt x="907896" y="883470"/>
                </a:lnTo>
                <a:lnTo>
                  <a:pt x="909965" y="884367"/>
                </a:lnTo>
                <a:lnTo>
                  <a:pt x="910958" y="884367"/>
                </a:lnTo>
                <a:lnTo>
                  <a:pt x="912945" y="885487"/>
                </a:lnTo>
                <a:lnTo>
                  <a:pt x="913938" y="885487"/>
                </a:lnTo>
                <a:lnTo>
                  <a:pt x="915014" y="885487"/>
                </a:lnTo>
                <a:lnTo>
                  <a:pt x="916173" y="885487"/>
                </a:lnTo>
                <a:lnTo>
                  <a:pt x="916173" y="887280"/>
                </a:lnTo>
                <a:lnTo>
                  <a:pt x="918243" y="887280"/>
                </a:lnTo>
                <a:lnTo>
                  <a:pt x="919236" y="887280"/>
                </a:lnTo>
                <a:lnTo>
                  <a:pt x="921223" y="888177"/>
                </a:lnTo>
                <a:lnTo>
                  <a:pt x="922216" y="888177"/>
                </a:lnTo>
                <a:lnTo>
                  <a:pt x="923458" y="888177"/>
                </a:lnTo>
                <a:lnTo>
                  <a:pt x="925444" y="888177"/>
                </a:lnTo>
                <a:lnTo>
                  <a:pt x="925444" y="889148"/>
                </a:lnTo>
                <a:lnTo>
                  <a:pt x="933722" y="889148"/>
                </a:lnTo>
                <a:lnTo>
                  <a:pt x="933722" y="890941"/>
                </a:lnTo>
                <a:lnTo>
                  <a:pt x="956568" y="890941"/>
                </a:lnTo>
                <a:lnTo>
                  <a:pt x="958555" y="889148"/>
                </a:lnTo>
                <a:lnTo>
                  <a:pt x="959631" y="889148"/>
                </a:lnTo>
                <a:lnTo>
                  <a:pt x="959631" y="888177"/>
                </a:lnTo>
                <a:lnTo>
                  <a:pt x="961617" y="889148"/>
                </a:lnTo>
                <a:lnTo>
                  <a:pt x="962859" y="889148"/>
                </a:lnTo>
                <a:lnTo>
                  <a:pt x="963852" y="888177"/>
                </a:lnTo>
                <a:lnTo>
                  <a:pt x="965839" y="888177"/>
                </a:lnTo>
                <a:lnTo>
                  <a:pt x="966832" y="888177"/>
                </a:lnTo>
                <a:lnTo>
                  <a:pt x="967908" y="887280"/>
                </a:lnTo>
                <a:lnTo>
                  <a:pt x="969895" y="887280"/>
                </a:lnTo>
                <a:lnTo>
                  <a:pt x="969895" y="885487"/>
                </a:lnTo>
                <a:lnTo>
                  <a:pt x="971137" y="885487"/>
                </a:lnTo>
                <a:lnTo>
                  <a:pt x="971137" y="884367"/>
                </a:lnTo>
                <a:lnTo>
                  <a:pt x="971137" y="883470"/>
                </a:lnTo>
                <a:lnTo>
                  <a:pt x="972130" y="883470"/>
                </a:lnTo>
                <a:lnTo>
                  <a:pt x="972130" y="881677"/>
                </a:lnTo>
                <a:lnTo>
                  <a:pt x="972130" y="880706"/>
                </a:lnTo>
                <a:lnTo>
                  <a:pt x="974116" y="880706"/>
                </a:lnTo>
                <a:lnTo>
                  <a:pt x="974116" y="879809"/>
                </a:lnTo>
                <a:lnTo>
                  <a:pt x="975193" y="879809"/>
                </a:lnTo>
                <a:lnTo>
                  <a:pt x="976186" y="879809"/>
                </a:lnTo>
                <a:lnTo>
                  <a:pt x="978172" y="879809"/>
                </a:lnTo>
                <a:lnTo>
                  <a:pt x="978172" y="880706"/>
                </a:lnTo>
                <a:lnTo>
                  <a:pt x="979414" y="880706"/>
                </a:lnTo>
                <a:lnTo>
                  <a:pt x="979414" y="881677"/>
                </a:lnTo>
                <a:lnTo>
                  <a:pt x="981401" y="881677"/>
                </a:lnTo>
                <a:lnTo>
                  <a:pt x="982394" y="881677"/>
                </a:lnTo>
                <a:lnTo>
                  <a:pt x="982394" y="883470"/>
                </a:lnTo>
                <a:lnTo>
                  <a:pt x="983470" y="883470"/>
                </a:lnTo>
                <a:lnTo>
                  <a:pt x="983470" y="884367"/>
                </a:lnTo>
                <a:lnTo>
                  <a:pt x="984463" y="884367"/>
                </a:lnTo>
                <a:lnTo>
                  <a:pt x="984463" y="885487"/>
                </a:lnTo>
                <a:lnTo>
                  <a:pt x="986698" y="885487"/>
                </a:lnTo>
                <a:lnTo>
                  <a:pt x="986698" y="887280"/>
                </a:lnTo>
                <a:lnTo>
                  <a:pt x="987692" y="887280"/>
                </a:lnTo>
                <a:lnTo>
                  <a:pt x="987692" y="888177"/>
                </a:lnTo>
                <a:lnTo>
                  <a:pt x="989678" y="888177"/>
                </a:lnTo>
                <a:lnTo>
                  <a:pt x="989678" y="889148"/>
                </a:lnTo>
                <a:lnTo>
                  <a:pt x="990672" y="889148"/>
                </a:lnTo>
                <a:lnTo>
                  <a:pt x="990672" y="890941"/>
                </a:lnTo>
                <a:lnTo>
                  <a:pt x="991748" y="892062"/>
                </a:lnTo>
                <a:lnTo>
                  <a:pt x="993734" y="892062"/>
                </a:lnTo>
                <a:lnTo>
                  <a:pt x="993734" y="892958"/>
                </a:lnTo>
                <a:lnTo>
                  <a:pt x="994976" y="892958"/>
                </a:lnTo>
                <a:lnTo>
                  <a:pt x="994976" y="894752"/>
                </a:lnTo>
                <a:lnTo>
                  <a:pt x="995969" y="894752"/>
                </a:lnTo>
                <a:lnTo>
                  <a:pt x="997956" y="894752"/>
                </a:lnTo>
                <a:lnTo>
                  <a:pt x="997956" y="895648"/>
                </a:lnTo>
                <a:lnTo>
                  <a:pt x="998949" y="895648"/>
                </a:lnTo>
                <a:lnTo>
                  <a:pt x="1000025" y="895648"/>
                </a:lnTo>
                <a:lnTo>
                  <a:pt x="1002178" y="895648"/>
                </a:lnTo>
                <a:lnTo>
                  <a:pt x="1002178" y="896619"/>
                </a:lnTo>
                <a:lnTo>
                  <a:pt x="1003254" y="896619"/>
                </a:lnTo>
                <a:lnTo>
                  <a:pt x="1004247" y="896619"/>
                </a:lnTo>
                <a:lnTo>
                  <a:pt x="1006234" y="896619"/>
                </a:lnTo>
                <a:lnTo>
                  <a:pt x="1006234" y="898562"/>
                </a:lnTo>
                <a:lnTo>
                  <a:pt x="1014511" y="898562"/>
                </a:lnTo>
                <a:lnTo>
                  <a:pt x="1014511" y="899533"/>
                </a:lnTo>
                <a:lnTo>
                  <a:pt x="1014511" y="898562"/>
                </a:lnTo>
                <a:lnTo>
                  <a:pt x="1015504" y="898562"/>
                </a:lnTo>
                <a:lnTo>
                  <a:pt x="1016581" y="898562"/>
                </a:lnTo>
                <a:lnTo>
                  <a:pt x="1026017" y="898562"/>
                </a:lnTo>
                <a:lnTo>
                  <a:pt x="1026017" y="896619"/>
                </a:lnTo>
                <a:lnTo>
                  <a:pt x="1027010" y="896619"/>
                </a:lnTo>
                <a:lnTo>
                  <a:pt x="1028086" y="895648"/>
                </a:lnTo>
                <a:lnTo>
                  <a:pt x="1029080" y="895648"/>
                </a:lnTo>
                <a:lnTo>
                  <a:pt x="1031066" y="895648"/>
                </a:lnTo>
                <a:lnTo>
                  <a:pt x="1031066" y="894752"/>
                </a:lnTo>
                <a:lnTo>
                  <a:pt x="1032060" y="892958"/>
                </a:lnTo>
                <a:lnTo>
                  <a:pt x="1032060" y="892062"/>
                </a:lnTo>
                <a:lnTo>
                  <a:pt x="1034295" y="892062"/>
                </a:lnTo>
                <a:lnTo>
                  <a:pt x="1034295" y="890941"/>
                </a:lnTo>
                <a:lnTo>
                  <a:pt x="1035288" y="890941"/>
                </a:lnTo>
                <a:lnTo>
                  <a:pt x="1036364" y="890941"/>
                </a:lnTo>
                <a:lnTo>
                  <a:pt x="1038351" y="890941"/>
                </a:lnTo>
                <a:lnTo>
                  <a:pt x="1039344" y="892062"/>
                </a:lnTo>
                <a:lnTo>
                  <a:pt x="1040337" y="892062"/>
                </a:lnTo>
                <a:lnTo>
                  <a:pt x="1040337" y="892958"/>
                </a:lnTo>
                <a:lnTo>
                  <a:pt x="1042572" y="892958"/>
                </a:lnTo>
                <a:lnTo>
                  <a:pt x="1043648" y="892958"/>
                </a:lnTo>
                <a:lnTo>
                  <a:pt x="1044642" y="892958"/>
                </a:lnTo>
                <a:lnTo>
                  <a:pt x="1044642" y="894752"/>
                </a:lnTo>
                <a:lnTo>
                  <a:pt x="1046628" y="894752"/>
                </a:lnTo>
                <a:lnTo>
                  <a:pt x="1047622" y="894752"/>
                </a:lnTo>
                <a:lnTo>
                  <a:pt x="1047622" y="895648"/>
                </a:lnTo>
                <a:lnTo>
                  <a:pt x="1048698" y="895648"/>
                </a:lnTo>
                <a:lnTo>
                  <a:pt x="1050850" y="895648"/>
                </a:lnTo>
                <a:lnTo>
                  <a:pt x="1050850" y="896619"/>
                </a:lnTo>
                <a:lnTo>
                  <a:pt x="1051926" y="896619"/>
                </a:lnTo>
                <a:lnTo>
                  <a:pt x="1053913" y="896619"/>
                </a:lnTo>
                <a:lnTo>
                  <a:pt x="1054906" y="898562"/>
                </a:lnTo>
                <a:lnTo>
                  <a:pt x="1055899" y="898562"/>
                </a:lnTo>
                <a:lnTo>
                  <a:pt x="1056975" y="898562"/>
                </a:lnTo>
                <a:lnTo>
                  <a:pt x="1056975" y="899533"/>
                </a:lnTo>
                <a:lnTo>
                  <a:pt x="1059127" y="899533"/>
                </a:lnTo>
                <a:lnTo>
                  <a:pt x="1060204" y="899533"/>
                </a:lnTo>
                <a:lnTo>
                  <a:pt x="1062190" y="899533"/>
                </a:lnTo>
                <a:lnTo>
                  <a:pt x="1063184" y="899533"/>
                </a:lnTo>
                <a:lnTo>
                  <a:pt x="1063184" y="901326"/>
                </a:lnTo>
                <a:lnTo>
                  <a:pt x="1070468" y="901326"/>
                </a:lnTo>
                <a:lnTo>
                  <a:pt x="1070468" y="902223"/>
                </a:lnTo>
                <a:lnTo>
                  <a:pt x="1071461" y="901326"/>
                </a:lnTo>
                <a:lnTo>
                  <a:pt x="1071461" y="902223"/>
                </a:lnTo>
                <a:lnTo>
                  <a:pt x="1072454" y="902223"/>
                </a:lnTo>
                <a:lnTo>
                  <a:pt x="1096294" y="902223"/>
                </a:lnTo>
                <a:lnTo>
                  <a:pt x="1096294" y="901326"/>
                </a:lnTo>
                <a:lnTo>
                  <a:pt x="1096294" y="902223"/>
                </a:lnTo>
                <a:lnTo>
                  <a:pt x="1097536" y="902223"/>
                </a:lnTo>
                <a:lnTo>
                  <a:pt x="1099522" y="902223"/>
                </a:lnTo>
                <a:lnTo>
                  <a:pt x="1123362" y="902223"/>
                </a:lnTo>
                <a:lnTo>
                  <a:pt x="1123362" y="903119"/>
                </a:lnTo>
                <a:lnTo>
                  <a:pt x="1142980" y="903119"/>
                </a:lnTo>
                <a:lnTo>
                  <a:pt x="1142980" y="904091"/>
                </a:lnTo>
                <a:lnTo>
                  <a:pt x="1144138" y="904091"/>
                </a:lnTo>
                <a:lnTo>
                  <a:pt x="1144138" y="903119"/>
                </a:lnTo>
                <a:lnTo>
                  <a:pt x="1145215" y="903119"/>
                </a:lnTo>
                <a:lnTo>
                  <a:pt x="1147201" y="903119"/>
                </a:lnTo>
                <a:lnTo>
                  <a:pt x="1148195" y="903119"/>
                </a:lnTo>
                <a:lnTo>
                  <a:pt x="1150264" y="903119"/>
                </a:lnTo>
                <a:lnTo>
                  <a:pt x="1150264" y="904091"/>
                </a:lnTo>
                <a:lnTo>
                  <a:pt x="1151257" y="903119"/>
                </a:lnTo>
                <a:lnTo>
                  <a:pt x="1151257" y="904091"/>
                </a:lnTo>
                <a:lnTo>
                  <a:pt x="1152416" y="904091"/>
                </a:lnTo>
                <a:lnTo>
                  <a:pt x="1152416" y="903119"/>
                </a:lnTo>
                <a:lnTo>
                  <a:pt x="1153492" y="903119"/>
                </a:lnTo>
                <a:lnTo>
                  <a:pt x="1153492" y="904091"/>
                </a:lnTo>
                <a:lnTo>
                  <a:pt x="1153492" y="903119"/>
                </a:lnTo>
                <a:lnTo>
                  <a:pt x="1155479" y="904091"/>
                </a:lnTo>
                <a:lnTo>
                  <a:pt x="1155479" y="903119"/>
                </a:lnTo>
                <a:lnTo>
                  <a:pt x="1156472" y="903119"/>
                </a:lnTo>
                <a:lnTo>
                  <a:pt x="1180312" y="903119"/>
                </a:lnTo>
                <a:lnTo>
                  <a:pt x="1180312" y="904091"/>
                </a:lnTo>
                <a:lnTo>
                  <a:pt x="1180312" y="903119"/>
                </a:lnTo>
                <a:lnTo>
                  <a:pt x="1180312" y="904091"/>
                </a:lnTo>
                <a:lnTo>
                  <a:pt x="1181305" y="904091"/>
                </a:lnTo>
                <a:lnTo>
                  <a:pt x="1181305" y="903119"/>
                </a:lnTo>
                <a:lnTo>
                  <a:pt x="1183540" y="903119"/>
                </a:lnTo>
                <a:lnTo>
                  <a:pt x="1183540" y="904091"/>
                </a:lnTo>
                <a:lnTo>
                  <a:pt x="1184533" y="904091"/>
                </a:lnTo>
                <a:lnTo>
                  <a:pt x="1203158" y="904091"/>
                </a:lnTo>
                <a:lnTo>
                  <a:pt x="1204151" y="906033"/>
                </a:lnTo>
                <a:lnTo>
                  <a:pt x="1227991" y="906033"/>
                </a:lnTo>
                <a:lnTo>
                  <a:pt x="1227991" y="904091"/>
                </a:lnTo>
                <a:lnTo>
                  <a:pt x="1252823" y="904091"/>
                </a:lnTo>
                <a:lnTo>
                  <a:pt x="1252823" y="906033"/>
                </a:lnTo>
                <a:lnTo>
                  <a:pt x="1314988" y="906033"/>
                </a:lnTo>
                <a:lnTo>
                  <a:pt x="1315982" y="907004"/>
                </a:lnTo>
                <a:lnTo>
                  <a:pt x="1317058" y="907004"/>
                </a:lnTo>
                <a:lnTo>
                  <a:pt x="1317058" y="906033"/>
                </a:lnTo>
                <a:lnTo>
                  <a:pt x="1317058" y="907004"/>
                </a:lnTo>
                <a:lnTo>
                  <a:pt x="1319293" y="907004"/>
                </a:lnTo>
                <a:lnTo>
                  <a:pt x="1319293" y="906033"/>
                </a:lnTo>
                <a:lnTo>
                  <a:pt x="1320286" y="906033"/>
                </a:lnTo>
                <a:lnTo>
                  <a:pt x="1320286" y="907004"/>
                </a:lnTo>
                <a:lnTo>
                  <a:pt x="1322273" y="907004"/>
                </a:lnTo>
                <a:lnTo>
                  <a:pt x="1322273" y="906033"/>
                </a:lnTo>
                <a:lnTo>
                  <a:pt x="1322273" y="907004"/>
                </a:lnTo>
                <a:lnTo>
                  <a:pt x="1323266" y="906033"/>
                </a:lnTo>
                <a:lnTo>
                  <a:pt x="1323266" y="907004"/>
                </a:lnTo>
                <a:lnTo>
                  <a:pt x="1324342" y="907004"/>
                </a:lnTo>
                <a:lnTo>
                  <a:pt x="1324342" y="906033"/>
                </a:lnTo>
                <a:lnTo>
                  <a:pt x="1325501" y="906033"/>
                </a:lnTo>
                <a:lnTo>
                  <a:pt x="1325501" y="907004"/>
                </a:lnTo>
                <a:lnTo>
                  <a:pt x="1327570" y="907004"/>
                </a:lnTo>
                <a:lnTo>
                  <a:pt x="1327570" y="906033"/>
                </a:lnTo>
                <a:lnTo>
                  <a:pt x="1328564" y="907004"/>
                </a:lnTo>
                <a:lnTo>
                  <a:pt x="1330550" y="907004"/>
                </a:lnTo>
                <a:lnTo>
                  <a:pt x="1331544" y="906033"/>
                </a:lnTo>
                <a:lnTo>
                  <a:pt x="1332620" y="906033"/>
                </a:lnTo>
                <a:lnTo>
                  <a:pt x="1334772" y="906033"/>
                </a:lnTo>
                <a:lnTo>
                  <a:pt x="1334772" y="907004"/>
                </a:lnTo>
                <a:lnTo>
                  <a:pt x="1335848" y="907004"/>
                </a:lnTo>
                <a:lnTo>
                  <a:pt x="1335848" y="906033"/>
                </a:lnTo>
                <a:lnTo>
                  <a:pt x="1336841" y="906033"/>
                </a:lnTo>
                <a:lnTo>
                  <a:pt x="1336841" y="907004"/>
                </a:lnTo>
                <a:lnTo>
                  <a:pt x="1338828" y="906033"/>
                </a:lnTo>
                <a:lnTo>
                  <a:pt x="1339821" y="906033"/>
                </a:lnTo>
                <a:lnTo>
                  <a:pt x="1340897" y="907004"/>
                </a:lnTo>
                <a:lnTo>
                  <a:pt x="1340897" y="906033"/>
                </a:lnTo>
                <a:lnTo>
                  <a:pt x="1343049" y="906033"/>
                </a:lnTo>
                <a:lnTo>
                  <a:pt x="1344125" y="906033"/>
                </a:lnTo>
                <a:lnTo>
                  <a:pt x="1345119" y="906033"/>
                </a:lnTo>
                <a:lnTo>
                  <a:pt x="1347105" y="906033"/>
                </a:lnTo>
                <a:lnTo>
                  <a:pt x="1348099" y="906033"/>
                </a:lnTo>
              </a:path>
            </a:pathLst>
          </a:custGeom>
          <a:ln w="3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4792714" y="1800536"/>
            <a:ext cx="1447165" cy="3973829"/>
          </a:xfrm>
          <a:custGeom>
            <a:avLst/>
            <a:gdLst/>
            <a:ahLst/>
            <a:cxnLst/>
            <a:rect l="l" t="t" r="r" b="b"/>
            <a:pathLst>
              <a:path w="1447164" h="3973829">
                <a:moveTo>
                  <a:pt x="0" y="3973263"/>
                </a:moveTo>
                <a:lnTo>
                  <a:pt x="1446677" y="3973263"/>
                </a:lnTo>
                <a:lnTo>
                  <a:pt x="1446677" y="0"/>
                </a:lnTo>
                <a:lnTo>
                  <a:pt x="0" y="0"/>
                </a:lnTo>
                <a:lnTo>
                  <a:pt x="0" y="3973263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4792714" y="32404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65" y="0"/>
                </a:lnTo>
              </a:path>
            </a:pathLst>
          </a:custGeom>
          <a:ln w="56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130590" y="368265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114" y="0"/>
                </a:lnTo>
              </a:path>
            </a:pathLst>
          </a:custGeom>
          <a:ln w="3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040281" y="4757313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423" y="0"/>
                </a:lnTo>
              </a:path>
            </a:pathLst>
          </a:custGeom>
          <a:ln w="3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4800999" y="2729925"/>
            <a:ext cx="1442720" cy="0"/>
          </a:xfrm>
          <a:custGeom>
            <a:avLst/>
            <a:gdLst/>
            <a:ahLst/>
            <a:cxnLst/>
            <a:rect l="l" t="t" r="r" b="b"/>
            <a:pathLst>
              <a:path w="1442720">
                <a:moveTo>
                  <a:pt x="0" y="0"/>
                </a:moveTo>
                <a:lnTo>
                  <a:pt x="1442414" y="0"/>
                </a:lnTo>
              </a:path>
            </a:pathLst>
          </a:custGeom>
          <a:ln w="56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4800999" y="3704320"/>
            <a:ext cx="1442720" cy="0"/>
          </a:xfrm>
          <a:custGeom>
            <a:avLst/>
            <a:gdLst/>
            <a:ahLst/>
            <a:cxnLst/>
            <a:rect l="l" t="t" r="r" b="b"/>
            <a:pathLst>
              <a:path w="1442720">
                <a:moveTo>
                  <a:pt x="0" y="0"/>
                </a:moveTo>
                <a:lnTo>
                  <a:pt x="1442414" y="0"/>
                </a:lnTo>
              </a:path>
            </a:pathLst>
          </a:custGeom>
          <a:ln w="56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4792714" y="4783536"/>
            <a:ext cx="1442720" cy="0"/>
          </a:xfrm>
          <a:custGeom>
            <a:avLst/>
            <a:gdLst/>
            <a:ahLst/>
            <a:cxnLst/>
            <a:rect l="l" t="t" r="r" b="b"/>
            <a:pathLst>
              <a:path w="1442720">
                <a:moveTo>
                  <a:pt x="0" y="0"/>
                </a:moveTo>
                <a:lnTo>
                  <a:pt x="1442422" y="0"/>
                </a:lnTo>
              </a:path>
            </a:pathLst>
          </a:custGeom>
          <a:ln w="56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858192" y="3352650"/>
            <a:ext cx="1635760" cy="780415"/>
          </a:xfrm>
          <a:custGeom>
            <a:avLst/>
            <a:gdLst/>
            <a:ahLst/>
            <a:cxnLst/>
            <a:rect l="l" t="t" r="r" b="b"/>
            <a:pathLst>
              <a:path w="1635759" h="780414">
                <a:moveTo>
                  <a:pt x="0" y="0"/>
                </a:moveTo>
                <a:lnTo>
                  <a:pt x="1635158" y="77991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8495337" y="413257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651417" y="425741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6680554" y="42574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6651417" y="411194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6680554" y="41119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6651417" y="39664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6680554" y="39664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6651417" y="382087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6680554" y="38208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6651417" y="367727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6680554" y="36772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6651417" y="353181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680554" y="3531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6651417" y="338634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6680554" y="3386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6651417" y="324073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0" y="0"/>
                </a:moveTo>
                <a:lnTo>
                  <a:pt x="26902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6680554" y="32407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6651417" y="42202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6665986" y="42202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6651417" y="41847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6665986" y="4184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6651417" y="414930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6665986" y="41493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6651417" y="407661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6665986" y="40766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6651417" y="40392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6665986" y="40392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6651417" y="400369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6665986" y="40036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6651417" y="393099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6665986" y="39309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6651417" y="389379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6665986" y="3893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651417" y="385822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665986" y="38582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651417" y="378553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665986" y="37855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6651417" y="374996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6665986" y="37499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6651417" y="371276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665986" y="37127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6651417" y="364006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6665986" y="36400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6651417" y="36045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6665986" y="3604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6651417" y="356714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6665986" y="35671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6651417" y="34944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6665986" y="34944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6651417" y="345904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6665986" y="3459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6651417" y="342168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6665986" y="34216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6651417" y="338634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6665986" y="3386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6651417" y="334899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6665986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6651417" y="331342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6665986" y="33134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6651417" y="327808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0" y="0"/>
                </a:moveTo>
                <a:lnTo>
                  <a:pt x="12581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6665986" y="32780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8598723" y="425741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8596737" y="42574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8598723" y="4111949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8596737" y="41119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8598723" y="3966485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8596737" y="396648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8598723" y="3820871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8596737" y="382087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8598723" y="3677274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8596737" y="367727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8598723" y="3531810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8596737" y="353181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8598723" y="3386346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8596737" y="3386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8598723" y="3240732"/>
            <a:ext cx="27305" cy="0"/>
          </a:xfrm>
          <a:custGeom>
            <a:avLst/>
            <a:gdLst/>
            <a:ahLst/>
            <a:cxnLst/>
            <a:rect l="l" t="t" r="r" b="b"/>
            <a:pathLst>
              <a:path w="27304">
                <a:moveTo>
                  <a:pt x="26819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8596737" y="32407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8613292" y="422020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611058" y="422020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8613292" y="418471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8611058" y="418471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8613292" y="414930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8611058" y="41493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8613292" y="4076611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8611058" y="407661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8613292" y="40392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8611058" y="40392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8613292" y="400369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8611058" y="400369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8613292" y="393099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8611058" y="393099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8613292" y="389379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8611058" y="38937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8613292" y="385822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8611058" y="38582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8613292" y="3785532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8611058" y="37855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8613292" y="374996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8611058" y="374996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8613292" y="3712763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8611058" y="3712763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8613292" y="364006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8611058" y="364006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8613292" y="3604505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8611058" y="3604505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8613292" y="3567149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8611058" y="356714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8613292" y="349445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8611058" y="349445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8613292" y="345904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8611058" y="34590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8613292" y="3421684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8611058" y="342168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8613292" y="3386346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8611058" y="33863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8613292" y="3348990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8611058" y="334899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8613292" y="3313427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8611058" y="3313427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8613292" y="3278088"/>
            <a:ext cx="12700" cy="0"/>
          </a:xfrm>
          <a:custGeom>
            <a:avLst/>
            <a:gdLst/>
            <a:ahLst/>
            <a:cxnLst/>
            <a:rect l="l" t="t" r="r" b="b"/>
            <a:pathLst>
              <a:path w="12700">
                <a:moveTo>
                  <a:pt x="1225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8611058" y="32780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6870525" y="423133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0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6870525" y="4229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7308990" y="423133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0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7308990" y="4229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7747124" y="423133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0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7747124" y="4229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8187410" y="423133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0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8187410" y="4229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8625544" y="4231339"/>
            <a:ext cx="0" cy="26670"/>
          </a:xfrm>
          <a:custGeom>
            <a:avLst/>
            <a:gdLst/>
            <a:ahLst/>
            <a:cxnLst/>
            <a:rect l="l" t="t" r="r" b="b"/>
            <a:pathLst>
              <a:path h="26670">
                <a:moveTo>
                  <a:pt x="0" y="26074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8625544" y="422954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6694875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6694875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6781706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6781706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6957357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6957357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7046424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7046424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7133090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7133090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7222158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7222158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7395574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7395574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7484641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7484641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7573460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7573460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7660292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7660292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7836025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7836025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7922857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7922857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8011676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8011676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8098508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8098508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8274242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8274242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8363060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8363060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8449892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8449892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8536724" y="424628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11132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8536724" y="4244488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870525" y="324073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6870525" y="3266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7308990" y="324073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7308990" y="3266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7747124" y="324073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7747124" y="3266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8187410" y="324073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8187410" y="3266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8625544" y="3240732"/>
            <a:ext cx="0" cy="24765"/>
          </a:xfrm>
          <a:custGeom>
            <a:avLst/>
            <a:gdLst/>
            <a:ahLst/>
            <a:cxnLst/>
            <a:rect l="l" t="t" r="r" b="b"/>
            <a:pathLst>
              <a:path h="24764">
                <a:moveTo>
                  <a:pt x="0" y="0"/>
                </a:moveTo>
                <a:lnTo>
                  <a:pt x="0" y="24206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8625544" y="3266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6694875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6694875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6781706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6781706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6957357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6957357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7046424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7046424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7133090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7133090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7222158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7222158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7395574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7395574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7484641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484641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573460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573460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7660292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7660292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836025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7836025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7922857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7922857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8011676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8011676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8098508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8098508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8274242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8274242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8363060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8363060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8449892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8449892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8536724" y="3240732"/>
            <a:ext cx="0" cy="11430"/>
          </a:xfrm>
          <a:custGeom>
            <a:avLst/>
            <a:gdLst/>
            <a:ahLst/>
            <a:cxnLst/>
            <a:rect l="l" t="t" r="r" b="b"/>
            <a:pathLst>
              <a:path h="11429">
                <a:moveTo>
                  <a:pt x="0" y="0"/>
                </a:moveTo>
                <a:lnTo>
                  <a:pt x="0" y="11281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8536724" y="3253806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6651417" y="3242525"/>
            <a:ext cx="0" cy="1015365"/>
          </a:xfrm>
          <a:custGeom>
            <a:avLst/>
            <a:gdLst/>
            <a:ahLst/>
            <a:cxnLst/>
            <a:rect l="l" t="t" r="r" b="b"/>
            <a:pathLst>
              <a:path h="1015364">
                <a:moveTo>
                  <a:pt x="0" y="101488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6651417" y="32407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8625544" y="3242525"/>
            <a:ext cx="0" cy="1015365"/>
          </a:xfrm>
          <a:custGeom>
            <a:avLst/>
            <a:gdLst/>
            <a:ahLst/>
            <a:cxnLst/>
            <a:rect l="l" t="t" r="r" b="b"/>
            <a:pathLst>
              <a:path h="1015364">
                <a:moveTo>
                  <a:pt x="0" y="1014889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8625544" y="32407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6651417" y="4257414"/>
            <a:ext cx="1972310" cy="0"/>
          </a:xfrm>
          <a:custGeom>
            <a:avLst/>
            <a:gdLst/>
            <a:ahLst/>
            <a:cxnLst/>
            <a:rect l="l" t="t" r="r" b="b"/>
            <a:pathLst>
              <a:path w="1972309">
                <a:moveTo>
                  <a:pt x="0" y="0"/>
                </a:moveTo>
                <a:lnTo>
                  <a:pt x="1972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8625544" y="4257414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6651417" y="3240732"/>
            <a:ext cx="1972310" cy="0"/>
          </a:xfrm>
          <a:custGeom>
            <a:avLst/>
            <a:gdLst/>
            <a:ahLst/>
            <a:cxnLst/>
            <a:rect l="l" t="t" r="r" b="b"/>
            <a:pathLst>
              <a:path w="1972309">
                <a:moveTo>
                  <a:pt x="0" y="0"/>
                </a:moveTo>
                <a:lnTo>
                  <a:pt x="197213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8625544" y="3240732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7131187" y="3481379"/>
            <a:ext cx="30875" cy="2809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7135326" y="3485115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14320" y="0"/>
                </a:moveTo>
                <a:lnTo>
                  <a:pt x="16555" y="0"/>
                </a:lnTo>
                <a:lnTo>
                  <a:pt x="18541" y="0"/>
                </a:lnTo>
                <a:lnTo>
                  <a:pt x="20528" y="1867"/>
                </a:lnTo>
                <a:lnTo>
                  <a:pt x="22597" y="1867"/>
                </a:lnTo>
                <a:lnTo>
                  <a:pt x="22597" y="3660"/>
                </a:lnTo>
                <a:lnTo>
                  <a:pt x="24832" y="3660"/>
                </a:lnTo>
                <a:lnTo>
                  <a:pt x="26819" y="5678"/>
                </a:lnTo>
                <a:lnTo>
                  <a:pt x="26819" y="7471"/>
                </a:lnTo>
                <a:lnTo>
                  <a:pt x="28806" y="9339"/>
                </a:lnTo>
                <a:lnTo>
                  <a:pt x="28806" y="11132"/>
                </a:lnTo>
                <a:lnTo>
                  <a:pt x="28806" y="13149"/>
                </a:lnTo>
                <a:lnTo>
                  <a:pt x="28806" y="14942"/>
                </a:lnTo>
                <a:lnTo>
                  <a:pt x="28806" y="16810"/>
                </a:lnTo>
                <a:lnTo>
                  <a:pt x="28806" y="16810"/>
                </a:lnTo>
                <a:lnTo>
                  <a:pt x="26819" y="18603"/>
                </a:lnTo>
                <a:lnTo>
                  <a:pt x="26819" y="20620"/>
                </a:lnTo>
                <a:lnTo>
                  <a:pt x="24832" y="22413"/>
                </a:lnTo>
                <a:lnTo>
                  <a:pt x="22597" y="22413"/>
                </a:lnTo>
                <a:lnTo>
                  <a:pt x="22597" y="24281"/>
                </a:lnTo>
                <a:lnTo>
                  <a:pt x="20528" y="24281"/>
                </a:lnTo>
                <a:lnTo>
                  <a:pt x="18541" y="26074"/>
                </a:lnTo>
                <a:lnTo>
                  <a:pt x="16555" y="26074"/>
                </a:lnTo>
                <a:lnTo>
                  <a:pt x="14320" y="26074"/>
                </a:lnTo>
                <a:lnTo>
                  <a:pt x="12250" y="26074"/>
                </a:lnTo>
                <a:lnTo>
                  <a:pt x="10264" y="26074"/>
                </a:lnTo>
                <a:lnTo>
                  <a:pt x="8277" y="24281"/>
                </a:lnTo>
                <a:lnTo>
                  <a:pt x="6042" y="24281"/>
                </a:lnTo>
                <a:lnTo>
                  <a:pt x="6042" y="22413"/>
                </a:lnTo>
                <a:lnTo>
                  <a:pt x="3973" y="22413"/>
                </a:lnTo>
                <a:lnTo>
                  <a:pt x="1986" y="20620"/>
                </a:lnTo>
                <a:lnTo>
                  <a:pt x="0" y="9339"/>
                </a:lnTo>
                <a:lnTo>
                  <a:pt x="0" y="9339"/>
                </a:lnTo>
                <a:lnTo>
                  <a:pt x="1986" y="7471"/>
                </a:lnTo>
                <a:lnTo>
                  <a:pt x="1986" y="5678"/>
                </a:lnTo>
                <a:lnTo>
                  <a:pt x="3973" y="3660"/>
                </a:lnTo>
                <a:lnTo>
                  <a:pt x="6042" y="3660"/>
                </a:lnTo>
                <a:lnTo>
                  <a:pt x="6042" y="1867"/>
                </a:lnTo>
                <a:lnTo>
                  <a:pt x="8277" y="1867"/>
                </a:lnTo>
                <a:lnTo>
                  <a:pt x="10264" y="0"/>
                </a:lnTo>
                <a:lnTo>
                  <a:pt x="12250" y="0"/>
                </a:lnTo>
                <a:lnTo>
                  <a:pt x="143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7542501" y="3660539"/>
            <a:ext cx="30875" cy="2794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7546640" y="3664275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14320" y="0"/>
                </a:moveTo>
                <a:lnTo>
                  <a:pt x="16555" y="0"/>
                </a:lnTo>
                <a:lnTo>
                  <a:pt x="18541" y="0"/>
                </a:lnTo>
                <a:lnTo>
                  <a:pt x="20611" y="1867"/>
                </a:lnTo>
                <a:lnTo>
                  <a:pt x="22597" y="1867"/>
                </a:lnTo>
                <a:lnTo>
                  <a:pt x="22597" y="3660"/>
                </a:lnTo>
                <a:lnTo>
                  <a:pt x="24832" y="3660"/>
                </a:lnTo>
                <a:lnTo>
                  <a:pt x="26819" y="5528"/>
                </a:lnTo>
                <a:lnTo>
                  <a:pt x="26819" y="7471"/>
                </a:lnTo>
                <a:lnTo>
                  <a:pt x="28888" y="9339"/>
                </a:lnTo>
                <a:lnTo>
                  <a:pt x="28888" y="11132"/>
                </a:lnTo>
                <a:lnTo>
                  <a:pt x="28888" y="12999"/>
                </a:lnTo>
                <a:lnTo>
                  <a:pt x="28888" y="14792"/>
                </a:lnTo>
                <a:lnTo>
                  <a:pt x="28888" y="16810"/>
                </a:lnTo>
                <a:lnTo>
                  <a:pt x="28888" y="16810"/>
                </a:lnTo>
                <a:lnTo>
                  <a:pt x="26819" y="18603"/>
                </a:lnTo>
                <a:lnTo>
                  <a:pt x="26819" y="20471"/>
                </a:lnTo>
                <a:lnTo>
                  <a:pt x="24832" y="22264"/>
                </a:lnTo>
                <a:lnTo>
                  <a:pt x="22597" y="22264"/>
                </a:lnTo>
                <a:lnTo>
                  <a:pt x="22597" y="24281"/>
                </a:lnTo>
                <a:lnTo>
                  <a:pt x="20611" y="24281"/>
                </a:lnTo>
                <a:lnTo>
                  <a:pt x="18541" y="26074"/>
                </a:lnTo>
                <a:lnTo>
                  <a:pt x="16555" y="26074"/>
                </a:lnTo>
                <a:lnTo>
                  <a:pt x="14320" y="26074"/>
                </a:lnTo>
                <a:lnTo>
                  <a:pt x="12333" y="26074"/>
                </a:lnTo>
                <a:lnTo>
                  <a:pt x="10264" y="26074"/>
                </a:lnTo>
                <a:lnTo>
                  <a:pt x="8277" y="24281"/>
                </a:lnTo>
                <a:lnTo>
                  <a:pt x="6042" y="24281"/>
                </a:lnTo>
                <a:lnTo>
                  <a:pt x="6042" y="22264"/>
                </a:lnTo>
                <a:lnTo>
                  <a:pt x="4056" y="22264"/>
                </a:lnTo>
                <a:lnTo>
                  <a:pt x="1986" y="20471"/>
                </a:lnTo>
                <a:lnTo>
                  <a:pt x="0" y="9339"/>
                </a:lnTo>
                <a:lnTo>
                  <a:pt x="0" y="9339"/>
                </a:lnTo>
                <a:lnTo>
                  <a:pt x="1986" y="7471"/>
                </a:lnTo>
                <a:lnTo>
                  <a:pt x="1986" y="5528"/>
                </a:lnTo>
                <a:lnTo>
                  <a:pt x="4056" y="3660"/>
                </a:lnTo>
                <a:lnTo>
                  <a:pt x="6042" y="3660"/>
                </a:lnTo>
                <a:lnTo>
                  <a:pt x="6042" y="1867"/>
                </a:lnTo>
                <a:lnTo>
                  <a:pt x="8277" y="1867"/>
                </a:lnTo>
                <a:lnTo>
                  <a:pt x="10264" y="0"/>
                </a:lnTo>
                <a:lnTo>
                  <a:pt x="12333" y="0"/>
                </a:lnTo>
                <a:lnTo>
                  <a:pt x="143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7943551" y="3819153"/>
            <a:ext cx="30875" cy="2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7947690" y="3822888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14320" y="0"/>
                </a:moveTo>
                <a:lnTo>
                  <a:pt x="16306" y="0"/>
                </a:lnTo>
                <a:lnTo>
                  <a:pt x="18541" y="0"/>
                </a:lnTo>
                <a:lnTo>
                  <a:pt x="20611" y="1793"/>
                </a:lnTo>
                <a:lnTo>
                  <a:pt x="22597" y="1793"/>
                </a:lnTo>
                <a:lnTo>
                  <a:pt x="22597" y="3660"/>
                </a:lnTo>
                <a:lnTo>
                  <a:pt x="24667" y="3660"/>
                </a:lnTo>
                <a:lnTo>
                  <a:pt x="26819" y="5453"/>
                </a:lnTo>
                <a:lnTo>
                  <a:pt x="26819" y="7471"/>
                </a:lnTo>
                <a:lnTo>
                  <a:pt x="28888" y="9264"/>
                </a:lnTo>
                <a:lnTo>
                  <a:pt x="28888" y="11132"/>
                </a:lnTo>
                <a:lnTo>
                  <a:pt x="28888" y="12925"/>
                </a:lnTo>
                <a:lnTo>
                  <a:pt x="28888" y="14718"/>
                </a:lnTo>
                <a:lnTo>
                  <a:pt x="28888" y="16735"/>
                </a:lnTo>
                <a:lnTo>
                  <a:pt x="28888" y="16735"/>
                </a:lnTo>
                <a:lnTo>
                  <a:pt x="26819" y="18603"/>
                </a:lnTo>
                <a:lnTo>
                  <a:pt x="26819" y="20396"/>
                </a:lnTo>
                <a:lnTo>
                  <a:pt x="24667" y="22264"/>
                </a:lnTo>
                <a:lnTo>
                  <a:pt x="22597" y="22264"/>
                </a:lnTo>
                <a:lnTo>
                  <a:pt x="22597" y="24206"/>
                </a:lnTo>
                <a:lnTo>
                  <a:pt x="20611" y="24206"/>
                </a:lnTo>
                <a:lnTo>
                  <a:pt x="18541" y="26074"/>
                </a:lnTo>
                <a:lnTo>
                  <a:pt x="16306" y="26074"/>
                </a:lnTo>
                <a:lnTo>
                  <a:pt x="14320" y="26074"/>
                </a:lnTo>
                <a:lnTo>
                  <a:pt x="12333" y="26074"/>
                </a:lnTo>
                <a:lnTo>
                  <a:pt x="10264" y="26074"/>
                </a:lnTo>
                <a:lnTo>
                  <a:pt x="8277" y="24206"/>
                </a:lnTo>
                <a:lnTo>
                  <a:pt x="6042" y="24206"/>
                </a:lnTo>
                <a:lnTo>
                  <a:pt x="6042" y="22264"/>
                </a:lnTo>
                <a:lnTo>
                  <a:pt x="4056" y="22264"/>
                </a:lnTo>
                <a:lnTo>
                  <a:pt x="1986" y="20396"/>
                </a:lnTo>
                <a:lnTo>
                  <a:pt x="0" y="9264"/>
                </a:lnTo>
                <a:lnTo>
                  <a:pt x="0" y="9264"/>
                </a:lnTo>
                <a:lnTo>
                  <a:pt x="1986" y="7471"/>
                </a:lnTo>
                <a:lnTo>
                  <a:pt x="1986" y="5453"/>
                </a:lnTo>
                <a:lnTo>
                  <a:pt x="4056" y="3660"/>
                </a:lnTo>
                <a:lnTo>
                  <a:pt x="6042" y="3660"/>
                </a:lnTo>
                <a:lnTo>
                  <a:pt x="6042" y="1793"/>
                </a:lnTo>
                <a:lnTo>
                  <a:pt x="8277" y="1793"/>
                </a:lnTo>
                <a:lnTo>
                  <a:pt x="10264" y="0"/>
                </a:lnTo>
                <a:lnTo>
                  <a:pt x="12333" y="0"/>
                </a:lnTo>
                <a:lnTo>
                  <a:pt x="143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8476877" y="4165966"/>
            <a:ext cx="30875" cy="2809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8481016" y="4169702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14320" y="0"/>
                </a:moveTo>
                <a:lnTo>
                  <a:pt x="16306" y="0"/>
                </a:lnTo>
                <a:lnTo>
                  <a:pt x="18541" y="0"/>
                </a:lnTo>
                <a:lnTo>
                  <a:pt x="20611" y="2017"/>
                </a:lnTo>
                <a:lnTo>
                  <a:pt x="22597" y="2017"/>
                </a:lnTo>
                <a:lnTo>
                  <a:pt x="22597" y="3885"/>
                </a:lnTo>
                <a:lnTo>
                  <a:pt x="24584" y="3885"/>
                </a:lnTo>
                <a:lnTo>
                  <a:pt x="26819" y="5678"/>
                </a:lnTo>
                <a:lnTo>
                  <a:pt x="26819" y="7545"/>
                </a:lnTo>
                <a:lnTo>
                  <a:pt x="28888" y="9488"/>
                </a:lnTo>
                <a:lnTo>
                  <a:pt x="28888" y="11356"/>
                </a:lnTo>
                <a:lnTo>
                  <a:pt x="28888" y="13149"/>
                </a:lnTo>
                <a:lnTo>
                  <a:pt x="28888" y="15017"/>
                </a:lnTo>
                <a:lnTo>
                  <a:pt x="28888" y="16959"/>
                </a:lnTo>
                <a:lnTo>
                  <a:pt x="28888" y="16959"/>
                </a:lnTo>
                <a:lnTo>
                  <a:pt x="26819" y="18827"/>
                </a:lnTo>
                <a:lnTo>
                  <a:pt x="26819" y="20620"/>
                </a:lnTo>
                <a:lnTo>
                  <a:pt x="24584" y="22488"/>
                </a:lnTo>
                <a:lnTo>
                  <a:pt x="22597" y="22488"/>
                </a:lnTo>
                <a:lnTo>
                  <a:pt x="22597" y="24281"/>
                </a:lnTo>
                <a:lnTo>
                  <a:pt x="20611" y="24281"/>
                </a:lnTo>
                <a:lnTo>
                  <a:pt x="18541" y="26298"/>
                </a:lnTo>
                <a:lnTo>
                  <a:pt x="16306" y="26298"/>
                </a:lnTo>
                <a:lnTo>
                  <a:pt x="14320" y="26298"/>
                </a:lnTo>
                <a:lnTo>
                  <a:pt x="12333" y="26298"/>
                </a:lnTo>
                <a:lnTo>
                  <a:pt x="10264" y="26298"/>
                </a:lnTo>
                <a:lnTo>
                  <a:pt x="8277" y="24281"/>
                </a:lnTo>
                <a:lnTo>
                  <a:pt x="6042" y="24281"/>
                </a:lnTo>
                <a:lnTo>
                  <a:pt x="6042" y="22488"/>
                </a:lnTo>
                <a:lnTo>
                  <a:pt x="4056" y="22488"/>
                </a:lnTo>
                <a:lnTo>
                  <a:pt x="1986" y="20620"/>
                </a:lnTo>
                <a:lnTo>
                  <a:pt x="0" y="9488"/>
                </a:lnTo>
                <a:lnTo>
                  <a:pt x="0" y="9488"/>
                </a:lnTo>
                <a:lnTo>
                  <a:pt x="1986" y="7545"/>
                </a:lnTo>
                <a:lnTo>
                  <a:pt x="1986" y="5678"/>
                </a:lnTo>
                <a:lnTo>
                  <a:pt x="4056" y="3885"/>
                </a:lnTo>
                <a:lnTo>
                  <a:pt x="6042" y="3885"/>
                </a:lnTo>
                <a:lnTo>
                  <a:pt x="6042" y="2017"/>
                </a:lnTo>
                <a:lnTo>
                  <a:pt x="8277" y="2017"/>
                </a:lnTo>
                <a:lnTo>
                  <a:pt x="10264" y="0"/>
                </a:lnTo>
                <a:lnTo>
                  <a:pt x="12333" y="0"/>
                </a:lnTo>
                <a:lnTo>
                  <a:pt x="1432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6839567" y="3360196"/>
            <a:ext cx="31123" cy="278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6843706" y="3363932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14485" y="0"/>
                </a:moveTo>
                <a:lnTo>
                  <a:pt x="16555" y="0"/>
                </a:lnTo>
                <a:lnTo>
                  <a:pt x="18541" y="0"/>
                </a:lnTo>
                <a:lnTo>
                  <a:pt x="20776" y="1793"/>
                </a:lnTo>
                <a:lnTo>
                  <a:pt x="22763" y="1793"/>
                </a:lnTo>
                <a:lnTo>
                  <a:pt x="22763" y="3660"/>
                </a:lnTo>
                <a:lnTo>
                  <a:pt x="24832" y="3660"/>
                </a:lnTo>
                <a:lnTo>
                  <a:pt x="26819" y="5453"/>
                </a:lnTo>
                <a:lnTo>
                  <a:pt x="26819" y="7471"/>
                </a:lnTo>
                <a:lnTo>
                  <a:pt x="29054" y="9264"/>
                </a:lnTo>
                <a:lnTo>
                  <a:pt x="29054" y="11132"/>
                </a:lnTo>
                <a:lnTo>
                  <a:pt x="29054" y="12925"/>
                </a:lnTo>
                <a:lnTo>
                  <a:pt x="29054" y="14942"/>
                </a:lnTo>
                <a:lnTo>
                  <a:pt x="29054" y="16735"/>
                </a:lnTo>
                <a:lnTo>
                  <a:pt x="29054" y="16735"/>
                </a:lnTo>
                <a:lnTo>
                  <a:pt x="26819" y="18603"/>
                </a:lnTo>
                <a:lnTo>
                  <a:pt x="26819" y="20396"/>
                </a:lnTo>
                <a:lnTo>
                  <a:pt x="24832" y="22413"/>
                </a:lnTo>
                <a:lnTo>
                  <a:pt x="22763" y="22413"/>
                </a:lnTo>
                <a:lnTo>
                  <a:pt x="22763" y="24206"/>
                </a:lnTo>
                <a:lnTo>
                  <a:pt x="20776" y="24206"/>
                </a:lnTo>
                <a:lnTo>
                  <a:pt x="18541" y="26074"/>
                </a:lnTo>
                <a:lnTo>
                  <a:pt x="16555" y="26074"/>
                </a:lnTo>
                <a:lnTo>
                  <a:pt x="14485" y="26074"/>
                </a:lnTo>
                <a:lnTo>
                  <a:pt x="12499" y="26074"/>
                </a:lnTo>
                <a:lnTo>
                  <a:pt x="10512" y="26074"/>
                </a:lnTo>
                <a:lnTo>
                  <a:pt x="8277" y="24206"/>
                </a:lnTo>
                <a:lnTo>
                  <a:pt x="6208" y="24206"/>
                </a:lnTo>
                <a:lnTo>
                  <a:pt x="6208" y="22413"/>
                </a:lnTo>
                <a:lnTo>
                  <a:pt x="4221" y="22413"/>
                </a:lnTo>
                <a:lnTo>
                  <a:pt x="2234" y="20396"/>
                </a:lnTo>
                <a:lnTo>
                  <a:pt x="0" y="9264"/>
                </a:lnTo>
                <a:lnTo>
                  <a:pt x="0" y="9264"/>
                </a:lnTo>
                <a:lnTo>
                  <a:pt x="2234" y="7471"/>
                </a:lnTo>
                <a:lnTo>
                  <a:pt x="2234" y="5453"/>
                </a:lnTo>
                <a:lnTo>
                  <a:pt x="4221" y="3660"/>
                </a:lnTo>
                <a:lnTo>
                  <a:pt x="6208" y="3660"/>
                </a:lnTo>
                <a:lnTo>
                  <a:pt x="6208" y="1793"/>
                </a:lnTo>
                <a:lnTo>
                  <a:pt x="8277" y="1793"/>
                </a:lnTo>
                <a:lnTo>
                  <a:pt x="10512" y="0"/>
                </a:lnTo>
                <a:lnTo>
                  <a:pt x="12499" y="0"/>
                </a:lnTo>
                <a:lnTo>
                  <a:pt x="144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972440" y="3850831"/>
            <a:ext cx="30875" cy="2794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7976579" y="3854566"/>
            <a:ext cx="29209" cy="26670"/>
          </a:xfrm>
          <a:custGeom>
            <a:avLst/>
            <a:gdLst/>
            <a:ahLst/>
            <a:cxnLst/>
            <a:rect l="l" t="t" r="r" b="b"/>
            <a:pathLst>
              <a:path w="29209" h="26670">
                <a:moveTo>
                  <a:pt x="14485" y="0"/>
                </a:moveTo>
                <a:lnTo>
                  <a:pt x="16555" y="0"/>
                </a:lnTo>
                <a:lnTo>
                  <a:pt x="18541" y="0"/>
                </a:lnTo>
                <a:lnTo>
                  <a:pt x="20611" y="1867"/>
                </a:lnTo>
                <a:lnTo>
                  <a:pt x="22763" y="1867"/>
                </a:lnTo>
                <a:lnTo>
                  <a:pt x="22763" y="3660"/>
                </a:lnTo>
                <a:lnTo>
                  <a:pt x="24832" y="3660"/>
                </a:lnTo>
                <a:lnTo>
                  <a:pt x="26819" y="5528"/>
                </a:lnTo>
                <a:lnTo>
                  <a:pt x="26819" y="7471"/>
                </a:lnTo>
                <a:lnTo>
                  <a:pt x="28888" y="9339"/>
                </a:lnTo>
                <a:lnTo>
                  <a:pt x="28888" y="11132"/>
                </a:lnTo>
                <a:lnTo>
                  <a:pt x="28888" y="12999"/>
                </a:lnTo>
                <a:lnTo>
                  <a:pt x="28888" y="14792"/>
                </a:lnTo>
                <a:lnTo>
                  <a:pt x="28888" y="16810"/>
                </a:lnTo>
                <a:lnTo>
                  <a:pt x="28888" y="16810"/>
                </a:lnTo>
                <a:lnTo>
                  <a:pt x="26819" y="18603"/>
                </a:lnTo>
                <a:lnTo>
                  <a:pt x="26819" y="20471"/>
                </a:lnTo>
                <a:lnTo>
                  <a:pt x="24832" y="22264"/>
                </a:lnTo>
                <a:lnTo>
                  <a:pt x="22763" y="22264"/>
                </a:lnTo>
                <a:lnTo>
                  <a:pt x="22763" y="24281"/>
                </a:lnTo>
                <a:lnTo>
                  <a:pt x="20611" y="24281"/>
                </a:lnTo>
                <a:lnTo>
                  <a:pt x="18541" y="26074"/>
                </a:lnTo>
                <a:lnTo>
                  <a:pt x="16555" y="26074"/>
                </a:lnTo>
                <a:lnTo>
                  <a:pt x="14485" y="26074"/>
                </a:lnTo>
                <a:lnTo>
                  <a:pt x="12333" y="26074"/>
                </a:lnTo>
                <a:lnTo>
                  <a:pt x="10264" y="26074"/>
                </a:lnTo>
                <a:lnTo>
                  <a:pt x="8277" y="24281"/>
                </a:lnTo>
                <a:lnTo>
                  <a:pt x="6208" y="24281"/>
                </a:lnTo>
                <a:lnTo>
                  <a:pt x="6208" y="22264"/>
                </a:lnTo>
                <a:lnTo>
                  <a:pt x="4056" y="22264"/>
                </a:lnTo>
                <a:lnTo>
                  <a:pt x="1986" y="20471"/>
                </a:lnTo>
                <a:lnTo>
                  <a:pt x="0" y="9339"/>
                </a:lnTo>
                <a:lnTo>
                  <a:pt x="0" y="9339"/>
                </a:lnTo>
                <a:lnTo>
                  <a:pt x="1986" y="7471"/>
                </a:lnTo>
                <a:lnTo>
                  <a:pt x="1986" y="5528"/>
                </a:lnTo>
                <a:lnTo>
                  <a:pt x="4056" y="3660"/>
                </a:lnTo>
                <a:lnTo>
                  <a:pt x="6208" y="3660"/>
                </a:lnTo>
                <a:lnTo>
                  <a:pt x="6208" y="1867"/>
                </a:lnTo>
                <a:lnTo>
                  <a:pt x="8277" y="1867"/>
                </a:lnTo>
                <a:lnTo>
                  <a:pt x="10264" y="0"/>
                </a:lnTo>
                <a:lnTo>
                  <a:pt x="12333" y="0"/>
                </a:lnTo>
                <a:lnTo>
                  <a:pt x="14485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 txBox="1"/>
          <p:nvPr/>
        </p:nvSpPr>
        <p:spPr>
          <a:xfrm>
            <a:off x="6510580" y="4219838"/>
            <a:ext cx="10858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3</a:t>
            </a:r>
            <a:r>
              <a:rPr sz="400" b="1" spc="30" dirty="0">
                <a:latin typeface="Arial"/>
                <a:cs typeface="Arial"/>
              </a:rPr>
              <a:t>.6</a:t>
            </a:r>
            <a:endParaRPr sz="400">
              <a:latin typeface="Arial"/>
              <a:cs typeface="Arial"/>
            </a:endParaRPr>
          </a:p>
        </p:txBody>
      </p:sp>
      <p:sp>
        <p:nvSpPr>
          <p:cNvPr id="647" name="object 647"/>
          <p:cNvSpPr txBox="1"/>
          <p:nvPr/>
        </p:nvSpPr>
        <p:spPr>
          <a:xfrm>
            <a:off x="6510580" y="4076017"/>
            <a:ext cx="10858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3</a:t>
            </a:r>
            <a:r>
              <a:rPr sz="400" b="1" spc="30" dirty="0">
                <a:latin typeface="Arial"/>
                <a:cs typeface="Arial"/>
              </a:rPr>
              <a:t>.8</a:t>
            </a:r>
            <a:endParaRPr sz="400">
              <a:latin typeface="Arial"/>
              <a:cs typeface="Arial"/>
            </a:endParaRPr>
          </a:p>
        </p:txBody>
      </p:sp>
      <p:sp>
        <p:nvSpPr>
          <p:cNvPr id="648" name="object 648"/>
          <p:cNvSpPr txBox="1"/>
          <p:nvPr/>
        </p:nvSpPr>
        <p:spPr>
          <a:xfrm>
            <a:off x="6560328" y="3930553"/>
            <a:ext cx="5905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40" dirty="0">
                <a:latin typeface="Arial"/>
                <a:cs typeface="Arial"/>
              </a:rPr>
              <a:t>4</a:t>
            </a:r>
            <a:endParaRPr sz="400">
              <a:latin typeface="Arial"/>
              <a:cs typeface="Arial"/>
            </a:endParaRPr>
          </a:p>
        </p:txBody>
      </p:sp>
      <p:sp>
        <p:nvSpPr>
          <p:cNvPr id="649" name="object 649"/>
          <p:cNvSpPr txBox="1"/>
          <p:nvPr/>
        </p:nvSpPr>
        <p:spPr>
          <a:xfrm>
            <a:off x="6510580" y="3785088"/>
            <a:ext cx="10858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.2</a:t>
            </a:r>
            <a:endParaRPr sz="400">
              <a:latin typeface="Arial"/>
              <a:cs typeface="Arial"/>
            </a:endParaRPr>
          </a:p>
        </p:txBody>
      </p:sp>
      <p:sp>
        <p:nvSpPr>
          <p:cNvPr id="650" name="object 650"/>
          <p:cNvSpPr txBox="1"/>
          <p:nvPr/>
        </p:nvSpPr>
        <p:spPr>
          <a:xfrm>
            <a:off x="6510580" y="3639474"/>
            <a:ext cx="10858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.4</a:t>
            </a:r>
            <a:endParaRPr sz="400">
              <a:latin typeface="Arial"/>
              <a:cs typeface="Arial"/>
            </a:endParaRPr>
          </a:p>
        </p:txBody>
      </p:sp>
      <p:sp>
        <p:nvSpPr>
          <p:cNvPr id="651" name="object 651"/>
          <p:cNvSpPr txBox="1"/>
          <p:nvPr/>
        </p:nvSpPr>
        <p:spPr>
          <a:xfrm>
            <a:off x="6510580" y="3204949"/>
            <a:ext cx="10858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2230">
              <a:lnSpc>
                <a:spcPct val="100000"/>
              </a:lnSpc>
            </a:pPr>
            <a:r>
              <a:rPr sz="400" b="1" spc="40" dirty="0">
                <a:latin typeface="Arial"/>
                <a:cs typeface="Arial"/>
              </a:rPr>
              <a:t>5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8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4</a:t>
            </a:r>
            <a:r>
              <a:rPr sz="400" b="1" spc="20" dirty="0">
                <a:latin typeface="Arial"/>
                <a:cs typeface="Arial"/>
              </a:rPr>
              <a:t>.</a:t>
            </a:r>
            <a:r>
              <a:rPr sz="400" b="1" spc="-615" dirty="0">
                <a:latin typeface="Arial"/>
                <a:cs typeface="Arial"/>
              </a:rPr>
              <a:t>8</a:t>
            </a:r>
            <a:r>
              <a:rPr sz="400" b="1" spc="3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.8</a:t>
            </a:r>
            <a:endParaRPr sz="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2"/>
              </a:spcBef>
            </a:pPr>
            <a:endParaRPr sz="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4</a:t>
            </a:r>
            <a:r>
              <a:rPr sz="400" b="1" spc="30" dirty="0">
                <a:latin typeface="Arial"/>
                <a:cs typeface="Arial"/>
              </a:rPr>
              <a:t>.6</a:t>
            </a:r>
            <a:endParaRPr sz="400">
              <a:latin typeface="Arial"/>
              <a:cs typeface="Arial"/>
            </a:endParaRPr>
          </a:p>
        </p:txBody>
      </p:sp>
      <p:sp>
        <p:nvSpPr>
          <p:cNvPr id="652" name="object 652"/>
          <p:cNvSpPr txBox="1"/>
          <p:nvPr/>
        </p:nvSpPr>
        <p:spPr>
          <a:xfrm>
            <a:off x="6812546" y="4296194"/>
            <a:ext cx="9207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50</a:t>
            </a:r>
            <a:endParaRPr sz="400">
              <a:latin typeface="Arial"/>
              <a:cs typeface="Arial"/>
            </a:endParaRPr>
          </a:p>
        </p:txBody>
      </p:sp>
      <p:sp>
        <p:nvSpPr>
          <p:cNvPr id="653" name="object 653"/>
          <p:cNvSpPr txBox="1"/>
          <p:nvPr/>
        </p:nvSpPr>
        <p:spPr>
          <a:xfrm>
            <a:off x="7252750" y="4296194"/>
            <a:ext cx="9207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60</a:t>
            </a:r>
            <a:endParaRPr sz="400">
              <a:latin typeface="Arial"/>
              <a:cs typeface="Arial"/>
            </a:endParaRPr>
          </a:p>
        </p:txBody>
      </p:sp>
      <p:sp>
        <p:nvSpPr>
          <p:cNvPr id="654" name="object 654"/>
          <p:cNvSpPr txBox="1"/>
          <p:nvPr/>
        </p:nvSpPr>
        <p:spPr>
          <a:xfrm>
            <a:off x="8129182" y="4296194"/>
            <a:ext cx="9207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80</a:t>
            </a:r>
            <a:endParaRPr sz="400">
              <a:latin typeface="Arial"/>
              <a:cs typeface="Arial"/>
            </a:endParaRPr>
          </a:p>
        </p:txBody>
      </p:sp>
      <p:sp>
        <p:nvSpPr>
          <p:cNvPr id="655" name="object 655"/>
          <p:cNvSpPr txBox="1"/>
          <p:nvPr/>
        </p:nvSpPr>
        <p:spPr>
          <a:xfrm>
            <a:off x="8569552" y="4296194"/>
            <a:ext cx="92075" cy="742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90</a:t>
            </a:r>
            <a:endParaRPr sz="400">
              <a:latin typeface="Arial"/>
              <a:cs typeface="Arial"/>
            </a:endParaRPr>
          </a:p>
        </p:txBody>
      </p:sp>
      <p:sp>
        <p:nvSpPr>
          <p:cNvPr id="656" name="object 656"/>
          <p:cNvSpPr txBox="1"/>
          <p:nvPr/>
        </p:nvSpPr>
        <p:spPr>
          <a:xfrm>
            <a:off x="6397995" y="3549403"/>
            <a:ext cx="85725" cy="336550"/>
          </a:xfrm>
          <a:prstGeom prst="rect">
            <a:avLst/>
          </a:prstGeom>
        </p:spPr>
        <p:txBody>
          <a:bodyPr vert="vert270" wrap="square" lIns="0" tIns="38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450" b="1" dirty="0">
                <a:latin typeface="Arial"/>
                <a:cs typeface="Arial"/>
              </a:rPr>
              <a:t>l</a:t>
            </a:r>
            <a:r>
              <a:rPr sz="450" b="1" spc="-30" dirty="0">
                <a:latin typeface="Arial"/>
                <a:cs typeface="Arial"/>
              </a:rPr>
              <a:t>o</a:t>
            </a:r>
            <a:r>
              <a:rPr sz="450" b="1" dirty="0">
                <a:latin typeface="Arial"/>
                <a:cs typeface="Arial"/>
              </a:rPr>
              <a:t>g</a:t>
            </a:r>
            <a:r>
              <a:rPr sz="450" b="1" spc="-35" dirty="0">
                <a:latin typeface="Arial"/>
                <a:cs typeface="Arial"/>
              </a:rPr>
              <a:t> </a:t>
            </a:r>
            <a:r>
              <a:rPr sz="450" b="1" spc="-30" dirty="0">
                <a:latin typeface="Arial"/>
                <a:cs typeface="Arial"/>
              </a:rPr>
              <a:t>(</a:t>
            </a:r>
            <a:r>
              <a:rPr sz="450" b="1" spc="-5" dirty="0">
                <a:latin typeface="Arial"/>
                <a:cs typeface="Arial"/>
              </a:rPr>
              <a:t>M</a:t>
            </a:r>
            <a:r>
              <a:rPr sz="450" b="1" spc="-30" dirty="0">
                <a:latin typeface="Arial"/>
                <a:cs typeface="Arial"/>
              </a:rPr>
              <a:t>o</a:t>
            </a:r>
            <a:r>
              <a:rPr sz="450" b="1" dirty="0">
                <a:latin typeface="Arial"/>
                <a:cs typeface="Arial"/>
              </a:rPr>
              <a:t>l.</a:t>
            </a:r>
            <a:r>
              <a:rPr sz="450" b="1" spc="-10" dirty="0">
                <a:latin typeface="Arial"/>
                <a:cs typeface="Arial"/>
              </a:rPr>
              <a:t> </a:t>
            </a:r>
            <a:r>
              <a:rPr sz="450" b="1" spc="20" dirty="0">
                <a:latin typeface="Arial"/>
                <a:cs typeface="Arial"/>
              </a:rPr>
              <a:t>W</a:t>
            </a:r>
            <a:r>
              <a:rPr sz="450" b="1" spc="-25" dirty="0">
                <a:latin typeface="Arial"/>
                <a:cs typeface="Arial"/>
              </a:rPr>
              <a:t>t</a:t>
            </a:r>
            <a:r>
              <a:rPr sz="450" b="1" dirty="0">
                <a:latin typeface="Arial"/>
                <a:cs typeface="Arial"/>
              </a:rPr>
              <a:t>)</a:t>
            </a:r>
            <a:endParaRPr sz="450">
              <a:latin typeface="Arial"/>
              <a:cs typeface="Arial"/>
            </a:endParaRPr>
          </a:p>
        </p:txBody>
      </p:sp>
      <p:sp>
        <p:nvSpPr>
          <p:cNvPr id="657" name="object 657"/>
          <p:cNvSpPr txBox="1"/>
          <p:nvPr/>
        </p:nvSpPr>
        <p:spPr>
          <a:xfrm>
            <a:off x="7376748" y="4296194"/>
            <a:ext cx="494030" cy="1447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26390">
              <a:lnSpc>
                <a:spcPct val="100000"/>
              </a:lnSpc>
            </a:pPr>
            <a:r>
              <a:rPr sz="400" b="1" spc="35" dirty="0">
                <a:latin typeface="Arial"/>
                <a:cs typeface="Arial"/>
              </a:rPr>
              <a:t>70</a:t>
            </a:r>
            <a:endParaRPr sz="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5"/>
              </a:spcBef>
            </a:pPr>
            <a:r>
              <a:rPr sz="400" b="1" spc="30" dirty="0">
                <a:latin typeface="Arial"/>
                <a:cs typeface="Arial"/>
              </a:rPr>
              <a:t>R</a:t>
            </a:r>
            <a:r>
              <a:rPr sz="400" b="1" spc="35" dirty="0">
                <a:latin typeface="Arial"/>
                <a:cs typeface="Arial"/>
              </a:rPr>
              <a:t>e</a:t>
            </a:r>
            <a:r>
              <a:rPr sz="400" b="1" spc="-10" dirty="0">
                <a:latin typeface="Arial"/>
                <a:cs typeface="Arial"/>
              </a:rPr>
              <a:t>t</a:t>
            </a:r>
            <a:r>
              <a:rPr sz="400" b="1" spc="20" dirty="0">
                <a:latin typeface="Arial"/>
                <a:cs typeface="Arial"/>
              </a:rPr>
              <a:t>i</a:t>
            </a:r>
            <a:r>
              <a:rPr sz="400" b="1" spc="10" dirty="0">
                <a:latin typeface="Arial"/>
                <a:cs typeface="Arial"/>
              </a:rPr>
              <a:t>o</a:t>
            </a:r>
            <a:r>
              <a:rPr sz="400" b="1" spc="40" dirty="0">
                <a:latin typeface="Arial"/>
                <a:cs typeface="Arial"/>
              </a:rPr>
              <a:t>n</a:t>
            </a:r>
            <a:r>
              <a:rPr sz="400" b="1" spc="-10" dirty="0">
                <a:latin typeface="Arial"/>
                <a:cs typeface="Arial"/>
              </a:rPr>
              <a:t> </a:t>
            </a:r>
            <a:r>
              <a:rPr sz="400" b="1" spc="-55" dirty="0">
                <a:latin typeface="Arial"/>
                <a:cs typeface="Arial"/>
              </a:rPr>
              <a:t>T</a:t>
            </a:r>
            <a:r>
              <a:rPr sz="400" b="1" spc="20" dirty="0">
                <a:latin typeface="Arial"/>
                <a:cs typeface="Arial"/>
              </a:rPr>
              <a:t>i</a:t>
            </a:r>
            <a:r>
              <a:rPr sz="400" b="1" spc="25" dirty="0">
                <a:latin typeface="Arial"/>
                <a:cs typeface="Arial"/>
              </a:rPr>
              <a:t>m</a:t>
            </a:r>
            <a:r>
              <a:rPr sz="400" b="1" spc="40" dirty="0">
                <a:latin typeface="Arial"/>
                <a:cs typeface="Arial"/>
              </a:rPr>
              <a:t>e</a:t>
            </a:r>
            <a:r>
              <a:rPr sz="400" b="1" spc="15" dirty="0">
                <a:latin typeface="Arial"/>
                <a:cs typeface="Arial"/>
              </a:rPr>
              <a:t> </a:t>
            </a:r>
            <a:r>
              <a:rPr sz="400" b="1" spc="5" dirty="0">
                <a:latin typeface="Arial"/>
                <a:cs typeface="Arial"/>
              </a:rPr>
              <a:t>(</a:t>
            </a:r>
            <a:r>
              <a:rPr sz="400" b="1" spc="25" dirty="0">
                <a:latin typeface="Arial"/>
                <a:cs typeface="Arial"/>
              </a:rPr>
              <a:t>m</a:t>
            </a:r>
            <a:r>
              <a:rPr sz="400" b="1" spc="20" dirty="0">
                <a:latin typeface="Arial"/>
                <a:cs typeface="Arial"/>
              </a:rPr>
              <a:t>i</a:t>
            </a:r>
            <a:r>
              <a:rPr sz="400" b="1" spc="10" dirty="0">
                <a:latin typeface="Arial"/>
                <a:cs typeface="Arial"/>
              </a:rPr>
              <a:t>n</a:t>
            </a:r>
            <a:r>
              <a:rPr sz="400" b="1" spc="20" dirty="0">
                <a:latin typeface="Arial"/>
                <a:cs typeface="Arial"/>
              </a:rPr>
              <a:t>)</a:t>
            </a:r>
            <a:endParaRPr sz="400">
              <a:latin typeface="Arial"/>
              <a:cs typeface="Arial"/>
            </a:endParaRPr>
          </a:p>
        </p:txBody>
      </p:sp>
      <p:sp>
        <p:nvSpPr>
          <p:cNvPr id="658" name="object 658"/>
          <p:cNvSpPr txBox="1"/>
          <p:nvPr/>
        </p:nvSpPr>
        <p:spPr>
          <a:xfrm>
            <a:off x="6785845" y="3253363"/>
            <a:ext cx="182245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32384">
              <a:lnSpc>
                <a:spcPct val="104900"/>
              </a:lnSpc>
            </a:pPr>
            <a:r>
              <a:rPr sz="350" b="1" dirty="0">
                <a:latin typeface="Arial"/>
                <a:cs typeface="Arial"/>
              </a:rPr>
              <a:t>B</a:t>
            </a:r>
            <a:r>
              <a:rPr sz="350" b="1" spc="25" dirty="0">
                <a:latin typeface="Arial"/>
                <a:cs typeface="Arial"/>
              </a:rPr>
              <a:t>SA</a:t>
            </a:r>
            <a:r>
              <a:rPr sz="350" b="1" spc="10" dirty="0">
                <a:latin typeface="Arial"/>
                <a:cs typeface="Arial"/>
              </a:rPr>
              <a:t> (</a:t>
            </a:r>
            <a:r>
              <a:rPr sz="350" b="1" spc="-5" dirty="0">
                <a:latin typeface="Arial"/>
                <a:cs typeface="Arial"/>
              </a:rPr>
              <a:t>6</a:t>
            </a:r>
            <a:r>
              <a:rPr sz="350" b="1" spc="20" dirty="0">
                <a:latin typeface="Arial"/>
                <a:cs typeface="Arial"/>
              </a:rPr>
              <a:t>5</a:t>
            </a:r>
            <a:r>
              <a:rPr sz="350" b="1" spc="10" dirty="0">
                <a:latin typeface="Arial"/>
                <a:cs typeface="Arial"/>
              </a:rPr>
              <a:t> </a:t>
            </a:r>
            <a:r>
              <a:rPr sz="350" b="1" dirty="0">
                <a:latin typeface="Arial"/>
                <a:cs typeface="Arial"/>
              </a:rPr>
              <a:t>kDa</a:t>
            </a:r>
            <a:r>
              <a:rPr sz="350" b="1" spc="10" dirty="0">
                <a:latin typeface="Arial"/>
                <a:cs typeface="Arial"/>
              </a:rPr>
              <a:t>)</a:t>
            </a:r>
            <a:endParaRPr sz="350">
              <a:latin typeface="Arial"/>
              <a:cs typeface="Arial"/>
            </a:endParaRPr>
          </a:p>
        </p:txBody>
      </p:sp>
      <p:sp>
        <p:nvSpPr>
          <p:cNvPr id="659" name="object 659"/>
          <p:cNvSpPr txBox="1"/>
          <p:nvPr/>
        </p:nvSpPr>
        <p:spPr>
          <a:xfrm>
            <a:off x="7083508" y="3365282"/>
            <a:ext cx="262255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4900"/>
              </a:lnSpc>
            </a:pPr>
            <a:r>
              <a:rPr sz="350" b="1" spc="50" dirty="0">
                <a:latin typeface="Arial"/>
                <a:cs typeface="Arial"/>
              </a:rPr>
              <a:t>O</a:t>
            </a:r>
            <a:r>
              <a:rPr sz="350" b="1" spc="-5" dirty="0">
                <a:latin typeface="Arial"/>
                <a:cs typeface="Arial"/>
              </a:rPr>
              <a:t>va</a:t>
            </a:r>
            <a:r>
              <a:rPr sz="350" b="1" spc="35" dirty="0">
                <a:latin typeface="Arial"/>
                <a:cs typeface="Arial"/>
              </a:rPr>
              <a:t>lbu</a:t>
            </a:r>
            <a:r>
              <a:rPr sz="350" b="1" spc="10" dirty="0">
                <a:latin typeface="Arial"/>
                <a:cs typeface="Arial"/>
              </a:rPr>
              <a:t>m</a:t>
            </a:r>
            <a:r>
              <a:rPr sz="350" b="1" spc="25" dirty="0">
                <a:latin typeface="Arial"/>
                <a:cs typeface="Arial"/>
              </a:rPr>
              <a:t>in</a:t>
            </a:r>
            <a:r>
              <a:rPr sz="350" b="1" spc="10" dirty="0">
                <a:latin typeface="Arial"/>
                <a:cs typeface="Arial"/>
              </a:rPr>
              <a:t> (</a:t>
            </a:r>
            <a:r>
              <a:rPr sz="350" b="1" spc="-5" dirty="0">
                <a:latin typeface="Arial"/>
                <a:cs typeface="Arial"/>
              </a:rPr>
              <a:t>4</a:t>
            </a:r>
            <a:r>
              <a:rPr sz="350" b="1" spc="20" dirty="0">
                <a:latin typeface="Arial"/>
                <a:cs typeface="Arial"/>
              </a:rPr>
              <a:t>4</a:t>
            </a:r>
            <a:r>
              <a:rPr sz="350" b="1" spc="10" dirty="0">
                <a:latin typeface="Arial"/>
                <a:cs typeface="Arial"/>
              </a:rPr>
              <a:t> </a:t>
            </a:r>
            <a:r>
              <a:rPr sz="350" b="1" dirty="0">
                <a:latin typeface="Arial"/>
                <a:cs typeface="Arial"/>
              </a:rPr>
              <a:t>kDa</a:t>
            </a:r>
            <a:r>
              <a:rPr sz="350" b="1" spc="10" dirty="0">
                <a:latin typeface="Arial"/>
                <a:cs typeface="Arial"/>
              </a:rPr>
              <a:t>)</a:t>
            </a:r>
            <a:endParaRPr sz="350">
              <a:latin typeface="Arial"/>
              <a:cs typeface="Arial"/>
            </a:endParaRPr>
          </a:p>
        </p:txBody>
      </p:sp>
      <p:sp>
        <p:nvSpPr>
          <p:cNvPr id="660" name="object 660"/>
          <p:cNvSpPr txBox="1"/>
          <p:nvPr/>
        </p:nvSpPr>
        <p:spPr>
          <a:xfrm>
            <a:off x="7434892" y="3426845"/>
            <a:ext cx="328295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4900"/>
              </a:lnSpc>
            </a:pPr>
            <a:r>
              <a:rPr sz="350" b="1" dirty="0">
                <a:latin typeface="Arial"/>
                <a:cs typeface="Arial"/>
              </a:rPr>
              <a:t>C</a:t>
            </a:r>
            <a:r>
              <a:rPr sz="350" b="1" spc="45" dirty="0">
                <a:latin typeface="Arial"/>
                <a:cs typeface="Arial"/>
              </a:rPr>
              <a:t>h</a:t>
            </a:r>
            <a:r>
              <a:rPr sz="350" b="1" dirty="0">
                <a:latin typeface="Arial"/>
                <a:cs typeface="Arial"/>
              </a:rPr>
              <a:t>ym</a:t>
            </a:r>
            <a:r>
              <a:rPr sz="350" b="1" spc="45" dirty="0">
                <a:latin typeface="Arial"/>
                <a:cs typeface="Arial"/>
              </a:rPr>
              <a:t>o</a:t>
            </a:r>
            <a:r>
              <a:rPr sz="350" b="1" spc="10" dirty="0">
                <a:latin typeface="Arial"/>
                <a:cs typeface="Arial"/>
              </a:rPr>
              <a:t>t</a:t>
            </a:r>
            <a:r>
              <a:rPr sz="350" b="1" spc="-10" dirty="0">
                <a:latin typeface="Arial"/>
                <a:cs typeface="Arial"/>
              </a:rPr>
              <a:t>ry</a:t>
            </a:r>
            <a:r>
              <a:rPr sz="350" b="1" spc="45" dirty="0">
                <a:latin typeface="Arial"/>
                <a:cs typeface="Arial"/>
              </a:rPr>
              <a:t>p</a:t>
            </a:r>
            <a:r>
              <a:rPr sz="350" b="1" spc="-5" dirty="0">
                <a:latin typeface="Arial"/>
                <a:cs typeface="Arial"/>
              </a:rPr>
              <a:t>s</a:t>
            </a:r>
            <a:r>
              <a:rPr sz="350" b="1" spc="25" dirty="0">
                <a:latin typeface="Arial"/>
                <a:cs typeface="Arial"/>
              </a:rPr>
              <a:t>in</a:t>
            </a:r>
            <a:r>
              <a:rPr sz="350" b="1" spc="10" dirty="0">
                <a:latin typeface="Arial"/>
                <a:cs typeface="Arial"/>
              </a:rPr>
              <a:t> (</a:t>
            </a:r>
            <a:r>
              <a:rPr sz="350" b="1" spc="-5" dirty="0">
                <a:latin typeface="Arial"/>
                <a:cs typeface="Arial"/>
              </a:rPr>
              <a:t>2</a:t>
            </a:r>
            <a:r>
              <a:rPr sz="350" b="1" spc="20" dirty="0">
                <a:latin typeface="Arial"/>
                <a:cs typeface="Arial"/>
              </a:rPr>
              <a:t>5</a:t>
            </a:r>
            <a:r>
              <a:rPr sz="350" b="1" spc="10" dirty="0">
                <a:latin typeface="Arial"/>
                <a:cs typeface="Arial"/>
              </a:rPr>
              <a:t> </a:t>
            </a:r>
            <a:r>
              <a:rPr sz="350" b="1" dirty="0">
                <a:latin typeface="Arial"/>
                <a:cs typeface="Arial"/>
              </a:rPr>
              <a:t>kDa</a:t>
            </a:r>
            <a:r>
              <a:rPr sz="350" b="1" spc="10" dirty="0">
                <a:latin typeface="Arial"/>
                <a:cs typeface="Arial"/>
              </a:rPr>
              <a:t>)</a:t>
            </a:r>
            <a:endParaRPr sz="350">
              <a:latin typeface="Arial"/>
              <a:cs typeface="Arial"/>
            </a:endParaRPr>
          </a:p>
        </p:txBody>
      </p:sp>
      <p:sp>
        <p:nvSpPr>
          <p:cNvPr id="661" name="object 661"/>
          <p:cNvSpPr/>
          <p:nvPr/>
        </p:nvSpPr>
        <p:spPr>
          <a:xfrm>
            <a:off x="7470072" y="3529942"/>
            <a:ext cx="78740" cy="123189"/>
          </a:xfrm>
          <a:custGeom>
            <a:avLst/>
            <a:gdLst/>
            <a:ahLst/>
            <a:cxnLst/>
            <a:rect l="l" t="t" r="r" b="b"/>
            <a:pathLst>
              <a:path w="78740" h="123189">
                <a:moveTo>
                  <a:pt x="78554" y="12305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2" name="object 662"/>
          <p:cNvSpPr/>
          <p:nvPr/>
        </p:nvSpPr>
        <p:spPr>
          <a:xfrm>
            <a:off x="7470072" y="3528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3" name="object 663"/>
          <p:cNvSpPr txBox="1"/>
          <p:nvPr/>
        </p:nvSpPr>
        <p:spPr>
          <a:xfrm>
            <a:off x="7753332" y="3701187"/>
            <a:ext cx="312420" cy="352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735" indent="82550">
              <a:lnSpc>
                <a:spcPct val="104900"/>
              </a:lnSpc>
            </a:pPr>
            <a:r>
              <a:rPr sz="350" b="1" spc="35" dirty="0">
                <a:latin typeface="Arial"/>
                <a:cs typeface="Arial"/>
              </a:rPr>
              <a:t>nFGF </a:t>
            </a:r>
            <a:r>
              <a:rPr sz="350" b="1" spc="10" dirty="0">
                <a:latin typeface="Arial"/>
                <a:cs typeface="Arial"/>
              </a:rPr>
              <a:t>(</a:t>
            </a:r>
            <a:r>
              <a:rPr sz="350" b="1" spc="-5" dirty="0">
                <a:latin typeface="Arial"/>
                <a:cs typeface="Arial"/>
              </a:rPr>
              <a:t>15</a:t>
            </a:r>
            <a:r>
              <a:rPr sz="350" b="1" spc="25" dirty="0">
                <a:latin typeface="Arial"/>
                <a:cs typeface="Arial"/>
              </a:rPr>
              <a:t>.</a:t>
            </a:r>
            <a:r>
              <a:rPr sz="350" b="1" spc="-5" dirty="0">
                <a:latin typeface="Arial"/>
                <a:cs typeface="Arial"/>
              </a:rPr>
              <a:t>14</a:t>
            </a:r>
            <a:r>
              <a:rPr sz="350" b="1" spc="20" dirty="0">
                <a:latin typeface="Arial"/>
                <a:cs typeface="Arial"/>
              </a:rPr>
              <a:t>6</a:t>
            </a:r>
            <a:r>
              <a:rPr sz="350" b="1" spc="10" dirty="0">
                <a:latin typeface="Arial"/>
                <a:cs typeface="Arial"/>
              </a:rPr>
              <a:t> </a:t>
            </a:r>
            <a:r>
              <a:rPr sz="350" b="1" dirty="0">
                <a:latin typeface="Arial"/>
                <a:cs typeface="Arial"/>
              </a:rPr>
              <a:t>kDa</a:t>
            </a:r>
            <a:r>
              <a:rPr sz="350" b="1" spc="10" dirty="0">
                <a:latin typeface="Arial"/>
                <a:cs typeface="Arial"/>
              </a:rPr>
              <a:t>)</a:t>
            </a:r>
            <a:endParaRPr sz="35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50">
              <a:latin typeface="Times New Roman"/>
              <a:cs typeface="Times New Roman"/>
            </a:endParaRPr>
          </a:p>
          <a:p>
            <a:pPr marR="69850" indent="81915">
              <a:lnSpc>
                <a:spcPct val="104900"/>
              </a:lnSpc>
            </a:pPr>
            <a:r>
              <a:rPr sz="350" b="1" dirty="0">
                <a:latin typeface="Arial"/>
                <a:cs typeface="Arial"/>
              </a:rPr>
              <a:t>RNAs</a:t>
            </a:r>
            <a:r>
              <a:rPr sz="350" b="1" spc="20" dirty="0">
                <a:latin typeface="Arial"/>
                <a:cs typeface="Arial"/>
              </a:rPr>
              <a:t>e</a:t>
            </a:r>
            <a:r>
              <a:rPr sz="350" b="1" spc="10" dirty="0">
                <a:latin typeface="Arial"/>
                <a:cs typeface="Arial"/>
              </a:rPr>
              <a:t> (</a:t>
            </a:r>
            <a:r>
              <a:rPr sz="350" b="1" spc="-5" dirty="0">
                <a:latin typeface="Arial"/>
                <a:cs typeface="Arial"/>
              </a:rPr>
              <a:t>13</a:t>
            </a:r>
            <a:r>
              <a:rPr sz="350" b="1" spc="25" dirty="0">
                <a:latin typeface="Arial"/>
                <a:cs typeface="Arial"/>
              </a:rPr>
              <a:t>.</a:t>
            </a:r>
            <a:r>
              <a:rPr sz="350" b="1" spc="20" dirty="0">
                <a:latin typeface="Arial"/>
                <a:cs typeface="Arial"/>
              </a:rPr>
              <a:t>7</a:t>
            </a:r>
            <a:r>
              <a:rPr sz="350" b="1" spc="10" dirty="0">
                <a:latin typeface="Arial"/>
                <a:cs typeface="Arial"/>
              </a:rPr>
              <a:t> </a:t>
            </a:r>
            <a:r>
              <a:rPr sz="350" b="1" dirty="0">
                <a:latin typeface="Arial"/>
                <a:cs typeface="Arial"/>
              </a:rPr>
              <a:t>kDa</a:t>
            </a:r>
            <a:r>
              <a:rPr sz="350" b="1" spc="10" dirty="0">
                <a:latin typeface="Arial"/>
                <a:cs typeface="Arial"/>
              </a:rPr>
              <a:t>)</a:t>
            </a:r>
            <a:endParaRPr sz="350">
              <a:latin typeface="Arial"/>
              <a:cs typeface="Arial"/>
            </a:endParaRPr>
          </a:p>
        </p:txBody>
      </p:sp>
      <p:sp>
        <p:nvSpPr>
          <p:cNvPr id="664" name="object 664"/>
          <p:cNvSpPr/>
          <p:nvPr/>
        </p:nvSpPr>
        <p:spPr>
          <a:xfrm>
            <a:off x="7893803" y="3880641"/>
            <a:ext cx="76835" cy="78740"/>
          </a:xfrm>
          <a:custGeom>
            <a:avLst/>
            <a:gdLst/>
            <a:ahLst/>
            <a:cxnLst/>
            <a:rect l="l" t="t" r="r" b="b"/>
            <a:pathLst>
              <a:path w="76834" h="78739">
                <a:moveTo>
                  <a:pt x="76485" y="0"/>
                </a:moveTo>
                <a:lnTo>
                  <a:pt x="0" y="7837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5" name="object 665"/>
          <p:cNvSpPr/>
          <p:nvPr/>
        </p:nvSpPr>
        <p:spPr>
          <a:xfrm>
            <a:off x="7891733" y="3960881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6" name="object 666"/>
          <p:cNvSpPr txBox="1"/>
          <p:nvPr/>
        </p:nvSpPr>
        <p:spPr>
          <a:xfrm>
            <a:off x="8344353" y="4050018"/>
            <a:ext cx="251460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indent="32384">
              <a:lnSpc>
                <a:spcPct val="104900"/>
              </a:lnSpc>
            </a:pPr>
            <a:r>
              <a:rPr sz="350" b="1" dirty="0">
                <a:latin typeface="Arial"/>
                <a:cs typeface="Arial"/>
              </a:rPr>
              <a:t>C</a:t>
            </a:r>
            <a:r>
              <a:rPr sz="350" b="1" spc="45" dirty="0">
                <a:latin typeface="Arial"/>
                <a:cs typeface="Arial"/>
              </a:rPr>
              <a:t>h</a:t>
            </a:r>
            <a:r>
              <a:rPr sz="350" b="1" spc="-10" dirty="0">
                <a:latin typeface="Arial"/>
                <a:cs typeface="Arial"/>
              </a:rPr>
              <a:t>r</a:t>
            </a:r>
            <a:r>
              <a:rPr sz="350" b="1" spc="45" dirty="0">
                <a:latin typeface="Arial"/>
                <a:cs typeface="Arial"/>
              </a:rPr>
              <a:t>o</a:t>
            </a:r>
            <a:r>
              <a:rPr sz="350" b="1" spc="10" dirty="0">
                <a:latin typeface="Arial"/>
                <a:cs typeface="Arial"/>
              </a:rPr>
              <a:t>m</a:t>
            </a:r>
            <a:r>
              <a:rPr sz="350" b="1" spc="45" dirty="0">
                <a:latin typeface="Arial"/>
                <a:cs typeface="Arial"/>
              </a:rPr>
              <a:t>o</a:t>
            </a:r>
            <a:r>
              <a:rPr sz="350" b="1" spc="20" dirty="0">
                <a:latin typeface="Arial"/>
                <a:cs typeface="Arial"/>
              </a:rPr>
              <a:t>1</a:t>
            </a:r>
            <a:r>
              <a:rPr sz="350" b="1" spc="10" dirty="0">
                <a:latin typeface="Arial"/>
                <a:cs typeface="Arial"/>
              </a:rPr>
              <a:t> (</a:t>
            </a:r>
            <a:r>
              <a:rPr sz="350" b="1" spc="-5" dirty="0">
                <a:latin typeface="Arial"/>
                <a:cs typeface="Arial"/>
              </a:rPr>
              <a:t>5</a:t>
            </a:r>
            <a:r>
              <a:rPr sz="350" b="1" spc="25" dirty="0">
                <a:latin typeface="Arial"/>
                <a:cs typeface="Arial"/>
              </a:rPr>
              <a:t>.</a:t>
            </a:r>
            <a:r>
              <a:rPr sz="350" b="1" spc="-5" dirty="0">
                <a:latin typeface="Arial"/>
                <a:cs typeface="Arial"/>
              </a:rPr>
              <a:t>04</a:t>
            </a:r>
            <a:r>
              <a:rPr sz="350" b="1" spc="20" dirty="0">
                <a:latin typeface="Arial"/>
                <a:cs typeface="Arial"/>
              </a:rPr>
              <a:t>9</a:t>
            </a:r>
            <a:r>
              <a:rPr sz="350" b="1" spc="10" dirty="0">
                <a:latin typeface="Arial"/>
                <a:cs typeface="Arial"/>
              </a:rPr>
              <a:t> </a:t>
            </a:r>
            <a:r>
              <a:rPr sz="350" b="1" dirty="0">
                <a:latin typeface="Arial"/>
                <a:cs typeface="Arial"/>
              </a:rPr>
              <a:t>kDa</a:t>
            </a:r>
            <a:r>
              <a:rPr sz="350" b="1" spc="10" dirty="0">
                <a:latin typeface="Arial"/>
                <a:cs typeface="Arial"/>
              </a:rPr>
              <a:t>)</a:t>
            </a:r>
            <a:endParaRPr sz="350">
              <a:latin typeface="Arial"/>
              <a:cs typeface="Arial"/>
            </a:endParaRPr>
          </a:p>
        </p:txBody>
      </p:sp>
      <p:sp>
        <p:nvSpPr>
          <p:cNvPr id="667" name="object 667"/>
          <p:cNvSpPr txBox="1"/>
          <p:nvPr/>
        </p:nvSpPr>
        <p:spPr>
          <a:xfrm>
            <a:off x="8342780" y="3286093"/>
            <a:ext cx="99695" cy="1600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255"/>
              </a:lnSpc>
            </a:pPr>
            <a:r>
              <a:rPr sz="1050" b="1" spc="80" dirty="0">
                <a:latin typeface="Times New Roman"/>
                <a:cs typeface="Times New Roman"/>
              </a:rPr>
              <a:t>E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68" name="object 668"/>
          <p:cNvSpPr/>
          <p:nvPr/>
        </p:nvSpPr>
        <p:spPr>
          <a:xfrm>
            <a:off x="4799989" y="1834202"/>
            <a:ext cx="1446530" cy="868680"/>
          </a:xfrm>
          <a:custGeom>
            <a:avLst/>
            <a:gdLst/>
            <a:ahLst/>
            <a:cxnLst/>
            <a:rect l="l" t="t" r="r" b="b"/>
            <a:pathLst>
              <a:path w="1446529" h="868680">
                <a:moveTo>
                  <a:pt x="0" y="866734"/>
                </a:moveTo>
                <a:lnTo>
                  <a:pt x="2019" y="866734"/>
                </a:lnTo>
                <a:lnTo>
                  <a:pt x="27862" y="866734"/>
                </a:lnTo>
                <a:lnTo>
                  <a:pt x="27862" y="868528"/>
                </a:lnTo>
                <a:lnTo>
                  <a:pt x="29079" y="868528"/>
                </a:lnTo>
                <a:lnTo>
                  <a:pt x="31098" y="868528"/>
                </a:lnTo>
                <a:lnTo>
                  <a:pt x="31098" y="866734"/>
                </a:lnTo>
                <a:lnTo>
                  <a:pt x="31098" y="865838"/>
                </a:lnTo>
                <a:lnTo>
                  <a:pt x="32108" y="865838"/>
                </a:lnTo>
                <a:lnTo>
                  <a:pt x="32108" y="866734"/>
                </a:lnTo>
                <a:lnTo>
                  <a:pt x="33110" y="866734"/>
                </a:lnTo>
                <a:lnTo>
                  <a:pt x="33110" y="868528"/>
                </a:lnTo>
                <a:lnTo>
                  <a:pt x="35130" y="868528"/>
                </a:lnTo>
                <a:lnTo>
                  <a:pt x="36346" y="868528"/>
                </a:lnTo>
                <a:lnTo>
                  <a:pt x="332585" y="868528"/>
                </a:lnTo>
                <a:lnTo>
                  <a:pt x="332585" y="866734"/>
                </a:lnTo>
                <a:lnTo>
                  <a:pt x="350159" y="866734"/>
                </a:lnTo>
                <a:lnTo>
                  <a:pt x="350159" y="865838"/>
                </a:lnTo>
                <a:lnTo>
                  <a:pt x="351367" y="865838"/>
                </a:lnTo>
                <a:lnTo>
                  <a:pt x="353387" y="865838"/>
                </a:lnTo>
                <a:lnTo>
                  <a:pt x="354397" y="865838"/>
                </a:lnTo>
                <a:lnTo>
                  <a:pt x="354397" y="866734"/>
                </a:lnTo>
                <a:lnTo>
                  <a:pt x="361665" y="866734"/>
                </a:lnTo>
                <a:lnTo>
                  <a:pt x="361665" y="868528"/>
                </a:lnTo>
                <a:lnTo>
                  <a:pt x="497368" y="868528"/>
                </a:lnTo>
                <a:lnTo>
                  <a:pt x="497368" y="866734"/>
                </a:lnTo>
                <a:lnTo>
                  <a:pt x="530486" y="866734"/>
                </a:lnTo>
                <a:lnTo>
                  <a:pt x="530486" y="865838"/>
                </a:lnTo>
                <a:lnTo>
                  <a:pt x="543002" y="865838"/>
                </a:lnTo>
                <a:lnTo>
                  <a:pt x="545022" y="863821"/>
                </a:lnTo>
                <a:lnTo>
                  <a:pt x="559566" y="863821"/>
                </a:lnTo>
                <a:lnTo>
                  <a:pt x="559566" y="862924"/>
                </a:lnTo>
                <a:lnTo>
                  <a:pt x="566833" y="862924"/>
                </a:lnTo>
                <a:lnTo>
                  <a:pt x="566833" y="861953"/>
                </a:lnTo>
                <a:lnTo>
                  <a:pt x="567843" y="861953"/>
                </a:lnTo>
                <a:lnTo>
                  <a:pt x="569863" y="861953"/>
                </a:lnTo>
                <a:lnTo>
                  <a:pt x="570873" y="861953"/>
                </a:lnTo>
                <a:lnTo>
                  <a:pt x="570873" y="860160"/>
                </a:lnTo>
                <a:lnTo>
                  <a:pt x="572081" y="860160"/>
                </a:lnTo>
                <a:lnTo>
                  <a:pt x="574101" y="859263"/>
                </a:lnTo>
                <a:lnTo>
                  <a:pt x="575111" y="859263"/>
                </a:lnTo>
                <a:lnTo>
                  <a:pt x="575111" y="858367"/>
                </a:lnTo>
                <a:lnTo>
                  <a:pt x="577131" y="858367"/>
                </a:lnTo>
                <a:lnTo>
                  <a:pt x="577131" y="856350"/>
                </a:lnTo>
                <a:lnTo>
                  <a:pt x="578141" y="856350"/>
                </a:lnTo>
                <a:lnTo>
                  <a:pt x="578141" y="855453"/>
                </a:lnTo>
                <a:lnTo>
                  <a:pt x="580367" y="855453"/>
                </a:lnTo>
                <a:lnTo>
                  <a:pt x="580367" y="853585"/>
                </a:lnTo>
                <a:lnTo>
                  <a:pt x="580367" y="852689"/>
                </a:lnTo>
                <a:lnTo>
                  <a:pt x="581377" y="852689"/>
                </a:lnTo>
                <a:lnTo>
                  <a:pt x="581377" y="850671"/>
                </a:lnTo>
                <a:lnTo>
                  <a:pt x="581377" y="849775"/>
                </a:lnTo>
                <a:lnTo>
                  <a:pt x="583389" y="847907"/>
                </a:lnTo>
                <a:lnTo>
                  <a:pt x="583389" y="847010"/>
                </a:lnTo>
                <a:lnTo>
                  <a:pt x="583389" y="846114"/>
                </a:lnTo>
                <a:lnTo>
                  <a:pt x="583389" y="844097"/>
                </a:lnTo>
                <a:lnTo>
                  <a:pt x="583389" y="843200"/>
                </a:lnTo>
                <a:lnTo>
                  <a:pt x="584398" y="842304"/>
                </a:lnTo>
                <a:lnTo>
                  <a:pt x="584398" y="840436"/>
                </a:lnTo>
                <a:lnTo>
                  <a:pt x="584398" y="839539"/>
                </a:lnTo>
                <a:lnTo>
                  <a:pt x="584398" y="837522"/>
                </a:lnTo>
                <a:lnTo>
                  <a:pt x="584398" y="836626"/>
                </a:lnTo>
                <a:lnTo>
                  <a:pt x="584398" y="835729"/>
                </a:lnTo>
                <a:lnTo>
                  <a:pt x="585408" y="833936"/>
                </a:lnTo>
                <a:lnTo>
                  <a:pt x="585408" y="832965"/>
                </a:lnTo>
                <a:lnTo>
                  <a:pt x="585408" y="831172"/>
                </a:lnTo>
                <a:lnTo>
                  <a:pt x="585408" y="830051"/>
                </a:lnTo>
                <a:lnTo>
                  <a:pt x="585408" y="828258"/>
                </a:lnTo>
                <a:lnTo>
                  <a:pt x="585408" y="826465"/>
                </a:lnTo>
                <a:lnTo>
                  <a:pt x="585408" y="824597"/>
                </a:lnTo>
                <a:lnTo>
                  <a:pt x="587428" y="821683"/>
                </a:lnTo>
                <a:lnTo>
                  <a:pt x="587428" y="820787"/>
                </a:lnTo>
                <a:lnTo>
                  <a:pt x="587428" y="819890"/>
                </a:lnTo>
                <a:lnTo>
                  <a:pt x="587428" y="816976"/>
                </a:lnTo>
                <a:lnTo>
                  <a:pt x="587428" y="814212"/>
                </a:lnTo>
                <a:lnTo>
                  <a:pt x="587428" y="812419"/>
                </a:lnTo>
                <a:lnTo>
                  <a:pt x="587428" y="808608"/>
                </a:lnTo>
                <a:lnTo>
                  <a:pt x="588645" y="807637"/>
                </a:lnTo>
                <a:lnTo>
                  <a:pt x="588645" y="804948"/>
                </a:lnTo>
                <a:lnTo>
                  <a:pt x="588645" y="802034"/>
                </a:lnTo>
                <a:lnTo>
                  <a:pt x="588645" y="798373"/>
                </a:lnTo>
                <a:lnTo>
                  <a:pt x="588645" y="795459"/>
                </a:lnTo>
                <a:lnTo>
                  <a:pt x="588645" y="792695"/>
                </a:lnTo>
                <a:lnTo>
                  <a:pt x="588645" y="788884"/>
                </a:lnTo>
                <a:lnTo>
                  <a:pt x="589655" y="786120"/>
                </a:lnTo>
                <a:lnTo>
                  <a:pt x="589655" y="782310"/>
                </a:lnTo>
                <a:lnTo>
                  <a:pt x="589655" y="778649"/>
                </a:lnTo>
                <a:lnTo>
                  <a:pt x="589655" y="775735"/>
                </a:lnTo>
                <a:lnTo>
                  <a:pt x="589655" y="770132"/>
                </a:lnTo>
                <a:lnTo>
                  <a:pt x="589655" y="766471"/>
                </a:lnTo>
                <a:lnTo>
                  <a:pt x="589655" y="762661"/>
                </a:lnTo>
                <a:lnTo>
                  <a:pt x="591675" y="759000"/>
                </a:lnTo>
                <a:lnTo>
                  <a:pt x="591675" y="753322"/>
                </a:lnTo>
                <a:lnTo>
                  <a:pt x="591675" y="749511"/>
                </a:lnTo>
                <a:lnTo>
                  <a:pt x="591675" y="744057"/>
                </a:lnTo>
                <a:lnTo>
                  <a:pt x="591675" y="738379"/>
                </a:lnTo>
                <a:lnTo>
                  <a:pt x="591675" y="733672"/>
                </a:lnTo>
                <a:lnTo>
                  <a:pt x="592684" y="727098"/>
                </a:lnTo>
                <a:lnTo>
                  <a:pt x="592684" y="723287"/>
                </a:lnTo>
                <a:lnTo>
                  <a:pt x="592684" y="716713"/>
                </a:lnTo>
                <a:lnTo>
                  <a:pt x="592684" y="710138"/>
                </a:lnTo>
                <a:lnTo>
                  <a:pt x="592684" y="704684"/>
                </a:lnTo>
                <a:lnTo>
                  <a:pt x="592684" y="699006"/>
                </a:lnTo>
                <a:lnTo>
                  <a:pt x="592684" y="691535"/>
                </a:lnTo>
                <a:lnTo>
                  <a:pt x="594704" y="684960"/>
                </a:lnTo>
                <a:lnTo>
                  <a:pt x="594704" y="678460"/>
                </a:lnTo>
                <a:lnTo>
                  <a:pt x="594704" y="669868"/>
                </a:lnTo>
                <a:lnTo>
                  <a:pt x="594704" y="663293"/>
                </a:lnTo>
                <a:lnTo>
                  <a:pt x="594704" y="656719"/>
                </a:lnTo>
                <a:lnTo>
                  <a:pt x="594704" y="647454"/>
                </a:lnTo>
                <a:lnTo>
                  <a:pt x="594704" y="640880"/>
                </a:lnTo>
                <a:lnTo>
                  <a:pt x="594704" y="633409"/>
                </a:lnTo>
                <a:lnTo>
                  <a:pt x="594704" y="624144"/>
                </a:lnTo>
                <a:lnTo>
                  <a:pt x="595913" y="617570"/>
                </a:lnTo>
                <a:lnTo>
                  <a:pt x="595913" y="608978"/>
                </a:lnTo>
                <a:lnTo>
                  <a:pt x="595913" y="598817"/>
                </a:lnTo>
                <a:lnTo>
                  <a:pt x="595913" y="592242"/>
                </a:lnTo>
                <a:lnTo>
                  <a:pt x="595913" y="586564"/>
                </a:lnTo>
                <a:lnTo>
                  <a:pt x="595913" y="576179"/>
                </a:lnTo>
                <a:lnTo>
                  <a:pt x="595913" y="566915"/>
                </a:lnTo>
                <a:lnTo>
                  <a:pt x="597932" y="556679"/>
                </a:lnTo>
                <a:lnTo>
                  <a:pt x="597932" y="546294"/>
                </a:lnTo>
                <a:lnTo>
                  <a:pt x="597932" y="536955"/>
                </a:lnTo>
                <a:lnTo>
                  <a:pt x="597932" y="526570"/>
                </a:lnTo>
                <a:lnTo>
                  <a:pt x="597932" y="514392"/>
                </a:lnTo>
                <a:lnTo>
                  <a:pt x="597932" y="507818"/>
                </a:lnTo>
                <a:lnTo>
                  <a:pt x="597932" y="499450"/>
                </a:lnTo>
                <a:lnTo>
                  <a:pt x="598942" y="486301"/>
                </a:lnTo>
                <a:lnTo>
                  <a:pt x="598942" y="477036"/>
                </a:lnTo>
                <a:lnTo>
                  <a:pt x="598942" y="466651"/>
                </a:lnTo>
                <a:lnTo>
                  <a:pt x="598942" y="454398"/>
                </a:lnTo>
                <a:lnTo>
                  <a:pt x="598942" y="445134"/>
                </a:lnTo>
                <a:lnTo>
                  <a:pt x="598942" y="434749"/>
                </a:lnTo>
                <a:lnTo>
                  <a:pt x="598942" y="422721"/>
                </a:lnTo>
                <a:lnTo>
                  <a:pt x="600929" y="414129"/>
                </a:lnTo>
                <a:lnTo>
                  <a:pt x="600929" y="402997"/>
                </a:lnTo>
                <a:lnTo>
                  <a:pt x="600929" y="389922"/>
                </a:lnTo>
                <a:lnTo>
                  <a:pt x="600929" y="379537"/>
                </a:lnTo>
                <a:lnTo>
                  <a:pt x="600929" y="369301"/>
                </a:lnTo>
                <a:lnTo>
                  <a:pt x="600929" y="357123"/>
                </a:lnTo>
                <a:lnTo>
                  <a:pt x="600929" y="347635"/>
                </a:lnTo>
                <a:lnTo>
                  <a:pt x="602005" y="337399"/>
                </a:lnTo>
                <a:lnTo>
                  <a:pt x="602005" y="324250"/>
                </a:lnTo>
                <a:lnTo>
                  <a:pt x="602005" y="314836"/>
                </a:lnTo>
                <a:lnTo>
                  <a:pt x="602005" y="304601"/>
                </a:lnTo>
                <a:lnTo>
                  <a:pt x="602005" y="290555"/>
                </a:lnTo>
                <a:lnTo>
                  <a:pt x="602005" y="281066"/>
                </a:lnTo>
                <a:lnTo>
                  <a:pt x="602005" y="270906"/>
                </a:lnTo>
                <a:lnTo>
                  <a:pt x="602998" y="258653"/>
                </a:lnTo>
                <a:lnTo>
                  <a:pt x="602998" y="250285"/>
                </a:lnTo>
                <a:lnTo>
                  <a:pt x="602998" y="240797"/>
                </a:lnTo>
                <a:lnTo>
                  <a:pt x="602998" y="227647"/>
                </a:lnTo>
                <a:lnTo>
                  <a:pt x="602998" y="218383"/>
                </a:lnTo>
                <a:lnTo>
                  <a:pt x="602998" y="209119"/>
                </a:lnTo>
                <a:lnTo>
                  <a:pt x="605233" y="196866"/>
                </a:lnTo>
                <a:lnTo>
                  <a:pt x="605233" y="189395"/>
                </a:lnTo>
                <a:lnTo>
                  <a:pt x="605233" y="179906"/>
                </a:lnTo>
                <a:lnTo>
                  <a:pt x="605233" y="167728"/>
                </a:lnTo>
                <a:lnTo>
                  <a:pt x="605233" y="160257"/>
                </a:lnTo>
                <a:lnTo>
                  <a:pt x="605233" y="151889"/>
                </a:lnTo>
                <a:lnTo>
                  <a:pt x="605233" y="141654"/>
                </a:lnTo>
                <a:lnTo>
                  <a:pt x="606227" y="133062"/>
                </a:lnTo>
                <a:lnTo>
                  <a:pt x="606227" y="125591"/>
                </a:lnTo>
                <a:lnTo>
                  <a:pt x="606227" y="116326"/>
                </a:lnTo>
                <a:lnTo>
                  <a:pt x="606227" y="109752"/>
                </a:lnTo>
                <a:lnTo>
                  <a:pt x="606227" y="102280"/>
                </a:lnTo>
                <a:lnTo>
                  <a:pt x="606227" y="92792"/>
                </a:lnTo>
                <a:lnTo>
                  <a:pt x="606227" y="86217"/>
                </a:lnTo>
                <a:lnTo>
                  <a:pt x="606227" y="79643"/>
                </a:lnTo>
                <a:lnTo>
                  <a:pt x="606227" y="71275"/>
                </a:lnTo>
                <a:lnTo>
                  <a:pt x="607220" y="66568"/>
                </a:lnTo>
                <a:lnTo>
                  <a:pt x="607220" y="59097"/>
                </a:lnTo>
                <a:lnTo>
                  <a:pt x="607220" y="53419"/>
                </a:lnTo>
                <a:lnTo>
                  <a:pt x="607220" y="48861"/>
                </a:lnTo>
                <a:lnTo>
                  <a:pt x="607220" y="44154"/>
                </a:lnTo>
                <a:lnTo>
                  <a:pt x="607220" y="38476"/>
                </a:lnTo>
                <a:lnTo>
                  <a:pt x="607220" y="34815"/>
                </a:lnTo>
                <a:lnTo>
                  <a:pt x="609206" y="29212"/>
                </a:lnTo>
                <a:lnTo>
                  <a:pt x="609206" y="25327"/>
                </a:lnTo>
                <a:lnTo>
                  <a:pt x="609206" y="21741"/>
                </a:lnTo>
                <a:lnTo>
                  <a:pt x="609206" y="16959"/>
                </a:lnTo>
                <a:lnTo>
                  <a:pt x="609206" y="13149"/>
                </a:lnTo>
                <a:lnTo>
                  <a:pt x="609206" y="11356"/>
                </a:lnTo>
                <a:lnTo>
                  <a:pt x="609206" y="8591"/>
                </a:lnTo>
                <a:lnTo>
                  <a:pt x="610283" y="6574"/>
                </a:lnTo>
                <a:lnTo>
                  <a:pt x="610283" y="3885"/>
                </a:lnTo>
                <a:lnTo>
                  <a:pt x="610283" y="2913"/>
                </a:lnTo>
                <a:lnTo>
                  <a:pt x="610283" y="1120"/>
                </a:lnTo>
                <a:lnTo>
                  <a:pt x="610283" y="0"/>
                </a:lnTo>
                <a:lnTo>
                  <a:pt x="612435" y="0"/>
                </a:lnTo>
                <a:lnTo>
                  <a:pt x="612435" y="1120"/>
                </a:lnTo>
                <a:lnTo>
                  <a:pt x="612435" y="2913"/>
                </a:lnTo>
                <a:lnTo>
                  <a:pt x="612435" y="3885"/>
                </a:lnTo>
                <a:lnTo>
                  <a:pt x="612435" y="6574"/>
                </a:lnTo>
                <a:lnTo>
                  <a:pt x="613511" y="8591"/>
                </a:lnTo>
                <a:lnTo>
                  <a:pt x="613511" y="11356"/>
                </a:lnTo>
                <a:lnTo>
                  <a:pt x="613511" y="13149"/>
                </a:lnTo>
                <a:lnTo>
                  <a:pt x="613511" y="16063"/>
                </a:lnTo>
                <a:lnTo>
                  <a:pt x="613511" y="19723"/>
                </a:lnTo>
                <a:lnTo>
                  <a:pt x="613511" y="22637"/>
                </a:lnTo>
                <a:lnTo>
                  <a:pt x="613511" y="26298"/>
                </a:lnTo>
                <a:lnTo>
                  <a:pt x="615497" y="31005"/>
                </a:lnTo>
                <a:lnTo>
                  <a:pt x="615497" y="34815"/>
                </a:lnTo>
                <a:lnTo>
                  <a:pt x="615497" y="38476"/>
                </a:lnTo>
                <a:lnTo>
                  <a:pt x="615497" y="44154"/>
                </a:lnTo>
                <a:lnTo>
                  <a:pt x="615497" y="47965"/>
                </a:lnTo>
                <a:lnTo>
                  <a:pt x="615497" y="53419"/>
                </a:lnTo>
                <a:lnTo>
                  <a:pt x="616491" y="59097"/>
                </a:lnTo>
                <a:lnTo>
                  <a:pt x="616491" y="64700"/>
                </a:lnTo>
                <a:lnTo>
                  <a:pt x="616491" y="70378"/>
                </a:lnTo>
                <a:lnTo>
                  <a:pt x="616491" y="76953"/>
                </a:lnTo>
                <a:lnTo>
                  <a:pt x="616491" y="82556"/>
                </a:lnTo>
                <a:lnTo>
                  <a:pt x="616491" y="87114"/>
                </a:lnTo>
                <a:lnTo>
                  <a:pt x="616491" y="95706"/>
                </a:lnTo>
                <a:lnTo>
                  <a:pt x="618560" y="100263"/>
                </a:lnTo>
                <a:lnTo>
                  <a:pt x="618560" y="106838"/>
                </a:lnTo>
                <a:lnTo>
                  <a:pt x="618560" y="115430"/>
                </a:lnTo>
                <a:lnTo>
                  <a:pt x="618560" y="121930"/>
                </a:lnTo>
                <a:lnTo>
                  <a:pt x="618560" y="128504"/>
                </a:lnTo>
                <a:lnTo>
                  <a:pt x="618560" y="135976"/>
                </a:lnTo>
                <a:lnTo>
                  <a:pt x="618560" y="143447"/>
                </a:lnTo>
                <a:lnTo>
                  <a:pt x="618560" y="150918"/>
                </a:lnTo>
                <a:lnTo>
                  <a:pt x="618560" y="160257"/>
                </a:lnTo>
                <a:lnTo>
                  <a:pt x="619719" y="166832"/>
                </a:lnTo>
                <a:lnTo>
                  <a:pt x="619719" y="173332"/>
                </a:lnTo>
                <a:lnTo>
                  <a:pt x="619719" y="182820"/>
                </a:lnTo>
                <a:lnTo>
                  <a:pt x="619719" y="190291"/>
                </a:lnTo>
                <a:lnTo>
                  <a:pt x="619719" y="196866"/>
                </a:lnTo>
                <a:lnTo>
                  <a:pt x="619719" y="206205"/>
                </a:lnTo>
                <a:lnTo>
                  <a:pt x="619719" y="214573"/>
                </a:lnTo>
                <a:lnTo>
                  <a:pt x="620712" y="222193"/>
                </a:lnTo>
                <a:lnTo>
                  <a:pt x="620712" y="230561"/>
                </a:lnTo>
                <a:lnTo>
                  <a:pt x="620712" y="238032"/>
                </a:lnTo>
                <a:lnTo>
                  <a:pt x="620712" y="245578"/>
                </a:lnTo>
                <a:lnTo>
                  <a:pt x="620712" y="254842"/>
                </a:lnTo>
                <a:lnTo>
                  <a:pt x="620712" y="263434"/>
                </a:lnTo>
                <a:lnTo>
                  <a:pt x="620712" y="270906"/>
                </a:lnTo>
                <a:lnTo>
                  <a:pt x="622782" y="281066"/>
                </a:lnTo>
                <a:lnTo>
                  <a:pt x="622782" y="288762"/>
                </a:lnTo>
                <a:lnTo>
                  <a:pt x="622782" y="296233"/>
                </a:lnTo>
                <a:lnTo>
                  <a:pt x="622782" y="305497"/>
                </a:lnTo>
                <a:lnTo>
                  <a:pt x="622782" y="312968"/>
                </a:lnTo>
                <a:lnTo>
                  <a:pt x="622782" y="321336"/>
                </a:lnTo>
                <a:lnTo>
                  <a:pt x="622782" y="330825"/>
                </a:lnTo>
                <a:lnTo>
                  <a:pt x="623775" y="337399"/>
                </a:lnTo>
                <a:lnTo>
                  <a:pt x="623775" y="344871"/>
                </a:lnTo>
                <a:lnTo>
                  <a:pt x="623775" y="354210"/>
                </a:lnTo>
                <a:lnTo>
                  <a:pt x="623775" y="360709"/>
                </a:lnTo>
                <a:lnTo>
                  <a:pt x="623775" y="370198"/>
                </a:lnTo>
                <a:lnTo>
                  <a:pt x="623775" y="379537"/>
                </a:lnTo>
                <a:lnTo>
                  <a:pt x="623775" y="386037"/>
                </a:lnTo>
                <a:lnTo>
                  <a:pt x="624768" y="393508"/>
                </a:lnTo>
                <a:lnTo>
                  <a:pt x="624768" y="401951"/>
                </a:lnTo>
                <a:lnTo>
                  <a:pt x="624768" y="409571"/>
                </a:lnTo>
                <a:lnTo>
                  <a:pt x="624768" y="417939"/>
                </a:lnTo>
                <a:lnTo>
                  <a:pt x="624768" y="425410"/>
                </a:lnTo>
                <a:lnTo>
                  <a:pt x="624768" y="431985"/>
                </a:lnTo>
                <a:lnTo>
                  <a:pt x="624768" y="438559"/>
                </a:lnTo>
                <a:lnTo>
                  <a:pt x="626838" y="446927"/>
                </a:lnTo>
                <a:lnTo>
                  <a:pt x="626838" y="453502"/>
                </a:lnTo>
                <a:lnTo>
                  <a:pt x="626838" y="460973"/>
                </a:lnTo>
                <a:lnTo>
                  <a:pt x="626838" y="469565"/>
                </a:lnTo>
                <a:lnTo>
                  <a:pt x="626838" y="475916"/>
                </a:lnTo>
                <a:lnTo>
                  <a:pt x="626838" y="482490"/>
                </a:lnTo>
                <a:lnTo>
                  <a:pt x="627997" y="491082"/>
                </a:lnTo>
                <a:lnTo>
                  <a:pt x="627997" y="496685"/>
                </a:lnTo>
                <a:lnTo>
                  <a:pt x="627997" y="503260"/>
                </a:lnTo>
                <a:lnTo>
                  <a:pt x="627997" y="510731"/>
                </a:lnTo>
                <a:lnTo>
                  <a:pt x="627997" y="517306"/>
                </a:lnTo>
                <a:lnTo>
                  <a:pt x="627997" y="523881"/>
                </a:lnTo>
                <a:lnTo>
                  <a:pt x="627997" y="530455"/>
                </a:lnTo>
                <a:lnTo>
                  <a:pt x="630066" y="535013"/>
                </a:lnTo>
                <a:lnTo>
                  <a:pt x="630066" y="541513"/>
                </a:lnTo>
                <a:lnTo>
                  <a:pt x="630066" y="548087"/>
                </a:lnTo>
                <a:lnTo>
                  <a:pt x="630066" y="553766"/>
                </a:lnTo>
                <a:lnTo>
                  <a:pt x="630066" y="559444"/>
                </a:lnTo>
                <a:lnTo>
                  <a:pt x="630066" y="565944"/>
                </a:lnTo>
                <a:lnTo>
                  <a:pt x="630066" y="570725"/>
                </a:lnTo>
                <a:lnTo>
                  <a:pt x="631059" y="577300"/>
                </a:lnTo>
                <a:lnTo>
                  <a:pt x="631059" y="582754"/>
                </a:lnTo>
                <a:lnTo>
                  <a:pt x="631059" y="608978"/>
                </a:lnTo>
                <a:lnTo>
                  <a:pt x="631059" y="614656"/>
                </a:lnTo>
                <a:lnTo>
                  <a:pt x="631059" y="618466"/>
                </a:lnTo>
                <a:lnTo>
                  <a:pt x="632053" y="624144"/>
                </a:lnTo>
                <a:lnTo>
                  <a:pt x="632053" y="628702"/>
                </a:lnTo>
                <a:lnTo>
                  <a:pt x="632053" y="633409"/>
                </a:lnTo>
                <a:lnTo>
                  <a:pt x="632053" y="638115"/>
                </a:lnTo>
                <a:lnTo>
                  <a:pt x="632053" y="643794"/>
                </a:lnTo>
                <a:lnTo>
                  <a:pt x="632053" y="646558"/>
                </a:lnTo>
                <a:lnTo>
                  <a:pt x="632053" y="650368"/>
                </a:lnTo>
                <a:lnTo>
                  <a:pt x="634039" y="655822"/>
                </a:lnTo>
                <a:lnTo>
                  <a:pt x="634039" y="659633"/>
                </a:lnTo>
                <a:lnTo>
                  <a:pt x="634039" y="663293"/>
                </a:lnTo>
                <a:lnTo>
                  <a:pt x="634039" y="668972"/>
                </a:lnTo>
                <a:lnTo>
                  <a:pt x="634039" y="671885"/>
                </a:lnTo>
                <a:lnTo>
                  <a:pt x="634039" y="675546"/>
                </a:lnTo>
                <a:lnTo>
                  <a:pt x="634039" y="679357"/>
                </a:lnTo>
                <a:lnTo>
                  <a:pt x="635281" y="683017"/>
                </a:lnTo>
                <a:lnTo>
                  <a:pt x="635281" y="687724"/>
                </a:lnTo>
                <a:lnTo>
                  <a:pt x="635281" y="689517"/>
                </a:lnTo>
                <a:lnTo>
                  <a:pt x="635281" y="694299"/>
                </a:lnTo>
                <a:lnTo>
                  <a:pt x="635281" y="696092"/>
                </a:lnTo>
                <a:lnTo>
                  <a:pt x="635281" y="700874"/>
                </a:lnTo>
                <a:lnTo>
                  <a:pt x="635281" y="702667"/>
                </a:lnTo>
                <a:lnTo>
                  <a:pt x="637350" y="707448"/>
                </a:lnTo>
                <a:lnTo>
                  <a:pt x="637350" y="711259"/>
                </a:lnTo>
                <a:lnTo>
                  <a:pt x="637350" y="713948"/>
                </a:lnTo>
                <a:lnTo>
                  <a:pt x="637350" y="716713"/>
                </a:lnTo>
                <a:lnTo>
                  <a:pt x="637350" y="720523"/>
                </a:lnTo>
                <a:lnTo>
                  <a:pt x="637350" y="723287"/>
                </a:lnTo>
                <a:lnTo>
                  <a:pt x="637350" y="725304"/>
                </a:lnTo>
                <a:lnTo>
                  <a:pt x="638344" y="727994"/>
                </a:lnTo>
                <a:lnTo>
                  <a:pt x="638344" y="740247"/>
                </a:lnTo>
                <a:lnTo>
                  <a:pt x="638344" y="744057"/>
                </a:lnTo>
                <a:lnTo>
                  <a:pt x="640330" y="745850"/>
                </a:lnTo>
                <a:lnTo>
                  <a:pt x="640330" y="748615"/>
                </a:lnTo>
                <a:lnTo>
                  <a:pt x="640330" y="750408"/>
                </a:lnTo>
                <a:lnTo>
                  <a:pt x="640330" y="753322"/>
                </a:lnTo>
                <a:lnTo>
                  <a:pt x="640330" y="754293"/>
                </a:lnTo>
                <a:lnTo>
                  <a:pt x="640330" y="756982"/>
                </a:lnTo>
                <a:lnTo>
                  <a:pt x="641324" y="759896"/>
                </a:lnTo>
                <a:lnTo>
                  <a:pt x="641324" y="761764"/>
                </a:lnTo>
                <a:lnTo>
                  <a:pt x="641324" y="763557"/>
                </a:lnTo>
                <a:lnTo>
                  <a:pt x="641324" y="765574"/>
                </a:lnTo>
                <a:lnTo>
                  <a:pt x="641324" y="766471"/>
                </a:lnTo>
                <a:lnTo>
                  <a:pt x="641324" y="769235"/>
                </a:lnTo>
                <a:lnTo>
                  <a:pt x="641324" y="770132"/>
                </a:lnTo>
                <a:lnTo>
                  <a:pt x="642317" y="772149"/>
                </a:lnTo>
                <a:lnTo>
                  <a:pt x="642317" y="774839"/>
                </a:lnTo>
                <a:lnTo>
                  <a:pt x="642317" y="775735"/>
                </a:lnTo>
                <a:lnTo>
                  <a:pt x="642317" y="778649"/>
                </a:lnTo>
                <a:lnTo>
                  <a:pt x="642317" y="779620"/>
                </a:lnTo>
                <a:lnTo>
                  <a:pt x="642317" y="781413"/>
                </a:lnTo>
                <a:lnTo>
                  <a:pt x="642317" y="784327"/>
                </a:lnTo>
                <a:lnTo>
                  <a:pt x="642317" y="785224"/>
                </a:lnTo>
                <a:lnTo>
                  <a:pt x="642317" y="786120"/>
                </a:lnTo>
                <a:lnTo>
                  <a:pt x="644552" y="787988"/>
                </a:lnTo>
                <a:lnTo>
                  <a:pt x="644552" y="788884"/>
                </a:lnTo>
                <a:lnTo>
                  <a:pt x="644552" y="790678"/>
                </a:lnTo>
                <a:lnTo>
                  <a:pt x="644552" y="791798"/>
                </a:lnTo>
                <a:lnTo>
                  <a:pt x="644552" y="792695"/>
                </a:lnTo>
                <a:lnTo>
                  <a:pt x="644552" y="794563"/>
                </a:lnTo>
                <a:lnTo>
                  <a:pt x="644552" y="795459"/>
                </a:lnTo>
                <a:lnTo>
                  <a:pt x="645628" y="797252"/>
                </a:lnTo>
                <a:lnTo>
                  <a:pt x="645628" y="798373"/>
                </a:lnTo>
                <a:lnTo>
                  <a:pt x="645628" y="799269"/>
                </a:lnTo>
                <a:lnTo>
                  <a:pt x="645628" y="801063"/>
                </a:lnTo>
                <a:lnTo>
                  <a:pt x="645628" y="802034"/>
                </a:lnTo>
                <a:lnTo>
                  <a:pt x="645628" y="803827"/>
                </a:lnTo>
                <a:lnTo>
                  <a:pt x="645628" y="804948"/>
                </a:lnTo>
                <a:lnTo>
                  <a:pt x="647615" y="806741"/>
                </a:lnTo>
                <a:lnTo>
                  <a:pt x="647615" y="807637"/>
                </a:lnTo>
                <a:lnTo>
                  <a:pt x="647615" y="808608"/>
                </a:lnTo>
                <a:lnTo>
                  <a:pt x="647615" y="810402"/>
                </a:lnTo>
                <a:lnTo>
                  <a:pt x="647615" y="811522"/>
                </a:lnTo>
                <a:lnTo>
                  <a:pt x="648608" y="812419"/>
                </a:lnTo>
                <a:lnTo>
                  <a:pt x="648608" y="814212"/>
                </a:lnTo>
                <a:lnTo>
                  <a:pt x="648608" y="815108"/>
                </a:lnTo>
                <a:lnTo>
                  <a:pt x="648608" y="816976"/>
                </a:lnTo>
                <a:lnTo>
                  <a:pt x="648608" y="818022"/>
                </a:lnTo>
                <a:lnTo>
                  <a:pt x="649601" y="819890"/>
                </a:lnTo>
                <a:lnTo>
                  <a:pt x="649601" y="820787"/>
                </a:lnTo>
                <a:lnTo>
                  <a:pt x="649601" y="821683"/>
                </a:lnTo>
                <a:lnTo>
                  <a:pt x="649601" y="823551"/>
                </a:lnTo>
                <a:lnTo>
                  <a:pt x="651836" y="823551"/>
                </a:lnTo>
                <a:lnTo>
                  <a:pt x="651836" y="824597"/>
                </a:lnTo>
                <a:lnTo>
                  <a:pt x="651836" y="826465"/>
                </a:lnTo>
                <a:lnTo>
                  <a:pt x="651836" y="827361"/>
                </a:lnTo>
                <a:lnTo>
                  <a:pt x="652829" y="828258"/>
                </a:lnTo>
                <a:lnTo>
                  <a:pt x="652829" y="830051"/>
                </a:lnTo>
                <a:lnTo>
                  <a:pt x="652829" y="831172"/>
                </a:lnTo>
                <a:lnTo>
                  <a:pt x="654899" y="832965"/>
                </a:lnTo>
                <a:lnTo>
                  <a:pt x="654899" y="833936"/>
                </a:lnTo>
                <a:lnTo>
                  <a:pt x="654899" y="835729"/>
                </a:lnTo>
                <a:lnTo>
                  <a:pt x="654899" y="836626"/>
                </a:lnTo>
                <a:lnTo>
                  <a:pt x="655892" y="836626"/>
                </a:lnTo>
                <a:lnTo>
                  <a:pt x="655892" y="837522"/>
                </a:lnTo>
                <a:lnTo>
                  <a:pt x="655892" y="839539"/>
                </a:lnTo>
                <a:lnTo>
                  <a:pt x="657879" y="839539"/>
                </a:lnTo>
                <a:lnTo>
                  <a:pt x="657879" y="840436"/>
                </a:lnTo>
                <a:lnTo>
                  <a:pt x="657879" y="842304"/>
                </a:lnTo>
                <a:lnTo>
                  <a:pt x="659120" y="842304"/>
                </a:lnTo>
                <a:lnTo>
                  <a:pt x="659120" y="843200"/>
                </a:lnTo>
                <a:lnTo>
                  <a:pt x="659120" y="844097"/>
                </a:lnTo>
                <a:lnTo>
                  <a:pt x="660114" y="844097"/>
                </a:lnTo>
                <a:lnTo>
                  <a:pt x="660114" y="846114"/>
                </a:lnTo>
                <a:lnTo>
                  <a:pt x="662183" y="846114"/>
                </a:lnTo>
                <a:lnTo>
                  <a:pt x="662183" y="847010"/>
                </a:lnTo>
                <a:lnTo>
                  <a:pt x="663176" y="847010"/>
                </a:lnTo>
                <a:lnTo>
                  <a:pt x="663176" y="847907"/>
                </a:lnTo>
                <a:lnTo>
                  <a:pt x="665163" y="847907"/>
                </a:lnTo>
                <a:lnTo>
                  <a:pt x="665163" y="849775"/>
                </a:lnTo>
                <a:lnTo>
                  <a:pt x="666156" y="849775"/>
                </a:lnTo>
                <a:lnTo>
                  <a:pt x="666156" y="850671"/>
                </a:lnTo>
                <a:lnTo>
                  <a:pt x="667398" y="850671"/>
                </a:lnTo>
                <a:lnTo>
                  <a:pt x="667398" y="852689"/>
                </a:lnTo>
                <a:lnTo>
                  <a:pt x="669385" y="852689"/>
                </a:lnTo>
                <a:lnTo>
                  <a:pt x="669385" y="853585"/>
                </a:lnTo>
                <a:lnTo>
                  <a:pt x="670461" y="853585"/>
                </a:lnTo>
                <a:lnTo>
                  <a:pt x="672447" y="853585"/>
                </a:lnTo>
                <a:lnTo>
                  <a:pt x="672447" y="855453"/>
                </a:lnTo>
                <a:lnTo>
                  <a:pt x="673441" y="855453"/>
                </a:lnTo>
                <a:lnTo>
                  <a:pt x="675676" y="855453"/>
                </a:lnTo>
                <a:lnTo>
                  <a:pt x="675676" y="856350"/>
                </a:lnTo>
                <a:lnTo>
                  <a:pt x="676669" y="856350"/>
                </a:lnTo>
                <a:lnTo>
                  <a:pt x="677662" y="856350"/>
                </a:lnTo>
                <a:lnTo>
                  <a:pt x="679732" y="856350"/>
                </a:lnTo>
                <a:lnTo>
                  <a:pt x="679732" y="858367"/>
                </a:lnTo>
                <a:lnTo>
                  <a:pt x="680725" y="858367"/>
                </a:lnTo>
                <a:lnTo>
                  <a:pt x="682960" y="858367"/>
                </a:lnTo>
                <a:lnTo>
                  <a:pt x="683953" y="858367"/>
                </a:lnTo>
                <a:lnTo>
                  <a:pt x="683953" y="859263"/>
                </a:lnTo>
                <a:lnTo>
                  <a:pt x="691238" y="859263"/>
                </a:lnTo>
                <a:lnTo>
                  <a:pt x="691238" y="860160"/>
                </a:lnTo>
                <a:lnTo>
                  <a:pt x="702495" y="860160"/>
                </a:lnTo>
                <a:lnTo>
                  <a:pt x="702495" y="861953"/>
                </a:lnTo>
                <a:lnTo>
                  <a:pt x="729397" y="861953"/>
                </a:lnTo>
                <a:lnTo>
                  <a:pt x="729397" y="862924"/>
                </a:lnTo>
                <a:lnTo>
                  <a:pt x="844456" y="862924"/>
                </a:lnTo>
                <a:lnTo>
                  <a:pt x="844456" y="861953"/>
                </a:lnTo>
                <a:lnTo>
                  <a:pt x="866309" y="861953"/>
                </a:lnTo>
                <a:lnTo>
                  <a:pt x="866309" y="862924"/>
                </a:lnTo>
                <a:lnTo>
                  <a:pt x="896357" y="862924"/>
                </a:lnTo>
                <a:lnTo>
                  <a:pt x="897433" y="863821"/>
                </a:lnTo>
                <a:lnTo>
                  <a:pt x="925245" y="863821"/>
                </a:lnTo>
                <a:lnTo>
                  <a:pt x="926322" y="865838"/>
                </a:lnTo>
                <a:lnTo>
                  <a:pt x="958604" y="865838"/>
                </a:lnTo>
                <a:lnTo>
                  <a:pt x="958604" y="866734"/>
                </a:lnTo>
                <a:lnTo>
                  <a:pt x="1018534" y="866734"/>
                </a:lnTo>
                <a:lnTo>
                  <a:pt x="1018534" y="865838"/>
                </a:lnTo>
                <a:lnTo>
                  <a:pt x="1119107" y="865838"/>
                </a:lnTo>
                <a:lnTo>
                  <a:pt x="1119107" y="866734"/>
                </a:lnTo>
                <a:lnTo>
                  <a:pt x="1445493" y="866734"/>
                </a:lnTo>
                <a:lnTo>
                  <a:pt x="1446486" y="866734"/>
                </a:lnTo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9" name="object 669"/>
          <p:cNvSpPr/>
          <p:nvPr/>
        </p:nvSpPr>
        <p:spPr>
          <a:xfrm>
            <a:off x="4792714" y="4869754"/>
            <a:ext cx="1450975" cy="875030"/>
          </a:xfrm>
          <a:custGeom>
            <a:avLst/>
            <a:gdLst/>
            <a:ahLst/>
            <a:cxnLst/>
            <a:rect l="l" t="t" r="r" b="b"/>
            <a:pathLst>
              <a:path w="1450975" h="875029">
                <a:moveTo>
                  <a:pt x="0" y="792493"/>
                </a:moveTo>
                <a:lnTo>
                  <a:pt x="2019" y="792493"/>
                </a:lnTo>
                <a:lnTo>
                  <a:pt x="28069" y="792493"/>
                </a:lnTo>
                <a:lnTo>
                  <a:pt x="28069" y="811268"/>
                </a:lnTo>
                <a:lnTo>
                  <a:pt x="29079" y="874886"/>
                </a:lnTo>
                <a:lnTo>
                  <a:pt x="31098" y="874886"/>
                </a:lnTo>
                <a:lnTo>
                  <a:pt x="31098" y="873974"/>
                </a:lnTo>
                <a:lnTo>
                  <a:pt x="31098" y="872151"/>
                </a:lnTo>
                <a:lnTo>
                  <a:pt x="32108" y="871240"/>
                </a:lnTo>
                <a:lnTo>
                  <a:pt x="32108" y="869417"/>
                </a:lnTo>
                <a:lnTo>
                  <a:pt x="34128" y="871240"/>
                </a:lnTo>
                <a:lnTo>
                  <a:pt x="35138" y="871240"/>
                </a:lnTo>
                <a:lnTo>
                  <a:pt x="36355" y="871240"/>
                </a:lnTo>
                <a:lnTo>
                  <a:pt x="38374" y="871240"/>
                </a:lnTo>
                <a:lnTo>
                  <a:pt x="38374" y="872151"/>
                </a:lnTo>
                <a:lnTo>
                  <a:pt x="52910" y="872151"/>
                </a:lnTo>
                <a:lnTo>
                  <a:pt x="52910" y="873974"/>
                </a:lnTo>
                <a:lnTo>
                  <a:pt x="95316" y="873974"/>
                </a:lnTo>
                <a:lnTo>
                  <a:pt x="95316" y="874886"/>
                </a:lnTo>
                <a:lnTo>
                  <a:pt x="320277" y="874886"/>
                </a:lnTo>
                <a:lnTo>
                  <a:pt x="320277" y="873974"/>
                </a:lnTo>
                <a:lnTo>
                  <a:pt x="321287" y="873974"/>
                </a:lnTo>
                <a:lnTo>
                  <a:pt x="323306" y="873974"/>
                </a:lnTo>
                <a:lnTo>
                  <a:pt x="323306" y="872151"/>
                </a:lnTo>
                <a:lnTo>
                  <a:pt x="324316" y="872151"/>
                </a:lnTo>
                <a:lnTo>
                  <a:pt x="325326" y="872151"/>
                </a:lnTo>
                <a:lnTo>
                  <a:pt x="325326" y="871240"/>
                </a:lnTo>
                <a:lnTo>
                  <a:pt x="327544" y="871240"/>
                </a:lnTo>
                <a:lnTo>
                  <a:pt x="328554" y="871240"/>
                </a:lnTo>
                <a:lnTo>
                  <a:pt x="330574" y="869417"/>
                </a:lnTo>
                <a:lnTo>
                  <a:pt x="331584" y="869417"/>
                </a:lnTo>
                <a:lnTo>
                  <a:pt x="333604" y="869417"/>
                </a:lnTo>
                <a:lnTo>
                  <a:pt x="333604" y="868318"/>
                </a:lnTo>
                <a:lnTo>
                  <a:pt x="341881" y="868318"/>
                </a:lnTo>
                <a:lnTo>
                  <a:pt x="341881" y="869417"/>
                </a:lnTo>
                <a:lnTo>
                  <a:pt x="343090" y="869417"/>
                </a:lnTo>
                <a:lnTo>
                  <a:pt x="345109" y="869417"/>
                </a:lnTo>
                <a:lnTo>
                  <a:pt x="346119" y="869417"/>
                </a:lnTo>
                <a:lnTo>
                  <a:pt x="346119" y="871240"/>
                </a:lnTo>
                <a:lnTo>
                  <a:pt x="348139" y="871240"/>
                </a:lnTo>
                <a:lnTo>
                  <a:pt x="349149" y="871240"/>
                </a:lnTo>
                <a:lnTo>
                  <a:pt x="349149" y="872151"/>
                </a:lnTo>
                <a:lnTo>
                  <a:pt x="359653" y="872151"/>
                </a:lnTo>
                <a:lnTo>
                  <a:pt x="359653" y="871240"/>
                </a:lnTo>
                <a:lnTo>
                  <a:pt x="361673" y="871240"/>
                </a:lnTo>
                <a:lnTo>
                  <a:pt x="362683" y="869417"/>
                </a:lnTo>
                <a:lnTo>
                  <a:pt x="363693" y="869417"/>
                </a:lnTo>
                <a:lnTo>
                  <a:pt x="363693" y="868318"/>
                </a:lnTo>
                <a:lnTo>
                  <a:pt x="365712" y="868318"/>
                </a:lnTo>
                <a:lnTo>
                  <a:pt x="365712" y="867407"/>
                </a:lnTo>
                <a:lnTo>
                  <a:pt x="366921" y="867407"/>
                </a:lnTo>
                <a:lnTo>
                  <a:pt x="366921" y="865584"/>
                </a:lnTo>
                <a:lnTo>
                  <a:pt x="366921" y="864672"/>
                </a:lnTo>
                <a:lnTo>
                  <a:pt x="367931" y="864672"/>
                </a:lnTo>
                <a:lnTo>
                  <a:pt x="367931" y="862849"/>
                </a:lnTo>
                <a:lnTo>
                  <a:pt x="367931" y="861759"/>
                </a:lnTo>
                <a:lnTo>
                  <a:pt x="369951" y="859936"/>
                </a:lnTo>
                <a:lnTo>
                  <a:pt x="369951" y="859024"/>
                </a:lnTo>
                <a:lnTo>
                  <a:pt x="369951" y="858113"/>
                </a:lnTo>
                <a:lnTo>
                  <a:pt x="369951" y="856290"/>
                </a:lnTo>
                <a:lnTo>
                  <a:pt x="369951" y="855199"/>
                </a:lnTo>
                <a:lnTo>
                  <a:pt x="370960" y="854287"/>
                </a:lnTo>
                <a:lnTo>
                  <a:pt x="370960" y="852464"/>
                </a:lnTo>
                <a:lnTo>
                  <a:pt x="370960" y="851553"/>
                </a:lnTo>
                <a:lnTo>
                  <a:pt x="370960" y="849730"/>
                </a:lnTo>
                <a:lnTo>
                  <a:pt x="370960" y="848639"/>
                </a:lnTo>
                <a:lnTo>
                  <a:pt x="370960" y="845905"/>
                </a:lnTo>
                <a:lnTo>
                  <a:pt x="370960" y="843170"/>
                </a:lnTo>
                <a:lnTo>
                  <a:pt x="372980" y="841161"/>
                </a:lnTo>
                <a:lnTo>
                  <a:pt x="372980" y="838426"/>
                </a:lnTo>
                <a:lnTo>
                  <a:pt x="372980" y="835512"/>
                </a:lnTo>
                <a:lnTo>
                  <a:pt x="372980" y="832778"/>
                </a:lnTo>
                <a:lnTo>
                  <a:pt x="372980" y="828953"/>
                </a:lnTo>
                <a:lnTo>
                  <a:pt x="372980" y="825307"/>
                </a:lnTo>
                <a:lnTo>
                  <a:pt x="372980" y="822572"/>
                </a:lnTo>
                <a:lnTo>
                  <a:pt x="373990" y="816924"/>
                </a:lnTo>
                <a:lnTo>
                  <a:pt x="373990" y="813091"/>
                </a:lnTo>
                <a:lnTo>
                  <a:pt x="373990" y="808354"/>
                </a:lnTo>
                <a:lnTo>
                  <a:pt x="373990" y="801795"/>
                </a:lnTo>
                <a:lnTo>
                  <a:pt x="373990" y="796326"/>
                </a:lnTo>
                <a:lnTo>
                  <a:pt x="373990" y="791589"/>
                </a:lnTo>
                <a:lnTo>
                  <a:pt x="373990" y="783199"/>
                </a:lnTo>
                <a:lnTo>
                  <a:pt x="376208" y="776639"/>
                </a:lnTo>
                <a:lnTo>
                  <a:pt x="376208" y="770079"/>
                </a:lnTo>
                <a:lnTo>
                  <a:pt x="376208" y="760598"/>
                </a:lnTo>
                <a:lnTo>
                  <a:pt x="376208" y="754039"/>
                </a:lnTo>
                <a:lnTo>
                  <a:pt x="376208" y="746568"/>
                </a:lnTo>
                <a:lnTo>
                  <a:pt x="376208" y="735264"/>
                </a:lnTo>
                <a:lnTo>
                  <a:pt x="377218" y="725969"/>
                </a:lnTo>
                <a:lnTo>
                  <a:pt x="377218" y="716675"/>
                </a:lnTo>
                <a:lnTo>
                  <a:pt x="377218" y="704460"/>
                </a:lnTo>
                <a:lnTo>
                  <a:pt x="377218" y="694075"/>
                </a:lnTo>
                <a:lnTo>
                  <a:pt x="377218" y="683862"/>
                </a:lnTo>
                <a:lnTo>
                  <a:pt x="377218" y="669831"/>
                </a:lnTo>
                <a:lnTo>
                  <a:pt x="377218" y="657615"/>
                </a:lnTo>
                <a:lnTo>
                  <a:pt x="379238" y="645407"/>
                </a:lnTo>
                <a:lnTo>
                  <a:pt x="379238" y="630457"/>
                </a:lnTo>
                <a:lnTo>
                  <a:pt x="379238" y="617338"/>
                </a:lnTo>
                <a:lnTo>
                  <a:pt x="379238" y="604211"/>
                </a:lnTo>
                <a:lnTo>
                  <a:pt x="379238" y="585436"/>
                </a:lnTo>
                <a:lnTo>
                  <a:pt x="379238" y="571405"/>
                </a:lnTo>
                <a:lnTo>
                  <a:pt x="379238" y="557367"/>
                </a:lnTo>
                <a:lnTo>
                  <a:pt x="379238" y="538599"/>
                </a:lnTo>
                <a:lnTo>
                  <a:pt x="379238" y="522738"/>
                </a:lnTo>
                <a:lnTo>
                  <a:pt x="380248" y="506697"/>
                </a:lnTo>
                <a:lnTo>
                  <a:pt x="380248" y="488109"/>
                </a:lnTo>
                <a:lnTo>
                  <a:pt x="380248" y="471156"/>
                </a:lnTo>
                <a:lnTo>
                  <a:pt x="380248" y="455295"/>
                </a:lnTo>
                <a:lnTo>
                  <a:pt x="380248" y="433606"/>
                </a:lnTo>
                <a:lnTo>
                  <a:pt x="380248" y="416818"/>
                </a:lnTo>
                <a:lnTo>
                  <a:pt x="380248" y="401876"/>
                </a:lnTo>
                <a:lnTo>
                  <a:pt x="381258" y="380209"/>
                </a:lnTo>
                <a:lnTo>
                  <a:pt x="381258" y="362503"/>
                </a:lnTo>
                <a:lnTo>
                  <a:pt x="381258" y="346514"/>
                </a:lnTo>
                <a:lnTo>
                  <a:pt x="381258" y="324101"/>
                </a:lnTo>
                <a:lnTo>
                  <a:pt x="381258" y="307290"/>
                </a:lnTo>
                <a:lnTo>
                  <a:pt x="381258" y="291227"/>
                </a:lnTo>
                <a:lnTo>
                  <a:pt x="381258" y="270681"/>
                </a:lnTo>
                <a:lnTo>
                  <a:pt x="383484" y="253871"/>
                </a:lnTo>
                <a:lnTo>
                  <a:pt x="383484" y="237883"/>
                </a:lnTo>
                <a:lnTo>
                  <a:pt x="383484" y="218159"/>
                </a:lnTo>
                <a:lnTo>
                  <a:pt x="383484" y="204113"/>
                </a:lnTo>
                <a:lnTo>
                  <a:pt x="383484" y="189171"/>
                </a:lnTo>
                <a:lnTo>
                  <a:pt x="383484" y="170418"/>
                </a:lnTo>
                <a:lnTo>
                  <a:pt x="384494" y="155475"/>
                </a:lnTo>
                <a:lnTo>
                  <a:pt x="384494" y="142326"/>
                </a:lnTo>
                <a:lnTo>
                  <a:pt x="384494" y="125366"/>
                </a:lnTo>
                <a:lnTo>
                  <a:pt x="384494" y="113338"/>
                </a:lnTo>
                <a:lnTo>
                  <a:pt x="384494" y="102056"/>
                </a:lnTo>
                <a:lnTo>
                  <a:pt x="384494" y="87114"/>
                </a:lnTo>
                <a:lnTo>
                  <a:pt x="384494" y="76729"/>
                </a:lnTo>
                <a:lnTo>
                  <a:pt x="385504" y="66493"/>
                </a:lnTo>
                <a:lnTo>
                  <a:pt x="385504" y="55212"/>
                </a:lnTo>
                <a:lnTo>
                  <a:pt x="385504" y="45947"/>
                </a:lnTo>
                <a:lnTo>
                  <a:pt x="385504" y="38252"/>
                </a:lnTo>
                <a:lnTo>
                  <a:pt x="385504" y="29884"/>
                </a:lnTo>
                <a:lnTo>
                  <a:pt x="385504" y="23310"/>
                </a:lnTo>
                <a:lnTo>
                  <a:pt x="385504" y="18603"/>
                </a:lnTo>
                <a:lnTo>
                  <a:pt x="387524" y="11132"/>
                </a:lnTo>
                <a:lnTo>
                  <a:pt x="387524" y="7471"/>
                </a:lnTo>
                <a:lnTo>
                  <a:pt x="387524" y="4557"/>
                </a:lnTo>
                <a:lnTo>
                  <a:pt x="387524" y="2689"/>
                </a:lnTo>
                <a:lnTo>
                  <a:pt x="387524" y="896"/>
                </a:lnTo>
                <a:lnTo>
                  <a:pt x="387524" y="0"/>
                </a:lnTo>
                <a:lnTo>
                  <a:pt x="388525" y="896"/>
                </a:lnTo>
                <a:lnTo>
                  <a:pt x="388525" y="2689"/>
                </a:lnTo>
                <a:lnTo>
                  <a:pt x="388525" y="4557"/>
                </a:lnTo>
                <a:lnTo>
                  <a:pt x="388525" y="9264"/>
                </a:lnTo>
                <a:lnTo>
                  <a:pt x="388525" y="13149"/>
                </a:lnTo>
                <a:lnTo>
                  <a:pt x="388525" y="18603"/>
                </a:lnTo>
                <a:lnTo>
                  <a:pt x="388525" y="24206"/>
                </a:lnTo>
                <a:lnTo>
                  <a:pt x="390752" y="29884"/>
                </a:lnTo>
                <a:lnTo>
                  <a:pt x="390752" y="38252"/>
                </a:lnTo>
                <a:lnTo>
                  <a:pt x="390752" y="45947"/>
                </a:lnTo>
                <a:lnTo>
                  <a:pt x="390752" y="52447"/>
                </a:lnTo>
                <a:lnTo>
                  <a:pt x="390752" y="62683"/>
                </a:lnTo>
                <a:lnTo>
                  <a:pt x="390752" y="72022"/>
                </a:lnTo>
                <a:lnTo>
                  <a:pt x="391762" y="80539"/>
                </a:lnTo>
                <a:lnTo>
                  <a:pt x="391762" y="94585"/>
                </a:lnTo>
                <a:lnTo>
                  <a:pt x="391762" y="104821"/>
                </a:lnTo>
                <a:lnTo>
                  <a:pt x="391762" y="113338"/>
                </a:lnTo>
                <a:lnTo>
                  <a:pt x="391762" y="128280"/>
                </a:lnTo>
                <a:lnTo>
                  <a:pt x="391762" y="139636"/>
                </a:lnTo>
                <a:lnTo>
                  <a:pt x="391762" y="151665"/>
                </a:lnTo>
                <a:lnTo>
                  <a:pt x="391762" y="165636"/>
                </a:lnTo>
                <a:lnTo>
                  <a:pt x="391762" y="177889"/>
                </a:lnTo>
                <a:lnTo>
                  <a:pt x="393782" y="191038"/>
                </a:lnTo>
                <a:lnTo>
                  <a:pt x="393782" y="205981"/>
                </a:lnTo>
                <a:lnTo>
                  <a:pt x="393782" y="219055"/>
                </a:lnTo>
                <a:lnTo>
                  <a:pt x="393782" y="231308"/>
                </a:lnTo>
                <a:lnTo>
                  <a:pt x="393782" y="248268"/>
                </a:lnTo>
                <a:lnTo>
                  <a:pt x="393782" y="263210"/>
                </a:lnTo>
                <a:lnTo>
                  <a:pt x="393782" y="274492"/>
                </a:lnTo>
                <a:lnTo>
                  <a:pt x="394792" y="290331"/>
                </a:lnTo>
                <a:lnTo>
                  <a:pt x="394792" y="304377"/>
                </a:lnTo>
                <a:lnTo>
                  <a:pt x="394792" y="317526"/>
                </a:lnTo>
                <a:lnTo>
                  <a:pt x="394792" y="333365"/>
                </a:lnTo>
                <a:lnTo>
                  <a:pt x="394792" y="347560"/>
                </a:lnTo>
                <a:lnTo>
                  <a:pt x="394792" y="360709"/>
                </a:lnTo>
                <a:lnTo>
                  <a:pt x="394792" y="376548"/>
                </a:lnTo>
                <a:lnTo>
                  <a:pt x="396811" y="389698"/>
                </a:lnTo>
                <a:lnTo>
                  <a:pt x="396811" y="401876"/>
                </a:lnTo>
                <a:lnTo>
                  <a:pt x="396811" y="416818"/>
                </a:lnTo>
                <a:lnTo>
                  <a:pt x="396811" y="429960"/>
                </a:lnTo>
                <a:lnTo>
                  <a:pt x="396811" y="442176"/>
                </a:lnTo>
                <a:lnTo>
                  <a:pt x="396811" y="456206"/>
                </a:lnTo>
                <a:lnTo>
                  <a:pt x="396811" y="469333"/>
                </a:lnTo>
                <a:lnTo>
                  <a:pt x="398020" y="481541"/>
                </a:lnTo>
                <a:lnTo>
                  <a:pt x="398020" y="494668"/>
                </a:lnTo>
                <a:lnTo>
                  <a:pt x="398020" y="505785"/>
                </a:lnTo>
                <a:lnTo>
                  <a:pt x="398020" y="516178"/>
                </a:lnTo>
                <a:lnTo>
                  <a:pt x="398020" y="531120"/>
                </a:lnTo>
                <a:lnTo>
                  <a:pt x="398020" y="541513"/>
                </a:lnTo>
                <a:lnTo>
                  <a:pt x="399030" y="551718"/>
                </a:lnTo>
                <a:lnTo>
                  <a:pt x="399030" y="563934"/>
                </a:lnTo>
                <a:lnTo>
                  <a:pt x="399030" y="574140"/>
                </a:lnTo>
                <a:lnTo>
                  <a:pt x="399030" y="583613"/>
                </a:lnTo>
                <a:lnTo>
                  <a:pt x="399030" y="594917"/>
                </a:lnTo>
                <a:lnTo>
                  <a:pt x="399030" y="604211"/>
                </a:lnTo>
                <a:lnTo>
                  <a:pt x="399030" y="613505"/>
                </a:lnTo>
                <a:lnTo>
                  <a:pt x="401050" y="623898"/>
                </a:lnTo>
                <a:lnTo>
                  <a:pt x="401050" y="633192"/>
                </a:lnTo>
                <a:lnTo>
                  <a:pt x="401050" y="640663"/>
                </a:lnTo>
                <a:lnTo>
                  <a:pt x="401050" y="650144"/>
                </a:lnTo>
                <a:lnTo>
                  <a:pt x="401050" y="657615"/>
                </a:lnTo>
                <a:lnTo>
                  <a:pt x="401050" y="665094"/>
                </a:lnTo>
                <a:lnTo>
                  <a:pt x="401050" y="674388"/>
                </a:lnTo>
                <a:lnTo>
                  <a:pt x="402059" y="680948"/>
                </a:lnTo>
                <a:lnTo>
                  <a:pt x="402059" y="687508"/>
                </a:lnTo>
                <a:lnTo>
                  <a:pt x="402059" y="694075"/>
                </a:lnTo>
                <a:lnTo>
                  <a:pt x="402059" y="700635"/>
                </a:lnTo>
                <a:lnTo>
                  <a:pt x="402059" y="707194"/>
                </a:lnTo>
                <a:lnTo>
                  <a:pt x="402059" y="715764"/>
                </a:lnTo>
                <a:lnTo>
                  <a:pt x="402059" y="720321"/>
                </a:lnTo>
                <a:lnTo>
                  <a:pt x="403069" y="725969"/>
                </a:lnTo>
                <a:lnTo>
                  <a:pt x="403069" y="733441"/>
                </a:lnTo>
                <a:lnTo>
                  <a:pt x="403069" y="737266"/>
                </a:lnTo>
                <a:lnTo>
                  <a:pt x="403069" y="742922"/>
                </a:lnTo>
                <a:lnTo>
                  <a:pt x="403069" y="748391"/>
                </a:lnTo>
                <a:lnTo>
                  <a:pt x="405089" y="770079"/>
                </a:lnTo>
                <a:lnTo>
                  <a:pt x="405089" y="775728"/>
                </a:lnTo>
                <a:lnTo>
                  <a:pt x="405089" y="778462"/>
                </a:lnTo>
                <a:lnTo>
                  <a:pt x="405089" y="782108"/>
                </a:lnTo>
                <a:lnTo>
                  <a:pt x="405089" y="785933"/>
                </a:lnTo>
                <a:lnTo>
                  <a:pt x="405089" y="789766"/>
                </a:lnTo>
                <a:lnTo>
                  <a:pt x="405089" y="791589"/>
                </a:lnTo>
                <a:lnTo>
                  <a:pt x="406298" y="795228"/>
                </a:lnTo>
                <a:lnTo>
                  <a:pt x="406298" y="799060"/>
                </a:lnTo>
                <a:lnTo>
                  <a:pt x="406298" y="801795"/>
                </a:lnTo>
                <a:lnTo>
                  <a:pt x="406298" y="804709"/>
                </a:lnTo>
                <a:lnTo>
                  <a:pt x="406298" y="806531"/>
                </a:lnTo>
                <a:lnTo>
                  <a:pt x="406298" y="809445"/>
                </a:lnTo>
                <a:lnTo>
                  <a:pt x="408317" y="812180"/>
                </a:lnTo>
                <a:lnTo>
                  <a:pt x="408317" y="814914"/>
                </a:lnTo>
                <a:lnTo>
                  <a:pt x="408317" y="816012"/>
                </a:lnTo>
                <a:lnTo>
                  <a:pt x="408317" y="818747"/>
                </a:lnTo>
                <a:lnTo>
                  <a:pt x="408317" y="821474"/>
                </a:lnTo>
                <a:lnTo>
                  <a:pt x="408317" y="822572"/>
                </a:lnTo>
                <a:lnTo>
                  <a:pt x="408317" y="825307"/>
                </a:lnTo>
                <a:lnTo>
                  <a:pt x="409327" y="826218"/>
                </a:lnTo>
                <a:lnTo>
                  <a:pt x="409327" y="828041"/>
                </a:lnTo>
                <a:lnTo>
                  <a:pt x="409327" y="830043"/>
                </a:lnTo>
                <a:lnTo>
                  <a:pt x="409327" y="831866"/>
                </a:lnTo>
                <a:lnTo>
                  <a:pt x="409327" y="832778"/>
                </a:lnTo>
                <a:lnTo>
                  <a:pt x="409327" y="834601"/>
                </a:lnTo>
                <a:lnTo>
                  <a:pt x="409327" y="835512"/>
                </a:lnTo>
                <a:lnTo>
                  <a:pt x="411347" y="836603"/>
                </a:lnTo>
                <a:lnTo>
                  <a:pt x="411347" y="839338"/>
                </a:lnTo>
                <a:lnTo>
                  <a:pt x="411347" y="841161"/>
                </a:lnTo>
                <a:lnTo>
                  <a:pt x="411347" y="842072"/>
                </a:lnTo>
                <a:lnTo>
                  <a:pt x="411347" y="843170"/>
                </a:lnTo>
                <a:lnTo>
                  <a:pt x="411347" y="844993"/>
                </a:lnTo>
                <a:lnTo>
                  <a:pt x="412357" y="844993"/>
                </a:lnTo>
                <a:lnTo>
                  <a:pt x="412357" y="845905"/>
                </a:lnTo>
                <a:lnTo>
                  <a:pt x="412357" y="846816"/>
                </a:lnTo>
                <a:lnTo>
                  <a:pt x="412357" y="848639"/>
                </a:lnTo>
                <a:lnTo>
                  <a:pt x="412357" y="849730"/>
                </a:lnTo>
                <a:lnTo>
                  <a:pt x="414583" y="851553"/>
                </a:lnTo>
                <a:lnTo>
                  <a:pt x="414583" y="852464"/>
                </a:lnTo>
                <a:lnTo>
                  <a:pt x="414583" y="854287"/>
                </a:lnTo>
                <a:lnTo>
                  <a:pt x="415593" y="855199"/>
                </a:lnTo>
                <a:lnTo>
                  <a:pt x="415593" y="856290"/>
                </a:lnTo>
                <a:lnTo>
                  <a:pt x="415593" y="858113"/>
                </a:lnTo>
                <a:lnTo>
                  <a:pt x="415593" y="859024"/>
                </a:lnTo>
                <a:lnTo>
                  <a:pt x="417605" y="859024"/>
                </a:lnTo>
                <a:lnTo>
                  <a:pt x="417605" y="859936"/>
                </a:lnTo>
                <a:lnTo>
                  <a:pt x="417605" y="861759"/>
                </a:lnTo>
                <a:lnTo>
                  <a:pt x="418615" y="861759"/>
                </a:lnTo>
                <a:lnTo>
                  <a:pt x="418615" y="862849"/>
                </a:lnTo>
                <a:lnTo>
                  <a:pt x="419624" y="862849"/>
                </a:lnTo>
                <a:lnTo>
                  <a:pt x="419624" y="864672"/>
                </a:lnTo>
                <a:lnTo>
                  <a:pt x="421851" y="864672"/>
                </a:lnTo>
                <a:lnTo>
                  <a:pt x="421851" y="865584"/>
                </a:lnTo>
                <a:lnTo>
                  <a:pt x="422861" y="865584"/>
                </a:lnTo>
                <a:lnTo>
                  <a:pt x="422861" y="867407"/>
                </a:lnTo>
                <a:lnTo>
                  <a:pt x="424881" y="867407"/>
                </a:lnTo>
                <a:lnTo>
                  <a:pt x="425891" y="867407"/>
                </a:lnTo>
                <a:lnTo>
                  <a:pt x="425891" y="868318"/>
                </a:lnTo>
                <a:lnTo>
                  <a:pt x="426900" y="868318"/>
                </a:lnTo>
                <a:lnTo>
                  <a:pt x="428920" y="868318"/>
                </a:lnTo>
                <a:lnTo>
                  <a:pt x="428920" y="869417"/>
                </a:lnTo>
                <a:lnTo>
                  <a:pt x="430129" y="869417"/>
                </a:lnTo>
                <a:lnTo>
                  <a:pt x="432148" y="869417"/>
                </a:lnTo>
                <a:lnTo>
                  <a:pt x="433158" y="869417"/>
                </a:lnTo>
                <a:lnTo>
                  <a:pt x="435178" y="869417"/>
                </a:lnTo>
                <a:lnTo>
                  <a:pt x="436188" y="869417"/>
                </a:lnTo>
                <a:lnTo>
                  <a:pt x="436188" y="871240"/>
                </a:lnTo>
                <a:lnTo>
                  <a:pt x="479803" y="871240"/>
                </a:lnTo>
                <a:lnTo>
                  <a:pt x="479803" y="872151"/>
                </a:lnTo>
                <a:lnTo>
                  <a:pt x="598951" y="872151"/>
                </a:lnTo>
                <a:lnTo>
                  <a:pt x="598951" y="873974"/>
                </a:lnTo>
                <a:lnTo>
                  <a:pt x="865307" y="873974"/>
                </a:lnTo>
                <a:lnTo>
                  <a:pt x="865307" y="872151"/>
                </a:lnTo>
                <a:lnTo>
                  <a:pt x="908682" y="872151"/>
                </a:lnTo>
                <a:lnTo>
                  <a:pt x="908682" y="871240"/>
                </a:lnTo>
                <a:lnTo>
                  <a:pt x="936826" y="871240"/>
                </a:lnTo>
                <a:lnTo>
                  <a:pt x="936826" y="869417"/>
                </a:lnTo>
                <a:lnTo>
                  <a:pt x="997997" y="869417"/>
                </a:lnTo>
                <a:lnTo>
                  <a:pt x="997997" y="871240"/>
                </a:lnTo>
                <a:lnTo>
                  <a:pt x="1029038" y="871240"/>
                </a:lnTo>
                <a:lnTo>
                  <a:pt x="1029038" y="872151"/>
                </a:lnTo>
                <a:lnTo>
                  <a:pt x="1067281" y="872151"/>
                </a:lnTo>
                <a:lnTo>
                  <a:pt x="1067281" y="873974"/>
                </a:lnTo>
                <a:lnTo>
                  <a:pt x="1167771" y="873974"/>
                </a:lnTo>
                <a:lnTo>
                  <a:pt x="1167771" y="874886"/>
                </a:lnTo>
                <a:lnTo>
                  <a:pt x="1168847" y="874886"/>
                </a:lnTo>
                <a:lnTo>
                  <a:pt x="1169840" y="874886"/>
                </a:lnTo>
                <a:lnTo>
                  <a:pt x="1169840" y="873974"/>
                </a:lnTo>
                <a:lnTo>
                  <a:pt x="1172075" y="874886"/>
                </a:lnTo>
                <a:lnTo>
                  <a:pt x="1173069" y="874886"/>
                </a:lnTo>
                <a:lnTo>
                  <a:pt x="1174062" y="874886"/>
                </a:lnTo>
                <a:lnTo>
                  <a:pt x="1197902" y="874886"/>
                </a:lnTo>
                <a:lnTo>
                  <a:pt x="1197902" y="873974"/>
                </a:lnTo>
                <a:lnTo>
                  <a:pt x="1212470" y="873974"/>
                </a:lnTo>
                <a:lnTo>
                  <a:pt x="1212470" y="874886"/>
                </a:lnTo>
                <a:lnTo>
                  <a:pt x="1448713" y="874886"/>
                </a:lnTo>
                <a:lnTo>
                  <a:pt x="1450700" y="874886"/>
                </a:lnTo>
              </a:path>
            </a:pathLst>
          </a:custGeom>
          <a:ln w="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0" name="object 670"/>
          <p:cNvSpPr/>
          <p:nvPr/>
        </p:nvSpPr>
        <p:spPr>
          <a:xfrm>
            <a:off x="4792714" y="3756619"/>
            <a:ext cx="1249045" cy="1003935"/>
          </a:xfrm>
          <a:custGeom>
            <a:avLst/>
            <a:gdLst/>
            <a:ahLst/>
            <a:cxnLst/>
            <a:rect l="l" t="t" r="r" b="b"/>
            <a:pathLst>
              <a:path w="1249045" h="1003935">
                <a:moveTo>
                  <a:pt x="0" y="935021"/>
                </a:moveTo>
                <a:lnTo>
                  <a:pt x="1009" y="935021"/>
                </a:lnTo>
                <a:lnTo>
                  <a:pt x="24841" y="935021"/>
                </a:lnTo>
                <a:lnTo>
                  <a:pt x="24841" y="969688"/>
                </a:lnTo>
                <a:lnTo>
                  <a:pt x="24841" y="1002486"/>
                </a:lnTo>
                <a:lnTo>
                  <a:pt x="25850" y="1002486"/>
                </a:lnTo>
                <a:lnTo>
                  <a:pt x="26860" y="1002486"/>
                </a:lnTo>
                <a:lnTo>
                  <a:pt x="80781" y="1002486"/>
                </a:lnTo>
                <a:lnTo>
                  <a:pt x="118137" y="1002486"/>
                </a:lnTo>
                <a:lnTo>
                  <a:pt x="118137" y="1003383"/>
                </a:lnTo>
                <a:lnTo>
                  <a:pt x="119147" y="1003383"/>
                </a:lnTo>
                <a:lnTo>
                  <a:pt x="119147" y="1002486"/>
                </a:lnTo>
                <a:lnTo>
                  <a:pt x="120157" y="1002486"/>
                </a:lnTo>
                <a:lnTo>
                  <a:pt x="121167" y="1002486"/>
                </a:lnTo>
                <a:lnTo>
                  <a:pt x="121167" y="1003383"/>
                </a:lnTo>
                <a:lnTo>
                  <a:pt x="122376" y="1003383"/>
                </a:lnTo>
                <a:lnTo>
                  <a:pt x="174069" y="1003383"/>
                </a:lnTo>
                <a:lnTo>
                  <a:pt x="177306" y="1003383"/>
                </a:lnTo>
                <a:lnTo>
                  <a:pt x="177306" y="1002486"/>
                </a:lnTo>
                <a:lnTo>
                  <a:pt x="177306" y="1003383"/>
                </a:lnTo>
                <a:lnTo>
                  <a:pt x="177306" y="1002486"/>
                </a:lnTo>
                <a:lnTo>
                  <a:pt x="178316" y="1002486"/>
                </a:lnTo>
                <a:lnTo>
                  <a:pt x="180335" y="1002486"/>
                </a:lnTo>
                <a:lnTo>
                  <a:pt x="181345" y="1002486"/>
                </a:lnTo>
                <a:lnTo>
                  <a:pt x="182355" y="1002486"/>
                </a:lnTo>
                <a:lnTo>
                  <a:pt x="182355" y="1003383"/>
                </a:lnTo>
                <a:lnTo>
                  <a:pt x="183365" y="1003383"/>
                </a:lnTo>
                <a:lnTo>
                  <a:pt x="183365" y="1002486"/>
                </a:lnTo>
                <a:lnTo>
                  <a:pt x="185583" y="1003383"/>
                </a:lnTo>
                <a:lnTo>
                  <a:pt x="185583" y="1002486"/>
                </a:lnTo>
                <a:lnTo>
                  <a:pt x="186593" y="1002486"/>
                </a:lnTo>
                <a:lnTo>
                  <a:pt x="186593" y="1003383"/>
                </a:lnTo>
                <a:lnTo>
                  <a:pt x="187603" y="1002486"/>
                </a:lnTo>
                <a:lnTo>
                  <a:pt x="187603" y="1003383"/>
                </a:lnTo>
                <a:lnTo>
                  <a:pt x="187603" y="1002486"/>
                </a:lnTo>
                <a:lnTo>
                  <a:pt x="187603" y="1003383"/>
                </a:lnTo>
                <a:lnTo>
                  <a:pt x="188613" y="1003383"/>
                </a:lnTo>
                <a:lnTo>
                  <a:pt x="188613" y="1002486"/>
                </a:lnTo>
                <a:lnTo>
                  <a:pt x="189623" y="1002486"/>
                </a:lnTo>
                <a:lnTo>
                  <a:pt x="189623" y="1003383"/>
                </a:lnTo>
                <a:lnTo>
                  <a:pt x="191643" y="1003383"/>
                </a:lnTo>
                <a:lnTo>
                  <a:pt x="199920" y="1003383"/>
                </a:lnTo>
                <a:lnTo>
                  <a:pt x="207188" y="1003383"/>
                </a:lnTo>
                <a:lnTo>
                  <a:pt x="207188" y="1002486"/>
                </a:lnTo>
                <a:lnTo>
                  <a:pt x="208198" y="1002486"/>
                </a:lnTo>
                <a:lnTo>
                  <a:pt x="208198" y="1003383"/>
                </a:lnTo>
                <a:lnTo>
                  <a:pt x="209415" y="1002486"/>
                </a:lnTo>
                <a:lnTo>
                  <a:pt x="305733" y="1002486"/>
                </a:lnTo>
                <a:lnTo>
                  <a:pt x="305733" y="1003383"/>
                </a:lnTo>
                <a:lnTo>
                  <a:pt x="305733" y="1002486"/>
                </a:lnTo>
                <a:lnTo>
                  <a:pt x="306743" y="1002486"/>
                </a:lnTo>
                <a:lnTo>
                  <a:pt x="307753" y="1002486"/>
                </a:lnTo>
                <a:lnTo>
                  <a:pt x="322296" y="1002486"/>
                </a:lnTo>
                <a:lnTo>
                  <a:pt x="322296" y="1003383"/>
                </a:lnTo>
                <a:lnTo>
                  <a:pt x="323306" y="1003383"/>
                </a:lnTo>
                <a:lnTo>
                  <a:pt x="325326" y="1003383"/>
                </a:lnTo>
                <a:lnTo>
                  <a:pt x="326336" y="1003383"/>
                </a:lnTo>
                <a:lnTo>
                  <a:pt x="327544" y="1003383"/>
                </a:lnTo>
                <a:lnTo>
                  <a:pt x="327544" y="1002486"/>
                </a:lnTo>
                <a:lnTo>
                  <a:pt x="328554" y="1002486"/>
                </a:lnTo>
                <a:lnTo>
                  <a:pt x="328554" y="1003383"/>
                </a:lnTo>
                <a:lnTo>
                  <a:pt x="330574" y="1003383"/>
                </a:lnTo>
                <a:lnTo>
                  <a:pt x="330574" y="1002486"/>
                </a:lnTo>
                <a:lnTo>
                  <a:pt x="331584" y="1002486"/>
                </a:lnTo>
                <a:lnTo>
                  <a:pt x="332594" y="1002486"/>
                </a:lnTo>
                <a:lnTo>
                  <a:pt x="368941" y="1002486"/>
                </a:lnTo>
                <a:lnTo>
                  <a:pt x="369951" y="1000693"/>
                </a:lnTo>
                <a:lnTo>
                  <a:pt x="370960" y="1000693"/>
                </a:lnTo>
                <a:lnTo>
                  <a:pt x="372980" y="1000693"/>
                </a:lnTo>
                <a:lnTo>
                  <a:pt x="373990" y="1000693"/>
                </a:lnTo>
                <a:lnTo>
                  <a:pt x="375199" y="999722"/>
                </a:lnTo>
                <a:lnTo>
                  <a:pt x="376208" y="999722"/>
                </a:lnTo>
                <a:lnTo>
                  <a:pt x="376208" y="998825"/>
                </a:lnTo>
                <a:lnTo>
                  <a:pt x="378228" y="998825"/>
                </a:lnTo>
                <a:lnTo>
                  <a:pt x="379238" y="998825"/>
                </a:lnTo>
                <a:lnTo>
                  <a:pt x="379238" y="996808"/>
                </a:lnTo>
                <a:lnTo>
                  <a:pt x="380248" y="996808"/>
                </a:lnTo>
                <a:lnTo>
                  <a:pt x="380248" y="995912"/>
                </a:lnTo>
                <a:lnTo>
                  <a:pt x="380248" y="995015"/>
                </a:lnTo>
                <a:lnTo>
                  <a:pt x="381258" y="995015"/>
                </a:lnTo>
                <a:lnTo>
                  <a:pt x="381258" y="993222"/>
                </a:lnTo>
                <a:lnTo>
                  <a:pt x="381258" y="992251"/>
                </a:lnTo>
                <a:lnTo>
                  <a:pt x="381258" y="990308"/>
                </a:lnTo>
                <a:lnTo>
                  <a:pt x="383484" y="989337"/>
                </a:lnTo>
                <a:lnTo>
                  <a:pt x="383484" y="988440"/>
                </a:lnTo>
                <a:lnTo>
                  <a:pt x="383484" y="987544"/>
                </a:lnTo>
                <a:lnTo>
                  <a:pt x="383484" y="985751"/>
                </a:lnTo>
                <a:lnTo>
                  <a:pt x="383484" y="984780"/>
                </a:lnTo>
                <a:lnTo>
                  <a:pt x="384494" y="983734"/>
                </a:lnTo>
                <a:lnTo>
                  <a:pt x="384494" y="981866"/>
                </a:lnTo>
                <a:lnTo>
                  <a:pt x="384494" y="980969"/>
                </a:lnTo>
                <a:lnTo>
                  <a:pt x="384494" y="978280"/>
                </a:lnTo>
                <a:lnTo>
                  <a:pt x="384494" y="977159"/>
                </a:lnTo>
                <a:lnTo>
                  <a:pt x="385504" y="974395"/>
                </a:lnTo>
                <a:lnTo>
                  <a:pt x="385504" y="971705"/>
                </a:lnTo>
                <a:lnTo>
                  <a:pt x="385504" y="970584"/>
                </a:lnTo>
                <a:lnTo>
                  <a:pt x="385504" y="966923"/>
                </a:lnTo>
                <a:lnTo>
                  <a:pt x="385504" y="964010"/>
                </a:lnTo>
                <a:lnTo>
                  <a:pt x="385504" y="962217"/>
                </a:lnTo>
                <a:lnTo>
                  <a:pt x="386514" y="958556"/>
                </a:lnTo>
                <a:lnTo>
                  <a:pt x="386514" y="953849"/>
                </a:lnTo>
                <a:lnTo>
                  <a:pt x="386514" y="951981"/>
                </a:lnTo>
                <a:lnTo>
                  <a:pt x="386514" y="948171"/>
                </a:lnTo>
                <a:lnTo>
                  <a:pt x="386514" y="942493"/>
                </a:lnTo>
                <a:lnTo>
                  <a:pt x="386514" y="938906"/>
                </a:lnTo>
                <a:lnTo>
                  <a:pt x="386514" y="934125"/>
                </a:lnTo>
                <a:lnTo>
                  <a:pt x="386514" y="928521"/>
                </a:lnTo>
                <a:lnTo>
                  <a:pt x="388525" y="923740"/>
                </a:lnTo>
                <a:lnTo>
                  <a:pt x="388525" y="917165"/>
                </a:lnTo>
                <a:lnTo>
                  <a:pt x="388525" y="911711"/>
                </a:lnTo>
                <a:lnTo>
                  <a:pt x="388525" y="906033"/>
                </a:lnTo>
                <a:lnTo>
                  <a:pt x="388525" y="898562"/>
                </a:lnTo>
                <a:lnTo>
                  <a:pt x="388525" y="892062"/>
                </a:lnTo>
                <a:lnTo>
                  <a:pt x="389535" y="884591"/>
                </a:lnTo>
                <a:lnTo>
                  <a:pt x="389535" y="876895"/>
                </a:lnTo>
                <a:lnTo>
                  <a:pt x="389535" y="868528"/>
                </a:lnTo>
                <a:lnTo>
                  <a:pt x="389535" y="861056"/>
                </a:lnTo>
                <a:lnTo>
                  <a:pt x="389535" y="850821"/>
                </a:lnTo>
                <a:lnTo>
                  <a:pt x="390752" y="842304"/>
                </a:lnTo>
                <a:lnTo>
                  <a:pt x="390752" y="832965"/>
                </a:lnTo>
                <a:lnTo>
                  <a:pt x="390752" y="821683"/>
                </a:lnTo>
                <a:lnTo>
                  <a:pt x="390752" y="811448"/>
                </a:lnTo>
                <a:lnTo>
                  <a:pt x="390752" y="801063"/>
                </a:lnTo>
                <a:lnTo>
                  <a:pt x="390752" y="788884"/>
                </a:lnTo>
                <a:lnTo>
                  <a:pt x="391762" y="777752"/>
                </a:lnTo>
                <a:lnTo>
                  <a:pt x="391762" y="766471"/>
                </a:lnTo>
                <a:lnTo>
                  <a:pt x="391762" y="753322"/>
                </a:lnTo>
                <a:lnTo>
                  <a:pt x="391762" y="739276"/>
                </a:lnTo>
                <a:lnTo>
                  <a:pt x="391762" y="727994"/>
                </a:lnTo>
                <a:lnTo>
                  <a:pt x="391762" y="713052"/>
                </a:lnTo>
                <a:lnTo>
                  <a:pt x="393782" y="699006"/>
                </a:lnTo>
                <a:lnTo>
                  <a:pt x="393782" y="686828"/>
                </a:lnTo>
                <a:lnTo>
                  <a:pt x="393782" y="670018"/>
                </a:lnTo>
                <a:lnTo>
                  <a:pt x="393782" y="653954"/>
                </a:lnTo>
                <a:lnTo>
                  <a:pt x="393782" y="640880"/>
                </a:lnTo>
                <a:lnTo>
                  <a:pt x="393782" y="625041"/>
                </a:lnTo>
                <a:lnTo>
                  <a:pt x="394792" y="607110"/>
                </a:lnTo>
                <a:lnTo>
                  <a:pt x="394792" y="593139"/>
                </a:lnTo>
                <a:lnTo>
                  <a:pt x="394792" y="577225"/>
                </a:lnTo>
                <a:lnTo>
                  <a:pt x="394792" y="559369"/>
                </a:lnTo>
                <a:lnTo>
                  <a:pt x="394792" y="544427"/>
                </a:lnTo>
                <a:lnTo>
                  <a:pt x="395802" y="526570"/>
                </a:lnTo>
                <a:lnTo>
                  <a:pt x="395802" y="508714"/>
                </a:lnTo>
                <a:lnTo>
                  <a:pt x="395802" y="493772"/>
                </a:lnTo>
                <a:lnTo>
                  <a:pt x="395802" y="474122"/>
                </a:lnTo>
                <a:lnTo>
                  <a:pt x="395802" y="455295"/>
                </a:lnTo>
                <a:lnTo>
                  <a:pt x="395802" y="442370"/>
                </a:lnTo>
                <a:lnTo>
                  <a:pt x="396811" y="421600"/>
                </a:lnTo>
                <a:lnTo>
                  <a:pt x="396811" y="403893"/>
                </a:lnTo>
                <a:lnTo>
                  <a:pt x="396811" y="387905"/>
                </a:lnTo>
                <a:lnTo>
                  <a:pt x="396811" y="370198"/>
                </a:lnTo>
                <a:lnTo>
                  <a:pt x="396811" y="350474"/>
                </a:lnTo>
                <a:lnTo>
                  <a:pt x="396811" y="335532"/>
                </a:lnTo>
                <a:lnTo>
                  <a:pt x="399030" y="318647"/>
                </a:lnTo>
                <a:lnTo>
                  <a:pt x="399030" y="298923"/>
                </a:lnTo>
                <a:lnTo>
                  <a:pt x="399030" y="284877"/>
                </a:lnTo>
                <a:lnTo>
                  <a:pt x="399030" y="269038"/>
                </a:lnTo>
                <a:lnTo>
                  <a:pt x="399030" y="251182"/>
                </a:lnTo>
                <a:lnTo>
                  <a:pt x="399030" y="237136"/>
                </a:lnTo>
                <a:lnTo>
                  <a:pt x="399030" y="221297"/>
                </a:lnTo>
                <a:lnTo>
                  <a:pt x="399030" y="204337"/>
                </a:lnTo>
                <a:lnTo>
                  <a:pt x="400040" y="190291"/>
                </a:lnTo>
                <a:lnTo>
                  <a:pt x="400040" y="175349"/>
                </a:lnTo>
                <a:lnTo>
                  <a:pt x="400040" y="161303"/>
                </a:lnTo>
                <a:lnTo>
                  <a:pt x="400040" y="149125"/>
                </a:lnTo>
                <a:lnTo>
                  <a:pt x="400040" y="135079"/>
                </a:lnTo>
                <a:lnTo>
                  <a:pt x="401050" y="121033"/>
                </a:lnTo>
                <a:lnTo>
                  <a:pt x="401050" y="110648"/>
                </a:lnTo>
                <a:lnTo>
                  <a:pt x="401050" y="99367"/>
                </a:lnTo>
                <a:lnTo>
                  <a:pt x="401050" y="87114"/>
                </a:lnTo>
                <a:lnTo>
                  <a:pt x="401050" y="78746"/>
                </a:lnTo>
                <a:lnTo>
                  <a:pt x="401050" y="68510"/>
                </a:lnTo>
                <a:lnTo>
                  <a:pt x="402059" y="59097"/>
                </a:lnTo>
                <a:lnTo>
                  <a:pt x="402059" y="51551"/>
                </a:lnTo>
                <a:lnTo>
                  <a:pt x="402059" y="43183"/>
                </a:lnTo>
                <a:lnTo>
                  <a:pt x="402059" y="35712"/>
                </a:lnTo>
                <a:lnTo>
                  <a:pt x="402059" y="29137"/>
                </a:lnTo>
                <a:lnTo>
                  <a:pt x="402059" y="22637"/>
                </a:lnTo>
                <a:lnTo>
                  <a:pt x="404079" y="17856"/>
                </a:lnTo>
                <a:lnTo>
                  <a:pt x="404079" y="12252"/>
                </a:lnTo>
                <a:lnTo>
                  <a:pt x="404079" y="8591"/>
                </a:lnTo>
                <a:lnTo>
                  <a:pt x="404079" y="6574"/>
                </a:lnTo>
                <a:lnTo>
                  <a:pt x="404079" y="3810"/>
                </a:lnTo>
                <a:lnTo>
                  <a:pt x="404079" y="2913"/>
                </a:lnTo>
                <a:lnTo>
                  <a:pt x="405089" y="1120"/>
                </a:lnTo>
                <a:lnTo>
                  <a:pt x="405089" y="0"/>
                </a:lnTo>
                <a:lnTo>
                  <a:pt x="405089" y="1120"/>
                </a:lnTo>
                <a:lnTo>
                  <a:pt x="405089" y="2913"/>
                </a:lnTo>
                <a:lnTo>
                  <a:pt x="405089" y="3810"/>
                </a:lnTo>
                <a:lnTo>
                  <a:pt x="405089" y="6574"/>
                </a:lnTo>
                <a:lnTo>
                  <a:pt x="406298" y="7695"/>
                </a:lnTo>
                <a:lnTo>
                  <a:pt x="406298" y="8591"/>
                </a:lnTo>
                <a:lnTo>
                  <a:pt x="406298" y="12252"/>
                </a:lnTo>
                <a:lnTo>
                  <a:pt x="406298" y="16959"/>
                </a:lnTo>
                <a:lnTo>
                  <a:pt x="406298" y="19723"/>
                </a:lnTo>
                <a:lnTo>
                  <a:pt x="407307" y="28241"/>
                </a:lnTo>
                <a:lnTo>
                  <a:pt x="407307" y="33919"/>
                </a:lnTo>
                <a:lnTo>
                  <a:pt x="407307" y="40493"/>
                </a:lnTo>
                <a:lnTo>
                  <a:pt x="407307" y="47965"/>
                </a:lnTo>
                <a:lnTo>
                  <a:pt x="407307" y="55436"/>
                </a:lnTo>
                <a:lnTo>
                  <a:pt x="407307" y="62907"/>
                </a:lnTo>
                <a:lnTo>
                  <a:pt x="409327" y="72171"/>
                </a:lnTo>
                <a:lnTo>
                  <a:pt x="409327" y="80763"/>
                </a:lnTo>
                <a:lnTo>
                  <a:pt x="409327" y="88234"/>
                </a:lnTo>
                <a:lnTo>
                  <a:pt x="409327" y="99367"/>
                </a:lnTo>
                <a:lnTo>
                  <a:pt x="409327" y="110648"/>
                </a:lnTo>
                <a:lnTo>
                  <a:pt x="409327" y="119912"/>
                </a:lnTo>
                <a:lnTo>
                  <a:pt x="409327" y="131269"/>
                </a:lnTo>
                <a:lnTo>
                  <a:pt x="409327" y="142550"/>
                </a:lnTo>
                <a:lnTo>
                  <a:pt x="410337" y="152711"/>
                </a:lnTo>
                <a:lnTo>
                  <a:pt x="410337" y="164964"/>
                </a:lnTo>
                <a:lnTo>
                  <a:pt x="410337" y="178113"/>
                </a:lnTo>
                <a:lnTo>
                  <a:pt x="410337" y="188498"/>
                </a:lnTo>
                <a:lnTo>
                  <a:pt x="410337" y="202469"/>
                </a:lnTo>
                <a:lnTo>
                  <a:pt x="410337" y="215619"/>
                </a:lnTo>
                <a:lnTo>
                  <a:pt x="411347" y="225854"/>
                </a:lnTo>
                <a:lnTo>
                  <a:pt x="411347" y="239900"/>
                </a:lnTo>
                <a:lnTo>
                  <a:pt x="411347" y="253871"/>
                </a:lnTo>
                <a:lnTo>
                  <a:pt x="411347" y="266124"/>
                </a:lnTo>
                <a:lnTo>
                  <a:pt x="411347" y="280170"/>
                </a:lnTo>
                <a:lnTo>
                  <a:pt x="412357" y="293244"/>
                </a:lnTo>
                <a:lnTo>
                  <a:pt x="412357" y="305497"/>
                </a:lnTo>
                <a:lnTo>
                  <a:pt x="412357" y="319543"/>
                </a:lnTo>
                <a:lnTo>
                  <a:pt x="412357" y="333589"/>
                </a:lnTo>
                <a:lnTo>
                  <a:pt x="412357" y="345767"/>
                </a:lnTo>
                <a:lnTo>
                  <a:pt x="412357" y="359813"/>
                </a:lnTo>
                <a:lnTo>
                  <a:pt x="414583" y="373859"/>
                </a:lnTo>
                <a:lnTo>
                  <a:pt x="414583" y="385140"/>
                </a:lnTo>
                <a:lnTo>
                  <a:pt x="414583" y="399186"/>
                </a:lnTo>
                <a:lnTo>
                  <a:pt x="414583" y="412336"/>
                </a:lnTo>
                <a:lnTo>
                  <a:pt x="414583" y="425410"/>
                </a:lnTo>
                <a:lnTo>
                  <a:pt x="414583" y="439456"/>
                </a:lnTo>
                <a:lnTo>
                  <a:pt x="415593" y="451634"/>
                </a:lnTo>
                <a:lnTo>
                  <a:pt x="415593" y="464783"/>
                </a:lnTo>
                <a:lnTo>
                  <a:pt x="415593" y="477036"/>
                </a:lnTo>
                <a:lnTo>
                  <a:pt x="415593" y="490111"/>
                </a:lnTo>
                <a:lnTo>
                  <a:pt x="415593" y="501243"/>
                </a:lnTo>
                <a:lnTo>
                  <a:pt x="415593" y="513421"/>
                </a:lnTo>
                <a:lnTo>
                  <a:pt x="416595" y="526570"/>
                </a:lnTo>
                <a:lnTo>
                  <a:pt x="416595" y="536059"/>
                </a:lnTo>
                <a:lnTo>
                  <a:pt x="416595" y="548984"/>
                </a:lnTo>
                <a:lnTo>
                  <a:pt x="416595" y="561237"/>
                </a:lnTo>
                <a:lnTo>
                  <a:pt x="416595" y="572518"/>
                </a:lnTo>
                <a:lnTo>
                  <a:pt x="417605" y="584696"/>
                </a:lnTo>
                <a:lnTo>
                  <a:pt x="417605" y="595828"/>
                </a:lnTo>
                <a:lnTo>
                  <a:pt x="417605" y="606213"/>
                </a:lnTo>
                <a:lnTo>
                  <a:pt x="417605" y="617570"/>
                </a:lnTo>
                <a:lnTo>
                  <a:pt x="417605" y="627731"/>
                </a:lnTo>
                <a:lnTo>
                  <a:pt x="417605" y="636098"/>
                </a:lnTo>
                <a:lnTo>
                  <a:pt x="419624" y="647454"/>
                </a:lnTo>
                <a:lnTo>
                  <a:pt x="419624" y="657839"/>
                </a:lnTo>
                <a:lnTo>
                  <a:pt x="419624" y="666207"/>
                </a:lnTo>
                <a:lnTo>
                  <a:pt x="419624" y="676443"/>
                </a:lnTo>
                <a:lnTo>
                  <a:pt x="419624" y="686828"/>
                </a:lnTo>
                <a:lnTo>
                  <a:pt x="419624" y="694299"/>
                </a:lnTo>
                <a:lnTo>
                  <a:pt x="419624" y="702667"/>
                </a:lnTo>
                <a:lnTo>
                  <a:pt x="419624" y="712155"/>
                </a:lnTo>
                <a:lnTo>
                  <a:pt x="420634" y="720523"/>
                </a:lnTo>
                <a:lnTo>
                  <a:pt x="420634" y="727994"/>
                </a:lnTo>
                <a:lnTo>
                  <a:pt x="420634" y="737483"/>
                </a:lnTo>
                <a:lnTo>
                  <a:pt x="420634" y="744954"/>
                </a:lnTo>
                <a:lnTo>
                  <a:pt x="420634" y="752425"/>
                </a:lnTo>
                <a:lnTo>
                  <a:pt x="420634" y="759896"/>
                </a:lnTo>
                <a:lnTo>
                  <a:pt x="421851" y="767367"/>
                </a:lnTo>
                <a:lnTo>
                  <a:pt x="421851" y="773942"/>
                </a:lnTo>
                <a:lnTo>
                  <a:pt x="421851" y="781413"/>
                </a:lnTo>
                <a:lnTo>
                  <a:pt x="421851" y="787988"/>
                </a:lnTo>
                <a:lnTo>
                  <a:pt x="421851" y="793591"/>
                </a:lnTo>
                <a:lnTo>
                  <a:pt x="422861" y="800166"/>
                </a:lnTo>
                <a:lnTo>
                  <a:pt x="422861" y="806741"/>
                </a:lnTo>
                <a:lnTo>
                  <a:pt x="422861" y="812344"/>
                </a:lnTo>
                <a:lnTo>
                  <a:pt x="422861" y="818919"/>
                </a:lnTo>
                <a:lnTo>
                  <a:pt x="422861" y="824597"/>
                </a:lnTo>
                <a:lnTo>
                  <a:pt x="422861" y="829154"/>
                </a:lnTo>
                <a:lnTo>
                  <a:pt x="424881" y="835729"/>
                </a:lnTo>
                <a:lnTo>
                  <a:pt x="424881" y="839539"/>
                </a:lnTo>
                <a:lnTo>
                  <a:pt x="424881" y="844246"/>
                </a:lnTo>
                <a:lnTo>
                  <a:pt x="424881" y="849775"/>
                </a:lnTo>
                <a:lnTo>
                  <a:pt x="424881" y="854482"/>
                </a:lnTo>
                <a:lnTo>
                  <a:pt x="424881" y="858292"/>
                </a:lnTo>
                <a:lnTo>
                  <a:pt x="425891" y="862849"/>
                </a:lnTo>
                <a:lnTo>
                  <a:pt x="425891" y="867631"/>
                </a:lnTo>
                <a:lnTo>
                  <a:pt x="425891" y="871441"/>
                </a:lnTo>
                <a:lnTo>
                  <a:pt x="425891" y="875999"/>
                </a:lnTo>
                <a:lnTo>
                  <a:pt x="425891" y="878913"/>
                </a:lnTo>
                <a:lnTo>
                  <a:pt x="425891" y="883470"/>
                </a:lnTo>
                <a:lnTo>
                  <a:pt x="426900" y="886384"/>
                </a:lnTo>
                <a:lnTo>
                  <a:pt x="426900" y="890045"/>
                </a:lnTo>
                <a:lnTo>
                  <a:pt x="426900" y="893855"/>
                </a:lnTo>
                <a:lnTo>
                  <a:pt x="426900" y="896619"/>
                </a:lnTo>
                <a:lnTo>
                  <a:pt x="426900" y="899533"/>
                </a:lnTo>
                <a:lnTo>
                  <a:pt x="426900" y="902223"/>
                </a:lnTo>
                <a:lnTo>
                  <a:pt x="427910" y="906033"/>
                </a:lnTo>
                <a:lnTo>
                  <a:pt x="427910" y="908797"/>
                </a:lnTo>
                <a:lnTo>
                  <a:pt x="427910" y="911711"/>
                </a:lnTo>
                <a:lnTo>
                  <a:pt x="427910" y="913504"/>
                </a:lnTo>
                <a:lnTo>
                  <a:pt x="427910" y="916269"/>
                </a:lnTo>
                <a:lnTo>
                  <a:pt x="430129" y="919182"/>
                </a:lnTo>
                <a:lnTo>
                  <a:pt x="430129" y="921947"/>
                </a:lnTo>
                <a:lnTo>
                  <a:pt x="430129" y="923740"/>
                </a:lnTo>
                <a:lnTo>
                  <a:pt x="430129" y="926654"/>
                </a:lnTo>
                <a:lnTo>
                  <a:pt x="430129" y="928521"/>
                </a:lnTo>
                <a:lnTo>
                  <a:pt x="430129" y="930314"/>
                </a:lnTo>
                <a:lnTo>
                  <a:pt x="430129" y="931435"/>
                </a:lnTo>
                <a:lnTo>
                  <a:pt x="430129" y="934125"/>
                </a:lnTo>
                <a:lnTo>
                  <a:pt x="431139" y="936889"/>
                </a:lnTo>
                <a:lnTo>
                  <a:pt x="431139" y="937935"/>
                </a:lnTo>
                <a:lnTo>
                  <a:pt x="431139" y="940699"/>
                </a:lnTo>
                <a:lnTo>
                  <a:pt x="431139" y="942493"/>
                </a:lnTo>
                <a:lnTo>
                  <a:pt x="431139" y="944360"/>
                </a:lnTo>
                <a:lnTo>
                  <a:pt x="432148" y="945406"/>
                </a:lnTo>
                <a:lnTo>
                  <a:pt x="432148" y="946378"/>
                </a:lnTo>
                <a:lnTo>
                  <a:pt x="432148" y="949067"/>
                </a:lnTo>
                <a:lnTo>
                  <a:pt x="432148" y="950935"/>
                </a:lnTo>
                <a:lnTo>
                  <a:pt x="432148" y="951981"/>
                </a:lnTo>
                <a:lnTo>
                  <a:pt x="432148" y="952878"/>
                </a:lnTo>
                <a:lnTo>
                  <a:pt x="433158" y="953849"/>
                </a:lnTo>
                <a:lnTo>
                  <a:pt x="433158" y="955642"/>
                </a:lnTo>
                <a:lnTo>
                  <a:pt x="433158" y="956538"/>
                </a:lnTo>
                <a:lnTo>
                  <a:pt x="433158" y="958556"/>
                </a:lnTo>
                <a:lnTo>
                  <a:pt x="435178" y="959452"/>
                </a:lnTo>
                <a:lnTo>
                  <a:pt x="435178" y="960349"/>
                </a:lnTo>
                <a:lnTo>
                  <a:pt x="435178" y="962217"/>
                </a:lnTo>
                <a:lnTo>
                  <a:pt x="435178" y="963113"/>
                </a:lnTo>
                <a:lnTo>
                  <a:pt x="435178" y="964010"/>
                </a:lnTo>
                <a:lnTo>
                  <a:pt x="436188" y="964010"/>
                </a:lnTo>
                <a:lnTo>
                  <a:pt x="436188" y="966027"/>
                </a:lnTo>
                <a:lnTo>
                  <a:pt x="436188" y="966923"/>
                </a:lnTo>
                <a:lnTo>
                  <a:pt x="436188" y="967820"/>
                </a:lnTo>
                <a:lnTo>
                  <a:pt x="437198" y="969688"/>
                </a:lnTo>
                <a:lnTo>
                  <a:pt x="437198" y="970584"/>
                </a:lnTo>
                <a:lnTo>
                  <a:pt x="437198" y="971705"/>
                </a:lnTo>
                <a:lnTo>
                  <a:pt x="438406" y="973498"/>
                </a:lnTo>
                <a:lnTo>
                  <a:pt x="438406" y="974395"/>
                </a:lnTo>
                <a:lnTo>
                  <a:pt x="440426" y="976262"/>
                </a:lnTo>
                <a:lnTo>
                  <a:pt x="440426" y="977159"/>
                </a:lnTo>
                <a:lnTo>
                  <a:pt x="440426" y="978280"/>
                </a:lnTo>
                <a:lnTo>
                  <a:pt x="441436" y="978280"/>
                </a:lnTo>
                <a:lnTo>
                  <a:pt x="441436" y="979176"/>
                </a:lnTo>
                <a:lnTo>
                  <a:pt x="441436" y="980969"/>
                </a:lnTo>
                <a:lnTo>
                  <a:pt x="442446" y="980969"/>
                </a:lnTo>
                <a:lnTo>
                  <a:pt x="442446" y="981866"/>
                </a:lnTo>
                <a:lnTo>
                  <a:pt x="443456" y="981866"/>
                </a:lnTo>
                <a:lnTo>
                  <a:pt x="443456" y="983734"/>
                </a:lnTo>
                <a:lnTo>
                  <a:pt x="445674" y="983734"/>
                </a:lnTo>
                <a:lnTo>
                  <a:pt x="445674" y="984780"/>
                </a:lnTo>
                <a:lnTo>
                  <a:pt x="446684" y="984780"/>
                </a:lnTo>
                <a:lnTo>
                  <a:pt x="446684" y="985751"/>
                </a:lnTo>
                <a:lnTo>
                  <a:pt x="447694" y="985751"/>
                </a:lnTo>
                <a:lnTo>
                  <a:pt x="447694" y="987544"/>
                </a:lnTo>
                <a:lnTo>
                  <a:pt x="448704" y="987544"/>
                </a:lnTo>
                <a:lnTo>
                  <a:pt x="450723" y="987544"/>
                </a:lnTo>
                <a:lnTo>
                  <a:pt x="450723" y="988440"/>
                </a:lnTo>
                <a:lnTo>
                  <a:pt x="451733" y="988440"/>
                </a:lnTo>
                <a:lnTo>
                  <a:pt x="452743" y="988440"/>
                </a:lnTo>
                <a:lnTo>
                  <a:pt x="452743" y="989337"/>
                </a:lnTo>
                <a:lnTo>
                  <a:pt x="453960" y="989337"/>
                </a:lnTo>
                <a:lnTo>
                  <a:pt x="455980" y="989337"/>
                </a:lnTo>
                <a:lnTo>
                  <a:pt x="455980" y="990308"/>
                </a:lnTo>
                <a:lnTo>
                  <a:pt x="456990" y="990308"/>
                </a:lnTo>
                <a:lnTo>
                  <a:pt x="457999" y="990308"/>
                </a:lnTo>
                <a:lnTo>
                  <a:pt x="459009" y="990308"/>
                </a:lnTo>
                <a:lnTo>
                  <a:pt x="459009" y="992251"/>
                </a:lnTo>
                <a:lnTo>
                  <a:pt x="461228" y="992251"/>
                </a:lnTo>
                <a:lnTo>
                  <a:pt x="462238" y="992251"/>
                </a:lnTo>
                <a:lnTo>
                  <a:pt x="463247" y="992251"/>
                </a:lnTo>
                <a:lnTo>
                  <a:pt x="464257" y="992251"/>
                </a:lnTo>
                <a:lnTo>
                  <a:pt x="464257" y="993222"/>
                </a:lnTo>
                <a:lnTo>
                  <a:pt x="472535" y="993222"/>
                </a:lnTo>
                <a:lnTo>
                  <a:pt x="472535" y="995015"/>
                </a:lnTo>
                <a:lnTo>
                  <a:pt x="485059" y="995015"/>
                </a:lnTo>
                <a:lnTo>
                  <a:pt x="485059" y="995912"/>
                </a:lnTo>
                <a:lnTo>
                  <a:pt x="584407" y="995912"/>
                </a:lnTo>
                <a:lnTo>
                  <a:pt x="584407" y="995015"/>
                </a:lnTo>
                <a:lnTo>
                  <a:pt x="598951" y="995015"/>
                </a:lnTo>
                <a:lnTo>
                  <a:pt x="598951" y="993222"/>
                </a:lnTo>
                <a:lnTo>
                  <a:pt x="608205" y="993222"/>
                </a:lnTo>
                <a:lnTo>
                  <a:pt x="608205" y="992251"/>
                </a:lnTo>
                <a:lnTo>
                  <a:pt x="614496" y="992251"/>
                </a:lnTo>
                <a:lnTo>
                  <a:pt x="614496" y="990308"/>
                </a:lnTo>
                <a:lnTo>
                  <a:pt x="615489" y="990308"/>
                </a:lnTo>
                <a:lnTo>
                  <a:pt x="617559" y="990308"/>
                </a:lnTo>
                <a:lnTo>
                  <a:pt x="618717" y="990308"/>
                </a:lnTo>
                <a:lnTo>
                  <a:pt x="619711" y="990308"/>
                </a:lnTo>
                <a:lnTo>
                  <a:pt x="619711" y="989337"/>
                </a:lnTo>
                <a:lnTo>
                  <a:pt x="620787" y="989337"/>
                </a:lnTo>
                <a:lnTo>
                  <a:pt x="621780" y="989337"/>
                </a:lnTo>
                <a:lnTo>
                  <a:pt x="623767" y="989337"/>
                </a:lnTo>
                <a:lnTo>
                  <a:pt x="623767" y="988440"/>
                </a:lnTo>
                <a:lnTo>
                  <a:pt x="624760" y="988440"/>
                </a:lnTo>
                <a:lnTo>
                  <a:pt x="625836" y="988440"/>
                </a:lnTo>
                <a:lnTo>
                  <a:pt x="627988" y="987544"/>
                </a:lnTo>
                <a:lnTo>
                  <a:pt x="629064" y="987544"/>
                </a:lnTo>
                <a:lnTo>
                  <a:pt x="630058" y="987544"/>
                </a:lnTo>
                <a:lnTo>
                  <a:pt x="630058" y="985751"/>
                </a:lnTo>
                <a:lnTo>
                  <a:pt x="631051" y="985751"/>
                </a:lnTo>
                <a:lnTo>
                  <a:pt x="631051" y="984780"/>
                </a:lnTo>
                <a:lnTo>
                  <a:pt x="632044" y="984780"/>
                </a:lnTo>
                <a:lnTo>
                  <a:pt x="632044" y="983734"/>
                </a:lnTo>
                <a:lnTo>
                  <a:pt x="634114" y="983734"/>
                </a:lnTo>
                <a:lnTo>
                  <a:pt x="634114" y="981866"/>
                </a:lnTo>
                <a:lnTo>
                  <a:pt x="635273" y="981866"/>
                </a:lnTo>
                <a:lnTo>
                  <a:pt x="635273" y="980969"/>
                </a:lnTo>
                <a:lnTo>
                  <a:pt x="635273" y="979176"/>
                </a:lnTo>
                <a:lnTo>
                  <a:pt x="636266" y="979176"/>
                </a:lnTo>
                <a:lnTo>
                  <a:pt x="636266" y="978280"/>
                </a:lnTo>
                <a:lnTo>
                  <a:pt x="637342" y="977159"/>
                </a:lnTo>
                <a:lnTo>
                  <a:pt x="637342" y="976262"/>
                </a:lnTo>
                <a:lnTo>
                  <a:pt x="639329" y="974395"/>
                </a:lnTo>
                <a:lnTo>
                  <a:pt x="639329" y="973498"/>
                </a:lnTo>
                <a:lnTo>
                  <a:pt x="639329" y="971705"/>
                </a:lnTo>
                <a:lnTo>
                  <a:pt x="640322" y="970584"/>
                </a:lnTo>
                <a:lnTo>
                  <a:pt x="640322" y="969688"/>
                </a:lnTo>
                <a:lnTo>
                  <a:pt x="640322" y="967820"/>
                </a:lnTo>
                <a:lnTo>
                  <a:pt x="641315" y="966923"/>
                </a:lnTo>
                <a:lnTo>
                  <a:pt x="641315" y="966027"/>
                </a:lnTo>
                <a:lnTo>
                  <a:pt x="641315" y="964010"/>
                </a:lnTo>
                <a:lnTo>
                  <a:pt x="641315" y="963113"/>
                </a:lnTo>
                <a:lnTo>
                  <a:pt x="641315" y="962217"/>
                </a:lnTo>
                <a:lnTo>
                  <a:pt x="643550" y="962217"/>
                </a:lnTo>
                <a:lnTo>
                  <a:pt x="643550" y="960349"/>
                </a:lnTo>
                <a:lnTo>
                  <a:pt x="643550" y="959452"/>
                </a:lnTo>
                <a:lnTo>
                  <a:pt x="643550" y="958556"/>
                </a:lnTo>
                <a:lnTo>
                  <a:pt x="643550" y="956538"/>
                </a:lnTo>
                <a:lnTo>
                  <a:pt x="644626" y="955642"/>
                </a:lnTo>
                <a:lnTo>
                  <a:pt x="644626" y="953849"/>
                </a:lnTo>
                <a:lnTo>
                  <a:pt x="644626" y="952878"/>
                </a:lnTo>
                <a:lnTo>
                  <a:pt x="644626" y="951981"/>
                </a:lnTo>
                <a:lnTo>
                  <a:pt x="645620" y="950935"/>
                </a:lnTo>
                <a:lnTo>
                  <a:pt x="645620" y="949067"/>
                </a:lnTo>
                <a:lnTo>
                  <a:pt x="645620" y="948171"/>
                </a:lnTo>
                <a:lnTo>
                  <a:pt x="645620" y="946378"/>
                </a:lnTo>
                <a:lnTo>
                  <a:pt x="645620" y="945406"/>
                </a:lnTo>
                <a:lnTo>
                  <a:pt x="646613" y="944360"/>
                </a:lnTo>
                <a:lnTo>
                  <a:pt x="646613" y="942493"/>
                </a:lnTo>
                <a:lnTo>
                  <a:pt x="646613" y="941596"/>
                </a:lnTo>
                <a:lnTo>
                  <a:pt x="646613" y="940699"/>
                </a:lnTo>
                <a:lnTo>
                  <a:pt x="647606" y="938906"/>
                </a:lnTo>
                <a:lnTo>
                  <a:pt x="647606" y="937935"/>
                </a:lnTo>
                <a:lnTo>
                  <a:pt x="647606" y="936889"/>
                </a:lnTo>
                <a:lnTo>
                  <a:pt x="647606" y="935021"/>
                </a:lnTo>
                <a:lnTo>
                  <a:pt x="647606" y="934125"/>
                </a:lnTo>
                <a:lnTo>
                  <a:pt x="649593" y="933228"/>
                </a:lnTo>
                <a:lnTo>
                  <a:pt x="649593" y="931435"/>
                </a:lnTo>
                <a:lnTo>
                  <a:pt x="649593" y="930314"/>
                </a:lnTo>
                <a:lnTo>
                  <a:pt x="649593" y="928521"/>
                </a:lnTo>
                <a:lnTo>
                  <a:pt x="649593" y="927550"/>
                </a:lnTo>
                <a:lnTo>
                  <a:pt x="650835" y="926654"/>
                </a:lnTo>
                <a:lnTo>
                  <a:pt x="650835" y="924860"/>
                </a:lnTo>
                <a:lnTo>
                  <a:pt x="650835" y="923740"/>
                </a:lnTo>
                <a:lnTo>
                  <a:pt x="650835" y="922843"/>
                </a:lnTo>
                <a:lnTo>
                  <a:pt x="650835" y="921947"/>
                </a:lnTo>
                <a:lnTo>
                  <a:pt x="651828" y="920079"/>
                </a:lnTo>
                <a:lnTo>
                  <a:pt x="651828" y="919182"/>
                </a:lnTo>
                <a:lnTo>
                  <a:pt x="651828" y="917165"/>
                </a:lnTo>
                <a:lnTo>
                  <a:pt x="651828" y="916269"/>
                </a:lnTo>
                <a:lnTo>
                  <a:pt x="651828" y="915372"/>
                </a:lnTo>
                <a:lnTo>
                  <a:pt x="652904" y="915372"/>
                </a:lnTo>
                <a:lnTo>
                  <a:pt x="652904" y="913504"/>
                </a:lnTo>
                <a:lnTo>
                  <a:pt x="652904" y="912608"/>
                </a:lnTo>
                <a:lnTo>
                  <a:pt x="652904" y="911711"/>
                </a:lnTo>
                <a:lnTo>
                  <a:pt x="652904" y="909694"/>
                </a:lnTo>
                <a:lnTo>
                  <a:pt x="654891" y="909694"/>
                </a:lnTo>
                <a:lnTo>
                  <a:pt x="654891" y="908797"/>
                </a:lnTo>
                <a:lnTo>
                  <a:pt x="654891" y="907901"/>
                </a:lnTo>
                <a:lnTo>
                  <a:pt x="654891" y="906033"/>
                </a:lnTo>
                <a:lnTo>
                  <a:pt x="655884" y="906033"/>
                </a:lnTo>
                <a:lnTo>
                  <a:pt x="655884" y="905137"/>
                </a:lnTo>
                <a:lnTo>
                  <a:pt x="655884" y="904091"/>
                </a:lnTo>
                <a:lnTo>
                  <a:pt x="655884" y="902223"/>
                </a:lnTo>
                <a:lnTo>
                  <a:pt x="656877" y="902223"/>
                </a:lnTo>
                <a:lnTo>
                  <a:pt x="656877" y="901326"/>
                </a:lnTo>
                <a:lnTo>
                  <a:pt x="656877" y="899533"/>
                </a:lnTo>
                <a:lnTo>
                  <a:pt x="659112" y="898562"/>
                </a:lnTo>
                <a:lnTo>
                  <a:pt x="659112" y="897665"/>
                </a:lnTo>
                <a:lnTo>
                  <a:pt x="660105" y="897665"/>
                </a:lnTo>
                <a:lnTo>
                  <a:pt x="660105" y="896619"/>
                </a:lnTo>
                <a:lnTo>
                  <a:pt x="661182" y="896619"/>
                </a:lnTo>
                <a:lnTo>
                  <a:pt x="661182" y="894752"/>
                </a:lnTo>
                <a:lnTo>
                  <a:pt x="662175" y="894752"/>
                </a:lnTo>
                <a:lnTo>
                  <a:pt x="663168" y="894752"/>
                </a:lnTo>
                <a:lnTo>
                  <a:pt x="665155" y="894752"/>
                </a:lnTo>
                <a:lnTo>
                  <a:pt x="665155" y="896619"/>
                </a:lnTo>
                <a:lnTo>
                  <a:pt x="666396" y="896619"/>
                </a:lnTo>
                <a:lnTo>
                  <a:pt x="666396" y="897665"/>
                </a:lnTo>
                <a:lnTo>
                  <a:pt x="667390" y="897665"/>
                </a:lnTo>
                <a:lnTo>
                  <a:pt x="667390" y="898562"/>
                </a:lnTo>
                <a:lnTo>
                  <a:pt x="669459" y="899533"/>
                </a:lnTo>
                <a:lnTo>
                  <a:pt x="669459" y="901326"/>
                </a:lnTo>
                <a:lnTo>
                  <a:pt x="670452" y="901326"/>
                </a:lnTo>
                <a:lnTo>
                  <a:pt x="670452" y="902223"/>
                </a:lnTo>
                <a:lnTo>
                  <a:pt x="670452" y="904091"/>
                </a:lnTo>
                <a:lnTo>
                  <a:pt x="671446" y="904091"/>
                </a:lnTo>
                <a:lnTo>
                  <a:pt x="671446" y="905137"/>
                </a:lnTo>
                <a:lnTo>
                  <a:pt x="671446" y="906033"/>
                </a:lnTo>
                <a:lnTo>
                  <a:pt x="672439" y="906033"/>
                </a:lnTo>
                <a:lnTo>
                  <a:pt x="672439" y="907901"/>
                </a:lnTo>
                <a:lnTo>
                  <a:pt x="672439" y="908797"/>
                </a:lnTo>
                <a:lnTo>
                  <a:pt x="673432" y="908797"/>
                </a:lnTo>
                <a:lnTo>
                  <a:pt x="673432" y="909694"/>
                </a:lnTo>
                <a:lnTo>
                  <a:pt x="673432" y="911711"/>
                </a:lnTo>
                <a:lnTo>
                  <a:pt x="673432" y="912608"/>
                </a:lnTo>
                <a:lnTo>
                  <a:pt x="675667" y="912608"/>
                </a:lnTo>
                <a:lnTo>
                  <a:pt x="675667" y="913504"/>
                </a:lnTo>
                <a:lnTo>
                  <a:pt x="675667" y="915372"/>
                </a:lnTo>
                <a:lnTo>
                  <a:pt x="676661" y="915372"/>
                </a:lnTo>
                <a:lnTo>
                  <a:pt x="676661" y="916269"/>
                </a:lnTo>
                <a:lnTo>
                  <a:pt x="676661" y="917165"/>
                </a:lnTo>
                <a:lnTo>
                  <a:pt x="677737" y="919182"/>
                </a:lnTo>
                <a:lnTo>
                  <a:pt x="677737" y="920079"/>
                </a:lnTo>
                <a:lnTo>
                  <a:pt x="677737" y="921947"/>
                </a:lnTo>
                <a:lnTo>
                  <a:pt x="678730" y="921947"/>
                </a:lnTo>
                <a:lnTo>
                  <a:pt x="678730" y="922843"/>
                </a:lnTo>
                <a:lnTo>
                  <a:pt x="678730" y="923740"/>
                </a:lnTo>
                <a:lnTo>
                  <a:pt x="680717" y="924860"/>
                </a:lnTo>
                <a:lnTo>
                  <a:pt x="680717" y="926654"/>
                </a:lnTo>
                <a:lnTo>
                  <a:pt x="680717" y="927550"/>
                </a:lnTo>
                <a:lnTo>
                  <a:pt x="681958" y="927550"/>
                </a:lnTo>
                <a:lnTo>
                  <a:pt x="681958" y="928521"/>
                </a:lnTo>
                <a:lnTo>
                  <a:pt x="681958" y="930314"/>
                </a:lnTo>
                <a:lnTo>
                  <a:pt x="682952" y="930314"/>
                </a:lnTo>
                <a:lnTo>
                  <a:pt x="682952" y="931435"/>
                </a:lnTo>
                <a:lnTo>
                  <a:pt x="682952" y="933228"/>
                </a:lnTo>
                <a:lnTo>
                  <a:pt x="684938" y="933228"/>
                </a:lnTo>
                <a:lnTo>
                  <a:pt x="684938" y="934125"/>
                </a:lnTo>
                <a:lnTo>
                  <a:pt x="684938" y="935021"/>
                </a:lnTo>
                <a:lnTo>
                  <a:pt x="684938" y="936889"/>
                </a:lnTo>
                <a:lnTo>
                  <a:pt x="686014" y="937935"/>
                </a:lnTo>
                <a:lnTo>
                  <a:pt x="686014" y="938906"/>
                </a:lnTo>
                <a:lnTo>
                  <a:pt x="687008" y="940699"/>
                </a:lnTo>
                <a:lnTo>
                  <a:pt x="687008" y="941596"/>
                </a:lnTo>
                <a:lnTo>
                  <a:pt x="688001" y="942493"/>
                </a:lnTo>
                <a:lnTo>
                  <a:pt x="688001" y="944360"/>
                </a:lnTo>
                <a:lnTo>
                  <a:pt x="688994" y="945406"/>
                </a:lnTo>
                <a:lnTo>
                  <a:pt x="688994" y="946378"/>
                </a:lnTo>
                <a:lnTo>
                  <a:pt x="691229" y="948171"/>
                </a:lnTo>
                <a:lnTo>
                  <a:pt x="691229" y="949067"/>
                </a:lnTo>
                <a:lnTo>
                  <a:pt x="692223" y="949067"/>
                </a:lnTo>
                <a:lnTo>
                  <a:pt x="692223" y="950935"/>
                </a:lnTo>
                <a:lnTo>
                  <a:pt x="692223" y="951981"/>
                </a:lnTo>
                <a:lnTo>
                  <a:pt x="693216" y="951981"/>
                </a:lnTo>
                <a:lnTo>
                  <a:pt x="693216" y="952878"/>
                </a:lnTo>
                <a:lnTo>
                  <a:pt x="695285" y="953849"/>
                </a:lnTo>
                <a:lnTo>
                  <a:pt x="695285" y="955642"/>
                </a:lnTo>
                <a:lnTo>
                  <a:pt x="695285" y="956538"/>
                </a:lnTo>
                <a:lnTo>
                  <a:pt x="696279" y="956538"/>
                </a:lnTo>
                <a:lnTo>
                  <a:pt x="696279" y="958556"/>
                </a:lnTo>
                <a:lnTo>
                  <a:pt x="697272" y="958556"/>
                </a:lnTo>
                <a:lnTo>
                  <a:pt x="697272" y="959452"/>
                </a:lnTo>
                <a:lnTo>
                  <a:pt x="697272" y="960349"/>
                </a:lnTo>
                <a:lnTo>
                  <a:pt x="698514" y="960349"/>
                </a:lnTo>
                <a:lnTo>
                  <a:pt x="698514" y="962217"/>
                </a:lnTo>
                <a:lnTo>
                  <a:pt x="699507" y="962217"/>
                </a:lnTo>
                <a:lnTo>
                  <a:pt x="699507" y="963113"/>
                </a:lnTo>
                <a:lnTo>
                  <a:pt x="699507" y="964010"/>
                </a:lnTo>
                <a:lnTo>
                  <a:pt x="701494" y="964010"/>
                </a:lnTo>
                <a:lnTo>
                  <a:pt x="701494" y="966027"/>
                </a:lnTo>
                <a:lnTo>
                  <a:pt x="702570" y="966027"/>
                </a:lnTo>
                <a:lnTo>
                  <a:pt x="702570" y="966923"/>
                </a:lnTo>
                <a:lnTo>
                  <a:pt x="703563" y="966923"/>
                </a:lnTo>
                <a:lnTo>
                  <a:pt x="703563" y="967820"/>
                </a:lnTo>
                <a:lnTo>
                  <a:pt x="704556" y="967820"/>
                </a:lnTo>
                <a:lnTo>
                  <a:pt x="704556" y="969688"/>
                </a:lnTo>
                <a:lnTo>
                  <a:pt x="706791" y="969688"/>
                </a:lnTo>
                <a:lnTo>
                  <a:pt x="706791" y="970584"/>
                </a:lnTo>
                <a:lnTo>
                  <a:pt x="707784" y="971705"/>
                </a:lnTo>
                <a:lnTo>
                  <a:pt x="708778" y="971705"/>
                </a:lnTo>
                <a:lnTo>
                  <a:pt x="708778" y="973498"/>
                </a:lnTo>
                <a:lnTo>
                  <a:pt x="710847" y="973498"/>
                </a:lnTo>
                <a:lnTo>
                  <a:pt x="710847" y="974395"/>
                </a:lnTo>
                <a:lnTo>
                  <a:pt x="711841" y="974395"/>
                </a:lnTo>
                <a:lnTo>
                  <a:pt x="711841" y="976262"/>
                </a:lnTo>
                <a:lnTo>
                  <a:pt x="712834" y="976262"/>
                </a:lnTo>
                <a:lnTo>
                  <a:pt x="714075" y="976262"/>
                </a:lnTo>
                <a:lnTo>
                  <a:pt x="714075" y="977159"/>
                </a:lnTo>
                <a:lnTo>
                  <a:pt x="715069" y="977159"/>
                </a:lnTo>
                <a:lnTo>
                  <a:pt x="715069" y="978280"/>
                </a:lnTo>
                <a:lnTo>
                  <a:pt x="717055" y="978280"/>
                </a:lnTo>
                <a:lnTo>
                  <a:pt x="717055" y="979176"/>
                </a:lnTo>
                <a:lnTo>
                  <a:pt x="718131" y="979176"/>
                </a:lnTo>
                <a:lnTo>
                  <a:pt x="719125" y="979176"/>
                </a:lnTo>
                <a:lnTo>
                  <a:pt x="719125" y="980969"/>
                </a:lnTo>
                <a:lnTo>
                  <a:pt x="721360" y="980969"/>
                </a:lnTo>
                <a:lnTo>
                  <a:pt x="722353" y="980969"/>
                </a:lnTo>
                <a:lnTo>
                  <a:pt x="722353" y="981866"/>
                </a:lnTo>
                <a:lnTo>
                  <a:pt x="723346" y="981866"/>
                </a:lnTo>
                <a:lnTo>
                  <a:pt x="724340" y="983734"/>
                </a:lnTo>
                <a:lnTo>
                  <a:pt x="725333" y="983734"/>
                </a:lnTo>
                <a:lnTo>
                  <a:pt x="727402" y="983734"/>
                </a:lnTo>
                <a:lnTo>
                  <a:pt x="727402" y="984780"/>
                </a:lnTo>
                <a:lnTo>
                  <a:pt x="728396" y="984780"/>
                </a:lnTo>
                <a:lnTo>
                  <a:pt x="729637" y="984780"/>
                </a:lnTo>
                <a:lnTo>
                  <a:pt x="729637" y="985751"/>
                </a:lnTo>
                <a:lnTo>
                  <a:pt x="730631" y="985751"/>
                </a:lnTo>
                <a:lnTo>
                  <a:pt x="732617" y="985751"/>
                </a:lnTo>
                <a:lnTo>
                  <a:pt x="733611" y="987544"/>
                </a:lnTo>
                <a:lnTo>
                  <a:pt x="734687" y="987544"/>
                </a:lnTo>
                <a:lnTo>
                  <a:pt x="736673" y="987544"/>
                </a:lnTo>
                <a:lnTo>
                  <a:pt x="737915" y="987544"/>
                </a:lnTo>
                <a:lnTo>
                  <a:pt x="738908" y="988440"/>
                </a:lnTo>
                <a:lnTo>
                  <a:pt x="739902" y="988440"/>
                </a:lnTo>
                <a:lnTo>
                  <a:pt x="740895" y="988440"/>
                </a:lnTo>
                <a:lnTo>
                  <a:pt x="742964" y="988440"/>
                </a:lnTo>
                <a:lnTo>
                  <a:pt x="743958" y="989337"/>
                </a:lnTo>
                <a:lnTo>
                  <a:pt x="745116" y="989337"/>
                </a:lnTo>
                <a:lnTo>
                  <a:pt x="747186" y="989337"/>
                </a:lnTo>
                <a:lnTo>
                  <a:pt x="748179" y="989337"/>
                </a:lnTo>
                <a:lnTo>
                  <a:pt x="749173" y="989337"/>
                </a:lnTo>
                <a:lnTo>
                  <a:pt x="749173" y="990308"/>
                </a:lnTo>
                <a:lnTo>
                  <a:pt x="756457" y="990308"/>
                </a:lnTo>
                <a:lnTo>
                  <a:pt x="756457" y="992251"/>
                </a:lnTo>
                <a:lnTo>
                  <a:pt x="765728" y="992251"/>
                </a:lnTo>
                <a:lnTo>
                  <a:pt x="765728" y="993222"/>
                </a:lnTo>
                <a:lnTo>
                  <a:pt x="780296" y="993222"/>
                </a:lnTo>
                <a:lnTo>
                  <a:pt x="780296" y="995015"/>
                </a:lnTo>
                <a:lnTo>
                  <a:pt x="781290" y="995015"/>
                </a:lnTo>
                <a:lnTo>
                  <a:pt x="782283" y="995015"/>
                </a:lnTo>
                <a:lnTo>
                  <a:pt x="784518" y="995015"/>
                </a:lnTo>
                <a:lnTo>
                  <a:pt x="785511" y="995015"/>
                </a:lnTo>
                <a:lnTo>
                  <a:pt x="786587" y="995015"/>
                </a:lnTo>
                <a:lnTo>
                  <a:pt x="788574" y="995015"/>
                </a:lnTo>
                <a:lnTo>
                  <a:pt x="789567" y="995015"/>
                </a:lnTo>
                <a:lnTo>
                  <a:pt x="790561" y="995015"/>
                </a:lnTo>
                <a:lnTo>
                  <a:pt x="791637" y="995015"/>
                </a:lnTo>
                <a:lnTo>
                  <a:pt x="792796" y="995015"/>
                </a:lnTo>
                <a:lnTo>
                  <a:pt x="794865" y="995015"/>
                </a:lnTo>
                <a:lnTo>
                  <a:pt x="795858" y="995015"/>
                </a:lnTo>
                <a:lnTo>
                  <a:pt x="796852" y="995015"/>
                </a:lnTo>
                <a:lnTo>
                  <a:pt x="797845" y="995015"/>
                </a:lnTo>
                <a:lnTo>
                  <a:pt x="800080" y="995015"/>
                </a:lnTo>
                <a:lnTo>
                  <a:pt x="801073" y="995015"/>
                </a:lnTo>
                <a:lnTo>
                  <a:pt x="802066" y="995015"/>
                </a:lnTo>
                <a:lnTo>
                  <a:pt x="804136" y="995015"/>
                </a:lnTo>
                <a:lnTo>
                  <a:pt x="804136" y="995912"/>
                </a:lnTo>
                <a:lnTo>
                  <a:pt x="806122" y="995912"/>
                </a:lnTo>
                <a:lnTo>
                  <a:pt x="829962" y="995912"/>
                </a:lnTo>
                <a:lnTo>
                  <a:pt x="834184" y="995912"/>
                </a:lnTo>
                <a:lnTo>
                  <a:pt x="834184" y="996808"/>
                </a:lnTo>
                <a:lnTo>
                  <a:pt x="897424" y="996808"/>
                </a:lnTo>
                <a:lnTo>
                  <a:pt x="897424" y="995912"/>
                </a:lnTo>
                <a:lnTo>
                  <a:pt x="911910" y="995912"/>
                </a:lnTo>
                <a:lnTo>
                  <a:pt x="911910" y="996808"/>
                </a:lnTo>
                <a:lnTo>
                  <a:pt x="922257" y="996808"/>
                </a:lnTo>
                <a:lnTo>
                  <a:pt x="922257" y="998825"/>
                </a:lnTo>
                <a:lnTo>
                  <a:pt x="953381" y="998825"/>
                </a:lnTo>
                <a:lnTo>
                  <a:pt x="953381" y="999722"/>
                </a:lnTo>
                <a:lnTo>
                  <a:pt x="971923" y="999722"/>
                </a:lnTo>
                <a:lnTo>
                  <a:pt x="971923" y="998825"/>
                </a:lnTo>
                <a:lnTo>
                  <a:pt x="996756" y="998825"/>
                </a:lnTo>
                <a:lnTo>
                  <a:pt x="996756" y="999722"/>
                </a:lnTo>
                <a:lnTo>
                  <a:pt x="1107841" y="999722"/>
                </a:lnTo>
                <a:lnTo>
                  <a:pt x="1107841" y="1000693"/>
                </a:lnTo>
                <a:lnTo>
                  <a:pt x="1108835" y="999722"/>
                </a:lnTo>
                <a:lnTo>
                  <a:pt x="1108835" y="1000693"/>
                </a:lnTo>
                <a:lnTo>
                  <a:pt x="1109828" y="1000693"/>
                </a:lnTo>
                <a:lnTo>
                  <a:pt x="1164791" y="1000693"/>
                </a:lnTo>
                <a:lnTo>
                  <a:pt x="1165784" y="999722"/>
                </a:lnTo>
                <a:lnTo>
                  <a:pt x="1166778" y="999722"/>
                </a:lnTo>
                <a:lnTo>
                  <a:pt x="1166778" y="1000693"/>
                </a:lnTo>
                <a:lnTo>
                  <a:pt x="1167771" y="1000693"/>
                </a:lnTo>
                <a:lnTo>
                  <a:pt x="1230019" y="1000693"/>
                </a:lnTo>
                <a:lnTo>
                  <a:pt x="1230019" y="999722"/>
                </a:lnTo>
                <a:lnTo>
                  <a:pt x="1247567" y="999722"/>
                </a:lnTo>
                <a:lnTo>
                  <a:pt x="1248560" y="99972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1" name="object 671"/>
          <p:cNvSpPr/>
          <p:nvPr/>
        </p:nvSpPr>
        <p:spPr>
          <a:xfrm>
            <a:off x="4811297" y="2778563"/>
            <a:ext cx="1348105" cy="907415"/>
          </a:xfrm>
          <a:custGeom>
            <a:avLst/>
            <a:gdLst/>
            <a:ahLst/>
            <a:cxnLst/>
            <a:rect l="l" t="t" r="r" b="b"/>
            <a:pathLst>
              <a:path w="1348104" h="907414">
                <a:moveTo>
                  <a:pt x="0" y="461870"/>
                </a:moveTo>
                <a:lnTo>
                  <a:pt x="1208" y="461870"/>
                </a:lnTo>
                <a:lnTo>
                  <a:pt x="12515" y="461870"/>
                </a:lnTo>
                <a:lnTo>
                  <a:pt x="12515" y="462990"/>
                </a:lnTo>
                <a:lnTo>
                  <a:pt x="12515" y="461870"/>
                </a:lnTo>
                <a:lnTo>
                  <a:pt x="13525" y="461870"/>
                </a:lnTo>
                <a:lnTo>
                  <a:pt x="15545" y="461870"/>
                </a:lnTo>
                <a:lnTo>
                  <a:pt x="15545" y="462990"/>
                </a:lnTo>
                <a:lnTo>
                  <a:pt x="15545" y="461870"/>
                </a:lnTo>
                <a:lnTo>
                  <a:pt x="15545" y="462990"/>
                </a:lnTo>
                <a:lnTo>
                  <a:pt x="16555" y="462990"/>
                </a:lnTo>
                <a:lnTo>
                  <a:pt x="27059" y="462990"/>
                </a:lnTo>
                <a:lnTo>
                  <a:pt x="27059" y="477036"/>
                </a:lnTo>
                <a:lnTo>
                  <a:pt x="27059" y="712155"/>
                </a:lnTo>
                <a:lnTo>
                  <a:pt x="27059" y="902223"/>
                </a:lnTo>
                <a:lnTo>
                  <a:pt x="28069" y="902223"/>
                </a:lnTo>
                <a:lnTo>
                  <a:pt x="28069" y="901326"/>
                </a:lnTo>
                <a:lnTo>
                  <a:pt x="28069" y="896619"/>
                </a:lnTo>
                <a:lnTo>
                  <a:pt x="28069" y="894752"/>
                </a:lnTo>
                <a:lnTo>
                  <a:pt x="28069" y="892958"/>
                </a:lnTo>
                <a:lnTo>
                  <a:pt x="28069" y="892062"/>
                </a:lnTo>
                <a:lnTo>
                  <a:pt x="29079" y="890941"/>
                </a:lnTo>
                <a:lnTo>
                  <a:pt x="29079" y="892958"/>
                </a:lnTo>
                <a:lnTo>
                  <a:pt x="29079" y="895648"/>
                </a:lnTo>
                <a:lnTo>
                  <a:pt x="29079" y="896619"/>
                </a:lnTo>
                <a:lnTo>
                  <a:pt x="29079" y="898562"/>
                </a:lnTo>
                <a:lnTo>
                  <a:pt x="29079" y="899533"/>
                </a:lnTo>
                <a:lnTo>
                  <a:pt x="30089" y="899533"/>
                </a:lnTo>
                <a:lnTo>
                  <a:pt x="30089" y="901326"/>
                </a:lnTo>
                <a:lnTo>
                  <a:pt x="32108" y="901326"/>
                </a:lnTo>
                <a:lnTo>
                  <a:pt x="39376" y="901326"/>
                </a:lnTo>
                <a:lnTo>
                  <a:pt x="39376" y="902223"/>
                </a:lnTo>
                <a:lnTo>
                  <a:pt x="40585" y="902223"/>
                </a:lnTo>
                <a:lnTo>
                  <a:pt x="40585" y="901326"/>
                </a:lnTo>
                <a:lnTo>
                  <a:pt x="40585" y="902223"/>
                </a:lnTo>
                <a:lnTo>
                  <a:pt x="41594" y="901326"/>
                </a:lnTo>
                <a:lnTo>
                  <a:pt x="41594" y="902223"/>
                </a:lnTo>
                <a:lnTo>
                  <a:pt x="43614" y="902223"/>
                </a:lnTo>
                <a:lnTo>
                  <a:pt x="88247" y="902223"/>
                </a:lnTo>
                <a:lnTo>
                  <a:pt x="88247" y="903119"/>
                </a:lnTo>
                <a:lnTo>
                  <a:pt x="89257" y="903119"/>
                </a:lnTo>
                <a:lnTo>
                  <a:pt x="89257" y="902223"/>
                </a:lnTo>
                <a:lnTo>
                  <a:pt x="90267" y="902223"/>
                </a:lnTo>
                <a:lnTo>
                  <a:pt x="90267" y="903119"/>
                </a:lnTo>
                <a:lnTo>
                  <a:pt x="90267" y="902223"/>
                </a:lnTo>
                <a:lnTo>
                  <a:pt x="90267" y="903119"/>
                </a:lnTo>
                <a:lnTo>
                  <a:pt x="92287" y="903119"/>
                </a:lnTo>
                <a:lnTo>
                  <a:pt x="201129" y="903119"/>
                </a:lnTo>
                <a:lnTo>
                  <a:pt x="201129" y="902223"/>
                </a:lnTo>
                <a:lnTo>
                  <a:pt x="202139" y="902223"/>
                </a:lnTo>
                <a:lnTo>
                  <a:pt x="202139" y="903119"/>
                </a:lnTo>
                <a:lnTo>
                  <a:pt x="204158" y="903119"/>
                </a:lnTo>
                <a:lnTo>
                  <a:pt x="204158" y="902223"/>
                </a:lnTo>
                <a:lnTo>
                  <a:pt x="205168" y="902223"/>
                </a:lnTo>
                <a:lnTo>
                  <a:pt x="207387" y="902223"/>
                </a:lnTo>
                <a:lnTo>
                  <a:pt x="277862" y="902223"/>
                </a:lnTo>
                <a:lnTo>
                  <a:pt x="277862" y="901326"/>
                </a:lnTo>
                <a:lnTo>
                  <a:pt x="277862" y="902223"/>
                </a:lnTo>
                <a:lnTo>
                  <a:pt x="279882" y="902223"/>
                </a:lnTo>
                <a:lnTo>
                  <a:pt x="280892" y="902223"/>
                </a:lnTo>
                <a:lnTo>
                  <a:pt x="281902" y="902223"/>
                </a:lnTo>
                <a:lnTo>
                  <a:pt x="281902" y="901326"/>
                </a:lnTo>
                <a:lnTo>
                  <a:pt x="283921" y="901326"/>
                </a:lnTo>
                <a:lnTo>
                  <a:pt x="295436" y="901326"/>
                </a:lnTo>
                <a:lnTo>
                  <a:pt x="295436" y="902223"/>
                </a:lnTo>
                <a:lnTo>
                  <a:pt x="331576" y="902223"/>
                </a:lnTo>
                <a:lnTo>
                  <a:pt x="331576" y="901326"/>
                </a:lnTo>
                <a:lnTo>
                  <a:pt x="332792" y="901326"/>
                </a:lnTo>
                <a:lnTo>
                  <a:pt x="333802" y="901326"/>
                </a:lnTo>
                <a:lnTo>
                  <a:pt x="335822" y="901326"/>
                </a:lnTo>
                <a:lnTo>
                  <a:pt x="335822" y="899533"/>
                </a:lnTo>
                <a:lnTo>
                  <a:pt x="336832" y="899533"/>
                </a:lnTo>
                <a:lnTo>
                  <a:pt x="337842" y="899533"/>
                </a:lnTo>
                <a:lnTo>
                  <a:pt x="340060" y="898562"/>
                </a:lnTo>
                <a:lnTo>
                  <a:pt x="341070" y="898562"/>
                </a:lnTo>
                <a:lnTo>
                  <a:pt x="342080" y="898562"/>
                </a:lnTo>
                <a:lnTo>
                  <a:pt x="342080" y="896619"/>
                </a:lnTo>
                <a:lnTo>
                  <a:pt x="343090" y="896619"/>
                </a:lnTo>
                <a:lnTo>
                  <a:pt x="343090" y="895648"/>
                </a:lnTo>
                <a:lnTo>
                  <a:pt x="345109" y="895648"/>
                </a:lnTo>
                <a:lnTo>
                  <a:pt x="345109" y="894752"/>
                </a:lnTo>
                <a:lnTo>
                  <a:pt x="346119" y="894752"/>
                </a:lnTo>
                <a:lnTo>
                  <a:pt x="346119" y="892958"/>
                </a:lnTo>
                <a:lnTo>
                  <a:pt x="346119" y="892062"/>
                </a:lnTo>
                <a:lnTo>
                  <a:pt x="348338" y="892062"/>
                </a:lnTo>
                <a:lnTo>
                  <a:pt x="348338" y="890941"/>
                </a:lnTo>
                <a:lnTo>
                  <a:pt x="348338" y="889148"/>
                </a:lnTo>
                <a:lnTo>
                  <a:pt x="348338" y="888177"/>
                </a:lnTo>
                <a:lnTo>
                  <a:pt x="349348" y="887280"/>
                </a:lnTo>
                <a:lnTo>
                  <a:pt x="349348" y="885487"/>
                </a:lnTo>
                <a:lnTo>
                  <a:pt x="349348" y="884367"/>
                </a:lnTo>
                <a:lnTo>
                  <a:pt x="349348" y="883470"/>
                </a:lnTo>
                <a:lnTo>
                  <a:pt x="349348" y="881677"/>
                </a:lnTo>
                <a:lnTo>
                  <a:pt x="349348" y="880706"/>
                </a:lnTo>
                <a:lnTo>
                  <a:pt x="349348" y="879809"/>
                </a:lnTo>
                <a:lnTo>
                  <a:pt x="349348" y="878016"/>
                </a:lnTo>
                <a:lnTo>
                  <a:pt x="349348" y="875102"/>
                </a:lnTo>
                <a:lnTo>
                  <a:pt x="350357" y="873234"/>
                </a:lnTo>
                <a:lnTo>
                  <a:pt x="350357" y="872338"/>
                </a:lnTo>
                <a:lnTo>
                  <a:pt x="350357" y="869424"/>
                </a:lnTo>
                <a:lnTo>
                  <a:pt x="350357" y="866660"/>
                </a:lnTo>
                <a:lnTo>
                  <a:pt x="350357" y="863746"/>
                </a:lnTo>
                <a:lnTo>
                  <a:pt x="350357" y="861953"/>
                </a:lnTo>
                <a:lnTo>
                  <a:pt x="350357" y="858292"/>
                </a:lnTo>
                <a:lnTo>
                  <a:pt x="352377" y="855378"/>
                </a:lnTo>
                <a:lnTo>
                  <a:pt x="352377" y="852689"/>
                </a:lnTo>
                <a:lnTo>
                  <a:pt x="352377" y="847907"/>
                </a:lnTo>
                <a:lnTo>
                  <a:pt x="352377" y="845217"/>
                </a:lnTo>
                <a:lnTo>
                  <a:pt x="352377" y="841332"/>
                </a:lnTo>
                <a:lnTo>
                  <a:pt x="352377" y="836626"/>
                </a:lnTo>
                <a:lnTo>
                  <a:pt x="352377" y="832965"/>
                </a:lnTo>
                <a:lnTo>
                  <a:pt x="353387" y="827287"/>
                </a:lnTo>
                <a:lnTo>
                  <a:pt x="353387" y="821683"/>
                </a:lnTo>
                <a:lnTo>
                  <a:pt x="353387" y="816005"/>
                </a:lnTo>
                <a:lnTo>
                  <a:pt x="353387" y="811448"/>
                </a:lnTo>
                <a:lnTo>
                  <a:pt x="353387" y="804873"/>
                </a:lnTo>
                <a:lnTo>
                  <a:pt x="353387" y="798373"/>
                </a:lnTo>
                <a:lnTo>
                  <a:pt x="354397" y="793591"/>
                </a:lnTo>
                <a:lnTo>
                  <a:pt x="354397" y="785224"/>
                </a:lnTo>
                <a:lnTo>
                  <a:pt x="354397" y="778649"/>
                </a:lnTo>
                <a:lnTo>
                  <a:pt x="354397" y="771178"/>
                </a:lnTo>
                <a:lnTo>
                  <a:pt x="354397" y="761689"/>
                </a:lnTo>
                <a:lnTo>
                  <a:pt x="354397" y="754218"/>
                </a:lnTo>
                <a:lnTo>
                  <a:pt x="354397" y="746747"/>
                </a:lnTo>
                <a:lnTo>
                  <a:pt x="356615" y="735465"/>
                </a:lnTo>
                <a:lnTo>
                  <a:pt x="356615" y="727994"/>
                </a:lnTo>
                <a:lnTo>
                  <a:pt x="356615" y="718655"/>
                </a:lnTo>
                <a:lnTo>
                  <a:pt x="356615" y="707374"/>
                </a:lnTo>
                <a:lnTo>
                  <a:pt x="356615" y="698109"/>
                </a:lnTo>
                <a:lnTo>
                  <a:pt x="356615" y="687724"/>
                </a:lnTo>
                <a:lnTo>
                  <a:pt x="356615" y="674575"/>
                </a:lnTo>
                <a:lnTo>
                  <a:pt x="357625" y="663293"/>
                </a:lnTo>
                <a:lnTo>
                  <a:pt x="357625" y="653058"/>
                </a:lnTo>
                <a:lnTo>
                  <a:pt x="357625" y="639983"/>
                </a:lnTo>
                <a:lnTo>
                  <a:pt x="357625" y="627731"/>
                </a:lnTo>
                <a:lnTo>
                  <a:pt x="357625" y="616449"/>
                </a:lnTo>
                <a:lnTo>
                  <a:pt x="357625" y="601507"/>
                </a:lnTo>
                <a:lnTo>
                  <a:pt x="357625" y="589254"/>
                </a:lnTo>
                <a:lnTo>
                  <a:pt x="358635" y="576179"/>
                </a:lnTo>
                <a:lnTo>
                  <a:pt x="358635" y="560265"/>
                </a:lnTo>
                <a:lnTo>
                  <a:pt x="358635" y="547191"/>
                </a:lnTo>
                <a:lnTo>
                  <a:pt x="358635" y="534042"/>
                </a:lnTo>
                <a:lnTo>
                  <a:pt x="358635" y="518203"/>
                </a:lnTo>
                <a:lnTo>
                  <a:pt x="358635" y="503260"/>
                </a:lnTo>
                <a:lnTo>
                  <a:pt x="358635" y="491007"/>
                </a:lnTo>
                <a:lnTo>
                  <a:pt x="360655" y="473151"/>
                </a:lnTo>
                <a:lnTo>
                  <a:pt x="360655" y="459105"/>
                </a:lnTo>
                <a:lnTo>
                  <a:pt x="360655" y="445134"/>
                </a:lnTo>
                <a:lnTo>
                  <a:pt x="360655" y="426307"/>
                </a:lnTo>
                <a:lnTo>
                  <a:pt x="360655" y="412261"/>
                </a:lnTo>
                <a:lnTo>
                  <a:pt x="360655" y="398290"/>
                </a:lnTo>
                <a:lnTo>
                  <a:pt x="360655" y="380433"/>
                </a:lnTo>
                <a:lnTo>
                  <a:pt x="360655" y="365416"/>
                </a:lnTo>
                <a:lnTo>
                  <a:pt x="360655" y="352342"/>
                </a:lnTo>
                <a:lnTo>
                  <a:pt x="361665" y="334486"/>
                </a:lnTo>
                <a:lnTo>
                  <a:pt x="361665" y="318647"/>
                </a:lnTo>
                <a:lnTo>
                  <a:pt x="361665" y="305497"/>
                </a:lnTo>
                <a:lnTo>
                  <a:pt x="361665" y="286745"/>
                </a:lnTo>
                <a:lnTo>
                  <a:pt x="361665" y="272699"/>
                </a:lnTo>
                <a:lnTo>
                  <a:pt x="361665" y="259549"/>
                </a:lnTo>
                <a:lnTo>
                  <a:pt x="361665" y="241843"/>
                </a:lnTo>
                <a:lnTo>
                  <a:pt x="362675" y="229664"/>
                </a:lnTo>
                <a:lnTo>
                  <a:pt x="362675" y="217486"/>
                </a:lnTo>
                <a:lnTo>
                  <a:pt x="362675" y="200527"/>
                </a:lnTo>
                <a:lnTo>
                  <a:pt x="362675" y="187377"/>
                </a:lnTo>
                <a:lnTo>
                  <a:pt x="362675" y="176245"/>
                </a:lnTo>
                <a:lnTo>
                  <a:pt x="362675" y="161153"/>
                </a:lnTo>
                <a:lnTo>
                  <a:pt x="362675" y="149125"/>
                </a:lnTo>
                <a:lnTo>
                  <a:pt x="364901" y="138740"/>
                </a:lnTo>
                <a:lnTo>
                  <a:pt x="364901" y="123797"/>
                </a:lnTo>
                <a:lnTo>
                  <a:pt x="364901" y="113338"/>
                </a:lnTo>
                <a:lnTo>
                  <a:pt x="364901" y="104073"/>
                </a:lnTo>
                <a:lnTo>
                  <a:pt x="364901" y="91895"/>
                </a:lnTo>
                <a:lnTo>
                  <a:pt x="364901" y="81660"/>
                </a:lnTo>
                <a:lnTo>
                  <a:pt x="364901" y="73068"/>
                </a:lnTo>
                <a:lnTo>
                  <a:pt x="365911" y="62907"/>
                </a:lnTo>
                <a:lnTo>
                  <a:pt x="365911" y="55436"/>
                </a:lnTo>
                <a:lnTo>
                  <a:pt x="365911" y="48861"/>
                </a:lnTo>
                <a:lnTo>
                  <a:pt x="365911" y="40269"/>
                </a:lnTo>
                <a:lnTo>
                  <a:pt x="365911" y="34815"/>
                </a:lnTo>
                <a:lnTo>
                  <a:pt x="365911" y="29137"/>
                </a:lnTo>
                <a:lnTo>
                  <a:pt x="365911" y="22637"/>
                </a:lnTo>
                <a:lnTo>
                  <a:pt x="367931" y="16959"/>
                </a:lnTo>
                <a:lnTo>
                  <a:pt x="367931" y="14195"/>
                </a:lnTo>
                <a:lnTo>
                  <a:pt x="367931" y="8591"/>
                </a:lnTo>
                <a:lnTo>
                  <a:pt x="367931" y="5678"/>
                </a:lnTo>
                <a:lnTo>
                  <a:pt x="367931" y="3810"/>
                </a:lnTo>
                <a:lnTo>
                  <a:pt x="367931" y="1120"/>
                </a:lnTo>
                <a:lnTo>
                  <a:pt x="367931" y="0"/>
                </a:lnTo>
                <a:lnTo>
                  <a:pt x="368941" y="0"/>
                </a:lnTo>
                <a:lnTo>
                  <a:pt x="368941" y="1120"/>
                </a:lnTo>
                <a:lnTo>
                  <a:pt x="368941" y="2017"/>
                </a:lnTo>
                <a:lnTo>
                  <a:pt x="368941" y="4706"/>
                </a:lnTo>
                <a:lnTo>
                  <a:pt x="368941" y="7695"/>
                </a:lnTo>
                <a:lnTo>
                  <a:pt x="369942" y="11281"/>
                </a:lnTo>
                <a:lnTo>
                  <a:pt x="369942" y="15166"/>
                </a:lnTo>
                <a:lnTo>
                  <a:pt x="369942" y="18752"/>
                </a:lnTo>
                <a:lnTo>
                  <a:pt x="369942" y="23534"/>
                </a:lnTo>
                <a:lnTo>
                  <a:pt x="369942" y="27195"/>
                </a:lnTo>
                <a:lnTo>
                  <a:pt x="369942" y="32798"/>
                </a:lnTo>
                <a:lnTo>
                  <a:pt x="369942" y="40269"/>
                </a:lnTo>
                <a:lnTo>
                  <a:pt x="370952" y="46844"/>
                </a:lnTo>
                <a:lnTo>
                  <a:pt x="370952" y="52522"/>
                </a:lnTo>
                <a:lnTo>
                  <a:pt x="370952" y="62011"/>
                </a:lnTo>
                <a:lnTo>
                  <a:pt x="370952" y="69482"/>
                </a:lnTo>
                <a:lnTo>
                  <a:pt x="370952" y="76953"/>
                </a:lnTo>
                <a:lnTo>
                  <a:pt x="370952" y="85321"/>
                </a:lnTo>
                <a:lnTo>
                  <a:pt x="370952" y="94809"/>
                </a:lnTo>
                <a:lnTo>
                  <a:pt x="373179" y="102280"/>
                </a:lnTo>
                <a:lnTo>
                  <a:pt x="373179" y="113338"/>
                </a:lnTo>
                <a:lnTo>
                  <a:pt x="373179" y="121930"/>
                </a:lnTo>
                <a:lnTo>
                  <a:pt x="373179" y="131269"/>
                </a:lnTo>
                <a:lnTo>
                  <a:pt x="373179" y="143447"/>
                </a:lnTo>
                <a:lnTo>
                  <a:pt x="373179" y="152711"/>
                </a:lnTo>
                <a:lnTo>
                  <a:pt x="373179" y="163171"/>
                </a:lnTo>
                <a:lnTo>
                  <a:pt x="373179" y="175349"/>
                </a:lnTo>
                <a:lnTo>
                  <a:pt x="373179" y="185584"/>
                </a:lnTo>
                <a:lnTo>
                  <a:pt x="374189" y="193952"/>
                </a:lnTo>
                <a:lnTo>
                  <a:pt x="374189" y="207998"/>
                </a:lnTo>
                <a:lnTo>
                  <a:pt x="374189" y="219279"/>
                </a:lnTo>
                <a:lnTo>
                  <a:pt x="374189" y="229664"/>
                </a:lnTo>
                <a:lnTo>
                  <a:pt x="374189" y="241843"/>
                </a:lnTo>
                <a:lnTo>
                  <a:pt x="374189" y="253871"/>
                </a:lnTo>
                <a:lnTo>
                  <a:pt x="374189" y="263360"/>
                </a:lnTo>
                <a:lnTo>
                  <a:pt x="375199" y="276509"/>
                </a:lnTo>
                <a:lnTo>
                  <a:pt x="375199" y="287641"/>
                </a:lnTo>
                <a:lnTo>
                  <a:pt x="375199" y="298026"/>
                </a:lnTo>
                <a:lnTo>
                  <a:pt x="375199" y="311101"/>
                </a:lnTo>
                <a:lnTo>
                  <a:pt x="375199" y="324250"/>
                </a:lnTo>
                <a:lnTo>
                  <a:pt x="375199" y="332618"/>
                </a:lnTo>
                <a:lnTo>
                  <a:pt x="375199" y="346664"/>
                </a:lnTo>
                <a:lnTo>
                  <a:pt x="377218" y="357945"/>
                </a:lnTo>
                <a:lnTo>
                  <a:pt x="377218" y="368181"/>
                </a:lnTo>
                <a:lnTo>
                  <a:pt x="377218" y="380433"/>
                </a:lnTo>
                <a:lnTo>
                  <a:pt x="377218" y="392612"/>
                </a:lnTo>
                <a:lnTo>
                  <a:pt x="377218" y="402997"/>
                </a:lnTo>
                <a:lnTo>
                  <a:pt x="377218" y="415025"/>
                </a:lnTo>
                <a:lnTo>
                  <a:pt x="377218" y="425410"/>
                </a:lnTo>
                <a:lnTo>
                  <a:pt x="378228" y="434749"/>
                </a:lnTo>
                <a:lnTo>
                  <a:pt x="378228" y="447824"/>
                </a:lnTo>
                <a:lnTo>
                  <a:pt x="378228" y="456416"/>
                </a:lnTo>
                <a:lnTo>
                  <a:pt x="378228" y="465680"/>
                </a:lnTo>
                <a:lnTo>
                  <a:pt x="378228" y="477933"/>
                </a:lnTo>
                <a:lnTo>
                  <a:pt x="378228" y="488094"/>
                </a:lnTo>
                <a:lnTo>
                  <a:pt x="378228" y="496685"/>
                </a:lnTo>
                <a:lnTo>
                  <a:pt x="380447" y="509835"/>
                </a:lnTo>
                <a:lnTo>
                  <a:pt x="380447" y="518203"/>
                </a:lnTo>
                <a:lnTo>
                  <a:pt x="380447" y="527467"/>
                </a:lnTo>
                <a:lnTo>
                  <a:pt x="380447" y="536955"/>
                </a:lnTo>
                <a:lnTo>
                  <a:pt x="380447" y="546294"/>
                </a:lnTo>
                <a:lnTo>
                  <a:pt x="380447" y="553766"/>
                </a:lnTo>
                <a:lnTo>
                  <a:pt x="380447" y="565047"/>
                </a:lnTo>
                <a:lnTo>
                  <a:pt x="381456" y="572518"/>
                </a:lnTo>
                <a:lnTo>
                  <a:pt x="381456" y="579989"/>
                </a:lnTo>
                <a:lnTo>
                  <a:pt x="381456" y="590374"/>
                </a:lnTo>
                <a:lnTo>
                  <a:pt x="381456" y="597846"/>
                </a:lnTo>
                <a:lnTo>
                  <a:pt x="381456" y="604420"/>
                </a:lnTo>
                <a:lnTo>
                  <a:pt x="381456" y="614581"/>
                </a:lnTo>
                <a:lnTo>
                  <a:pt x="381456" y="622052"/>
                </a:lnTo>
                <a:lnTo>
                  <a:pt x="382466" y="627731"/>
                </a:lnTo>
                <a:lnTo>
                  <a:pt x="382466" y="637219"/>
                </a:lnTo>
                <a:lnTo>
                  <a:pt x="382466" y="643794"/>
                </a:lnTo>
                <a:lnTo>
                  <a:pt x="382466" y="649248"/>
                </a:lnTo>
                <a:lnTo>
                  <a:pt x="382466" y="658736"/>
                </a:lnTo>
                <a:lnTo>
                  <a:pt x="382466" y="663293"/>
                </a:lnTo>
                <a:lnTo>
                  <a:pt x="382466" y="669868"/>
                </a:lnTo>
                <a:lnTo>
                  <a:pt x="384486" y="676368"/>
                </a:lnTo>
                <a:lnTo>
                  <a:pt x="384486" y="682046"/>
                </a:lnTo>
                <a:lnTo>
                  <a:pt x="384486" y="687724"/>
                </a:lnTo>
                <a:lnTo>
                  <a:pt x="384486" y="695196"/>
                </a:lnTo>
                <a:lnTo>
                  <a:pt x="384486" y="699902"/>
                </a:lnTo>
                <a:lnTo>
                  <a:pt x="384486" y="705581"/>
                </a:lnTo>
                <a:lnTo>
                  <a:pt x="384486" y="712155"/>
                </a:lnTo>
                <a:lnTo>
                  <a:pt x="384486" y="716713"/>
                </a:lnTo>
                <a:lnTo>
                  <a:pt x="384486" y="720523"/>
                </a:lnTo>
                <a:lnTo>
                  <a:pt x="385496" y="726201"/>
                </a:lnTo>
                <a:lnTo>
                  <a:pt x="385496" y="731804"/>
                </a:lnTo>
                <a:lnTo>
                  <a:pt x="385496" y="735465"/>
                </a:lnTo>
                <a:lnTo>
                  <a:pt x="385496" y="740172"/>
                </a:lnTo>
                <a:lnTo>
                  <a:pt x="385496" y="744057"/>
                </a:lnTo>
                <a:lnTo>
                  <a:pt x="385496" y="748615"/>
                </a:lnTo>
                <a:lnTo>
                  <a:pt x="385496" y="753322"/>
                </a:lnTo>
                <a:lnTo>
                  <a:pt x="386506" y="756982"/>
                </a:lnTo>
                <a:lnTo>
                  <a:pt x="386506" y="760793"/>
                </a:lnTo>
                <a:lnTo>
                  <a:pt x="386506" y="764603"/>
                </a:lnTo>
                <a:lnTo>
                  <a:pt x="386506" y="768264"/>
                </a:lnTo>
                <a:lnTo>
                  <a:pt x="386506" y="772074"/>
                </a:lnTo>
                <a:lnTo>
                  <a:pt x="386506" y="775735"/>
                </a:lnTo>
                <a:lnTo>
                  <a:pt x="386506" y="778649"/>
                </a:lnTo>
                <a:lnTo>
                  <a:pt x="388724" y="782310"/>
                </a:lnTo>
                <a:lnTo>
                  <a:pt x="388724" y="786120"/>
                </a:lnTo>
                <a:lnTo>
                  <a:pt x="388724" y="787988"/>
                </a:lnTo>
                <a:lnTo>
                  <a:pt x="388724" y="790902"/>
                </a:lnTo>
                <a:lnTo>
                  <a:pt x="388724" y="794488"/>
                </a:lnTo>
                <a:lnTo>
                  <a:pt x="388724" y="797252"/>
                </a:lnTo>
                <a:lnTo>
                  <a:pt x="388724" y="798373"/>
                </a:lnTo>
                <a:lnTo>
                  <a:pt x="389734" y="801959"/>
                </a:lnTo>
                <a:lnTo>
                  <a:pt x="389734" y="804873"/>
                </a:lnTo>
                <a:lnTo>
                  <a:pt x="389734" y="805844"/>
                </a:lnTo>
                <a:lnTo>
                  <a:pt x="389734" y="810402"/>
                </a:lnTo>
                <a:lnTo>
                  <a:pt x="389734" y="811448"/>
                </a:lnTo>
                <a:lnTo>
                  <a:pt x="389734" y="813315"/>
                </a:lnTo>
                <a:lnTo>
                  <a:pt x="389734" y="816005"/>
                </a:lnTo>
                <a:lnTo>
                  <a:pt x="390744" y="818919"/>
                </a:lnTo>
                <a:lnTo>
                  <a:pt x="390744" y="819815"/>
                </a:lnTo>
                <a:lnTo>
                  <a:pt x="390744" y="821683"/>
                </a:lnTo>
                <a:lnTo>
                  <a:pt x="390744" y="823476"/>
                </a:lnTo>
                <a:lnTo>
                  <a:pt x="390744" y="825493"/>
                </a:lnTo>
                <a:lnTo>
                  <a:pt x="390744" y="827287"/>
                </a:lnTo>
                <a:lnTo>
                  <a:pt x="390744" y="829154"/>
                </a:lnTo>
                <a:lnTo>
                  <a:pt x="392764" y="830051"/>
                </a:lnTo>
                <a:lnTo>
                  <a:pt x="392764" y="832965"/>
                </a:lnTo>
                <a:lnTo>
                  <a:pt x="392764" y="833861"/>
                </a:lnTo>
                <a:lnTo>
                  <a:pt x="392764" y="834832"/>
                </a:lnTo>
                <a:lnTo>
                  <a:pt x="392764" y="836626"/>
                </a:lnTo>
                <a:lnTo>
                  <a:pt x="392764" y="837746"/>
                </a:lnTo>
                <a:lnTo>
                  <a:pt x="393774" y="838643"/>
                </a:lnTo>
                <a:lnTo>
                  <a:pt x="393774" y="841332"/>
                </a:lnTo>
                <a:lnTo>
                  <a:pt x="393774" y="842304"/>
                </a:lnTo>
                <a:lnTo>
                  <a:pt x="393774" y="844097"/>
                </a:lnTo>
                <a:lnTo>
                  <a:pt x="393774" y="845217"/>
                </a:lnTo>
                <a:lnTo>
                  <a:pt x="393774" y="847010"/>
                </a:lnTo>
                <a:lnTo>
                  <a:pt x="394783" y="847907"/>
                </a:lnTo>
                <a:lnTo>
                  <a:pt x="394783" y="848804"/>
                </a:lnTo>
                <a:lnTo>
                  <a:pt x="394783" y="849775"/>
                </a:lnTo>
                <a:lnTo>
                  <a:pt x="394783" y="851717"/>
                </a:lnTo>
                <a:lnTo>
                  <a:pt x="394783" y="852689"/>
                </a:lnTo>
                <a:lnTo>
                  <a:pt x="394783" y="854482"/>
                </a:lnTo>
                <a:lnTo>
                  <a:pt x="394783" y="855378"/>
                </a:lnTo>
                <a:lnTo>
                  <a:pt x="394783" y="856275"/>
                </a:lnTo>
                <a:lnTo>
                  <a:pt x="397010" y="856275"/>
                </a:lnTo>
                <a:lnTo>
                  <a:pt x="397010" y="858292"/>
                </a:lnTo>
                <a:lnTo>
                  <a:pt x="397010" y="859189"/>
                </a:lnTo>
                <a:lnTo>
                  <a:pt x="397010" y="860160"/>
                </a:lnTo>
                <a:lnTo>
                  <a:pt x="397010" y="861953"/>
                </a:lnTo>
                <a:lnTo>
                  <a:pt x="398012" y="861953"/>
                </a:lnTo>
                <a:lnTo>
                  <a:pt x="398012" y="862849"/>
                </a:lnTo>
                <a:lnTo>
                  <a:pt x="398012" y="863746"/>
                </a:lnTo>
                <a:lnTo>
                  <a:pt x="398012" y="865763"/>
                </a:lnTo>
                <a:lnTo>
                  <a:pt x="400031" y="865763"/>
                </a:lnTo>
                <a:lnTo>
                  <a:pt x="400031" y="866660"/>
                </a:lnTo>
                <a:lnTo>
                  <a:pt x="400031" y="867631"/>
                </a:lnTo>
                <a:lnTo>
                  <a:pt x="401041" y="867631"/>
                </a:lnTo>
                <a:lnTo>
                  <a:pt x="401041" y="869424"/>
                </a:lnTo>
                <a:lnTo>
                  <a:pt x="401041" y="870321"/>
                </a:lnTo>
                <a:lnTo>
                  <a:pt x="402051" y="870321"/>
                </a:lnTo>
                <a:lnTo>
                  <a:pt x="402051" y="872338"/>
                </a:lnTo>
                <a:lnTo>
                  <a:pt x="402051" y="873234"/>
                </a:lnTo>
                <a:lnTo>
                  <a:pt x="403268" y="873234"/>
                </a:lnTo>
                <a:lnTo>
                  <a:pt x="403268" y="874131"/>
                </a:lnTo>
                <a:lnTo>
                  <a:pt x="403268" y="875102"/>
                </a:lnTo>
                <a:lnTo>
                  <a:pt x="405288" y="875102"/>
                </a:lnTo>
                <a:lnTo>
                  <a:pt x="405288" y="876895"/>
                </a:lnTo>
                <a:lnTo>
                  <a:pt x="406298" y="876895"/>
                </a:lnTo>
                <a:lnTo>
                  <a:pt x="406298" y="878016"/>
                </a:lnTo>
                <a:lnTo>
                  <a:pt x="406298" y="879809"/>
                </a:lnTo>
                <a:lnTo>
                  <a:pt x="408317" y="879809"/>
                </a:lnTo>
                <a:lnTo>
                  <a:pt x="409327" y="879809"/>
                </a:lnTo>
                <a:lnTo>
                  <a:pt x="409327" y="880706"/>
                </a:lnTo>
                <a:lnTo>
                  <a:pt x="410337" y="880706"/>
                </a:lnTo>
                <a:lnTo>
                  <a:pt x="410337" y="881677"/>
                </a:lnTo>
                <a:lnTo>
                  <a:pt x="412555" y="881677"/>
                </a:lnTo>
                <a:lnTo>
                  <a:pt x="412555" y="883470"/>
                </a:lnTo>
                <a:lnTo>
                  <a:pt x="413565" y="883470"/>
                </a:lnTo>
                <a:lnTo>
                  <a:pt x="414575" y="883470"/>
                </a:lnTo>
                <a:lnTo>
                  <a:pt x="414575" y="884367"/>
                </a:lnTo>
                <a:lnTo>
                  <a:pt x="416595" y="884367"/>
                </a:lnTo>
                <a:lnTo>
                  <a:pt x="417605" y="884367"/>
                </a:lnTo>
                <a:lnTo>
                  <a:pt x="417605" y="885487"/>
                </a:lnTo>
                <a:lnTo>
                  <a:pt x="418615" y="885487"/>
                </a:lnTo>
                <a:lnTo>
                  <a:pt x="420833" y="885487"/>
                </a:lnTo>
                <a:lnTo>
                  <a:pt x="420833" y="887280"/>
                </a:lnTo>
                <a:lnTo>
                  <a:pt x="421843" y="887280"/>
                </a:lnTo>
                <a:lnTo>
                  <a:pt x="422853" y="887280"/>
                </a:lnTo>
                <a:lnTo>
                  <a:pt x="424872" y="887280"/>
                </a:lnTo>
                <a:lnTo>
                  <a:pt x="424872" y="888177"/>
                </a:lnTo>
                <a:lnTo>
                  <a:pt x="425882" y="888177"/>
                </a:lnTo>
                <a:lnTo>
                  <a:pt x="428101" y="888177"/>
                </a:lnTo>
                <a:lnTo>
                  <a:pt x="429111" y="888177"/>
                </a:lnTo>
                <a:lnTo>
                  <a:pt x="430120" y="888177"/>
                </a:lnTo>
                <a:lnTo>
                  <a:pt x="430120" y="889148"/>
                </a:lnTo>
                <a:lnTo>
                  <a:pt x="431130" y="889148"/>
                </a:lnTo>
                <a:lnTo>
                  <a:pt x="433150" y="889148"/>
                </a:lnTo>
                <a:lnTo>
                  <a:pt x="434160" y="889148"/>
                </a:lnTo>
                <a:lnTo>
                  <a:pt x="436387" y="889148"/>
                </a:lnTo>
                <a:lnTo>
                  <a:pt x="436387" y="890941"/>
                </a:lnTo>
                <a:lnTo>
                  <a:pt x="448704" y="890941"/>
                </a:lnTo>
                <a:lnTo>
                  <a:pt x="448704" y="892062"/>
                </a:lnTo>
                <a:lnTo>
                  <a:pt x="473537" y="892062"/>
                </a:lnTo>
                <a:lnTo>
                  <a:pt x="473537" y="890941"/>
                </a:lnTo>
                <a:lnTo>
                  <a:pt x="509892" y="890941"/>
                </a:lnTo>
                <a:lnTo>
                  <a:pt x="509892" y="889148"/>
                </a:lnTo>
                <a:lnTo>
                  <a:pt x="511911" y="889148"/>
                </a:lnTo>
                <a:lnTo>
                  <a:pt x="512921" y="889148"/>
                </a:lnTo>
                <a:lnTo>
                  <a:pt x="512921" y="890941"/>
                </a:lnTo>
                <a:lnTo>
                  <a:pt x="514130" y="889148"/>
                </a:lnTo>
                <a:lnTo>
                  <a:pt x="515140" y="889148"/>
                </a:lnTo>
                <a:lnTo>
                  <a:pt x="517160" y="889148"/>
                </a:lnTo>
                <a:lnTo>
                  <a:pt x="534725" y="889148"/>
                </a:lnTo>
                <a:lnTo>
                  <a:pt x="534725" y="888177"/>
                </a:lnTo>
                <a:lnTo>
                  <a:pt x="542001" y="888177"/>
                </a:lnTo>
                <a:lnTo>
                  <a:pt x="543010" y="887280"/>
                </a:lnTo>
                <a:lnTo>
                  <a:pt x="545229" y="887280"/>
                </a:lnTo>
                <a:lnTo>
                  <a:pt x="546239" y="887280"/>
                </a:lnTo>
                <a:lnTo>
                  <a:pt x="547249" y="887280"/>
                </a:lnTo>
                <a:lnTo>
                  <a:pt x="547249" y="885487"/>
                </a:lnTo>
                <a:lnTo>
                  <a:pt x="549268" y="885487"/>
                </a:lnTo>
                <a:lnTo>
                  <a:pt x="550278" y="885487"/>
                </a:lnTo>
                <a:lnTo>
                  <a:pt x="550278" y="884367"/>
                </a:lnTo>
                <a:lnTo>
                  <a:pt x="550278" y="885487"/>
                </a:lnTo>
                <a:lnTo>
                  <a:pt x="552298" y="885487"/>
                </a:lnTo>
                <a:lnTo>
                  <a:pt x="553506" y="885487"/>
                </a:lnTo>
                <a:lnTo>
                  <a:pt x="553506" y="884367"/>
                </a:lnTo>
                <a:lnTo>
                  <a:pt x="554516" y="884367"/>
                </a:lnTo>
                <a:lnTo>
                  <a:pt x="555526" y="884367"/>
                </a:lnTo>
                <a:lnTo>
                  <a:pt x="555526" y="883470"/>
                </a:lnTo>
                <a:lnTo>
                  <a:pt x="557546" y="883470"/>
                </a:lnTo>
                <a:lnTo>
                  <a:pt x="558556" y="883470"/>
                </a:lnTo>
                <a:lnTo>
                  <a:pt x="560774" y="883470"/>
                </a:lnTo>
                <a:lnTo>
                  <a:pt x="560774" y="881677"/>
                </a:lnTo>
                <a:lnTo>
                  <a:pt x="561784" y="881677"/>
                </a:lnTo>
                <a:lnTo>
                  <a:pt x="562794" y="881677"/>
                </a:lnTo>
                <a:lnTo>
                  <a:pt x="562794" y="880706"/>
                </a:lnTo>
                <a:lnTo>
                  <a:pt x="564814" y="880706"/>
                </a:lnTo>
                <a:lnTo>
                  <a:pt x="565824" y="880706"/>
                </a:lnTo>
                <a:lnTo>
                  <a:pt x="565824" y="879809"/>
                </a:lnTo>
                <a:lnTo>
                  <a:pt x="566833" y="879809"/>
                </a:lnTo>
                <a:lnTo>
                  <a:pt x="569060" y="878016"/>
                </a:lnTo>
                <a:lnTo>
                  <a:pt x="570070" y="878016"/>
                </a:lnTo>
                <a:lnTo>
                  <a:pt x="570070" y="876895"/>
                </a:lnTo>
                <a:lnTo>
                  <a:pt x="571080" y="876895"/>
                </a:lnTo>
                <a:lnTo>
                  <a:pt x="571080" y="875102"/>
                </a:lnTo>
                <a:lnTo>
                  <a:pt x="573091" y="875102"/>
                </a:lnTo>
                <a:lnTo>
                  <a:pt x="573091" y="874131"/>
                </a:lnTo>
                <a:lnTo>
                  <a:pt x="574101" y="874131"/>
                </a:lnTo>
                <a:lnTo>
                  <a:pt x="574101" y="873234"/>
                </a:lnTo>
                <a:lnTo>
                  <a:pt x="575111" y="873234"/>
                </a:lnTo>
                <a:lnTo>
                  <a:pt x="575111" y="872338"/>
                </a:lnTo>
                <a:lnTo>
                  <a:pt x="577338" y="870321"/>
                </a:lnTo>
                <a:lnTo>
                  <a:pt x="577338" y="869424"/>
                </a:lnTo>
                <a:lnTo>
                  <a:pt x="578348" y="869424"/>
                </a:lnTo>
                <a:lnTo>
                  <a:pt x="578348" y="867631"/>
                </a:lnTo>
                <a:lnTo>
                  <a:pt x="578348" y="866660"/>
                </a:lnTo>
                <a:lnTo>
                  <a:pt x="580367" y="866660"/>
                </a:lnTo>
                <a:lnTo>
                  <a:pt x="580367" y="865763"/>
                </a:lnTo>
                <a:lnTo>
                  <a:pt x="580367" y="863746"/>
                </a:lnTo>
                <a:lnTo>
                  <a:pt x="581377" y="862849"/>
                </a:lnTo>
                <a:lnTo>
                  <a:pt x="581377" y="861953"/>
                </a:lnTo>
                <a:lnTo>
                  <a:pt x="581377" y="860160"/>
                </a:lnTo>
                <a:lnTo>
                  <a:pt x="582387" y="859189"/>
                </a:lnTo>
                <a:lnTo>
                  <a:pt x="582387" y="858292"/>
                </a:lnTo>
                <a:lnTo>
                  <a:pt x="582387" y="856275"/>
                </a:lnTo>
                <a:lnTo>
                  <a:pt x="583397" y="855378"/>
                </a:lnTo>
                <a:lnTo>
                  <a:pt x="583397" y="854482"/>
                </a:lnTo>
                <a:lnTo>
                  <a:pt x="583397" y="852689"/>
                </a:lnTo>
                <a:lnTo>
                  <a:pt x="583397" y="851717"/>
                </a:lnTo>
                <a:lnTo>
                  <a:pt x="583397" y="849775"/>
                </a:lnTo>
                <a:lnTo>
                  <a:pt x="583397" y="848804"/>
                </a:lnTo>
                <a:lnTo>
                  <a:pt x="585615" y="847907"/>
                </a:lnTo>
                <a:lnTo>
                  <a:pt x="585615" y="847010"/>
                </a:lnTo>
                <a:lnTo>
                  <a:pt x="585615" y="844097"/>
                </a:lnTo>
                <a:lnTo>
                  <a:pt x="585615" y="842304"/>
                </a:lnTo>
                <a:lnTo>
                  <a:pt x="585615" y="841332"/>
                </a:lnTo>
                <a:lnTo>
                  <a:pt x="585615" y="840436"/>
                </a:lnTo>
                <a:lnTo>
                  <a:pt x="585615" y="837746"/>
                </a:lnTo>
                <a:lnTo>
                  <a:pt x="586625" y="836626"/>
                </a:lnTo>
                <a:lnTo>
                  <a:pt x="586625" y="833861"/>
                </a:lnTo>
                <a:lnTo>
                  <a:pt x="586625" y="831172"/>
                </a:lnTo>
                <a:lnTo>
                  <a:pt x="586625" y="830051"/>
                </a:lnTo>
                <a:lnTo>
                  <a:pt x="586625" y="826390"/>
                </a:lnTo>
                <a:lnTo>
                  <a:pt x="586625" y="823476"/>
                </a:lnTo>
                <a:lnTo>
                  <a:pt x="586625" y="821683"/>
                </a:lnTo>
                <a:lnTo>
                  <a:pt x="588628" y="818919"/>
                </a:lnTo>
                <a:lnTo>
                  <a:pt x="588628" y="815108"/>
                </a:lnTo>
                <a:lnTo>
                  <a:pt x="588628" y="812344"/>
                </a:lnTo>
                <a:lnTo>
                  <a:pt x="588628" y="808534"/>
                </a:lnTo>
                <a:lnTo>
                  <a:pt x="588628" y="804873"/>
                </a:lnTo>
                <a:lnTo>
                  <a:pt x="588628" y="801959"/>
                </a:lnTo>
                <a:lnTo>
                  <a:pt x="588628" y="798373"/>
                </a:lnTo>
                <a:lnTo>
                  <a:pt x="589622" y="794488"/>
                </a:lnTo>
                <a:lnTo>
                  <a:pt x="589622" y="790902"/>
                </a:lnTo>
                <a:lnTo>
                  <a:pt x="589622" y="786120"/>
                </a:lnTo>
                <a:lnTo>
                  <a:pt x="589622" y="782310"/>
                </a:lnTo>
                <a:lnTo>
                  <a:pt x="589622" y="778649"/>
                </a:lnTo>
                <a:lnTo>
                  <a:pt x="589622" y="772074"/>
                </a:lnTo>
                <a:lnTo>
                  <a:pt x="589622" y="768264"/>
                </a:lnTo>
                <a:lnTo>
                  <a:pt x="589622" y="763557"/>
                </a:lnTo>
                <a:lnTo>
                  <a:pt x="589622" y="758028"/>
                </a:lnTo>
                <a:lnTo>
                  <a:pt x="590698" y="753322"/>
                </a:lnTo>
                <a:lnTo>
                  <a:pt x="590698" y="749511"/>
                </a:lnTo>
                <a:lnTo>
                  <a:pt x="590698" y="742040"/>
                </a:lnTo>
                <a:lnTo>
                  <a:pt x="590698" y="738379"/>
                </a:lnTo>
                <a:lnTo>
                  <a:pt x="590698" y="732701"/>
                </a:lnTo>
                <a:lnTo>
                  <a:pt x="590698" y="725230"/>
                </a:lnTo>
                <a:lnTo>
                  <a:pt x="590698" y="720523"/>
                </a:lnTo>
                <a:lnTo>
                  <a:pt x="592850" y="714845"/>
                </a:lnTo>
                <a:lnTo>
                  <a:pt x="592850" y="709241"/>
                </a:lnTo>
                <a:lnTo>
                  <a:pt x="592850" y="702667"/>
                </a:lnTo>
                <a:lnTo>
                  <a:pt x="592850" y="698109"/>
                </a:lnTo>
                <a:lnTo>
                  <a:pt x="592850" y="691535"/>
                </a:lnTo>
                <a:lnTo>
                  <a:pt x="592850" y="684960"/>
                </a:lnTo>
                <a:lnTo>
                  <a:pt x="592850" y="678385"/>
                </a:lnTo>
                <a:lnTo>
                  <a:pt x="593926" y="670914"/>
                </a:lnTo>
                <a:lnTo>
                  <a:pt x="593926" y="666207"/>
                </a:lnTo>
                <a:lnTo>
                  <a:pt x="593926" y="659633"/>
                </a:lnTo>
                <a:lnTo>
                  <a:pt x="593926" y="651265"/>
                </a:lnTo>
                <a:lnTo>
                  <a:pt x="593926" y="645587"/>
                </a:lnTo>
                <a:lnTo>
                  <a:pt x="593926" y="639983"/>
                </a:lnTo>
                <a:lnTo>
                  <a:pt x="593926" y="632512"/>
                </a:lnTo>
                <a:lnTo>
                  <a:pt x="594919" y="625937"/>
                </a:lnTo>
                <a:lnTo>
                  <a:pt x="594919" y="619363"/>
                </a:lnTo>
                <a:lnTo>
                  <a:pt x="594919" y="611892"/>
                </a:lnTo>
                <a:lnTo>
                  <a:pt x="594919" y="605317"/>
                </a:lnTo>
                <a:lnTo>
                  <a:pt x="594919" y="598742"/>
                </a:lnTo>
                <a:lnTo>
                  <a:pt x="594919" y="590374"/>
                </a:lnTo>
                <a:lnTo>
                  <a:pt x="594919" y="583800"/>
                </a:lnTo>
                <a:lnTo>
                  <a:pt x="596906" y="578196"/>
                </a:lnTo>
                <a:lnTo>
                  <a:pt x="596906" y="568708"/>
                </a:lnTo>
                <a:lnTo>
                  <a:pt x="596906" y="562133"/>
                </a:lnTo>
                <a:lnTo>
                  <a:pt x="596906" y="556679"/>
                </a:lnTo>
                <a:lnTo>
                  <a:pt x="596906" y="547191"/>
                </a:lnTo>
                <a:lnTo>
                  <a:pt x="596906" y="540616"/>
                </a:lnTo>
                <a:lnTo>
                  <a:pt x="596906" y="534938"/>
                </a:lnTo>
                <a:lnTo>
                  <a:pt x="597899" y="527467"/>
                </a:lnTo>
                <a:lnTo>
                  <a:pt x="597899" y="520892"/>
                </a:lnTo>
                <a:lnTo>
                  <a:pt x="597899" y="514392"/>
                </a:lnTo>
                <a:lnTo>
                  <a:pt x="597899" y="505950"/>
                </a:lnTo>
                <a:lnTo>
                  <a:pt x="597899" y="500346"/>
                </a:lnTo>
                <a:lnTo>
                  <a:pt x="597899" y="493772"/>
                </a:lnTo>
                <a:lnTo>
                  <a:pt x="597899" y="485404"/>
                </a:lnTo>
                <a:lnTo>
                  <a:pt x="600134" y="478829"/>
                </a:lnTo>
                <a:lnTo>
                  <a:pt x="600134" y="473151"/>
                </a:lnTo>
                <a:lnTo>
                  <a:pt x="600134" y="465680"/>
                </a:lnTo>
                <a:lnTo>
                  <a:pt x="600134" y="459105"/>
                </a:lnTo>
                <a:lnTo>
                  <a:pt x="600134" y="452605"/>
                </a:lnTo>
                <a:lnTo>
                  <a:pt x="600134" y="445134"/>
                </a:lnTo>
                <a:lnTo>
                  <a:pt x="600134" y="439456"/>
                </a:lnTo>
                <a:lnTo>
                  <a:pt x="601128" y="432881"/>
                </a:lnTo>
                <a:lnTo>
                  <a:pt x="601128" y="426307"/>
                </a:lnTo>
                <a:lnTo>
                  <a:pt x="601128" y="419807"/>
                </a:lnTo>
                <a:lnTo>
                  <a:pt x="601128" y="415025"/>
                </a:lnTo>
                <a:lnTo>
                  <a:pt x="601128" y="407554"/>
                </a:lnTo>
                <a:lnTo>
                  <a:pt x="601128" y="402997"/>
                </a:lnTo>
                <a:lnTo>
                  <a:pt x="601128" y="396422"/>
                </a:lnTo>
                <a:lnTo>
                  <a:pt x="602204" y="389847"/>
                </a:lnTo>
                <a:lnTo>
                  <a:pt x="602204" y="383347"/>
                </a:lnTo>
                <a:lnTo>
                  <a:pt x="602204" y="378566"/>
                </a:lnTo>
                <a:lnTo>
                  <a:pt x="602204" y="371094"/>
                </a:lnTo>
                <a:lnTo>
                  <a:pt x="602204" y="365416"/>
                </a:lnTo>
                <a:lnTo>
                  <a:pt x="602204" y="360709"/>
                </a:lnTo>
                <a:lnTo>
                  <a:pt x="602204" y="354135"/>
                </a:lnTo>
                <a:lnTo>
                  <a:pt x="602204" y="349577"/>
                </a:lnTo>
                <a:lnTo>
                  <a:pt x="602204" y="345767"/>
                </a:lnTo>
                <a:lnTo>
                  <a:pt x="603197" y="338296"/>
                </a:lnTo>
                <a:lnTo>
                  <a:pt x="603197" y="334486"/>
                </a:lnTo>
                <a:lnTo>
                  <a:pt x="603197" y="329032"/>
                </a:lnTo>
                <a:lnTo>
                  <a:pt x="603197" y="324250"/>
                </a:lnTo>
                <a:lnTo>
                  <a:pt x="603197" y="318647"/>
                </a:lnTo>
                <a:lnTo>
                  <a:pt x="603197" y="315882"/>
                </a:lnTo>
                <a:lnTo>
                  <a:pt x="603197" y="309308"/>
                </a:lnTo>
                <a:lnTo>
                  <a:pt x="605184" y="305497"/>
                </a:lnTo>
                <a:lnTo>
                  <a:pt x="605184" y="299819"/>
                </a:lnTo>
                <a:lnTo>
                  <a:pt x="605184" y="295262"/>
                </a:lnTo>
                <a:lnTo>
                  <a:pt x="605184" y="291451"/>
                </a:lnTo>
                <a:lnTo>
                  <a:pt x="605184" y="286745"/>
                </a:lnTo>
                <a:lnTo>
                  <a:pt x="605184" y="281066"/>
                </a:lnTo>
                <a:lnTo>
                  <a:pt x="605184" y="277406"/>
                </a:lnTo>
                <a:lnTo>
                  <a:pt x="606177" y="273595"/>
                </a:lnTo>
                <a:lnTo>
                  <a:pt x="606177" y="269038"/>
                </a:lnTo>
                <a:lnTo>
                  <a:pt x="606177" y="266124"/>
                </a:lnTo>
                <a:lnTo>
                  <a:pt x="606177" y="262463"/>
                </a:lnTo>
                <a:lnTo>
                  <a:pt x="606177" y="256785"/>
                </a:lnTo>
                <a:lnTo>
                  <a:pt x="606177" y="254842"/>
                </a:lnTo>
                <a:lnTo>
                  <a:pt x="606177" y="251182"/>
                </a:lnTo>
                <a:lnTo>
                  <a:pt x="608412" y="245503"/>
                </a:lnTo>
                <a:lnTo>
                  <a:pt x="608412" y="243710"/>
                </a:lnTo>
                <a:lnTo>
                  <a:pt x="608412" y="239900"/>
                </a:lnTo>
                <a:lnTo>
                  <a:pt x="608412" y="234222"/>
                </a:lnTo>
                <a:lnTo>
                  <a:pt x="608412" y="232429"/>
                </a:lnTo>
                <a:lnTo>
                  <a:pt x="608412" y="228768"/>
                </a:lnTo>
                <a:lnTo>
                  <a:pt x="608412" y="224958"/>
                </a:lnTo>
                <a:lnTo>
                  <a:pt x="609405" y="222193"/>
                </a:lnTo>
                <a:lnTo>
                  <a:pt x="609405" y="219279"/>
                </a:lnTo>
                <a:lnTo>
                  <a:pt x="609405" y="215619"/>
                </a:lnTo>
                <a:lnTo>
                  <a:pt x="609405" y="212705"/>
                </a:lnTo>
                <a:lnTo>
                  <a:pt x="609405" y="210912"/>
                </a:lnTo>
                <a:lnTo>
                  <a:pt x="609405" y="207027"/>
                </a:lnTo>
                <a:lnTo>
                  <a:pt x="609405" y="205234"/>
                </a:lnTo>
                <a:lnTo>
                  <a:pt x="610481" y="201573"/>
                </a:lnTo>
                <a:lnTo>
                  <a:pt x="610481" y="197762"/>
                </a:lnTo>
                <a:lnTo>
                  <a:pt x="610481" y="196866"/>
                </a:lnTo>
                <a:lnTo>
                  <a:pt x="610481" y="193952"/>
                </a:lnTo>
                <a:lnTo>
                  <a:pt x="610481" y="190291"/>
                </a:lnTo>
                <a:lnTo>
                  <a:pt x="610481" y="187377"/>
                </a:lnTo>
                <a:lnTo>
                  <a:pt x="610481" y="186481"/>
                </a:lnTo>
                <a:lnTo>
                  <a:pt x="612468" y="183717"/>
                </a:lnTo>
                <a:lnTo>
                  <a:pt x="612468" y="181923"/>
                </a:lnTo>
                <a:lnTo>
                  <a:pt x="612468" y="179906"/>
                </a:lnTo>
                <a:lnTo>
                  <a:pt x="612468" y="176245"/>
                </a:lnTo>
                <a:lnTo>
                  <a:pt x="612468" y="175349"/>
                </a:lnTo>
                <a:lnTo>
                  <a:pt x="612468" y="174228"/>
                </a:lnTo>
                <a:lnTo>
                  <a:pt x="612468" y="171538"/>
                </a:lnTo>
                <a:lnTo>
                  <a:pt x="613461" y="170642"/>
                </a:lnTo>
                <a:lnTo>
                  <a:pt x="613461" y="167653"/>
                </a:lnTo>
                <a:lnTo>
                  <a:pt x="613461" y="165860"/>
                </a:lnTo>
                <a:lnTo>
                  <a:pt x="613461" y="164067"/>
                </a:lnTo>
                <a:lnTo>
                  <a:pt x="613461" y="163171"/>
                </a:lnTo>
                <a:lnTo>
                  <a:pt x="613461" y="161153"/>
                </a:lnTo>
                <a:lnTo>
                  <a:pt x="613461" y="158389"/>
                </a:lnTo>
                <a:lnTo>
                  <a:pt x="613461" y="156596"/>
                </a:lnTo>
                <a:lnTo>
                  <a:pt x="614454" y="154728"/>
                </a:lnTo>
                <a:lnTo>
                  <a:pt x="614454" y="152711"/>
                </a:lnTo>
                <a:lnTo>
                  <a:pt x="614454" y="150918"/>
                </a:lnTo>
                <a:lnTo>
                  <a:pt x="614454" y="150021"/>
                </a:lnTo>
                <a:lnTo>
                  <a:pt x="614454" y="149125"/>
                </a:lnTo>
                <a:lnTo>
                  <a:pt x="616689" y="149125"/>
                </a:lnTo>
                <a:lnTo>
                  <a:pt x="616689" y="147108"/>
                </a:lnTo>
                <a:lnTo>
                  <a:pt x="616689" y="146211"/>
                </a:lnTo>
                <a:lnTo>
                  <a:pt x="616689" y="145240"/>
                </a:lnTo>
                <a:lnTo>
                  <a:pt x="616689" y="143447"/>
                </a:lnTo>
                <a:lnTo>
                  <a:pt x="617683" y="143447"/>
                </a:lnTo>
                <a:lnTo>
                  <a:pt x="617683" y="146211"/>
                </a:lnTo>
                <a:lnTo>
                  <a:pt x="617683" y="147108"/>
                </a:lnTo>
                <a:lnTo>
                  <a:pt x="617683" y="145240"/>
                </a:lnTo>
                <a:lnTo>
                  <a:pt x="617683" y="140533"/>
                </a:lnTo>
                <a:lnTo>
                  <a:pt x="617683" y="138740"/>
                </a:lnTo>
                <a:lnTo>
                  <a:pt x="617683" y="137769"/>
                </a:lnTo>
                <a:lnTo>
                  <a:pt x="618759" y="135079"/>
                </a:lnTo>
                <a:lnTo>
                  <a:pt x="618759" y="133062"/>
                </a:lnTo>
                <a:lnTo>
                  <a:pt x="618759" y="137769"/>
                </a:lnTo>
                <a:lnTo>
                  <a:pt x="618759" y="140533"/>
                </a:lnTo>
                <a:lnTo>
                  <a:pt x="618759" y="142550"/>
                </a:lnTo>
                <a:lnTo>
                  <a:pt x="620745" y="142550"/>
                </a:lnTo>
                <a:lnTo>
                  <a:pt x="620745" y="143447"/>
                </a:lnTo>
                <a:lnTo>
                  <a:pt x="620745" y="145240"/>
                </a:lnTo>
                <a:lnTo>
                  <a:pt x="621739" y="145240"/>
                </a:lnTo>
                <a:lnTo>
                  <a:pt x="621739" y="146211"/>
                </a:lnTo>
                <a:lnTo>
                  <a:pt x="621739" y="147108"/>
                </a:lnTo>
                <a:lnTo>
                  <a:pt x="621739" y="149125"/>
                </a:lnTo>
                <a:lnTo>
                  <a:pt x="622732" y="150021"/>
                </a:lnTo>
                <a:lnTo>
                  <a:pt x="622732" y="150918"/>
                </a:lnTo>
                <a:lnTo>
                  <a:pt x="622732" y="152711"/>
                </a:lnTo>
                <a:lnTo>
                  <a:pt x="622732" y="153682"/>
                </a:lnTo>
                <a:lnTo>
                  <a:pt x="622732" y="154728"/>
                </a:lnTo>
                <a:lnTo>
                  <a:pt x="624967" y="156596"/>
                </a:lnTo>
                <a:lnTo>
                  <a:pt x="624967" y="157493"/>
                </a:lnTo>
                <a:lnTo>
                  <a:pt x="624967" y="158389"/>
                </a:lnTo>
                <a:lnTo>
                  <a:pt x="624967" y="160182"/>
                </a:lnTo>
                <a:lnTo>
                  <a:pt x="624967" y="161153"/>
                </a:lnTo>
                <a:lnTo>
                  <a:pt x="624967" y="164067"/>
                </a:lnTo>
                <a:lnTo>
                  <a:pt x="624967" y="165860"/>
                </a:lnTo>
                <a:lnTo>
                  <a:pt x="624967" y="167653"/>
                </a:lnTo>
                <a:lnTo>
                  <a:pt x="626043" y="168774"/>
                </a:lnTo>
                <a:lnTo>
                  <a:pt x="626043" y="170642"/>
                </a:lnTo>
                <a:lnTo>
                  <a:pt x="626043" y="171538"/>
                </a:lnTo>
                <a:lnTo>
                  <a:pt x="626043" y="172435"/>
                </a:lnTo>
                <a:lnTo>
                  <a:pt x="626043" y="175349"/>
                </a:lnTo>
                <a:lnTo>
                  <a:pt x="626043" y="176245"/>
                </a:lnTo>
                <a:lnTo>
                  <a:pt x="626043" y="178113"/>
                </a:lnTo>
                <a:lnTo>
                  <a:pt x="628030" y="179010"/>
                </a:lnTo>
                <a:lnTo>
                  <a:pt x="628030" y="179906"/>
                </a:lnTo>
                <a:lnTo>
                  <a:pt x="628030" y="182820"/>
                </a:lnTo>
                <a:lnTo>
                  <a:pt x="628030" y="183717"/>
                </a:lnTo>
                <a:lnTo>
                  <a:pt x="628030" y="186481"/>
                </a:lnTo>
                <a:lnTo>
                  <a:pt x="628030" y="187377"/>
                </a:lnTo>
                <a:lnTo>
                  <a:pt x="628030" y="190291"/>
                </a:lnTo>
                <a:lnTo>
                  <a:pt x="629023" y="191188"/>
                </a:lnTo>
                <a:lnTo>
                  <a:pt x="629023" y="193056"/>
                </a:lnTo>
                <a:lnTo>
                  <a:pt x="629023" y="194998"/>
                </a:lnTo>
                <a:lnTo>
                  <a:pt x="629023" y="197762"/>
                </a:lnTo>
                <a:lnTo>
                  <a:pt x="629023" y="199555"/>
                </a:lnTo>
                <a:lnTo>
                  <a:pt x="629023" y="200527"/>
                </a:lnTo>
                <a:lnTo>
                  <a:pt x="630016" y="203441"/>
                </a:lnTo>
                <a:lnTo>
                  <a:pt x="630016" y="204337"/>
                </a:lnTo>
                <a:lnTo>
                  <a:pt x="630016" y="207027"/>
                </a:lnTo>
                <a:lnTo>
                  <a:pt x="630016" y="209044"/>
                </a:lnTo>
                <a:lnTo>
                  <a:pt x="630016" y="210912"/>
                </a:lnTo>
                <a:lnTo>
                  <a:pt x="630016" y="212705"/>
                </a:lnTo>
                <a:lnTo>
                  <a:pt x="630016" y="215619"/>
                </a:lnTo>
                <a:lnTo>
                  <a:pt x="631010" y="217486"/>
                </a:lnTo>
                <a:lnTo>
                  <a:pt x="631010" y="219279"/>
                </a:lnTo>
                <a:lnTo>
                  <a:pt x="631010" y="222193"/>
                </a:lnTo>
                <a:lnTo>
                  <a:pt x="631010" y="223090"/>
                </a:lnTo>
                <a:lnTo>
                  <a:pt x="631010" y="225854"/>
                </a:lnTo>
                <a:lnTo>
                  <a:pt x="631010" y="226751"/>
                </a:lnTo>
                <a:lnTo>
                  <a:pt x="631010" y="229664"/>
                </a:lnTo>
                <a:lnTo>
                  <a:pt x="633245" y="232429"/>
                </a:lnTo>
                <a:lnTo>
                  <a:pt x="633245" y="233325"/>
                </a:lnTo>
                <a:lnTo>
                  <a:pt x="633245" y="236239"/>
                </a:lnTo>
                <a:lnTo>
                  <a:pt x="633245" y="238032"/>
                </a:lnTo>
                <a:lnTo>
                  <a:pt x="633245" y="240797"/>
                </a:lnTo>
                <a:lnTo>
                  <a:pt x="633245" y="243710"/>
                </a:lnTo>
                <a:lnTo>
                  <a:pt x="633245" y="245503"/>
                </a:lnTo>
                <a:lnTo>
                  <a:pt x="634321" y="247371"/>
                </a:lnTo>
                <a:lnTo>
                  <a:pt x="634321" y="249314"/>
                </a:lnTo>
                <a:lnTo>
                  <a:pt x="634321" y="252078"/>
                </a:lnTo>
                <a:lnTo>
                  <a:pt x="634321" y="254842"/>
                </a:lnTo>
                <a:lnTo>
                  <a:pt x="634321" y="255888"/>
                </a:lnTo>
                <a:lnTo>
                  <a:pt x="634321" y="259549"/>
                </a:lnTo>
                <a:lnTo>
                  <a:pt x="634321" y="261342"/>
                </a:lnTo>
                <a:lnTo>
                  <a:pt x="636307" y="263360"/>
                </a:lnTo>
                <a:lnTo>
                  <a:pt x="636307" y="266124"/>
                </a:lnTo>
                <a:lnTo>
                  <a:pt x="636307" y="269038"/>
                </a:lnTo>
                <a:lnTo>
                  <a:pt x="636307" y="269934"/>
                </a:lnTo>
                <a:lnTo>
                  <a:pt x="636307" y="273595"/>
                </a:lnTo>
                <a:lnTo>
                  <a:pt x="636307" y="274492"/>
                </a:lnTo>
                <a:lnTo>
                  <a:pt x="636307" y="277406"/>
                </a:lnTo>
                <a:lnTo>
                  <a:pt x="636307" y="280170"/>
                </a:lnTo>
                <a:lnTo>
                  <a:pt x="636307" y="282187"/>
                </a:lnTo>
                <a:lnTo>
                  <a:pt x="637301" y="284877"/>
                </a:lnTo>
                <a:lnTo>
                  <a:pt x="637301" y="287641"/>
                </a:lnTo>
                <a:lnTo>
                  <a:pt x="637301" y="290555"/>
                </a:lnTo>
                <a:lnTo>
                  <a:pt x="637301" y="291451"/>
                </a:lnTo>
                <a:lnTo>
                  <a:pt x="637301" y="294216"/>
                </a:lnTo>
                <a:lnTo>
                  <a:pt x="637301" y="296158"/>
                </a:lnTo>
                <a:lnTo>
                  <a:pt x="637301" y="298923"/>
                </a:lnTo>
                <a:lnTo>
                  <a:pt x="638294" y="301687"/>
                </a:lnTo>
                <a:lnTo>
                  <a:pt x="638294" y="303629"/>
                </a:lnTo>
                <a:lnTo>
                  <a:pt x="638294" y="306394"/>
                </a:lnTo>
                <a:lnTo>
                  <a:pt x="638294" y="309308"/>
                </a:lnTo>
                <a:lnTo>
                  <a:pt x="638294" y="311101"/>
                </a:lnTo>
                <a:lnTo>
                  <a:pt x="638294" y="313865"/>
                </a:lnTo>
                <a:lnTo>
                  <a:pt x="638294" y="316779"/>
                </a:lnTo>
                <a:lnTo>
                  <a:pt x="640529" y="317675"/>
                </a:lnTo>
                <a:lnTo>
                  <a:pt x="640529" y="320440"/>
                </a:lnTo>
                <a:lnTo>
                  <a:pt x="640529" y="323353"/>
                </a:lnTo>
                <a:lnTo>
                  <a:pt x="640529" y="325147"/>
                </a:lnTo>
                <a:lnTo>
                  <a:pt x="640529" y="327911"/>
                </a:lnTo>
                <a:lnTo>
                  <a:pt x="640529" y="330825"/>
                </a:lnTo>
                <a:lnTo>
                  <a:pt x="640529" y="332618"/>
                </a:lnTo>
                <a:lnTo>
                  <a:pt x="641522" y="334486"/>
                </a:lnTo>
                <a:lnTo>
                  <a:pt x="641522" y="336503"/>
                </a:lnTo>
                <a:lnTo>
                  <a:pt x="641522" y="339192"/>
                </a:lnTo>
                <a:lnTo>
                  <a:pt x="641522" y="341957"/>
                </a:lnTo>
                <a:lnTo>
                  <a:pt x="641522" y="343974"/>
                </a:lnTo>
                <a:lnTo>
                  <a:pt x="641522" y="346664"/>
                </a:lnTo>
                <a:lnTo>
                  <a:pt x="641522" y="348531"/>
                </a:lnTo>
                <a:lnTo>
                  <a:pt x="642598" y="352342"/>
                </a:lnTo>
                <a:lnTo>
                  <a:pt x="642598" y="353238"/>
                </a:lnTo>
                <a:lnTo>
                  <a:pt x="642598" y="356152"/>
                </a:lnTo>
                <a:lnTo>
                  <a:pt x="642598" y="357945"/>
                </a:lnTo>
                <a:lnTo>
                  <a:pt x="642598" y="360709"/>
                </a:lnTo>
                <a:lnTo>
                  <a:pt x="642598" y="361606"/>
                </a:lnTo>
                <a:lnTo>
                  <a:pt x="642598" y="365416"/>
                </a:lnTo>
                <a:lnTo>
                  <a:pt x="644585" y="367284"/>
                </a:lnTo>
                <a:lnTo>
                  <a:pt x="644585" y="369301"/>
                </a:lnTo>
                <a:lnTo>
                  <a:pt x="644585" y="371991"/>
                </a:lnTo>
                <a:lnTo>
                  <a:pt x="644585" y="374755"/>
                </a:lnTo>
                <a:lnTo>
                  <a:pt x="644585" y="375876"/>
                </a:lnTo>
                <a:lnTo>
                  <a:pt x="644585" y="379462"/>
                </a:lnTo>
                <a:lnTo>
                  <a:pt x="644585" y="380433"/>
                </a:lnTo>
                <a:lnTo>
                  <a:pt x="645578" y="383347"/>
                </a:lnTo>
                <a:lnTo>
                  <a:pt x="645578" y="386037"/>
                </a:lnTo>
                <a:lnTo>
                  <a:pt x="645578" y="386933"/>
                </a:lnTo>
                <a:lnTo>
                  <a:pt x="645578" y="389847"/>
                </a:lnTo>
                <a:lnTo>
                  <a:pt x="645578" y="392612"/>
                </a:lnTo>
                <a:lnTo>
                  <a:pt x="645578" y="394405"/>
                </a:lnTo>
                <a:lnTo>
                  <a:pt x="645578" y="396422"/>
                </a:lnTo>
                <a:lnTo>
                  <a:pt x="646572" y="398290"/>
                </a:lnTo>
                <a:lnTo>
                  <a:pt x="646572" y="400979"/>
                </a:lnTo>
                <a:lnTo>
                  <a:pt x="646572" y="403893"/>
                </a:lnTo>
                <a:lnTo>
                  <a:pt x="646572" y="406657"/>
                </a:lnTo>
                <a:lnTo>
                  <a:pt x="646572" y="407554"/>
                </a:lnTo>
                <a:lnTo>
                  <a:pt x="646572" y="410468"/>
                </a:lnTo>
                <a:lnTo>
                  <a:pt x="646572" y="412261"/>
                </a:lnTo>
                <a:lnTo>
                  <a:pt x="646572" y="415025"/>
                </a:lnTo>
                <a:lnTo>
                  <a:pt x="646572" y="416146"/>
                </a:lnTo>
                <a:lnTo>
                  <a:pt x="648807" y="418835"/>
                </a:lnTo>
                <a:lnTo>
                  <a:pt x="648807" y="421600"/>
                </a:lnTo>
                <a:lnTo>
                  <a:pt x="648807" y="422721"/>
                </a:lnTo>
                <a:lnTo>
                  <a:pt x="648807" y="425410"/>
                </a:lnTo>
                <a:lnTo>
                  <a:pt x="648807" y="427278"/>
                </a:lnTo>
                <a:lnTo>
                  <a:pt x="648807" y="429220"/>
                </a:lnTo>
                <a:lnTo>
                  <a:pt x="648807" y="431985"/>
                </a:lnTo>
                <a:lnTo>
                  <a:pt x="649800" y="432881"/>
                </a:lnTo>
                <a:lnTo>
                  <a:pt x="649800" y="434749"/>
                </a:lnTo>
                <a:lnTo>
                  <a:pt x="649800" y="437663"/>
                </a:lnTo>
                <a:lnTo>
                  <a:pt x="649800" y="440353"/>
                </a:lnTo>
                <a:lnTo>
                  <a:pt x="649800" y="441249"/>
                </a:lnTo>
                <a:lnTo>
                  <a:pt x="649800" y="444163"/>
                </a:lnTo>
                <a:lnTo>
                  <a:pt x="649800" y="445134"/>
                </a:lnTo>
                <a:lnTo>
                  <a:pt x="650876" y="447824"/>
                </a:lnTo>
                <a:lnTo>
                  <a:pt x="650876" y="450738"/>
                </a:lnTo>
                <a:lnTo>
                  <a:pt x="650876" y="451634"/>
                </a:lnTo>
                <a:lnTo>
                  <a:pt x="650876" y="452605"/>
                </a:lnTo>
                <a:lnTo>
                  <a:pt x="650876" y="455295"/>
                </a:lnTo>
                <a:lnTo>
                  <a:pt x="650876" y="457312"/>
                </a:lnTo>
                <a:lnTo>
                  <a:pt x="650876" y="459105"/>
                </a:lnTo>
                <a:lnTo>
                  <a:pt x="652863" y="461870"/>
                </a:lnTo>
                <a:lnTo>
                  <a:pt x="652863" y="463887"/>
                </a:lnTo>
                <a:lnTo>
                  <a:pt x="652863" y="465680"/>
                </a:lnTo>
                <a:lnTo>
                  <a:pt x="652863" y="467548"/>
                </a:lnTo>
                <a:lnTo>
                  <a:pt x="652863" y="469565"/>
                </a:lnTo>
                <a:lnTo>
                  <a:pt x="652863" y="471358"/>
                </a:lnTo>
                <a:lnTo>
                  <a:pt x="652863" y="473151"/>
                </a:lnTo>
                <a:lnTo>
                  <a:pt x="653856" y="475019"/>
                </a:lnTo>
                <a:lnTo>
                  <a:pt x="653856" y="477036"/>
                </a:lnTo>
                <a:lnTo>
                  <a:pt x="653856" y="478829"/>
                </a:lnTo>
                <a:lnTo>
                  <a:pt x="653856" y="480622"/>
                </a:lnTo>
                <a:lnTo>
                  <a:pt x="653856" y="482490"/>
                </a:lnTo>
                <a:lnTo>
                  <a:pt x="653856" y="484507"/>
                </a:lnTo>
                <a:lnTo>
                  <a:pt x="653856" y="486301"/>
                </a:lnTo>
                <a:lnTo>
                  <a:pt x="656091" y="488094"/>
                </a:lnTo>
                <a:lnTo>
                  <a:pt x="656091" y="491007"/>
                </a:lnTo>
                <a:lnTo>
                  <a:pt x="656091" y="491979"/>
                </a:lnTo>
                <a:lnTo>
                  <a:pt x="656091" y="492875"/>
                </a:lnTo>
                <a:lnTo>
                  <a:pt x="656091" y="495565"/>
                </a:lnTo>
                <a:lnTo>
                  <a:pt x="656091" y="498479"/>
                </a:lnTo>
                <a:lnTo>
                  <a:pt x="657084" y="500346"/>
                </a:lnTo>
                <a:lnTo>
                  <a:pt x="657084" y="503260"/>
                </a:lnTo>
                <a:lnTo>
                  <a:pt x="657084" y="504157"/>
                </a:lnTo>
                <a:lnTo>
                  <a:pt x="657084" y="506921"/>
                </a:lnTo>
                <a:lnTo>
                  <a:pt x="657084" y="508714"/>
                </a:lnTo>
                <a:lnTo>
                  <a:pt x="657084" y="509835"/>
                </a:lnTo>
                <a:lnTo>
                  <a:pt x="657084" y="511628"/>
                </a:lnTo>
                <a:lnTo>
                  <a:pt x="658077" y="513421"/>
                </a:lnTo>
                <a:lnTo>
                  <a:pt x="658077" y="514392"/>
                </a:lnTo>
                <a:lnTo>
                  <a:pt x="658077" y="517306"/>
                </a:lnTo>
                <a:lnTo>
                  <a:pt x="658077" y="518203"/>
                </a:lnTo>
                <a:lnTo>
                  <a:pt x="658077" y="519996"/>
                </a:lnTo>
                <a:lnTo>
                  <a:pt x="658077" y="521863"/>
                </a:lnTo>
                <a:lnTo>
                  <a:pt x="658077" y="523881"/>
                </a:lnTo>
                <a:lnTo>
                  <a:pt x="659154" y="524777"/>
                </a:lnTo>
                <a:lnTo>
                  <a:pt x="659154" y="527467"/>
                </a:lnTo>
                <a:lnTo>
                  <a:pt x="659154" y="528438"/>
                </a:lnTo>
                <a:lnTo>
                  <a:pt x="659154" y="529335"/>
                </a:lnTo>
                <a:lnTo>
                  <a:pt x="659154" y="532248"/>
                </a:lnTo>
                <a:lnTo>
                  <a:pt x="659154" y="534042"/>
                </a:lnTo>
                <a:lnTo>
                  <a:pt x="659154" y="534938"/>
                </a:lnTo>
                <a:lnTo>
                  <a:pt x="659154" y="536955"/>
                </a:lnTo>
                <a:lnTo>
                  <a:pt x="659154" y="538823"/>
                </a:lnTo>
                <a:lnTo>
                  <a:pt x="661140" y="539720"/>
                </a:lnTo>
                <a:lnTo>
                  <a:pt x="661140" y="542409"/>
                </a:lnTo>
                <a:lnTo>
                  <a:pt x="661140" y="543530"/>
                </a:lnTo>
                <a:lnTo>
                  <a:pt x="661140" y="545323"/>
                </a:lnTo>
                <a:lnTo>
                  <a:pt x="661140" y="546294"/>
                </a:lnTo>
                <a:lnTo>
                  <a:pt x="661140" y="547191"/>
                </a:lnTo>
                <a:lnTo>
                  <a:pt x="661140" y="550105"/>
                </a:lnTo>
                <a:lnTo>
                  <a:pt x="662133" y="551001"/>
                </a:lnTo>
                <a:lnTo>
                  <a:pt x="662133" y="552794"/>
                </a:lnTo>
                <a:lnTo>
                  <a:pt x="662133" y="553766"/>
                </a:lnTo>
                <a:lnTo>
                  <a:pt x="662133" y="556679"/>
                </a:lnTo>
                <a:lnTo>
                  <a:pt x="662133" y="557576"/>
                </a:lnTo>
                <a:lnTo>
                  <a:pt x="662133" y="558472"/>
                </a:lnTo>
                <a:lnTo>
                  <a:pt x="662133" y="560265"/>
                </a:lnTo>
                <a:lnTo>
                  <a:pt x="663375" y="561237"/>
                </a:lnTo>
                <a:lnTo>
                  <a:pt x="663375" y="562133"/>
                </a:lnTo>
                <a:lnTo>
                  <a:pt x="663375" y="565047"/>
                </a:lnTo>
                <a:lnTo>
                  <a:pt x="663375" y="565944"/>
                </a:lnTo>
                <a:lnTo>
                  <a:pt x="663375" y="567737"/>
                </a:lnTo>
                <a:lnTo>
                  <a:pt x="663375" y="568708"/>
                </a:lnTo>
                <a:lnTo>
                  <a:pt x="663375" y="571622"/>
                </a:lnTo>
                <a:lnTo>
                  <a:pt x="665362" y="572518"/>
                </a:lnTo>
                <a:lnTo>
                  <a:pt x="665362" y="573415"/>
                </a:lnTo>
                <a:lnTo>
                  <a:pt x="665362" y="575283"/>
                </a:lnTo>
                <a:lnTo>
                  <a:pt x="665362" y="576179"/>
                </a:lnTo>
                <a:lnTo>
                  <a:pt x="665362" y="579093"/>
                </a:lnTo>
                <a:lnTo>
                  <a:pt x="665362" y="579989"/>
                </a:lnTo>
                <a:lnTo>
                  <a:pt x="666355" y="582754"/>
                </a:lnTo>
                <a:lnTo>
                  <a:pt x="666355" y="583800"/>
                </a:lnTo>
                <a:lnTo>
                  <a:pt x="666355" y="585668"/>
                </a:lnTo>
                <a:lnTo>
                  <a:pt x="666355" y="586564"/>
                </a:lnTo>
                <a:lnTo>
                  <a:pt x="666355" y="587461"/>
                </a:lnTo>
                <a:lnTo>
                  <a:pt x="666355" y="589254"/>
                </a:lnTo>
                <a:lnTo>
                  <a:pt x="666355" y="590374"/>
                </a:lnTo>
                <a:lnTo>
                  <a:pt x="668424" y="591271"/>
                </a:lnTo>
                <a:lnTo>
                  <a:pt x="668424" y="593139"/>
                </a:lnTo>
                <a:lnTo>
                  <a:pt x="668424" y="594035"/>
                </a:lnTo>
                <a:lnTo>
                  <a:pt x="668424" y="594932"/>
                </a:lnTo>
                <a:lnTo>
                  <a:pt x="668424" y="596949"/>
                </a:lnTo>
                <a:lnTo>
                  <a:pt x="668424" y="597846"/>
                </a:lnTo>
                <a:lnTo>
                  <a:pt x="669418" y="598742"/>
                </a:lnTo>
                <a:lnTo>
                  <a:pt x="669418" y="600610"/>
                </a:lnTo>
                <a:lnTo>
                  <a:pt x="669418" y="601507"/>
                </a:lnTo>
                <a:lnTo>
                  <a:pt x="669418" y="602403"/>
                </a:lnTo>
                <a:lnTo>
                  <a:pt x="669418" y="604420"/>
                </a:lnTo>
                <a:lnTo>
                  <a:pt x="669418" y="607110"/>
                </a:lnTo>
                <a:lnTo>
                  <a:pt x="669418" y="608081"/>
                </a:lnTo>
                <a:lnTo>
                  <a:pt x="670411" y="608081"/>
                </a:lnTo>
                <a:lnTo>
                  <a:pt x="670411" y="610024"/>
                </a:lnTo>
                <a:lnTo>
                  <a:pt x="670411" y="611892"/>
                </a:lnTo>
                <a:lnTo>
                  <a:pt x="670411" y="612788"/>
                </a:lnTo>
                <a:lnTo>
                  <a:pt x="670411" y="614581"/>
                </a:lnTo>
                <a:lnTo>
                  <a:pt x="670411" y="615552"/>
                </a:lnTo>
                <a:lnTo>
                  <a:pt x="670411" y="616449"/>
                </a:lnTo>
                <a:lnTo>
                  <a:pt x="670411" y="618466"/>
                </a:lnTo>
                <a:lnTo>
                  <a:pt x="670411" y="619363"/>
                </a:lnTo>
                <a:lnTo>
                  <a:pt x="671653" y="620259"/>
                </a:lnTo>
                <a:lnTo>
                  <a:pt x="671653" y="622052"/>
                </a:lnTo>
                <a:lnTo>
                  <a:pt x="671653" y="623024"/>
                </a:lnTo>
                <a:lnTo>
                  <a:pt x="671653" y="624070"/>
                </a:lnTo>
                <a:lnTo>
                  <a:pt x="671653" y="625937"/>
                </a:lnTo>
                <a:lnTo>
                  <a:pt x="671653" y="626834"/>
                </a:lnTo>
                <a:lnTo>
                  <a:pt x="671653" y="627731"/>
                </a:lnTo>
                <a:lnTo>
                  <a:pt x="673639" y="629598"/>
                </a:lnTo>
                <a:lnTo>
                  <a:pt x="673639" y="632512"/>
                </a:lnTo>
                <a:lnTo>
                  <a:pt x="673639" y="633409"/>
                </a:lnTo>
                <a:lnTo>
                  <a:pt x="673639" y="634305"/>
                </a:lnTo>
                <a:lnTo>
                  <a:pt x="674633" y="635202"/>
                </a:lnTo>
                <a:lnTo>
                  <a:pt x="674633" y="637219"/>
                </a:lnTo>
                <a:lnTo>
                  <a:pt x="674633" y="638115"/>
                </a:lnTo>
                <a:lnTo>
                  <a:pt x="674633" y="639983"/>
                </a:lnTo>
                <a:lnTo>
                  <a:pt x="674633" y="640880"/>
                </a:lnTo>
                <a:lnTo>
                  <a:pt x="674633" y="641776"/>
                </a:lnTo>
                <a:lnTo>
                  <a:pt x="675709" y="643794"/>
                </a:lnTo>
                <a:lnTo>
                  <a:pt x="675709" y="644690"/>
                </a:lnTo>
                <a:lnTo>
                  <a:pt x="675709" y="645587"/>
                </a:lnTo>
                <a:lnTo>
                  <a:pt x="675709" y="647454"/>
                </a:lnTo>
                <a:lnTo>
                  <a:pt x="675709" y="648351"/>
                </a:lnTo>
                <a:lnTo>
                  <a:pt x="675709" y="649248"/>
                </a:lnTo>
                <a:lnTo>
                  <a:pt x="677695" y="651265"/>
                </a:lnTo>
                <a:lnTo>
                  <a:pt x="677695" y="652161"/>
                </a:lnTo>
                <a:lnTo>
                  <a:pt x="677695" y="653058"/>
                </a:lnTo>
                <a:lnTo>
                  <a:pt x="677695" y="654926"/>
                </a:lnTo>
                <a:lnTo>
                  <a:pt x="677695" y="655822"/>
                </a:lnTo>
                <a:lnTo>
                  <a:pt x="677695" y="656868"/>
                </a:lnTo>
                <a:lnTo>
                  <a:pt x="678689" y="658736"/>
                </a:lnTo>
                <a:lnTo>
                  <a:pt x="678689" y="659633"/>
                </a:lnTo>
                <a:lnTo>
                  <a:pt x="678689" y="660529"/>
                </a:lnTo>
                <a:lnTo>
                  <a:pt x="678689" y="662397"/>
                </a:lnTo>
                <a:lnTo>
                  <a:pt x="678689" y="663293"/>
                </a:lnTo>
                <a:lnTo>
                  <a:pt x="679930" y="664339"/>
                </a:lnTo>
                <a:lnTo>
                  <a:pt x="679930" y="666207"/>
                </a:lnTo>
                <a:lnTo>
                  <a:pt x="679930" y="667104"/>
                </a:lnTo>
                <a:lnTo>
                  <a:pt x="679930" y="668897"/>
                </a:lnTo>
                <a:lnTo>
                  <a:pt x="679930" y="669868"/>
                </a:lnTo>
                <a:lnTo>
                  <a:pt x="681917" y="670914"/>
                </a:lnTo>
                <a:lnTo>
                  <a:pt x="681917" y="671885"/>
                </a:lnTo>
                <a:lnTo>
                  <a:pt x="681917" y="673678"/>
                </a:lnTo>
                <a:lnTo>
                  <a:pt x="681917" y="674575"/>
                </a:lnTo>
                <a:lnTo>
                  <a:pt x="681917" y="676368"/>
                </a:lnTo>
                <a:lnTo>
                  <a:pt x="681917" y="677489"/>
                </a:lnTo>
                <a:lnTo>
                  <a:pt x="682910" y="678385"/>
                </a:lnTo>
                <a:lnTo>
                  <a:pt x="682910" y="680253"/>
                </a:lnTo>
                <a:lnTo>
                  <a:pt x="682910" y="681150"/>
                </a:lnTo>
                <a:lnTo>
                  <a:pt x="682910" y="682046"/>
                </a:lnTo>
                <a:lnTo>
                  <a:pt x="682910" y="684063"/>
                </a:lnTo>
                <a:lnTo>
                  <a:pt x="683986" y="684960"/>
                </a:lnTo>
                <a:lnTo>
                  <a:pt x="683986" y="685857"/>
                </a:lnTo>
                <a:lnTo>
                  <a:pt x="683986" y="687724"/>
                </a:lnTo>
                <a:lnTo>
                  <a:pt x="683986" y="688621"/>
                </a:lnTo>
                <a:lnTo>
                  <a:pt x="685973" y="688621"/>
                </a:lnTo>
                <a:lnTo>
                  <a:pt x="685973" y="689517"/>
                </a:lnTo>
                <a:lnTo>
                  <a:pt x="685973" y="691535"/>
                </a:lnTo>
                <a:lnTo>
                  <a:pt x="685973" y="692431"/>
                </a:lnTo>
                <a:lnTo>
                  <a:pt x="685973" y="694299"/>
                </a:lnTo>
                <a:lnTo>
                  <a:pt x="685973" y="695196"/>
                </a:lnTo>
                <a:lnTo>
                  <a:pt x="687215" y="695196"/>
                </a:lnTo>
                <a:lnTo>
                  <a:pt x="687215" y="696092"/>
                </a:lnTo>
                <a:lnTo>
                  <a:pt x="687215" y="698109"/>
                </a:lnTo>
                <a:lnTo>
                  <a:pt x="687215" y="699006"/>
                </a:lnTo>
                <a:lnTo>
                  <a:pt x="688208" y="699902"/>
                </a:lnTo>
                <a:lnTo>
                  <a:pt x="688208" y="701770"/>
                </a:lnTo>
                <a:lnTo>
                  <a:pt x="688208" y="702667"/>
                </a:lnTo>
                <a:lnTo>
                  <a:pt x="688208" y="703563"/>
                </a:lnTo>
                <a:lnTo>
                  <a:pt x="688208" y="705581"/>
                </a:lnTo>
                <a:lnTo>
                  <a:pt x="690195" y="705581"/>
                </a:lnTo>
                <a:lnTo>
                  <a:pt x="690195" y="706477"/>
                </a:lnTo>
                <a:lnTo>
                  <a:pt x="690195" y="707374"/>
                </a:lnTo>
                <a:lnTo>
                  <a:pt x="690195" y="709241"/>
                </a:lnTo>
                <a:lnTo>
                  <a:pt x="690195" y="710138"/>
                </a:lnTo>
                <a:lnTo>
                  <a:pt x="691188" y="710138"/>
                </a:lnTo>
                <a:lnTo>
                  <a:pt x="691188" y="712155"/>
                </a:lnTo>
                <a:lnTo>
                  <a:pt x="691188" y="713052"/>
                </a:lnTo>
                <a:lnTo>
                  <a:pt x="691188" y="713948"/>
                </a:lnTo>
                <a:lnTo>
                  <a:pt x="693257" y="714845"/>
                </a:lnTo>
                <a:lnTo>
                  <a:pt x="693257" y="716713"/>
                </a:lnTo>
                <a:lnTo>
                  <a:pt x="693257" y="717759"/>
                </a:lnTo>
                <a:lnTo>
                  <a:pt x="693257" y="718655"/>
                </a:lnTo>
                <a:lnTo>
                  <a:pt x="693257" y="720523"/>
                </a:lnTo>
                <a:lnTo>
                  <a:pt x="694251" y="720523"/>
                </a:lnTo>
                <a:lnTo>
                  <a:pt x="694251" y="721419"/>
                </a:lnTo>
                <a:lnTo>
                  <a:pt x="694251" y="723213"/>
                </a:lnTo>
                <a:lnTo>
                  <a:pt x="694251" y="724333"/>
                </a:lnTo>
                <a:lnTo>
                  <a:pt x="695492" y="725230"/>
                </a:lnTo>
                <a:lnTo>
                  <a:pt x="695492" y="726201"/>
                </a:lnTo>
                <a:lnTo>
                  <a:pt x="695492" y="727994"/>
                </a:lnTo>
                <a:lnTo>
                  <a:pt x="695492" y="728891"/>
                </a:lnTo>
                <a:lnTo>
                  <a:pt x="696486" y="728891"/>
                </a:lnTo>
                <a:lnTo>
                  <a:pt x="696486" y="730908"/>
                </a:lnTo>
                <a:lnTo>
                  <a:pt x="696486" y="731804"/>
                </a:lnTo>
                <a:lnTo>
                  <a:pt x="696486" y="732701"/>
                </a:lnTo>
                <a:lnTo>
                  <a:pt x="698472" y="732701"/>
                </a:lnTo>
                <a:lnTo>
                  <a:pt x="698472" y="734569"/>
                </a:lnTo>
                <a:lnTo>
                  <a:pt x="698472" y="735465"/>
                </a:lnTo>
                <a:lnTo>
                  <a:pt x="698472" y="736362"/>
                </a:lnTo>
                <a:lnTo>
                  <a:pt x="699548" y="736362"/>
                </a:lnTo>
                <a:lnTo>
                  <a:pt x="699548" y="738379"/>
                </a:lnTo>
                <a:lnTo>
                  <a:pt x="699548" y="739276"/>
                </a:lnTo>
                <a:lnTo>
                  <a:pt x="699548" y="740172"/>
                </a:lnTo>
                <a:lnTo>
                  <a:pt x="701535" y="740172"/>
                </a:lnTo>
                <a:lnTo>
                  <a:pt x="701535" y="742040"/>
                </a:lnTo>
                <a:lnTo>
                  <a:pt x="701535" y="742937"/>
                </a:lnTo>
                <a:lnTo>
                  <a:pt x="702777" y="744057"/>
                </a:lnTo>
                <a:lnTo>
                  <a:pt x="702777" y="745850"/>
                </a:lnTo>
                <a:lnTo>
                  <a:pt x="702777" y="746747"/>
                </a:lnTo>
                <a:lnTo>
                  <a:pt x="703770" y="746747"/>
                </a:lnTo>
                <a:lnTo>
                  <a:pt x="703770" y="748615"/>
                </a:lnTo>
                <a:lnTo>
                  <a:pt x="703770" y="749511"/>
                </a:lnTo>
                <a:lnTo>
                  <a:pt x="703770" y="750408"/>
                </a:lnTo>
                <a:lnTo>
                  <a:pt x="705756" y="750408"/>
                </a:lnTo>
                <a:lnTo>
                  <a:pt x="705756" y="751528"/>
                </a:lnTo>
                <a:lnTo>
                  <a:pt x="705756" y="753322"/>
                </a:lnTo>
                <a:lnTo>
                  <a:pt x="706750" y="754218"/>
                </a:lnTo>
                <a:lnTo>
                  <a:pt x="706750" y="756086"/>
                </a:lnTo>
                <a:lnTo>
                  <a:pt x="706750" y="756982"/>
                </a:lnTo>
                <a:lnTo>
                  <a:pt x="707826" y="756982"/>
                </a:lnTo>
                <a:lnTo>
                  <a:pt x="707826" y="758028"/>
                </a:lnTo>
                <a:lnTo>
                  <a:pt x="707826" y="759896"/>
                </a:lnTo>
                <a:lnTo>
                  <a:pt x="709813" y="759896"/>
                </a:lnTo>
                <a:lnTo>
                  <a:pt x="709813" y="760793"/>
                </a:lnTo>
                <a:lnTo>
                  <a:pt x="709813" y="761689"/>
                </a:lnTo>
                <a:lnTo>
                  <a:pt x="711054" y="761689"/>
                </a:lnTo>
                <a:lnTo>
                  <a:pt x="711054" y="763557"/>
                </a:lnTo>
                <a:lnTo>
                  <a:pt x="711054" y="764603"/>
                </a:lnTo>
                <a:lnTo>
                  <a:pt x="713041" y="764603"/>
                </a:lnTo>
                <a:lnTo>
                  <a:pt x="713041" y="765500"/>
                </a:lnTo>
                <a:lnTo>
                  <a:pt x="713041" y="767367"/>
                </a:lnTo>
                <a:lnTo>
                  <a:pt x="714034" y="767367"/>
                </a:lnTo>
                <a:lnTo>
                  <a:pt x="714034" y="768264"/>
                </a:lnTo>
                <a:lnTo>
                  <a:pt x="715027" y="768264"/>
                </a:lnTo>
                <a:lnTo>
                  <a:pt x="715027" y="769160"/>
                </a:lnTo>
                <a:lnTo>
                  <a:pt x="715027" y="771178"/>
                </a:lnTo>
                <a:lnTo>
                  <a:pt x="716103" y="771178"/>
                </a:lnTo>
                <a:lnTo>
                  <a:pt x="716103" y="772074"/>
                </a:lnTo>
                <a:lnTo>
                  <a:pt x="716103" y="772971"/>
                </a:lnTo>
                <a:lnTo>
                  <a:pt x="716103" y="774839"/>
                </a:lnTo>
                <a:lnTo>
                  <a:pt x="718090" y="774839"/>
                </a:lnTo>
                <a:lnTo>
                  <a:pt x="718090" y="775735"/>
                </a:lnTo>
                <a:lnTo>
                  <a:pt x="719332" y="775735"/>
                </a:lnTo>
                <a:lnTo>
                  <a:pt x="719332" y="776632"/>
                </a:lnTo>
                <a:lnTo>
                  <a:pt x="719332" y="778649"/>
                </a:lnTo>
                <a:lnTo>
                  <a:pt x="721318" y="778649"/>
                </a:lnTo>
                <a:lnTo>
                  <a:pt x="721318" y="779545"/>
                </a:lnTo>
                <a:lnTo>
                  <a:pt x="722312" y="779545"/>
                </a:lnTo>
                <a:lnTo>
                  <a:pt x="722312" y="780517"/>
                </a:lnTo>
                <a:lnTo>
                  <a:pt x="722312" y="782310"/>
                </a:lnTo>
                <a:lnTo>
                  <a:pt x="723305" y="782310"/>
                </a:lnTo>
                <a:lnTo>
                  <a:pt x="723305" y="783206"/>
                </a:lnTo>
                <a:lnTo>
                  <a:pt x="725374" y="783206"/>
                </a:lnTo>
                <a:lnTo>
                  <a:pt x="725374" y="785224"/>
                </a:lnTo>
                <a:lnTo>
                  <a:pt x="725374" y="786120"/>
                </a:lnTo>
                <a:lnTo>
                  <a:pt x="726533" y="786120"/>
                </a:lnTo>
                <a:lnTo>
                  <a:pt x="726533" y="787017"/>
                </a:lnTo>
                <a:lnTo>
                  <a:pt x="727609" y="787017"/>
                </a:lnTo>
                <a:lnTo>
                  <a:pt x="727609" y="787988"/>
                </a:lnTo>
                <a:lnTo>
                  <a:pt x="727609" y="789781"/>
                </a:lnTo>
                <a:lnTo>
                  <a:pt x="729596" y="789781"/>
                </a:lnTo>
                <a:lnTo>
                  <a:pt x="729596" y="790902"/>
                </a:lnTo>
                <a:lnTo>
                  <a:pt x="730589" y="790902"/>
                </a:lnTo>
                <a:lnTo>
                  <a:pt x="730589" y="792695"/>
                </a:lnTo>
                <a:lnTo>
                  <a:pt x="731583" y="793591"/>
                </a:lnTo>
                <a:lnTo>
                  <a:pt x="731583" y="794488"/>
                </a:lnTo>
                <a:lnTo>
                  <a:pt x="733652" y="794488"/>
                </a:lnTo>
                <a:lnTo>
                  <a:pt x="733652" y="796356"/>
                </a:lnTo>
                <a:lnTo>
                  <a:pt x="734811" y="796356"/>
                </a:lnTo>
                <a:lnTo>
                  <a:pt x="734811" y="797252"/>
                </a:lnTo>
                <a:lnTo>
                  <a:pt x="735887" y="797252"/>
                </a:lnTo>
                <a:lnTo>
                  <a:pt x="735887" y="798373"/>
                </a:lnTo>
                <a:lnTo>
                  <a:pt x="737874" y="798373"/>
                </a:lnTo>
                <a:lnTo>
                  <a:pt x="737874" y="800166"/>
                </a:lnTo>
                <a:lnTo>
                  <a:pt x="738867" y="800166"/>
                </a:lnTo>
                <a:lnTo>
                  <a:pt x="738867" y="801063"/>
                </a:lnTo>
                <a:lnTo>
                  <a:pt x="740936" y="801959"/>
                </a:lnTo>
                <a:lnTo>
                  <a:pt x="742095" y="803827"/>
                </a:lnTo>
                <a:lnTo>
                  <a:pt x="743088" y="804873"/>
                </a:lnTo>
                <a:lnTo>
                  <a:pt x="744165" y="804873"/>
                </a:lnTo>
                <a:lnTo>
                  <a:pt x="744165" y="805844"/>
                </a:lnTo>
                <a:lnTo>
                  <a:pt x="746151" y="805844"/>
                </a:lnTo>
                <a:lnTo>
                  <a:pt x="746151" y="807637"/>
                </a:lnTo>
                <a:lnTo>
                  <a:pt x="747145" y="807637"/>
                </a:lnTo>
                <a:lnTo>
                  <a:pt x="747145" y="808534"/>
                </a:lnTo>
                <a:lnTo>
                  <a:pt x="749214" y="808534"/>
                </a:lnTo>
                <a:lnTo>
                  <a:pt x="749214" y="810402"/>
                </a:lnTo>
                <a:lnTo>
                  <a:pt x="750373" y="810402"/>
                </a:lnTo>
                <a:lnTo>
                  <a:pt x="750373" y="811448"/>
                </a:lnTo>
                <a:lnTo>
                  <a:pt x="751366" y="811448"/>
                </a:lnTo>
                <a:lnTo>
                  <a:pt x="753435" y="812344"/>
                </a:lnTo>
                <a:lnTo>
                  <a:pt x="754429" y="812344"/>
                </a:lnTo>
                <a:lnTo>
                  <a:pt x="754429" y="813315"/>
                </a:lnTo>
                <a:lnTo>
                  <a:pt x="755422" y="813315"/>
                </a:lnTo>
                <a:lnTo>
                  <a:pt x="755422" y="815108"/>
                </a:lnTo>
                <a:lnTo>
                  <a:pt x="757492" y="815108"/>
                </a:lnTo>
                <a:lnTo>
                  <a:pt x="757492" y="816005"/>
                </a:lnTo>
                <a:lnTo>
                  <a:pt x="758650" y="816005"/>
                </a:lnTo>
                <a:lnTo>
                  <a:pt x="759644" y="818022"/>
                </a:lnTo>
                <a:lnTo>
                  <a:pt x="761713" y="818022"/>
                </a:lnTo>
                <a:lnTo>
                  <a:pt x="761713" y="818919"/>
                </a:lnTo>
                <a:lnTo>
                  <a:pt x="762706" y="818919"/>
                </a:lnTo>
                <a:lnTo>
                  <a:pt x="762706" y="819815"/>
                </a:lnTo>
                <a:lnTo>
                  <a:pt x="763700" y="819815"/>
                </a:lnTo>
                <a:lnTo>
                  <a:pt x="763700" y="821683"/>
                </a:lnTo>
                <a:lnTo>
                  <a:pt x="765935" y="821683"/>
                </a:lnTo>
                <a:lnTo>
                  <a:pt x="766928" y="821683"/>
                </a:lnTo>
                <a:lnTo>
                  <a:pt x="766928" y="822580"/>
                </a:lnTo>
                <a:lnTo>
                  <a:pt x="768997" y="822580"/>
                </a:lnTo>
                <a:lnTo>
                  <a:pt x="769991" y="823476"/>
                </a:lnTo>
                <a:lnTo>
                  <a:pt x="770984" y="823476"/>
                </a:lnTo>
                <a:lnTo>
                  <a:pt x="770984" y="825493"/>
                </a:lnTo>
                <a:lnTo>
                  <a:pt x="771977" y="825493"/>
                </a:lnTo>
                <a:lnTo>
                  <a:pt x="771977" y="826390"/>
                </a:lnTo>
                <a:lnTo>
                  <a:pt x="774212" y="826390"/>
                </a:lnTo>
                <a:lnTo>
                  <a:pt x="775206" y="827287"/>
                </a:lnTo>
                <a:lnTo>
                  <a:pt x="777275" y="827287"/>
                </a:lnTo>
                <a:lnTo>
                  <a:pt x="777275" y="829154"/>
                </a:lnTo>
                <a:lnTo>
                  <a:pt x="778268" y="829154"/>
                </a:lnTo>
                <a:lnTo>
                  <a:pt x="779262" y="830051"/>
                </a:lnTo>
                <a:lnTo>
                  <a:pt x="781497" y="830051"/>
                </a:lnTo>
                <a:lnTo>
                  <a:pt x="781497" y="831172"/>
                </a:lnTo>
                <a:lnTo>
                  <a:pt x="782490" y="831172"/>
                </a:lnTo>
                <a:lnTo>
                  <a:pt x="783483" y="831172"/>
                </a:lnTo>
                <a:lnTo>
                  <a:pt x="783483" y="832965"/>
                </a:lnTo>
                <a:lnTo>
                  <a:pt x="785553" y="832965"/>
                </a:lnTo>
                <a:lnTo>
                  <a:pt x="786546" y="833861"/>
                </a:lnTo>
                <a:lnTo>
                  <a:pt x="787539" y="833861"/>
                </a:lnTo>
                <a:lnTo>
                  <a:pt x="787539" y="834832"/>
                </a:lnTo>
                <a:lnTo>
                  <a:pt x="789774" y="834832"/>
                </a:lnTo>
                <a:lnTo>
                  <a:pt x="790767" y="834832"/>
                </a:lnTo>
                <a:lnTo>
                  <a:pt x="790767" y="836626"/>
                </a:lnTo>
                <a:lnTo>
                  <a:pt x="791761" y="836626"/>
                </a:lnTo>
                <a:lnTo>
                  <a:pt x="793830" y="836626"/>
                </a:lnTo>
                <a:lnTo>
                  <a:pt x="793830" y="837746"/>
                </a:lnTo>
                <a:lnTo>
                  <a:pt x="794824" y="837746"/>
                </a:lnTo>
                <a:lnTo>
                  <a:pt x="796810" y="837746"/>
                </a:lnTo>
                <a:lnTo>
                  <a:pt x="798052" y="837746"/>
                </a:lnTo>
                <a:lnTo>
                  <a:pt x="798052" y="838643"/>
                </a:lnTo>
                <a:lnTo>
                  <a:pt x="804094" y="838643"/>
                </a:lnTo>
                <a:lnTo>
                  <a:pt x="804094" y="837746"/>
                </a:lnTo>
                <a:lnTo>
                  <a:pt x="806329" y="837746"/>
                </a:lnTo>
                <a:lnTo>
                  <a:pt x="807323" y="837746"/>
                </a:lnTo>
                <a:lnTo>
                  <a:pt x="807323" y="836626"/>
                </a:lnTo>
                <a:lnTo>
                  <a:pt x="809392" y="836626"/>
                </a:lnTo>
                <a:lnTo>
                  <a:pt x="809392" y="834832"/>
                </a:lnTo>
                <a:lnTo>
                  <a:pt x="810385" y="834832"/>
                </a:lnTo>
                <a:lnTo>
                  <a:pt x="810385" y="833861"/>
                </a:lnTo>
                <a:lnTo>
                  <a:pt x="811379" y="833861"/>
                </a:lnTo>
                <a:lnTo>
                  <a:pt x="812372" y="833861"/>
                </a:lnTo>
                <a:lnTo>
                  <a:pt x="814607" y="833861"/>
                </a:lnTo>
                <a:lnTo>
                  <a:pt x="815600" y="833861"/>
                </a:lnTo>
                <a:lnTo>
                  <a:pt x="817670" y="833861"/>
                </a:lnTo>
                <a:lnTo>
                  <a:pt x="818663" y="833861"/>
                </a:lnTo>
                <a:lnTo>
                  <a:pt x="818663" y="834832"/>
                </a:lnTo>
                <a:lnTo>
                  <a:pt x="819656" y="834832"/>
                </a:lnTo>
                <a:lnTo>
                  <a:pt x="819656" y="836626"/>
                </a:lnTo>
                <a:lnTo>
                  <a:pt x="821891" y="836626"/>
                </a:lnTo>
                <a:lnTo>
                  <a:pt x="821891" y="837746"/>
                </a:lnTo>
                <a:lnTo>
                  <a:pt x="822885" y="837746"/>
                </a:lnTo>
                <a:lnTo>
                  <a:pt x="822885" y="838643"/>
                </a:lnTo>
                <a:lnTo>
                  <a:pt x="823878" y="838643"/>
                </a:lnTo>
                <a:lnTo>
                  <a:pt x="823878" y="840436"/>
                </a:lnTo>
                <a:lnTo>
                  <a:pt x="823878" y="841332"/>
                </a:lnTo>
                <a:lnTo>
                  <a:pt x="825947" y="841332"/>
                </a:lnTo>
                <a:lnTo>
                  <a:pt x="825947" y="842304"/>
                </a:lnTo>
                <a:lnTo>
                  <a:pt x="825947" y="844097"/>
                </a:lnTo>
                <a:lnTo>
                  <a:pt x="826941" y="844097"/>
                </a:lnTo>
                <a:lnTo>
                  <a:pt x="826941" y="845217"/>
                </a:lnTo>
                <a:lnTo>
                  <a:pt x="827934" y="845217"/>
                </a:lnTo>
                <a:lnTo>
                  <a:pt x="827934" y="847010"/>
                </a:lnTo>
                <a:lnTo>
                  <a:pt x="827934" y="847907"/>
                </a:lnTo>
                <a:lnTo>
                  <a:pt x="830169" y="847907"/>
                </a:lnTo>
                <a:lnTo>
                  <a:pt x="830169" y="848804"/>
                </a:lnTo>
                <a:lnTo>
                  <a:pt x="831162" y="849775"/>
                </a:lnTo>
                <a:lnTo>
                  <a:pt x="831162" y="851717"/>
                </a:lnTo>
                <a:lnTo>
                  <a:pt x="832156" y="852689"/>
                </a:lnTo>
                <a:lnTo>
                  <a:pt x="832156" y="854482"/>
                </a:lnTo>
                <a:lnTo>
                  <a:pt x="834225" y="854482"/>
                </a:lnTo>
                <a:lnTo>
                  <a:pt x="834225" y="855378"/>
                </a:lnTo>
                <a:lnTo>
                  <a:pt x="835218" y="855378"/>
                </a:lnTo>
                <a:lnTo>
                  <a:pt x="835218" y="856275"/>
                </a:lnTo>
                <a:lnTo>
                  <a:pt x="837453" y="856275"/>
                </a:lnTo>
                <a:lnTo>
                  <a:pt x="837453" y="858292"/>
                </a:lnTo>
                <a:lnTo>
                  <a:pt x="838447" y="858292"/>
                </a:lnTo>
                <a:lnTo>
                  <a:pt x="838447" y="859189"/>
                </a:lnTo>
                <a:lnTo>
                  <a:pt x="839440" y="859189"/>
                </a:lnTo>
                <a:lnTo>
                  <a:pt x="839440" y="860160"/>
                </a:lnTo>
                <a:lnTo>
                  <a:pt x="840433" y="860160"/>
                </a:lnTo>
                <a:lnTo>
                  <a:pt x="840433" y="861953"/>
                </a:lnTo>
                <a:lnTo>
                  <a:pt x="842503" y="861953"/>
                </a:lnTo>
                <a:lnTo>
                  <a:pt x="842503" y="862849"/>
                </a:lnTo>
                <a:lnTo>
                  <a:pt x="843496" y="862849"/>
                </a:lnTo>
                <a:lnTo>
                  <a:pt x="843496" y="863746"/>
                </a:lnTo>
                <a:lnTo>
                  <a:pt x="845731" y="863746"/>
                </a:lnTo>
                <a:lnTo>
                  <a:pt x="845731" y="865763"/>
                </a:lnTo>
                <a:lnTo>
                  <a:pt x="846724" y="865763"/>
                </a:lnTo>
                <a:lnTo>
                  <a:pt x="846724" y="866660"/>
                </a:lnTo>
                <a:lnTo>
                  <a:pt x="847717" y="866660"/>
                </a:lnTo>
                <a:lnTo>
                  <a:pt x="849787" y="866660"/>
                </a:lnTo>
                <a:lnTo>
                  <a:pt x="849787" y="867631"/>
                </a:lnTo>
                <a:lnTo>
                  <a:pt x="850780" y="867631"/>
                </a:lnTo>
                <a:lnTo>
                  <a:pt x="851773" y="867631"/>
                </a:lnTo>
                <a:lnTo>
                  <a:pt x="851773" y="869424"/>
                </a:lnTo>
                <a:lnTo>
                  <a:pt x="854008" y="869424"/>
                </a:lnTo>
                <a:lnTo>
                  <a:pt x="855002" y="869424"/>
                </a:lnTo>
                <a:lnTo>
                  <a:pt x="855002" y="870321"/>
                </a:lnTo>
                <a:lnTo>
                  <a:pt x="855995" y="870321"/>
                </a:lnTo>
                <a:lnTo>
                  <a:pt x="858064" y="870321"/>
                </a:lnTo>
                <a:lnTo>
                  <a:pt x="858064" y="872338"/>
                </a:lnTo>
                <a:lnTo>
                  <a:pt x="859058" y="872338"/>
                </a:lnTo>
                <a:lnTo>
                  <a:pt x="860051" y="872338"/>
                </a:lnTo>
                <a:lnTo>
                  <a:pt x="862286" y="872338"/>
                </a:lnTo>
                <a:lnTo>
                  <a:pt x="862286" y="873234"/>
                </a:lnTo>
                <a:lnTo>
                  <a:pt x="863279" y="873234"/>
                </a:lnTo>
                <a:lnTo>
                  <a:pt x="865266" y="873234"/>
                </a:lnTo>
                <a:lnTo>
                  <a:pt x="866342" y="873234"/>
                </a:lnTo>
                <a:lnTo>
                  <a:pt x="867335" y="873234"/>
                </a:lnTo>
                <a:lnTo>
                  <a:pt x="867335" y="874131"/>
                </a:lnTo>
                <a:lnTo>
                  <a:pt x="884056" y="874131"/>
                </a:lnTo>
                <a:lnTo>
                  <a:pt x="884056" y="875102"/>
                </a:lnTo>
                <a:lnTo>
                  <a:pt x="886126" y="875102"/>
                </a:lnTo>
                <a:lnTo>
                  <a:pt x="887119" y="875102"/>
                </a:lnTo>
                <a:lnTo>
                  <a:pt x="888112" y="875102"/>
                </a:lnTo>
                <a:lnTo>
                  <a:pt x="890099" y="875102"/>
                </a:lnTo>
                <a:lnTo>
                  <a:pt x="890099" y="876895"/>
                </a:lnTo>
                <a:lnTo>
                  <a:pt x="891175" y="876895"/>
                </a:lnTo>
                <a:lnTo>
                  <a:pt x="891175" y="875102"/>
                </a:lnTo>
                <a:lnTo>
                  <a:pt x="893327" y="876895"/>
                </a:lnTo>
                <a:lnTo>
                  <a:pt x="894403" y="876895"/>
                </a:lnTo>
                <a:lnTo>
                  <a:pt x="894403" y="878016"/>
                </a:lnTo>
                <a:lnTo>
                  <a:pt x="895396" y="878016"/>
                </a:lnTo>
                <a:lnTo>
                  <a:pt x="896390" y="878016"/>
                </a:lnTo>
                <a:lnTo>
                  <a:pt x="896390" y="879809"/>
                </a:lnTo>
                <a:lnTo>
                  <a:pt x="898376" y="879809"/>
                </a:lnTo>
                <a:lnTo>
                  <a:pt x="899452" y="879809"/>
                </a:lnTo>
                <a:lnTo>
                  <a:pt x="899452" y="880706"/>
                </a:lnTo>
                <a:lnTo>
                  <a:pt x="901687" y="880706"/>
                </a:lnTo>
                <a:lnTo>
                  <a:pt x="902681" y="880706"/>
                </a:lnTo>
                <a:lnTo>
                  <a:pt x="902681" y="881677"/>
                </a:lnTo>
                <a:lnTo>
                  <a:pt x="903674" y="881677"/>
                </a:lnTo>
                <a:lnTo>
                  <a:pt x="905661" y="881677"/>
                </a:lnTo>
                <a:lnTo>
                  <a:pt x="905661" y="883470"/>
                </a:lnTo>
                <a:lnTo>
                  <a:pt x="906654" y="883470"/>
                </a:lnTo>
                <a:lnTo>
                  <a:pt x="907896" y="883470"/>
                </a:lnTo>
                <a:lnTo>
                  <a:pt x="909965" y="884367"/>
                </a:lnTo>
                <a:lnTo>
                  <a:pt x="910958" y="884367"/>
                </a:lnTo>
                <a:lnTo>
                  <a:pt x="912945" y="885487"/>
                </a:lnTo>
                <a:lnTo>
                  <a:pt x="913938" y="885487"/>
                </a:lnTo>
                <a:lnTo>
                  <a:pt x="915014" y="885487"/>
                </a:lnTo>
                <a:lnTo>
                  <a:pt x="916173" y="885487"/>
                </a:lnTo>
                <a:lnTo>
                  <a:pt x="916173" y="887280"/>
                </a:lnTo>
                <a:lnTo>
                  <a:pt x="918243" y="887280"/>
                </a:lnTo>
                <a:lnTo>
                  <a:pt x="919236" y="887280"/>
                </a:lnTo>
                <a:lnTo>
                  <a:pt x="921223" y="888177"/>
                </a:lnTo>
                <a:lnTo>
                  <a:pt x="922216" y="888177"/>
                </a:lnTo>
                <a:lnTo>
                  <a:pt x="923458" y="888177"/>
                </a:lnTo>
                <a:lnTo>
                  <a:pt x="925444" y="888177"/>
                </a:lnTo>
                <a:lnTo>
                  <a:pt x="925444" y="889148"/>
                </a:lnTo>
                <a:lnTo>
                  <a:pt x="933722" y="889148"/>
                </a:lnTo>
                <a:lnTo>
                  <a:pt x="933722" y="890941"/>
                </a:lnTo>
                <a:lnTo>
                  <a:pt x="956568" y="890941"/>
                </a:lnTo>
                <a:lnTo>
                  <a:pt x="958555" y="889148"/>
                </a:lnTo>
                <a:lnTo>
                  <a:pt x="959631" y="889148"/>
                </a:lnTo>
                <a:lnTo>
                  <a:pt x="959631" y="888177"/>
                </a:lnTo>
                <a:lnTo>
                  <a:pt x="961617" y="889148"/>
                </a:lnTo>
                <a:lnTo>
                  <a:pt x="962859" y="889148"/>
                </a:lnTo>
                <a:lnTo>
                  <a:pt x="963852" y="888177"/>
                </a:lnTo>
                <a:lnTo>
                  <a:pt x="965839" y="888177"/>
                </a:lnTo>
                <a:lnTo>
                  <a:pt x="966832" y="888177"/>
                </a:lnTo>
                <a:lnTo>
                  <a:pt x="967908" y="887280"/>
                </a:lnTo>
                <a:lnTo>
                  <a:pt x="969895" y="887280"/>
                </a:lnTo>
                <a:lnTo>
                  <a:pt x="969895" y="885487"/>
                </a:lnTo>
                <a:lnTo>
                  <a:pt x="971137" y="885487"/>
                </a:lnTo>
                <a:lnTo>
                  <a:pt x="971137" y="884367"/>
                </a:lnTo>
                <a:lnTo>
                  <a:pt x="971137" y="883470"/>
                </a:lnTo>
                <a:lnTo>
                  <a:pt x="972130" y="883470"/>
                </a:lnTo>
                <a:lnTo>
                  <a:pt x="972130" y="881677"/>
                </a:lnTo>
                <a:lnTo>
                  <a:pt x="972130" y="880706"/>
                </a:lnTo>
                <a:lnTo>
                  <a:pt x="974116" y="880706"/>
                </a:lnTo>
                <a:lnTo>
                  <a:pt x="974116" y="879809"/>
                </a:lnTo>
                <a:lnTo>
                  <a:pt x="975193" y="879809"/>
                </a:lnTo>
                <a:lnTo>
                  <a:pt x="976186" y="879809"/>
                </a:lnTo>
                <a:lnTo>
                  <a:pt x="978172" y="879809"/>
                </a:lnTo>
                <a:lnTo>
                  <a:pt x="978172" y="880706"/>
                </a:lnTo>
                <a:lnTo>
                  <a:pt x="979414" y="880706"/>
                </a:lnTo>
                <a:lnTo>
                  <a:pt x="979414" y="881677"/>
                </a:lnTo>
                <a:lnTo>
                  <a:pt x="981401" y="881677"/>
                </a:lnTo>
                <a:lnTo>
                  <a:pt x="982394" y="881677"/>
                </a:lnTo>
                <a:lnTo>
                  <a:pt x="982394" y="883470"/>
                </a:lnTo>
                <a:lnTo>
                  <a:pt x="983470" y="883470"/>
                </a:lnTo>
                <a:lnTo>
                  <a:pt x="983470" y="884367"/>
                </a:lnTo>
                <a:lnTo>
                  <a:pt x="984463" y="884367"/>
                </a:lnTo>
                <a:lnTo>
                  <a:pt x="984463" y="885487"/>
                </a:lnTo>
                <a:lnTo>
                  <a:pt x="986698" y="885487"/>
                </a:lnTo>
                <a:lnTo>
                  <a:pt x="986698" y="887280"/>
                </a:lnTo>
                <a:lnTo>
                  <a:pt x="987692" y="887280"/>
                </a:lnTo>
                <a:lnTo>
                  <a:pt x="987692" y="888177"/>
                </a:lnTo>
                <a:lnTo>
                  <a:pt x="989678" y="888177"/>
                </a:lnTo>
                <a:lnTo>
                  <a:pt x="989678" y="889148"/>
                </a:lnTo>
                <a:lnTo>
                  <a:pt x="990672" y="889148"/>
                </a:lnTo>
                <a:lnTo>
                  <a:pt x="990672" y="890941"/>
                </a:lnTo>
                <a:lnTo>
                  <a:pt x="991748" y="892062"/>
                </a:lnTo>
                <a:lnTo>
                  <a:pt x="993734" y="892062"/>
                </a:lnTo>
                <a:lnTo>
                  <a:pt x="993734" y="892958"/>
                </a:lnTo>
                <a:lnTo>
                  <a:pt x="994976" y="892958"/>
                </a:lnTo>
                <a:lnTo>
                  <a:pt x="994976" y="894752"/>
                </a:lnTo>
                <a:lnTo>
                  <a:pt x="995969" y="894752"/>
                </a:lnTo>
                <a:lnTo>
                  <a:pt x="997956" y="894752"/>
                </a:lnTo>
                <a:lnTo>
                  <a:pt x="997956" y="895648"/>
                </a:lnTo>
                <a:lnTo>
                  <a:pt x="998949" y="895648"/>
                </a:lnTo>
                <a:lnTo>
                  <a:pt x="1000025" y="895648"/>
                </a:lnTo>
                <a:lnTo>
                  <a:pt x="1002178" y="895648"/>
                </a:lnTo>
                <a:lnTo>
                  <a:pt x="1002178" y="896619"/>
                </a:lnTo>
                <a:lnTo>
                  <a:pt x="1003254" y="896619"/>
                </a:lnTo>
                <a:lnTo>
                  <a:pt x="1004247" y="896619"/>
                </a:lnTo>
                <a:lnTo>
                  <a:pt x="1006234" y="896619"/>
                </a:lnTo>
                <a:lnTo>
                  <a:pt x="1006234" y="898562"/>
                </a:lnTo>
                <a:lnTo>
                  <a:pt x="1014511" y="898562"/>
                </a:lnTo>
                <a:lnTo>
                  <a:pt x="1014511" y="899533"/>
                </a:lnTo>
                <a:lnTo>
                  <a:pt x="1014511" y="898562"/>
                </a:lnTo>
                <a:lnTo>
                  <a:pt x="1015504" y="898562"/>
                </a:lnTo>
                <a:lnTo>
                  <a:pt x="1016581" y="898562"/>
                </a:lnTo>
                <a:lnTo>
                  <a:pt x="1026017" y="898562"/>
                </a:lnTo>
                <a:lnTo>
                  <a:pt x="1026017" y="896619"/>
                </a:lnTo>
                <a:lnTo>
                  <a:pt x="1027010" y="896619"/>
                </a:lnTo>
                <a:lnTo>
                  <a:pt x="1028086" y="895648"/>
                </a:lnTo>
                <a:lnTo>
                  <a:pt x="1029080" y="895648"/>
                </a:lnTo>
                <a:lnTo>
                  <a:pt x="1031066" y="895648"/>
                </a:lnTo>
                <a:lnTo>
                  <a:pt x="1031066" y="894752"/>
                </a:lnTo>
                <a:lnTo>
                  <a:pt x="1032060" y="892958"/>
                </a:lnTo>
                <a:lnTo>
                  <a:pt x="1032060" y="892062"/>
                </a:lnTo>
                <a:lnTo>
                  <a:pt x="1034295" y="892062"/>
                </a:lnTo>
                <a:lnTo>
                  <a:pt x="1034295" y="890941"/>
                </a:lnTo>
                <a:lnTo>
                  <a:pt x="1035288" y="890941"/>
                </a:lnTo>
                <a:lnTo>
                  <a:pt x="1036364" y="890941"/>
                </a:lnTo>
                <a:lnTo>
                  <a:pt x="1038351" y="890941"/>
                </a:lnTo>
                <a:lnTo>
                  <a:pt x="1039344" y="892062"/>
                </a:lnTo>
                <a:lnTo>
                  <a:pt x="1040337" y="892062"/>
                </a:lnTo>
                <a:lnTo>
                  <a:pt x="1040337" y="892958"/>
                </a:lnTo>
                <a:lnTo>
                  <a:pt x="1042572" y="892958"/>
                </a:lnTo>
                <a:lnTo>
                  <a:pt x="1043648" y="892958"/>
                </a:lnTo>
                <a:lnTo>
                  <a:pt x="1044642" y="892958"/>
                </a:lnTo>
                <a:lnTo>
                  <a:pt x="1044642" y="894752"/>
                </a:lnTo>
                <a:lnTo>
                  <a:pt x="1046628" y="894752"/>
                </a:lnTo>
                <a:lnTo>
                  <a:pt x="1047622" y="894752"/>
                </a:lnTo>
                <a:lnTo>
                  <a:pt x="1047622" y="895648"/>
                </a:lnTo>
                <a:lnTo>
                  <a:pt x="1048698" y="895648"/>
                </a:lnTo>
                <a:lnTo>
                  <a:pt x="1050850" y="895648"/>
                </a:lnTo>
                <a:lnTo>
                  <a:pt x="1050850" y="896619"/>
                </a:lnTo>
                <a:lnTo>
                  <a:pt x="1051926" y="896619"/>
                </a:lnTo>
                <a:lnTo>
                  <a:pt x="1053913" y="896619"/>
                </a:lnTo>
                <a:lnTo>
                  <a:pt x="1054906" y="898562"/>
                </a:lnTo>
                <a:lnTo>
                  <a:pt x="1055899" y="898562"/>
                </a:lnTo>
                <a:lnTo>
                  <a:pt x="1056975" y="898562"/>
                </a:lnTo>
                <a:lnTo>
                  <a:pt x="1056975" y="899533"/>
                </a:lnTo>
                <a:lnTo>
                  <a:pt x="1059127" y="899533"/>
                </a:lnTo>
                <a:lnTo>
                  <a:pt x="1060204" y="899533"/>
                </a:lnTo>
                <a:lnTo>
                  <a:pt x="1062190" y="899533"/>
                </a:lnTo>
                <a:lnTo>
                  <a:pt x="1063184" y="899533"/>
                </a:lnTo>
                <a:lnTo>
                  <a:pt x="1063184" y="901326"/>
                </a:lnTo>
                <a:lnTo>
                  <a:pt x="1070468" y="901326"/>
                </a:lnTo>
                <a:lnTo>
                  <a:pt x="1070468" y="902223"/>
                </a:lnTo>
                <a:lnTo>
                  <a:pt x="1071461" y="901326"/>
                </a:lnTo>
                <a:lnTo>
                  <a:pt x="1071461" y="902223"/>
                </a:lnTo>
                <a:lnTo>
                  <a:pt x="1072454" y="902223"/>
                </a:lnTo>
                <a:lnTo>
                  <a:pt x="1096294" y="902223"/>
                </a:lnTo>
                <a:lnTo>
                  <a:pt x="1096294" y="901326"/>
                </a:lnTo>
                <a:lnTo>
                  <a:pt x="1096294" y="902223"/>
                </a:lnTo>
                <a:lnTo>
                  <a:pt x="1097536" y="902223"/>
                </a:lnTo>
                <a:lnTo>
                  <a:pt x="1099522" y="902223"/>
                </a:lnTo>
                <a:lnTo>
                  <a:pt x="1123362" y="902223"/>
                </a:lnTo>
                <a:lnTo>
                  <a:pt x="1123362" y="903119"/>
                </a:lnTo>
                <a:lnTo>
                  <a:pt x="1142980" y="903119"/>
                </a:lnTo>
                <a:lnTo>
                  <a:pt x="1142980" y="904091"/>
                </a:lnTo>
                <a:lnTo>
                  <a:pt x="1144138" y="904091"/>
                </a:lnTo>
                <a:lnTo>
                  <a:pt x="1144138" y="903119"/>
                </a:lnTo>
                <a:lnTo>
                  <a:pt x="1145215" y="903119"/>
                </a:lnTo>
                <a:lnTo>
                  <a:pt x="1147201" y="903119"/>
                </a:lnTo>
                <a:lnTo>
                  <a:pt x="1148195" y="903119"/>
                </a:lnTo>
                <a:lnTo>
                  <a:pt x="1150264" y="903119"/>
                </a:lnTo>
                <a:lnTo>
                  <a:pt x="1150264" y="904091"/>
                </a:lnTo>
                <a:lnTo>
                  <a:pt x="1151257" y="903119"/>
                </a:lnTo>
                <a:lnTo>
                  <a:pt x="1151257" y="904091"/>
                </a:lnTo>
                <a:lnTo>
                  <a:pt x="1152416" y="904091"/>
                </a:lnTo>
                <a:lnTo>
                  <a:pt x="1152416" y="903119"/>
                </a:lnTo>
                <a:lnTo>
                  <a:pt x="1153492" y="903119"/>
                </a:lnTo>
                <a:lnTo>
                  <a:pt x="1153492" y="904091"/>
                </a:lnTo>
                <a:lnTo>
                  <a:pt x="1153492" y="903119"/>
                </a:lnTo>
                <a:lnTo>
                  <a:pt x="1155479" y="904091"/>
                </a:lnTo>
                <a:lnTo>
                  <a:pt x="1155479" y="903119"/>
                </a:lnTo>
                <a:lnTo>
                  <a:pt x="1156472" y="903119"/>
                </a:lnTo>
                <a:lnTo>
                  <a:pt x="1180312" y="903119"/>
                </a:lnTo>
                <a:lnTo>
                  <a:pt x="1180312" y="904091"/>
                </a:lnTo>
                <a:lnTo>
                  <a:pt x="1180312" y="903119"/>
                </a:lnTo>
                <a:lnTo>
                  <a:pt x="1180312" y="904091"/>
                </a:lnTo>
                <a:lnTo>
                  <a:pt x="1181305" y="904091"/>
                </a:lnTo>
                <a:lnTo>
                  <a:pt x="1181305" y="903119"/>
                </a:lnTo>
                <a:lnTo>
                  <a:pt x="1183540" y="903119"/>
                </a:lnTo>
                <a:lnTo>
                  <a:pt x="1183540" y="904091"/>
                </a:lnTo>
                <a:lnTo>
                  <a:pt x="1184533" y="904091"/>
                </a:lnTo>
                <a:lnTo>
                  <a:pt x="1203158" y="904091"/>
                </a:lnTo>
                <a:lnTo>
                  <a:pt x="1204151" y="906033"/>
                </a:lnTo>
                <a:lnTo>
                  <a:pt x="1227991" y="906033"/>
                </a:lnTo>
                <a:lnTo>
                  <a:pt x="1227991" y="904091"/>
                </a:lnTo>
                <a:lnTo>
                  <a:pt x="1252823" y="904091"/>
                </a:lnTo>
                <a:lnTo>
                  <a:pt x="1252823" y="906033"/>
                </a:lnTo>
                <a:lnTo>
                  <a:pt x="1314988" y="906033"/>
                </a:lnTo>
                <a:lnTo>
                  <a:pt x="1315982" y="907004"/>
                </a:lnTo>
                <a:lnTo>
                  <a:pt x="1317058" y="907004"/>
                </a:lnTo>
                <a:lnTo>
                  <a:pt x="1317058" y="906033"/>
                </a:lnTo>
                <a:lnTo>
                  <a:pt x="1317058" y="907004"/>
                </a:lnTo>
                <a:lnTo>
                  <a:pt x="1319293" y="907004"/>
                </a:lnTo>
                <a:lnTo>
                  <a:pt x="1319293" y="906033"/>
                </a:lnTo>
                <a:lnTo>
                  <a:pt x="1320286" y="906033"/>
                </a:lnTo>
                <a:lnTo>
                  <a:pt x="1320286" y="907004"/>
                </a:lnTo>
                <a:lnTo>
                  <a:pt x="1322273" y="907004"/>
                </a:lnTo>
                <a:lnTo>
                  <a:pt x="1322273" y="906033"/>
                </a:lnTo>
                <a:lnTo>
                  <a:pt x="1322273" y="907004"/>
                </a:lnTo>
                <a:lnTo>
                  <a:pt x="1323266" y="906033"/>
                </a:lnTo>
                <a:lnTo>
                  <a:pt x="1323266" y="907004"/>
                </a:lnTo>
                <a:lnTo>
                  <a:pt x="1324342" y="907004"/>
                </a:lnTo>
                <a:lnTo>
                  <a:pt x="1324342" y="906033"/>
                </a:lnTo>
                <a:lnTo>
                  <a:pt x="1325501" y="906033"/>
                </a:lnTo>
                <a:lnTo>
                  <a:pt x="1325501" y="907004"/>
                </a:lnTo>
                <a:lnTo>
                  <a:pt x="1327570" y="907004"/>
                </a:lnTo>
                <a:lnTo>
                  <a:pt x="1327570" y="906033"/>
                </a:lnTo>
                <a:lnTo>
                  <a:pt x="1328564" y="907004"/>
                </a:lnTo>
                <a:lnTo>
                  <a:pt x="1330550" y="907004"/>
                </a:lnTo>
                <a:lnTo>
                  <a:pt x="1331544" y="906033"/>
                </a:lnTo>
                <a:lnTo>
                  <a:pt x="1332620" y="906033"/>
                </a:lnTo>
                <a:lnTo>
                  <a:pt x="1334772" y="906033"/>
                </a:lnTo>
                <a:lnTo>
                  <a:pt x="1334772" y="907004"/>
                </a:lnTo>
                <a:lnTo>
                  <a:pt x="1335848" y="907004"/>
                </a:lnTo>
                <a:lnTo>
                  <a:pt x="1335848" y="906033"/>
                </a:lnTo>
                <a:lnTo>
                  <a:pt x="1336841" y="906033"/>
                </a:lnTo>
                <a:lnTo>
                  <a:pt x="1336841" y="907004"/>
                </a:lnTo>
                <a:lnTo>
                  <a:pt x="1338828" y="906033"/>
                </a:lnTo>
                <a:lnTo>
                  <a:pt x="1339821" y="906033"/>
                </a:lnTo>
                <a:lnTo>
                  <a:pt x="1340897" y="907004"/>
                </a:lnTo>
                <a:lnTo>
                  <a:pt x="1340897" y="906033"/>
                </a:lnTo>
                <a:lnTo>
                  <a:pt x="1343049" y="906033"/>
                </a:lnTo>
                <a:lnTo>
                  <a:pt x="1344125" y="906033"/>
                </a:lnTo>
                <a:lnTo>
                  <a:pt x="1345119" y="906033"/>
                </a:lnTo>
                <a:lnTo>
                  <a:pt x="1347105" y="906033"/>
                </a:lnTo>
                <a:lnTo>
                  <a:pt x="1348099" y="906033"/>
                </a:lnTo>
              </a:path>
            </a:pathLst>
          </a:custGeom>
          <a:ln w="3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2" name="object 672"/>
          <p:cNvSpPr/>
          <p:nvPr/>
        </p:nvSpPr>
        <p:spPr>
          <a:xfrm>
            <a:off x="4792714" y="1800536"/>
            <a:ext cx="1447165" cy="3973829"/>
          </a:xfrm>
          <a:custGeom>
            <a:avLst/>
            <a:gdLst/>
            <a:ahLst/>
            <a:cxnLst/>
            <a:rect l="l" t="t" r="r" b="b"/>
            <a:pathLst>
              <a:path w="1447164" h="3973829">
                <a:moveTo>
                  <a:pt x="0" y="3973263"/>
                </a:moveTo>
                <a:lnTo>
                  <a:pt x="1446677" y="3973263"/>
                </a:lnTo>
                <a:lnTo>
                  <a:pt x="1446677" y="0"/>
                </a:lnTo>
                <a:lnTo>
                  <a:pt x="0" y="0"/>
                </a:lnTo>
                <a:lnTo>
                  <a:pt x="0" y="3973263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3" name="object 673"/>
          <p:cNvSpPr/>
          <p:nvPr/>
        </p:nvSpPr>
        <p:spPr>
          <a:xfrm>
            <a:off x="4792714" y="32404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65" y="0"/>
                </a:lnTo>
              </a:path>
            </a:pathLst>
          </a:custGeom>
          <a:ln w="56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4" name="object 674"/>
          <p:cNvSpPr/>
          <p:nvPr/>
        </p:nvSpPr>
        <p:spPr>
          <a:xfrm>
            <a:off x="6130590" y="368265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114" y="0"/>
                </a:lnTo>
              </a:path>
            </a:pathLst>
          </a:custGeom>
          <a:ln w="3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5" name="object 675"/>
          <p:cNvSpPr/>
          <p:nvPr/>
        </p:nvSpPr>
        <p:spPr>
          <a:xfrm>
            <a:off x="6040281" y="4757313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423" y="0"/>
                </a:lnTo>
              </a:path>
            </a:pathLst>
          </a:custGeom>
          <a:ln w="3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6" name="object 676"/>
          <p:cNvSpPr/>
          <p:nvPr/>
        </p:nvSpPr>
        <p:spPr>
          <a:xfrm>
            <a:off x="4800999" y="2729925"/>
            <a:ext cx="1442720" cy="0"/>
          </a:xfrm>
          <a:custGeom>
            <a:avLst/>
            <a:gdLst/>
            <a:ahLst/>
            <a:cxnLst/>
            <a:rect l="l" t="t" r="r" b="b"/>
            <a:pathLst>
              <a:path w="1442720">
                <a:moveTo>
                  <a:pt x="0" y="0"/>
                </a:moveTo>
                <a:lnTo>
                  <a:pt x="1442414" y="0"/>
                </a:lnTo>
              </a:path>
            </a:pathLst>
          </a:custGeom>
          <a:ln w="56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7" name="object 677"/>
          <p:cNvSpPr/>
          <p:nvPr/>
        </p:nvSpPr>
        <p:spPr>
          <a:xfrm>
            <a:off x="4800999" y="3704320"/>
            <a:ext cx="1442720" cy="0"/>
          </a:xfrm>
          <a:custGeom>
            <a:avLst/>
            <a:gdLst/>
            <a:ahLst/>
            <a:cxnLst/>
            <a:rect l="l" t="t" r="r" b="b"/>
            <a:pathLst>
              <a:path w="1442720">
                <a:moveTo>
                  <a:pt x="0" y="0"/>
                </a:moveTo>
                <a:lnTo>
                  <a:pt x="1442414" y="0"/>
                </a:lnTo>
              </a:path>
            </a:pathLst>
          </a:custGeom>
          <a:ln w="56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8" name="object 678"/>
          <p:cNvSpPr/>
          <p:nvPr/>
        </p:nvSpPr>
        <p:spPr>
          <a:xfrm>
            <a:off x="4792714" y="4783536"/>
            <a:ext cx="1442720" cy="0"/>
          </a:xfrm>
          <a:custGeom>
            <a:avLst/>
            <a:gdLst/>
            <a:ahLst/>
            <a:cxnLst/>
            <a:rect l="l" t="t" r="r" b="b"/>
            <a:pathLst>
              <a:path w="1442720">
                <a:moveTo>
                  <a:pt x="0" y="0"/>
                </a:moveTo>
                <a:lnTo>
                  <a:pt x="1442422" y="0"/>
                </a:lnTo>
              </a:path>
            </a:pathLst>
          </a:custGeom>
          <a:ln w="56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9" name="object 679"/>
          <p:cNvSpPr/>
          <p:nvPr/>
        </p:nvSpPr>
        <p:spPr>
          <a:xfrm>
            <a:off x="4799989" y="1834202"/>
            <a:ext cx="1446530" cy="868680"/>
          </a:xfrm>
          <a:custGeom>
            <a:avLst/>
            <a:gdLst/>
            <a:ahLst/>
            <a:cxnLst/>
            <a:rect l="l" t="t" r="r" b="b"/>
            <a:pathLst>
              <a:path w="1446529" h="868680">
                <a:moveTo>
                  <a:pt x="0" y="866734"/>
                </a:moveTo>
                <a:lnTo>
                  <a:pt x="2019" y="866734"/>
                </a:lnTo>
                <a:lnTo>
                  <a:pt x="27862" y="866734"/>
                </a:lnTo>
                <a:lnTo>
                  <a:pt x="27862" y="868528"/>
                </a:lnTo>
                <a:lnTo>
                  <a:pt x="29079" y="868528"/>
                </a:lnTo>
                <a:lnTo>
                  <a:pt x="31098" y="868528"/>
                </a:lnTo>
                <a:lnTo>
                  <a:pt x="31098" y="866734"/>
                </a:lnTo>
                <a:lnTo>
                  <a:pt x="31098" y="865838"/>
                </a:lnTo>
                <a:lnTo>
                  <a:pt x="32108" y="865838"/>
                </a:lnTo>
                <a:lnTo>
                  <a:pt x="32108" y="866734"/>
                </a:lnTo>
                <a:lnTo>
                  <a:pt x="33110" y="866734"/>
                </a:lnTo>
                <a:lnTo>
                  <a:pt x="33110" y="868528"/>
                </a:lnTo>
                <a:lnTo>
                  <a:pt x="35130" y="868528"/>
                </a:lnTo>
                <a:lnTo>
                  <a:pt x="36346" y="868528"/>
                </a:lnTo>
                <a:lnTo>
                  <a:pt x="332585" y="868528"/>
                </a:lnTo>
                <a:lnTo>
                  <a:pt x="332585" y="866734"/>
                </a:lnTo>
                <a:lnTo>
                  <a:pt x="350159" y="866734"/>
                </a:lnTo>
                <a:lnTo>
                  <a:pt x="350159" y="865838"/>
                </a:lnTo>
                <a:lnTo>
                  <a:pt x="351367" y="865838"/>
                </a:lnTo>
                <a:lnTo>
                  <a:pt x="353387" y="865838"/>
                </a:lnTo>
                <a:lnTo>
                  <a:pt x="354397" y="865838"/>
                </a:lnTo>
                <a:lnTo>
                  <a:pt x="354397" y="866734"/>
                </a:lnTo>
                <a:lnTo>
                  <a:pt x="361665" y="866734"/>
                </a:lnTo>
                <a:lnTo>
                  <a:pt x="361665" y="868528"/>
                </a:lnTo>
                <a:lnTo>
                  <a:pt x="497368" y="868528"/>
                </a:lnTo>
                <a:lnTo>
                  <a:pt x="497368" y="866734"/>
                </a:lnTo>
                <a:lnTo>
                  <a:pt x="530486" y="866734"/>
                </a:lnTo>
                <a:lnTo>
                  <a:pt x="530486" y="865838"/>
                </a:lnTo>
                <a:lnTo>
                  <a:pt x="543002" y="865838"/>
                </a:lnTo>
                <a:lnTo>
                  <a:pt x="545022" y="863821"/>
                </a:lnTo>
                <a:lnTo>
                  <a:pt x="559566" y="863821"/>
                </a:lnTo>
                <a:lnTo>
                  <a:pt x="559566" y="862924"/>
                </a:lnTo>
                <a:lnTo>
                  <a:pt x="566833" y="862924"/>
                </a:lnTo>
                <a:lnTo>
                  <a:pt x="566833" y="861953"/>
                </a:lnTo>
                <a:lnTo>
                  <a:pt x="567843" y="861953"/>
                </a:lnTo>
                <a:lnTo>
                  <a:pt x="569863" y="861953"/>
                </a:lnTo>
                <a:lnTo>
                  <a:pt x="570873" y="861953"/>
                </a:lnTo>
                <a:lnTo>
                  <a:pt x="570873" y="860160"/>
                </a:lnTo>
                <a:lnTo>
                  <a:pt x="572081" y="860160"/>
                </a:lnTo>
                <a:lnTo>
                  <a:pt x="574101" y="859263"/>
                </a:lnTo>
                <a:lnTo>
                  <a:pt x="575111" y="859263"/>
                </a:lnTo>
                <a:lnTo>
                  <a:pt x="575111" y="858367"/>
                </a:lnTo>
                <a:lnTo>
                  <a:pt x="577131" y="858367"/>
                </a:lnTo>
                <a:lnTo>
                  <a:pt x="577131" y="856350"/>
                </a:lnTo>
                <a:lnTo>
                  <a:pt x="578141" y="856350"/>
                </a:lnTo>
                <a:lnTo>
                  <a:pt x="578141" y="855453"/>
                </a:lnTo>
                <a:lnTo>
                  <a:pt x="580367" y="855453"/>
                </a:lnTo>
                <a:lnTo>
                  <a:pt x="580367" y="853585"/>
                </a:lnTo>
                <a:lnTo>
                  <a:pt x="580367" y="852689"/>
                </a:lnTo>
                <a:lnTo>
                  <a:pt x="581377" y="852689"/>
                </a:lnTo>
                <a:lnTo>
                  <a:pt x="581377" y="850671"/>
                </a:lnTo>
                <a:lnTo>
                  <a:pt x="581377" y="849775"/>
                </a:lnTo>
                <a:lnTo>
                  <a:pt x="583389" y="847907"/>
                </a:lnTo>
                <a:lnTo>
                  <a:pt x="583389" y="847010"/>
                </a:lnTo>
                <a:lnTo>
                  <a:pt x="583389" y="846114"/>
                </a:lnTo>
                <a:lnTo>
                  <a:pt x="583389" y="844097"/>
                </a:lnTo>
                <a:lnTo>
                  <a:pt x="583389" y="843200"/>
                </a:lnTo>
                <a:lnTo>
                  <a:pt x="584398" y="842304"/>
                </a:lnTo>
                <a:lnTo>
                  <a:pt x="584398" y="840436"/>
                </a:lnTo>
                <a:lnTo>
                  <a:pt x="584398" y="839539"/>
                </a:lnTo>
                <a:lnTo>
                  <a:pt x="584398" y="837522"/>
                </a:lnTo>
                <a:lnTo>
                  <a:pt x="584398" y="836626"/>
                </a:lnTo>
                <a:lnTo>
                  <a:pt x="584398" y="835729"/>
                </a:lnTo>
                <a:lnTo>
                  <a:pt x="585408" y="833936"/>
                </a:lnTo>
                <a:lnTo>
                  <a:pt x="585408" y="832965"/>
                </a:lnTo>
                <a:lnTo>
                  <a:pt x="585408" y="831172"/>
                </a:lnTo>
                <a:lnTo>
                  <a:pt x="585408" y="830051"/>
                </a:lnTo>
                <a:lnTo>
                  <a:pt x="585408" y="828258"/>
                </a:lnTo>
                <a:lnTo>
                  <a:pt x="585408" y="826465"/>
                </a:lnTo>
                <a:lnTo>
                  <a:pt x="585408" y="824597"/>
                </a:lnTo>
                <a:lnTo>
                  <a:pt x="587428" y="821683"/>
                </a:lnTo>
                <a:lnTo>
                  <a:pt x="587428" y="820787"/>
                </a:lnTo>
                <a:lnTo>
                  <a:pt x="587428" y="819890"/>
                </a:lnTo>
                <a:lnTo>
                  <a:pt x="587428" y="816976"/>
                </a:lnTo>
                <a:lnTo>
                  <a:pt x="587428" y="814212"/>
                </a:lnTo>
                <a:lnTo>
                  <a:pt x="587428" y="812419"/>
                </a:lnTo>
                <a:lnTo>
                  <a:pt x="587428" y="808608"/>
                </a:lnTo>
                <a:lnTo>
                  <a:pt x="588645" y="807637"/>
                </a:lnTo>
                <a:lnTo>
                  <a:pt x="588645" y="804948"/>
                </a:lnTo>
                <a:lnTo>
                  <a:pt x="588645" y="802034"/>
                </a:lnTo>
                <a:lnTo>
                  <a:pt x="588645" y="798373"/>
                </a:lnTo>
                <a:lnTo>
                  <a:pt x="588645" y="795459"/>
                </a:lnTo>
                <a:lnTo>
                  <a:pt x="588645" y="792695"/>
                </a:lnTo>
                <a:lnTo>
                  <a:pt x="588645" y="788884"/>
                </a:lnTo>
                <a:lnTo>
                  <a:pt x="589655" y="786120"/>
                </a:lnTo>
                <a:lnTo>
                  <a:pt x="589655" y="782310"/>
                </a:lnTo>
                <a:lnTo>
                  <a:pt x="589655" y="778649"/>
                </a:lnTo>
                <a:lnTo>
                  <a:pt x="589655" y="775735"/>
                </a:lnTo>
                <a:lnTo>
                  <a:pt x="589655" y="770132"/>
                </a:lnTo>
                <a:lnTo>
                  <a:pt x="589655" y="766471"/>
                </a:lnTo>
                <a:lnTo>
                  <a:pt x="589655" y="762661"/>
                </a:lnTo>
                <a:lnTo>
                  <a:pt x="591675" y="759000"/>
                </a:lnTo>
                <a:lnTo>
                  <a:pt x="591675" y="753322"/>
                </a:lnTo>
                <a:lnTo>
                  <a:pt x="591675" y="749511"/>
                </a:lnTo>
                <a:lnTo>
                  <a:pt x="591675" y="744057"/>
                </a:lnTo>
                <a:lnTo>
                  <a:pt x="591675" y="738379"/>
                </a:lnTo>
                <a:lnTo>
                  <a:pt x="591675" y="733672"/>
                </a:lnTo>
                <a:lnTo>
                  <a:pt x="592684" y="727098"/>
                </a:lnTo>
                <a:lnTo>
                  <a:pt x="592684" y="723287"/>
                </a:lnTo>
                <a:lnTo>
                  <a:pt x="592684" y="716713"/>
                </a:lnTo>
                <a:lnTo>
                  <a:pt x="592684" y="710138"/>
                </a:lnTo>
                <a:lnTo>
                  <a:pt x="592684" y="704684"/>
                </a:lnTo>
                <a:lnTo>
                  <a:pt x="592684" y="699006"/>
                </a:lnTo>
                <a:lnTo>
                  <a:pt x="592684" y="691535"/>
                </a:lnTo>
                <a:lnTo>
                  <a:pt x="594704" y="684960"/>
                </a:lnTo>
                <a:lnTo>
                  <a:pt x="594704" y="678460"/>
                </a:lnTo>
                <a:lnTo>
                  <a:pt x="594704" y="669868"/>
                </a:lnTo>
                <a:lnTo>
                  <a:pt x="594704" y="663293"/>
                </a:lnTo>
                <a:lnTo>
                  <a:pt x="594704" y="656719"/>
                </a:lnTo>
                <a:lnTo>
                  <a:pt x="594704" y="647454"/>
                </a:lnTo>
                <a:lnTo>
                  <a:pt x="594704" y="640880"/>
                </a:lnTo>
                <a:lnTo>
                  <a:pt x="594704" y="633409"/>
                </a:lnTo>
                <a:lnTo>
                  <a:pt x="594704" y="624144"/>
                </a:lnTo>
                <a:lnTo>
                  <a:pt x="595913" y="617570"/>
                </a:lnTo>
                <a:lnTo>
                  <a:pt x="595913" y="608978"/>
                </a:lnTo>
                <a:lnTo>
                  <a:pt x="595913" y="598817"/>
                </a:lnTo>
                <a:lnTo>
                  <a:pt x="595913" y="592242"/>
                </a:lnTo>
                <a:lnTo>
                  <a:pt x="595913" y="586564"/>
                </a:lnTo>
                <a:lnTo>
                  <a:pt x="595913" y="576179"/>
                </a:lnTo>
                <a:lnTo>
                  <a:pt x="595913" y="566915"/>
                </a:lnTo>
                <a:lnTo>
                  <a:pt x="597932" y="556679"/>
                </a:lnTo>
                <a:lnTo>
                  <a:pt x="597932" y="546294"/>
                </a:lnTo>
                <a:lnTo>
                  <a:pt x="597932" y="536955"/>
                </a:lnTo>
                <a:lnTo>
                  <a:pt x="597932" y="526570"/>
                </a:lnTo>
                <a:lnTo>
                  <a:pt x="597932" y="514392"/>
                </a:lnTo>
                <a:lnTo>
                  <a:pt x="597932" y="507818"/>
                </a:lnTo>
                <a:lnTo>
                  <a:pt x="597932" y="499450"/>
                </a:lnTo>
                <a:lnTo>
                  <a:pt x="598942" y="486301"/>
                </a:lnTo>
                <a:lnTo>
                  <a:pt x="598942" y="477036"/>
                </a:lnTo>
                <a:lnTo>
                  <a:pt x="598942" y="466651"/>
                </a:lnTo>
                <a:lnTo>
                  <a:pt x="598942" y="454398"/>
                </a:lnTo>
                <a:lnTo>
                  <a:pt x="598942" y="445134"/>
                </a:lnTo>
                <a:lnTo>
                  <a:pt x="598942" y="434749"/>
                </a:lnTo>
                <a:lnTo>
                  <a:pt x="598942" y="422721"/>
                </a:lnTo>
                <a:lnTo>
                  <a:pt x="600929" y="414129"/>
                </a:lnTo>
                <a:lnTo>
                  <a:pt x="600929" y="402997"/>
                </a:lnTo>
                <a:lnTo>
                  <a:pt x="600929" y="389922"/>
                </a:lnTo>
                <a:lnTo>
                  <a:pt x="600929" y="379537"/>
                </a:lnTo>
                <a:lnTo>
                  <a:pt x="600929" y="369301"/>
                </a:lnTo>
                <a:lnTo>
                  <a:pt x="600929" y="357123"/>
                </a:lnTo>
                <a:lnTo>
                  <a:pt x="600929" y="347635"/>
                </a:lnTo>
                <a:lnTo>
                  <a:pt x="602005" y="337399"/>
                </a:lnTo>
                <a:lnTo>
                  <a:pt x="602005" y="324250"/>
                </a:lnTo>
                <a:lnTo>
                  <a:pt x="602005" y="314836"/>
                </a:lnTo>
                <a:lnTo>
                  <a:pt x="602005" y="304601"/>
                </a:lnTo>
                <a:lnTo>
                  <a:pt x="602005" y="290555"/>
                </a:lnTo>
                <a:lnTo>
                  <a:pt x="602005" y="281066"/>
                </a:lnTo>
                <a:lnTo>
                  <a:pt x="602005" y="270906"/>
                </a:lnTo>
                <a:lnTo>
                  <a:pt x="602998" y="258653"/>
                </a:lnTo>
                <a:lnTo>
                  <a:pt x="602998" y="250285"/>
                </a:lnTo>
                <a:lnTo>
                  <a:pt x="602998" y="240797"/>
                </a:lnTo>
                <a:lnTo>
                  <a:pt x="602998" y="227647"/>
                </a:lnTo>
                <a:lnTo>
                  <a:pt x="602998" y="218383"/>
                </a:lnTo>
                <a:lnTo>
                  <a:pt x="602998" y="209119"/>
                </a:lnTo>
                <a:lnTo>
                  <a:pt x="605233" y="196866"/>
                </a:lnTo>
                <a:lnTo>
                  <a:pt x="605233" y="189395"/>
                </a:lnTo>
                <a:lnTo>
                  <a:pt x="605233" y="179906"/>
                </a:lnTo>
                <a:lnTo>
                  <a:pt x="605233" y="167728"/>
                </a:lnTo>
                <a:lnTo>
                  <a:pt x="605233" y="160257"/>
                </a:lnTo>
                <a:lnTo>
                  <a:pt x="605233" y="151889"/>
                </a:lnTo>
                <a:lnTo>
                  <a:pt x="605233" y="141654"/>
                </a:lnTo>
                <a:lnTo>
                  <a:pt x="606227" y="133062"/>
                </a:lnTo>
                <a:lnTo>
                  <a:pt x="606227" y="125591"/>
                </a:lnTo>
                <a:lnTo>
                  <a:pt x="606227" y="116326"/>
                </a:lnTo>
                <a:lnTo>
                  <a:pt x="606227" y="109752"/>
                </a:lnTo>
                <a:lnTo>
                  <a:pt x="606227" y="102280"/>
                </a:lnTo>
                <a:lnTo>
                  <a:pt x="606227" y="92792"/>
                </a:lnTo>
                <a:lnTo>
                  <a:pt x="606227" y="86217"/>
                </a:lnTo>
                <a:lnTo>
                  <a:pt x="606227" y="79643"/>
                </a:lnTo>
                <a:lnTo>
                  <a:pt x="606227" y="71275"/>
                </a:lnTo>
                <a:lnTo>
                  <a:pt x="607220" y="66568"/>
                </a:lnTo>
                <a:lnTo>
                  <a:pt x="607220" y="59097"/>
                </a:lnTo>
                <a:lnTo>
                  <a:pt x="607220" y="53419"/>
                </a:lnTo>
                <a:lnTo>
                  <a:pt x="607220" y="48861"/>
                </a:lnTo>
                <a:lnTo>
                  <a:pt x="607220" y="44154"/>
                </a:lnTo>
                <a:lnTo>
                  <a:pt x="607220" y="38476"/>
                </a:lnTo>
                <a:lnTo>
                  <a:pt x="607220" y="34815"/>
                </a:lnTo>
                <a:lnTo>
                  <a:pt x="609206" y="29212"/>
                </a:lnTo>
                <a:lnTo>
                  <a:pt x="609206" y="25327"/>
                </a:lnTo>
                <a:lnTo>
                  <a:pt x="609206" y="21741"/>
                </a:lnTo>
                <a:lnTo>
                  <a:pt x="609206" y="16959"/>
                </a:lnTo>
                <a:lnTo>
                  <a:pt x="609206" y="13149"/>
                </a:lnTo>
                <a:lnTo>
                  <a:pt x="609206" y="11356"/>
                </a:lnTo>
                <a:lnTo>
                  <a:pt x="609206" y="8591"/>
                </a:lnTo>
                <a:lnTo>
                  <a:pt x="610283" y="6574"/>
                </a:lnTo>
                <a:lnTo>
                  <a:pt x="610283" y="3885"/>
                </a:lnTo>
                <a:lnTo>
                  <a:pt x="610283" y="2913"/>
                </a:lnTo>
                <a:lnTo>
                  <a:pt x="610283" y="1120"/>
                </a:lnTo>
                <a:lnTo>
                  <a:pt x="610283" y="0"/>
                </a:lnTo>
                <a:lnTo>
                  <a:pt x="612435" y="0"/>
                </a:lnTo>
                <a:lnTo>
                  <a:pt x="612435" y="1120"/>
                </a:lnTo>
                <a:lnTo>
                  <a:pt x="612435" y="2913"/>
                </a:lnTo>
                <a:lnTo>
                  <a:pt x="612435" y="3885"/>
                </a:lnTo>
                <a:lnTo>
                  <a:pt x="612435" y="6574"/>
                </a:lnTo>
                <a:lnTo>
                  <a:pt x="613511" y="8591"/>
                </a:lnTo>
                <a:lnTo>
                  <a:pt x="613511" y="11356"/>
                </a:lnTo>
                <a:lnTo>
                  <a:pt x="613511" y="13149"/>
                </a:lnTo>
                <a:lnTo>
                  <a:pt x="613511" y="16063"/>
                </a:lnTo>
                <a:lnTo>
                  <a:pt x="613511" y="19723"/>
                </a:lnTo>
                <a:lnTo>
                  <a:pt x="613511" y="22637"/>
                </a:lnTo>
                <a:lnTo>
                  <a:pt x="613511" y="26298"/>
                </a:lnTo>
                <a:lnTo>
                  <a:pt x="615497" y="31005"/>
                </a:lnTo>
                <a:lnTo>
                  <a:pt x="615497" y="34815"/>
                </a:lnTo>
                <a:lnTo>
                  <a:pt x="615497" y="38476"/>
                </a:lnTo>
                <a:lnTo>
                  <a:pt x="615497" y="44154"/>
                </a:lnTo>
                <a:lnTo>
                  <a:pt x="615497" y="47965"/>
                </a:lnTo>
                <a:lnTo>
                  <a:pt x="615497" y="53419"/>
                </a:lnTo>
                <a:lnTo>
                  <a:pt x="616491" y="59097"/>
                </a:lnTo>
                <a:lnTo>
                  <a:pt x="616491" y="64700"/>
                </a:lnTo>
                <a:lnTo>
                  <a:pt x="616491" y="70378"/>
                </a:lnTo>
                <a:lnTo>
                  <a:pt x="616491" y="76953"/>
                </a:lnTo>
                <a:lnTo>
                  <a:pt x="616491" y="82556"/>
                </a:lnTo>
                <a:lnTo>
                  <a:pt x="616491" y="87114"/>
                </a:lnTo>
                <a:lnTo>
                  <a:pt x="616491" y="95706"/>
                </a:lnTo>
                <a:lnTo>
                  <a:pt x="618560" y="100263"/>
                </a:lnTo>
                <a:lnTo>
                  <a:pt x="618560" y="106838"/>
                </a:lnTo>
                <a:lnTo>
                  <a:pt x="618560" y="115430"/>
                </a:lnTo>
                <a:lnTo>
                  <a:pt x="618560" y="121930"/>
                </a:lnTo>
                <a:lnTo>
                  <a:pt x="618560" y="128504"/>
                </a:lnTo>
                <a:lnTo>
                  <a:pt x="618560" y="135976"/>
                </a:lnTo>
                <a:lnTo>
                  <a:pt x="618560" y="143447"/>
                </a:lnTo>
                <a:lnTo>
                  <a:pt x="618560" y="150918"/>
                </a:lnTo>
                <a:lnTo>
                  <a:pt x="618560" y="160257"/>
                </a:lnTo>
                <a:lnTo>
                  <a:pt x="619719" y="166832"/>
                </a:lnTo>
                <a:lnTo>
                  <a:pt x="619719" y="173332"/>
                </a:lnTo>
                <a:lnTo>
                  <a:pt x="619719" y="182820"/>
                </a:lnTo>
                <a:lnTo>
                  <a:pt x="619719" y="190291"/>
                </a:lnTo>
                <a:lnTo>
                  <a:pt x="619719" y="196866"/>
                </a:lnTo>
                <a:lnTo>
                  <a:pt x="619719" y="206205"/>
                </a:lnTo>
                <a:lnTo>
                  <a:pt x="619719" y="214573"/>
                </a:lnTo>
                <a:lnTo>
                  <a:pt x="620712" y="222193"/>
                </a:lnTo>
                <a:lnTo>
                  <a:pt x="620712" y="230561"/>
                </a:lnTo>
                <a:lnTo>
                  <a:pt x="620712" y="238032"/>
                </a:lnTo>
                <a:lnTo>
                  <a:pt x="620712" y="245578"/>
                </a:lnTo>
                <a:lnTo>
                  <a:pt x="620712" y="254842"/>
                </a:lnTo>
                <a:lnTo>
                  <a:pt x="620712" y="263434"/>
                </a:lnTo>
                <a:lnTo>
                  <a:pt x="620712" y="270906"/>
                </a:lnTo>
                <a:lnTo>
                  <a:pt x="622782" y="281066"/>
                </a:lnTo>
                <a:lnTo>
                  <a:pt x="622782" y="288762"/>
                </a:lnTo>
                <a:lnTo>
                  <a:pt x="622782" y="296233"/>
                </a:lnTo>
                <a:lnTo>
                  <a:pt x="622782" y="305497"/>
                </a:lnTo>
                <a:lnTo>
                  <a:pt x="622782" y="312968"/>
                </a:lnTo>
                <a:lnTo>
                  <a:pt x="622782" y="321336"/>
                </a:lnTo>
                <a:lnTo>
                  <a:pt x="622782" y="330825"/>
                </a:lnTo>
                <a:lnTo>
                  <a:pt x="623775" y="337399"/>
                </a:lnTo>
                <a:lnTo>
                  <a:pt x="623775" y="344871"/>
                </a:lnTo>
                <a:lnTo>
                  <a:pt x="623775" y="354210"/>
                </a:lnTo>
                <a:lnTo>
                  <a:pt x="623775" y="360709"/>
                </a:lnTo>
                <a:lnTo>
                  <a:pt x="623775" y="370198"/>
                </a:lnTo>
                <a:lnTo>
                  <a:pt x="623775" y="379537"/>
                </a:lnTo>
                <a:lnTo>
                  <a:pt x="623775" y="386037"/>
                </a:lnTo>
                <a:lnTo>
                  <a:pt x="624768" y="393508"/>
                </a:lnTo>
                <a:lnTo>
                  <a:pt x="624768" y="401951"/>
                </a:lnTo>
                <a:lnTo>
                  <a:pt x="624768" y="409571"/>
                </a:lnTo>
                <a:lnTo>
                  <a:pt x="624768" y="417939"/>
                </a:lnTo>
                <a:lnTo>
                  <a:pt x="624768" y="425410"/>
                </a:lnTo>
                <a:lnTo>
                  <a:pt x="624768" y="431985"/>
                </a:lnTo>
                <a:lnTo>
                  <a:pt x="624768" y="438559"/>
                </a:lnTo>
                <a:lnTo>
                  <a:pt x="626838" y="446927"/>
                </a:lnTo>
                <a:lnTo>
                  <a:pt x="626838" y="453502"/>
                </a:lnTo>
                <a:lnTo>
                  <a:pt x="626838" y="460973"/>
                </a:lnTo>
                <a:lnTo>
                  <a:pt x="626838" y="469565"/>
                </a:lnTo>
                <a:lnTo>
                  <a:pt x="626838" y="475916"/>
                </a:lnTo>
                <a:lnTo>
                  <a:pt x="626838" y="482490"/>
                </a:lnTo>
                <a:lnTo>
                  <a:pt x="627997" y="491082"/>
                </a:lnTo>
                <a:lnTo>
                  <a:pt x="627997" y="496685"/>
                </a:lnTo>
                <a:lnTo>
                  <a:pt x="627997" y="503260"/>
                </a:lnTo>
                <a:lnTo>
                  <a:pt x="627997" y="510731"/>
                </a:lnTo>
                <a:lnTo>
                  <a:pt x="627997" y="517306"/>
                </a:lnTo>
                <a:lnTo>
                  <a:pt x="627997" y="523881"/>
                </a:lnTo>
                <a:lnTo>
                  <a:pt x="627997" y="530455"/>
                </a:lnTo>
                <a:lnTo>
                  <a:pt x="630066" y="535013"/>
                </a:lnTo>
                <a:lnTo>
                  <a:pt x="630066" y="541513"/>
                </a:lnTo>
                <a:lnTo>
                  <a:pt x="630066" y="548087"/>
                </a:lnTo>
                <a:lnTo>
                  <a:pt x="630066" y="553766"/>
                </a:lnTo>
                <a:lnTo>
                  <a:pt x="630066" y="559444"/>
                </a:lnTo>
                <a:lnTo>
                  <a:pt x="630066" y="565944"/>
                </a:lnTo>
                <a:lnTo>
                  <a:pt x="630066" y="570725"/>
                </a:lnTo>
                <a:lnTo>
                  <a:pt x="631059" y="577300"/>
                </a:lnTo>
                <a:lnTo>
                  <a:pt x="631059" y="582754"/>
                </a:lnTo>
                <a:lnTo>
                  <a:pt x="631059" y="608978"/>
                </a:lnTo>
                <a:lnTo>
                  <a:pt x="631059" y="614656"/>
                </a:lnTo>
                <a:lnTo>
                  <a:pt x="631059" y="618466"/>
                </a:lnTo>
                <a:lnTo>
                  <a:pt x="632053" y="624144"/>
                </a:lnTo>
                <a:lnTo>
                  <a:pt x="632053" y="628702"/>
                </a:lnTo>
                <a:lnTo>
                  <a:pt x="632053" y="633409"/>
                </a:lnTo>
                <a:lnTo>
                  <a:pt x="632053" y="638115"/>
                </a:lnTo>
                <a:lnTo>
                  <a:pt x="632053" y="643794"/>
                </a:lnTo>
                <a:lnTo>
                  <a:pt x="632053" y="646558"/>
                </a:lnTo>
                <a:lnTo>
                  <a:pt x="632053" y="650368"/>
                </a:lnTo>
                <a:lnTo>
                  <a:pt x="634039" y="655822"/>
                </a:lnTo>
                <a:lnTo>
                  <a:pt x="634039" y="659633"/>
                </a:lnTo>
                <a:lnTo>
                  <a:pt x="634039" y="663293"/>
                </a:lnTo>
                <a:lnTo>
                  <a:pt x="634039" y="668972"/>
                </a:lnTo>
                <a:lnTo>
                  <a:pt x="634039" y="671885"/>
                </a:lnTo>
                <a:lnTo>
                  <a:pt x="634039" y="675546"/>
                </a:lnTo>
                <a:lnTo>
                  <a:pt x="634039" y="679357"/>
                </a:lnTo>
                <a:lnTo>
                  <a:pt x="635281" y="683017"/>
                </a:lnTo>
                <a:lnTo>
                  <a:pt x="635281" y="687724"/>
                </a:lnTo>
                <a:lnTo>
                  <a:pt x="635281" y="689517"/>
                </a:lnTo>
                <a:lnTo>
                  <a:pt x="635281" y="694299"/>
                </a:lnTo>
                <a:lnTo>
                  <a:pt x="635281" y="696092"/>
                </a:lnTo>
                <a:lnTo>
                  <a:pt x="635281" y="700874"/>
                </a:lnTo>
                <a:lnTo>
                  <a:pt x="635281" y="702667"/>
                </a:lnTo>
                <a:lnTo>
                  <a:pt x="637350" y="707448"/>
                </a:lnTo>
                <a:lnTo>
                  <a:pt x="637350" y="711259"/>
                </a:lnTo>
                <a:lnTo>
                  <a:pt x="637350" y="713948"/>
                </a:lnTo>
                <a:lnTo>
                  <a:pt x="637350" y="716713"/>
                </a:lnTo>
                <a:lnTo>
                  <a:pt x="637350" y="720523"/>
                </a:lnTo>
                <a:lnTo>
                  <a:pt x="637350" y="723287"/>
                </a:lnTo>
                <a:lnTo>
                  <a:pt x="637350" y="725304"/>
                </a:lnTo>
                <a:lnTo>
                  <a:pt x="638344" y="727994"/>
                </a:lnTo>
                <a:lnTo>
                  <a:pt x="638344" y="740247"/>
                </a:lnTo>
                <a:lnTo>
                  <a:pt x="638344" y="744057"/>
                </a:lnTo>
                <a:lnTo>
                  <a:pt x="640330" y="745850"/>
                </a:lnTo>
                <a:lnTo>
                  <a:pt x="640330" y="748615"/>
                </a:lnTo>
                <a:lnTo>
                  <a:pt x="640330" y="750408"/>
                </a:lnTo>
                <a:lnTo>
                  <a:pt x="640330" y="753322"/>
                </a:lnTo>
                <a:lnTo>
                  <a:pt x="640330" y="754293"/>
                </a:lnTo>
                <a:lnTo>
                  <a:pt x="640330" y="756982"/>
                </a:lnTo>
                <a:lnTo>
                  <a:pt x="641324" y="759896"/>
                </a:lnTo>
                <a:lnTo>
                  <a:pt x="641324" y="761764"/>
                </a:lnTo>
                <a:lnTo>
                  <a:pt x="641324" y="763557"/>
                </a:lnTo>
                <a:lnTo>
                  <a:pt x="641324" y="765574"/>
                </a:lnTo>
                <a:lnTo>
                  <a:pt x="641324" y="766471"/>
                </a:lnTo>
                <a:lnTo>
                  <a:pt x="641324" y="769235"/>
                </a:lnTo>
                <a:lnTo>
                  <a:pt x="641324" y="770132"/>
                </a:lnTo>
                <a:lnTo>
                  <a:pt x="642317" y="772149"/>
                </a:lnTo>
                <a:lnTo>
                  <a:pt x="642317" y="774839"/>
                </a:lnTo>
                <a:lnTo>
                  <a:pt x="642317" y="775735"/>
                </a:lnTo>
                <a:lnTo>
                  <a:pt x="642317" y="778649"/>
                </a:lnTo>
                <a:lnTo>
                  <a:pt x="642317" y="779620"/>
                </a:lnTo>
                <a:lnTo>
                  <a:pt x="642317" y="781413"/>
                </a:lnTo>
                <a:lnTo>
                  <a:pt x="642317" y="784327"/>
                </a:lnTo>
                <a:lnTo>
                  <a:pt x="642317" y="785224"/>
                </a:lnTo>
                <a:lnTo>
                  <a:pt x="642317" y="786120"/>
                </a:lnTo>
                <a:lnTo>
                  <a:pt x="644552" y="787988"/>
                </a:lnTo>
                <a:lnTo>
                  <a:pt x="644552" y="788884"/>
                </a:lnTo>
                <a:lnTo>
                  <a:pt x="644552" y="790678"/>
                </a:lnTo>
                <a:lnTo>
                  <a:pt x="644552" y="791798"/>
                </a:lnTo>
                <a:lnTo>
                  <a:pt x="644552" y="792695"/>
                </a:lnTo>
                <a:lnTo>
                  <a:pt x="644552" y="794563"/>
                </a:lnTo>
                <a:lnTo>
                  <a:pt x="644552" y="795459"/>
                </a:lnTo>
                <a:lnTo>
                  <a:pt x="645628" y="797252"/>
                </a:lnTo>
                <a:lnTo>
                  <a:pt x="645628" y="798373"/>
                </a:lnTo>
                <a:lnTo>
                  <a:pt x="645628" y="799269"/>
                </a:lnTo>
                <a:lnTo>
                  <a:pt x="645628" y="801063"/>
                </a:lnTo>
                <a:lnTo>
                  <a:pt x="645628" y="802034"/>
                </a:lnTo>
                <a:lnTo>
                  <a:pt x="645628" y="803827"/>
                </a:lnTo>
                <a:lnTo>
                  <a:pt x="645628" y="804948"/>
                </a:lnTo>
                <a:lnTo>
                  <a:pt x="647615" y="806741"/>
                </a:lnTo>
                <a:lnTo>
                  <a:pt x="647615" y="807637"/>
                </a:lnTo>
                <a:lnTo>
                  <a:pt x="647615" y="808608"/>
                </a:lnTo>
                <a:lnTo>
                  <a:pt x="647615" y="810402"/>
                </a:lnTo>
                <a:lnTo>
                  <a:pt x="647615" y="811522"/>
                </a:lnTo>
                <a:lnTo>
                  <a:pt x="648608" y="812419"/>
                </a:lnTo>
                <a:lnTo>
                  <a:pt x="648608" y="814212"/>
                </a:lnTo>
                <a:lnTo>
                  <a:pt x="648608" y="815108"/>
                </a:lnTo>
                <a:lnTo>
                  <a:pt x="648608" y="816976"/>
                </a:lnTo>
                <a:lnTo>
                  <a:pt x="648608" y="818022"/>
                </a:lnTo>
                <a:lnTo>
                  <a:pt x="649601" y="819890"/>
                </a:lnTo>
                <a:lnTo>
                  <a:pt x="649601" y="820787"/>
                </a:lnTo>
                <a:lnTo>
                  <a:pt x="649601" y="821683"/>
                </a:lnTo>
                <a:lnTo>
                  <a:pt x="649601" y="823551"/>
                </a:lnTo>
                <a:lnTo>
                  <a:pt x="651836" y="823551"/>
                </a:lnTo>
                <a:lnTo>
                  <a:pt x="651836" y="824597"/>
                </a:lnTo>
                <a:lnTo>
                  <a:pt x="651836" y="826465"/>
                </a:lnTo>
                <a:lnTo>
                  <a:pt x="651836" y="827361"/>
                </a:lnTo>
                <a:lnTo>
                  <a:pt x="652829" y="828258"/>
                </a:lnTo>
                <a:lnTo>
                  <a:pt x="652829" y="830051"/>
                </a:lnTo>
                <a:lnTo>
                  <a:pt x="652829" y="831172"/>
                </a:lnTo>
                <a:lnTo>
                  <a:pt x="654899" y="832965"/>
                </a:lnTo>
                <a:lnTo>
                  <a:pt x="654899" y="833936"/>
                </a:lnTo>
                <a:lnTo>
                  <a:pt x="654899" y="835729"/>
                </a:lnTo>
                <a:lnTo>
                  <a:pt x="654899" y="836626"/>
                </a:lnTo>
                <a:lnTo>
                  <a:pt x="655892" y="836626"/>
                </a:lnTo>
                <a:lnTo>
                  <a:pt x="655892" y="837522"/>
                </a:lnTo>
                <a:lnTo>
                  <a:pt x="655892" y="839539"/>
                </a:lnTo>
                <a:lnTo>
                  <a:pt x="657879" y="839539"/>
                </a:lnTo>
                <a:lnTo>
                  <a:pt x="657879" y="840436"/>
                </a:lnTo>
                <a:lnTo>
                  <a:pt x="657879" y="842304"/>
                </a:lnTo>
                <a:lnTo>
                  <a:pt x="659120" y="842304"/>
                </a:lnTo>
                <a:lnTo>
                  <a:pt x="659120" y="843200"/>
                </a:lnTo>
                <a:lnTo>
                  <a:pt x="659120" y="844097"/>
                </a:lnTo>
                <a:lnTo>
                  <a:pt x="660114" y="844097"/>
                </a:lnTo>
                <a:lnTo>
                  <a:pt x="660114" y="846114"/>
                </a:lnTo>
                <a:lnTo>
                  <a:pt x="662183" y="846114"/>
                </a:lnTo>
                <a:lnTo>
                  <a:pt x="662183" y="847010"/>
                </a:lnTo>
                <a:lnTo>
                  <a:pt x="663176" y="847010"/>
                </a:lnTo>
                <a:lnTo>
                  <a:pt x="663176" y="847907"/>
                </a:lnTo>
                <a:lnTo>
                  <a:pt x="665163" y="847907"/>
                </a:lnTo>
                <a:lnTo>
                  <a:pt x="665163" y="849775"/>
                </a:lnTo>
                <a:lnTo>
                  <a:pt x="666156" y="849775"/>
                </a:lnTo>
                <a:lnTo>
                  <a:pt x="666156" y="850671"/>
                </a:lnTo>
                <a:lnTo>
                  <a:pt x="667398" y="850671"/>
                </a:lnTo>
                <a:lnTo>
                  <a:pt x="667398" y="852689"/>
                </a:lnTo>
                <a:lnTo>
                  <a:pt x="669385" y="852689"/>
                </a:lnTo>
                <a:lnTo>
                  <a:pt x="669385" y="853585"/>
                </a:lnTo>
                <a:lnTo>
                  <a:pt x="670461" y="853585"/>
                </a:lnTo>
                <a:lnTo>
                  <a:pt x="672447" y="853585"/>
                </a:lnTo>
                <a:lnTo>
                  <a:pt x="672447" y="855453"/>
                </a:lnTo>
                <a:lnTo>
                  <a:pt x="673441" y="855453"/>
                </a:lnTo>
                <a:lnTo>
                  <a:pt x="675676" y="855453"/>
                </a:lnTo>
                <a:lnTo>
                  <a:pt x="675676" y="856350"/>
                </a:lnTo>
                <a:lnTo>
                  <a:pt x="676669" y="856350"/>
                </a:lnTo>
                <a:lnTo>
                  <a:pt x="677662" y="856350"/>
                </a:lnTo>
                <a:lnTo>
                  <a:pt x="679732" y="856350"/>
                </a:lnTo>
                <a:lnTo>
                  <a:pt x="679732" y="858367"/>
                </a:lnTo>
                <a:lnTo>
                  <a:pt x="680725" y="858367"/>
                </a:lnTo>
                <a:lnTo>
                  <a:pt x="682960" y="858367"/>
                </a:lnTo>
                <a:lnTo>
                  <a:pt x="683953" y="858367"/>
                </a:lnTo>
                <a:lnTo>
                  <a:pt x="683953" y="859263"/>
                </a:lnTo>
                <a:lnTo>
                  <a:pt x="691238" y="859263"/>
                </a:lnTo>
                <a:lnTo>
                  <a:pt x="691238" y="860160"/>
                </a:lnTo>
                <a:lnTo>
                  <a:pt x="702495" y="860160"/>
                </a:lnTo>
                <a:lnTo>
                  <a:pt x="702495" y="861953"/>
                </a:lnTo>
                <a:lnTo>
                  <a:pt x="729397" y="861953"/>
                </a:lnTo>
                <a:lnTo>
                  <a:pt x="729397" y="862924"/>
                </a:lnTo>
                <a:lnTo>
                  <a:pt x="844456" y="862924"/>
                </a:lnTo>
                <a:lnTo>
                  <a:pt x="844456" y="861953"/>
                </a:lnTo>
                <a:lnTo>
                  <a:pt x="866309" y="861953"/>
                </a:lnTo>
                <a:lnTo>
                  <a:pt x="866309" y="862924"/>
                </a:lnTo>
                <a:lnTo>
                  <a:pt x="896357" y="862924"/>
                </a:lnTo>
                <a:lnTo>
                  <a:pt x="897433" y="863821"/>
                </a:lnTo>
                <a:lnTo>
                  <a:pt x="925245" y="863821"/>
                </a:lnTo>
                <a:lnTo>
                  <a:pt x="926322" y="865838"/>
                </a:lnTo>
                <a:lnTo>
                  <a:pt x="958604" y="865838"/>
                </a:lnTo>
                <a:lnTo>
                  <a:pt x="958604" y="866734"/>
                </a:lnTo>
                <a:lnTo>
                  <a:pt x="1018534" y="866734"/>
                </a:lnTo>
                <a:lnTo>
                  <a:pt x="1018534" y="865838"/>
                </a:lnTo>
                <a:lnTo>
                  <a:pt x="1119107" y="865838"/>
                </a:lnTo>
                <a:lnTo>
                  <a:pt x="1119107" y="866734"/>
                </a:lnTo>
                <a:lnTo>
                  <a:pt x="1445493" y="866734"/>
                </a:lnTo>
                <a:lnTo>
                  <a:pt x="1446486" y="866734"/>
                </a:lnTo>
              </a:path>
            </a:pathLst>
          </a:custGeom>
          <a:ln w="37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0" name="object 680"/>
          <p:cNvSpPr/>
          <p:nvPr/>
        </p:nvSpPr>
        <p:spPr>
          <a:xfrm>
            <a:off x="4792714" y="4869754"/>
            <a:ext cx="1450975" cy="875030"/>
          </a:xfrm>
          <a:custGeom>
            <a:avLst/>
            <a:gdLst/>
            <a:ahLst/>
            <a:cxnLst/>
            <a:rect l="l" t="t" r="r" b="b"/>
            <a:pathLst>
              <a:path w="1450975" h="875029">
                <a:moveTo>
                  <a:pt x="0" y="792493"/>
                </a:moveTo>
                <a:lnTo>
                  <a:pt x="2019" y="792493"/>
                </a:lnTo>
                <a:lnTo>
                  <a:pt x="28069" y="792493"/>
                </a:lnTo>
                <a:lnTo>
                  <a:pt x="28069" y="811268"/>
                </a:lnTo>
                <a:lnTo>
                  <a:pt x="29079" y="874886"/>
                </a:lnTo>
                <a:lnTo>
                  <a:pt x="31098" y="874886"/>
                </a:lnTo>
                <a:lnTo>
                  <a:pt x="31098" y="873974"/>
                </a:lnTo>
                <a:lnTo>
                  <a:pt x="31098" y="872151"/>
                </a:lnTo>
                <a:lnTo>
                  <a:pt x="32108" y="871240"/>
                </a:lnTo>
                <a:lnTo>
                  <a:pt x="32108" y="869417"/>
                </a:lnTo>
                <a:lnTo>
                  <a:pt x="34128" y="871240"/>
                </a:lnTo>
                <a:lnTo>
                  <a:pt x="35138" y="871240"/>
                </a:lnTo>
                <a:lnTo>
                  <a:pt x="36355" y="871240"/>
                </a:lnTo>
                <a:lnTo>
                  <a:pt x="38374" y="871240"/>
                </a:lnTo>
                <a:lnTo>
                  <a:pt x="38374" y="872151"/>
                </a:lnTo>
                <a:lnTo>
                  <a:pt x="52910" y="872151"/>
                </a:lnTo>
                <a:lnTo>
                  <a:pt x="52910" y="873974"/>
                </a:lnTo>
                <a:lnTo>
                  <a:pt x="95316" y="873974"/>
                </a:lnTo>
                <a:lnTo>
                  <a:pt x="95316" y="874886"/>
                </a:lnTo>
                <a:lnTo>
                  <a:pt x="320277" y="874886"/>
                </a:lnTo>
                <a:lnTo>
                  <a:pt x="320277" y="873974"/>
                </a:lnTo>
                <a:lnTo>
                  <a:pt x="321287" y="873974"/>
                </a:lnTo>
                <a:lnTo>
                  <a:pt x="323306" y="873974"/>
                </a:lnTo>
                <a:lnTo>
                  <a:pt x="323306" y="872151"/>
                </a:lnTo>
                <a:lnTo>
                  <a:pt x="324316" y="872151"/>
                </a:lnTo>
                <a:lnTo>
                  <a:pt x="325326" y="872151"/>
                </a:lnTo>
                <a:lnTo>
                  <a:pt x="325326" y="871240"/>
                </a:lnTo>
                <a:lnTo>
                  <a:pt x="327544" y="871240"/>
                </a:lnTo>
                <a:lnTo>
                  <a:pt x="328554" y="871240"/>
                </a:lnTo>
                <a:lnTo>
                  <a:pt x="330574" y="869417"/>
                </a:lnTo>
                <a:lnTo>
                  <a:pt x="331584" y="869417"/>
                </a:lnTo>
                <a:lnTo>
                  <a:pt x="333604" y="869417"/>
                </a:lnTo>
                <a:lnTo>
                  <a:pt x="333604" y="868318"/>
                </a:lnTo>
                <a:lnTo>
                  <a:pt x="341881" y="868318"/>
                </a:lnTo>
                <a:lnTo>
                  <a:pt x="341881" y="869417"/>
                </a:lnTo>
                <a:lnTo>
                  <a:pt x="343090" y="869417"/>
                </a:lnTo>
                <a:lnTo>
                  <a:pt x="345109" y="869417"/>
                </a:lnTo>
                <a:lnTo>
                  <a:pt x="346119" y="869417"/>
                </a:lnTo>
                <a:lnTo>
                  <a:pt x="346119" y="871240"/>
                </a:lnTo>
                <a:lnTo>
                  <a:pt x="348139" y="871240"/>
                </a:lnTo>
                <a:lnTo>
                  <a:pt x="349149" y="871240"/>
                </a:lnTo>
                <a:lnTo>
                  <a:pt x="349149" y="872151"/>
                </a:lnTo>
                <a:lnTo>
                  <a:pt x="359653" y="872151"/>
                </a:lnTo>
                <a:lnTo>
                  <a:pt x="359653" y="871240"/>
                </a:lnTo>
                <a:lnTo>
                  <a:pt x="361673" y="871240"/>
                </a:lnTo>
                <a:lnTo>
                  <a:pt x="362683" y="869417"/>
                </a:lnTo>
                <a:lnTo>
                  <a:pt x="363693" y="869417"/>
                </a:lnTo>
                <a:lnTo>
                  <a:pt x="363693" y="868318"/>
                </a:lnTo>
                <a:lnTo>
                  <a:pt x="365712" y="868318"/>
                </a:lnTo>
                <a:lnTo>
                  <a:pt x="365712" y="867407"/>
                </a:lnTo>
                <a:lnTo>
                  <a:pt x="366921" y="867407"/>
                </a:lnTo>
                <a:lnTo>
                  <a:pt x="366921" y="865584"/>
                </a:lnTo>
                <a:lnTo>
                  <a:pt x="366921" y="864672"/>
                </a:lnTo>
                <a:lnTo>
                  <a:pt x="367931" y="864672"/>
                </a:lnTo>
                <a:lnTo>
                  <a:pt x="367931" y="862849"/>
                </a:lnTo>
                <a:lnTo>
                  <a:pt x="367931" y="861759"/>
                </a:lnTo>
                <a:lnTo>
                  <a:pt x="369951" y="859936"/>
                </a:lnTo>
                <a:lnTo>
                  <a:pt x="369951" y="859024"/>
                </a:lnTo>
                <a:lnTo>
                  <a:pt x="369951" y="858113"/>
                </a:lnTo>
                <a:lnTo>
                  <a:pt x="369951" y="856290"/>
                </a:lnTo>
                <a:lnTo>
                  <a:pt x="369951" y="855199"/>
                </a:lnTo>
                <a:lnTo>
                  <a:pt x="370960" y="854287"/>
                </a:lnTo>
                <a:lnTo>
                  <a:pt x="370960" y="852464"/>
                </a:lnTo>
                <a:lnTo>
                  <a:pt x="370960" y="851553"/>
                </a:lnTo>
                <a:lnTo>
                  <a:pt x="370960" y="849730"/>
                </a:lnTo>
                <a:lnTo>
                  <a:pt x="370960" y="848639"/>
                </a:lnTo>
                <a:lnTo>
                  <a:pt x="370960" y="845905"/>
                </a:lnTo>
                <a:lnTo>
                  <a:pt x="370960" y="843170"/>
                </a:lnTo>
                <a:lnTo>
                  <a:pt x="372980" y="841161"/>
                </a:lnTo>
                <a:lnTo>
                  <a:pt x="372980" y="838426"/>
                </a:lnTo>
                <a:lnTo>
                  <a:pt x="372980" y="835512"/>
                </a:lnTo>
                <a:lnTo>
                  <a:pt x="372980" y="832778"/>
                </a:lnTo>
                <a:lnTo>
                  <a:pt x="372980" y="828953"/>
                </a:lnTo>
                <a:lnTo>
                  <a:pt x="372980" y="825307"/>
                </a:lnTo>
                <a:lnTo>
                  <a:pt x="372980" y="822572"/>
                </a:lnTo>
                <a:lnTo>
                  <a:pt x="373990" y="816924"/>
                </a:lnTo>
                <a:lnTo>
                  <a:pt x="373990" y="813091"/>
                </a:lnTo>
                <a:lnTo>
                  <a:pt x="373990" y="808354"/>
                </a:lnTo>
                <a:lnTo>
                  <a:pt x="373990" y="801795"/>
                </a:lnTo>
                <a:lnTo>
                  <a:pt x="373990" y="796326"/>
                </a:lnTo>
                <a:lnTo>
                  <a:pt x="373990" y="791589"/>
                </a:lnTo>
                <a:lnTo>
                  <a:pt x="373990" y="783199"/>
                </a:lnTo>
                <a:lnTo>
                  <a:pt x="376208" y="776639"/>
                </a:lnTo>
                <a:lnTo>
                  <a:pt x="376208" y="770079"/>
                </a:lnTo>
                <a:lnTo>
                  <a:pt x="376208" y="760598"/>
                </a:lnTo>
                <a:lnTo>
                  <a:pt x="376208" y="754039"/>
                </a:lnTo>
                <a:lnTo>
                  <a:pt x="376208" y="746568"/>
                </a:lnTo>
                <a:lnTo>
                  <a:pt x="376208" y="735264"/>
                </a:lnTo>
                <a:lnTo>
                  <a:pt x="377218" y="725969"/>
                </a:lnTo>
                <a:lnTo>
                  <a:pt x="377218" y="716675"/>
                </a:lnTo>
                <a:lnTo>
                  <a:pt x="377218" y="704460"/>
                </a:lnTo>
                <a:lnTo>
                  <a:pt x="377218" y="694075"/>
                </a:lnTo>
                <a:lnTo>
                  <a:pt x="377218" y="683862"/>
                </a:lnTo>
                <a:lnTo>
                  <a:pt x="377218" y="669831"/>
                </a:lnTo>
                <a:lnTo>
                  <a:pt x="377218" y="657615"/>
                </a:lnTo>
                <a:lnTo>
                  <a:pt x="379238" y="645407"/>
                </a:lnTo>
                <a:lnTo>
                  <a:pt x="379238" y="630457"/>
                </a:lnTo>
                <a:lnTo>
                  <a:pt x="379238" y="617338"/>
                </a:lnTo>
                <a:lnTo>
                  <a:pt x="379238" y="604211"/>
                </a:lnTo>
                <a:lnTo>
                  <a:pt x="379238" y="585436"/>
                </a:lnTo>
                <a:lnTo>
                  <a:pt x="379238" y="571405"/>
                </a:lnTo>
                <a:lnTo>
                  <a:pt x="379238" y="557367"/>
                </a:lnTo>
                <a:lnTo>
                  <a:pt x="379238" y="538599"/>
                </a:lnTo>
                <a:lnTo>
                  <a:pt x="379238" y="522738"/>
                </a:lnTo>
                <a:lnTo>
                  <a:pt x="380248" y="506697"/>
                </a:lnTo>
                <a:lnTo>
                  <a:pt x="380248" y="488109"/>
                </a:lnTo>
                <a:lnTo>
                  <a:pt x="380248" y="471156"/>
                </a:lnTo>
                <a:lnTo>
                  <a:pt x="380248" y="455295"/>
                </a:lnTo>
                <a:lnTo>
                  <a:pt x="380248" y="433606"/>
                </a:lnTo>
                <a:lnTo>
                  <a:pt x="380248" y="416818"/>
                </a:lnTo>
                <a:lnTo>
                  <a:pt x="380248" y="401876"/>
                </a:lnTo>
                <a:lnTo>
                  <a:pt x="381258" y="380209"/>
                </a:lnTo>
                <a:lnTo>
                  <a:pt x="381258" y="362503"/>
                </a:lnTo>
                <a:lnTo>
                  <a:pt x="381258" y="346514"/>
                </a:lnTo>
                <a:lnTo>
                  <a:pt x="381258" y="324101"/>
                </a:lnTo>
                <a:lnTo>
                  <a:pt x="381258" y="307290"/>
                </a:lnTo>
                <a:lnTo>
                  <a:pt x="381258" y="291227"/>
                </a:lnTo>
                <a:lnTo>
                  <a:pt x="381258" y="270681"/>
                </a:lnTo>
                <a:lnTo>
                  <a:pt x="383484" y="253871"/>
                </a:lnTo>
                <a:lnTo>
                  <a:pt x="383484" y="237883"/>
                </a:lnTo>
                <a:lnTo>
                  <a:pt x="383484" y="218159"/>
                </a:lnTo>
                <a:lnTo>
                  <a:pt x="383484" y="204113"/>
                </a:lnTo>
                <a:lnTo>
                  <a:pt x="383484" y="189171"/>
                </a:lnTo>
                <a:lnTo>
                  <a:pt x="383484" y="170418"/>
                </a:lnTo>
                <a:lnTo>
                  <a:pt x="384494" y="155475"/>
                </a:lnTo>
                <a:lnTo>
                  <a:pt x="384494" y="142326"/>
                </a:lnTo>
                <a:lnTo>
                  <a:pt x="384494" y="125366"/>
                </a:lnTo>
                <a:lnTo>
                  <a:pt x="384494" y="113338"/>
                </a:lnTo>
                <a:lnTo>
                  <a:pt x="384494" y="102056"/>
                </a:lnTo>
                <a:lnTo>
                  <a:pt x="384494" y="87114"/>
                </a:lnTo>
                <a:lnTo>
                  <a:pt x="384494" y="76729"/>
                </a:lnTo>
                <a:lnTo>
                  <a:pt x="385504" y="66493"/>
                </a:lnTo>
                <a:lnTo>
                  <a:pt x="385504" y="55212"/>
                </a:lnTo>
                <a:lnTo>
                  <a:pt x="385504" y="45947"/>
                </a:lnTo>
                <a:lnTo>
                  <a:pt x="385504" y="38252"/>
                </a:lnTo>
                <a:lnTo>
                  <a:pt x="385504" y="29884"/>
                </a:lnTo>
                <a:lnTo>
                  <a:pt x="385504" y="23310"/>
                </a:lnTo>
                <a:lnTo>
                  <a:pt x="385504" y="18603"/>
                </a:lnTo>
                <a:lnTo>
                  <a:pt x="387524" y="11132"/>
                </a:lnTo>
                <a:lnTo>
                  <a:pt x="387524" y="7471"/>
                </a:lnTo>
                <a:lnTo>
                  <a:pt x="387524" y="4557"/>
                </a:lnTo>
                <a:lnTo>
                  <a:pt x="387524" y="2689"/>
                </a:lnTo>
                <a:lnTo>
                  <a:pt x="387524" y="896"/>
                </a:lnTo>
                <a:lnTo>
                  <a:pt x="387524" y="0"/>
                </a:lnTo>
                <a:lnTo>
                  <a:pt x="388525" y="896"/>
                </a:lnTo>
                <a:lnTo>
                  <a:pt x="388525" y="2689"/>
                </a:lnTo>
                <a:lnTo>
                  <a:pt x="388525" y="4557"/>
                </a:lnTo>
                <a:lnTo>
                  <a:pt x="388525" y="9264"/>
                </a:lnTo>
                <a:lnTo>
                  <a:pt x="388525" y="13149"/>
                </a:lnTo>
                <a:lnTo>
                  <a:pt x="388525" y="18603"/>
                </a:lnTo>
                <a:lnTo>
                  <a:pt x="388525" y="24206"/>
                </a:lnTo>
                <a:lnTo>
                  <a:pt x="390752" y="29884"/>
                </a:lnTo>
                <a:lnTo>
                  <a:pt x="390752" y="38252"/>
                </a:lnTo>
                <a:lnTo>
                  <a:pt x="390752" y="45947"/>
                </a:lnTo>
                <a:lnTo>
                  <a:pt x="390752" y="52447"/>
                </a:lnTo>
                <a:lnTo>
                  <a:pt x="390752" y="62683"/>
                </a:lnTo>
                <a:lnTo>
                  <a:pt x="390752" y="72022"/>
                </a:lnTo>
                <a:lnTo>
                  <a:pt x="391762" y="80539"/>
                </a:lnTo>
                <a:lnTo>
                  <a:pt x="391762" y="94585"/>
                </a:lnTo>
                <a:lnTo>
                  <a:pt x="391762" y="104821"/>
                </a:lnTo>
                <a:lnTo>
                  <a:pt x="391762" y="113338"/>
                </a:lnTo>
                <a:lnTo>
                  <a:pt x="391762" y="128280"/>
                </a:lnTo>
                <a:lnTo>
                  <a:pt x="391762" y="139636"/>
                </a:lnTo>
                <a:lnTo>
                  <a:pt x="391762" y="151665"/>
                </a:lnTo>
                <a:lnTo>
                  <a:pt x="391762" y="165636"/>
                </a:lnTo>
                <a:lnTo>
                  <a:pt x="391762" y="177889"/>
                </a:lnTo>
                <a:lnTo>
                  <a:pt x="393782" y="191038"/>
                </a:lnTo>
                <a:lnTo>
                  <a:pt x="393782" y="205981"/>
                </a:lnTo>
                <a:lnTo>
                  <a:pt x="393782" y="219055"/>
                </a:lnTo>
                <a:lnTo>
                  <a:pt x="393782" y="231308"/>
                </a:lnTo>
                <a:lnTo>
                  <a:pt x="393782" y="248268"/>
                </a:lnTo>
                <a:lnTo>
                  <a:pt x="393782" y="263210"/>
                </a:lnTo>
                <a:lnTo>
                  <a:pt x="393782" y="274492"/>
                </a:lnTo>
                <a:lnTo>
                  <a:pt x="394792" y="290331"/>
                </a:lnTo>
                <a:lnTo>
                  <a:pt x="394792" y="304377"/>
                </a:lnTo>
                <a:lnTo>
                  <a:pt x="394792" y="317526"/>
                </a:lnTo>
                <a:lnTo>
                  <a:pt x="394792" y="333365"/>
                </a:lnTo>
                <a:lnTo>
                  <a:pt x="394792" y="347560"/>
                </a:lnTo>
                <a:lnTo>
                  <a:pt x="394792" y="360709"/>
                </a:lnTo>
                <a:lnTo>
                  <a:pt x="394792" y="376548"/>
                </a:lnTo>
                <a:lnTo>
                  <a:pt x="396811" y="389698"/>
                </a:lnTo>
                <a:lnTo>
                  <a:pt x="396811" y="401876"/>
                </a:lnTo>
                <a:lnTo>
                  <a:pt x="396811" y="416818"/>
                </a:lnTo>
                <a:lnTo>
                  <a:pt x="396811" y="429960"/>
                </a:lnTo>
                <a:lnTo>
                  <a:pt x="396811" y="442176"/>
                </a:lnTo>
                <a:lnTo>
                  <a:pt x="396811" y="456206"/>
                </a:lnTo>
                <a:lnTo>
                  <a:pt x="396811" y="469333"/>
                </a:lnTo>
                <a:lnTo>
                  <a:pt x="398020" y="481541"/>
                </a:lnTo>
                <a:lnTo>
                  <a:pt x="398020" y="494668"/>
                </a:lnTo>
                <a:lnTo>
                  <a:pt x="398020" y="505785"/>
                </a:lnTo>
                <a:lnTo>
                  <a:pt x="398020" y="516178"/>
                </a:lnTo>
                <a:lnTo>
                  <a:pt x="398020" y="531120"/>
                </a:lnTo>
                <a:lnTo>
                  <a:pt x="398020" y="541513"/>
                </a:lnTo>
                <a:lnTo>
                  <a:pt x="399030" y="551718"/>
                </a:lnTo>
                <a:lnTo>
                  <a:pt x="399030" y="563934"/>
                </a:lnTo>
                <a:lnTo>
                  <a:pt x="399030" y="574140"/>
                </a:lnTo>
                <a:lnTo>
                  <a:pt x="399030" y="583613"/>
                </a:lnTo>
                <a:lnTo>
                  <a:pt x="399030" y="594917"/>
                </a:lnTo>
                <a:lnTo>
                  <a:pt x="399030" y="604211"/>
                </a:lnTo>
                <a:lnTo>
                  <a:pt x="399030" y="613505"/>
                </a:lnTo>
                <a:lnTo>
                  <a:pt x="401050" y="623898"/>
                </a:lnTo>
                <a:lnTo>
                  <a:pt x="401050" y="633192"/>
                </a:lnTo>
                <a:lnTo>
                  <a:pt x="401050" y="640663"/>
                </a:lnTo>
                <a:lnTo>
                  <a:pt x="401050" y="650144"/>
                </a:lnTo>
                <a:lnTo>
                  <a:pt x="401050" y="657615"/>
                </a:lnTo>
                <a:lnTo>
                  <a:pt x="401050" y="665094"/>
                </a:lnTo>
                <a:lnTo>
                  <a:pt x="401050" y="674388"/>
                </a:lnTo>
                <a:lnTo>
                  <a:pt x="402059" y="680948"/>
                </a:lnTo>
                <a:lnTo>
                  <a:pt x="402059" y="687508"/>
                </a:lnTo>
                <a:lnTo>
                  <a:pt x="402059" y="694075"/>
                </a:lnTo>
                <a:lnTo>
                  <a:pt x="402059" y="700635"/>
                </a:lnTo>
                <a:lnTo>
                  <a:pt x="402059" y="707194"/>
                </a:lnTo>
                <a:lnTo>
                  <a:pt x="402059" y="715764"/>
                </a:lnTo>
                <a:lnTo>
                  <a:pt x="402059" y="720321"/>
                </a:lnTo>
                <a:lnTo>
                  <a:pt x="403069" y="725969"/>
                </a:lnTo>
                <a:lnTo>
                  <a:pt x="403069" y="733441"/>
                </a:lnTo>
                <a:lnTo>
                  <a:pt x="403069" y="737266"/>
                </a:lnTo>
                <a:lnTo>
                  <a:pt x="403069" y="742922"/>
                </a:lnTo>
                <a:lnTo>
                  <a:pt x="403069" y="748391"/>
                </a:lnTo>
                <a:lnTo>
                  <a:pt x="405089" y="770079"/>
                </a:lnTo>
                <a:lnTo>
                  <a:pt x="405089" y="775728"/>
                </a:lnTo>
                <a:lnTo>
                  <a:pt x="405089" y="778462"/>
                </a:lnTo>
                <a:lnTo>
                  <a:pt x="405089" y="782108"/>
                </a:lnTo>
                <a:lnTo>
                  <a:pt x="405089" y="785933"/>
                </a:lnTo>
                <a:lnTo>
                  <a:pt x="405089" y="789766"/>
                </a:lnTo>
                <a:lnTo>
                  <a:pt x="405089" y="791589"/>
                </a:lnTo>
                <a:lnTo>
                  <a:pt x="406298" y="795228"/>
                </a:lnTo>
                <a:lnTo>
                  <a:pt x="406298" y="799060"/>
                </a:lnTo>
                <a:lnTo>
                  <a:pt x="406298" y="801795"/>
                </a:lnTo>
                <a:lnTo>
                  <a:pt x="406298" y="804709"/>
                </a:lnTo>
                <a:lnTo>
                  <a:pt x="406298" y="806531"/>
                </a:lnTo>
                <a:lnTo>
                  <a:pt x="406298" y="809445"/>
                </a:lnTo>
                <a:lnTo>
                  <a:pt x="408317" y="812180"/>
                </a:lnTo>
                <a:lnTo>
                  <a:pt x="408317" y="814914"/>
                </a:lnTo>
                <a:lnTo>
                  <a:pt x="408317" y="816012"/>
                </a:lnTo>
                <a:lnTo>
                  <a:pt x="408317" y="818747"/>
                </a:lnTo>
                <a:lnTo>
                  <a:pt x="408317" y="821474"/>
                </a:lnTo>
                <a:lnTo>
                  <a:pt x="408317" y="822572"/>
                </a:lnTo>
                <a:lnTo>
                  <a:pt x="408317" y="825307"/>
                </a:lnTo>
                <a:lnTo>
                  <a:pt x="409327" y="826218"/>
                </a:lnTo>
                <a:lnTo>
                  <a:pt x="409327" y="828041"/>
                </a:lnTo>
                <a:lnTo>
                  <a:pt x="409327" y="830043"/>
                </a:lnTo>
                <a:lnTo>
                  <a:pt x="409327" y="831866"/>
                </a:lnTo>
                <a:lnTo>
                  <a:pt x="409327" y="832778"/>
                </a:lnTo>
                <a:lnTo>
                  <a:pt x="409327" y="834601"/>
                </a:lnTo>
                <a:lnTo>
                  <a:pt x="409327" y="835512"/>
                </a:lnTo>
                <a:lnTo>
                  <a:pt x="411347" y="836603"/>
                </a:lnTo>
                <a:lnTo>
                  <a:pt x="411347" y="839338"/>
                </a:lnTo>
                <a:lnTo>
                  <a:pt x="411347" y="841161"/>
                </a:lnTo>
                <a:lnTo>
                  <a:pt x="411347" y="842072"/>
                </a:lnTo>
                <a:lnTo>
                  <a:pt x="411347" y="843170"/>
                </a:lnTo>
                <a:lnTo>
                  <a:pt x="411347" y="844993"/>
                </a:lnTo>
                <a:lnTo>
                  <a:pt x="412357" y="844993"/>
                </a:lnTo>
                <a:lnTo>
                  <a:pt x="412357" y="845905"/>
                </a:lnTo>
                <a:lnTo>
                  <a:pt x="412357" y="846816"/>
                </a:lnTo>
                <a:lnTo>
                  <a:pt x="412357" y="848639"/>
                </a:lnTo>
                <a:lnTo>
                  <a:pt x="412357" y="849730"/>
                </a:lnTo>
                <a:lnTo>
                  <a:pt x="414583" y="851553"/>
                </a:lnTo>
                <a:lnTo>
                  <a:pt x="414583" y="852464"/>
                </a:lnTo>
                <a:lnTo>
                  <a:pt x="414583" y="854287"/>
                </a:lnTo>
                <a:lnTo>
                  <a:pt x="415593" y="855199"/>
                </a:lnTo>
                <a:lnTo>
                  <a:pt x="415593" y="856290"/>
                </a:lnTo>
                <a:lnTo>
                  <a:pt x="415593" y="858113"/>
                </a:lnTo>
                <a:lnTo>
                  <a:pt x="415593" y="859024"/>
                </a:lnTo>
                <a:lnTo>
                  <a:pt x="417605" y="859024"/>
                </a:lnTo>
                <a:lnTo>
                  <a:pt x="417605" y="859936"/>
                </a:lnTo>
                <a:lnTo>
                  <a:pt x="417605" y="861759"/>
                </a:lnTo>
                <a:lnTo>
                  <a:pt x="418615" y="861759"/>
                </a:lnTo>
                <a:lnTo>
                  <a:pt x="418615" y="862849"/>
                </a:lnTo>
                <a:lnTo>
                  <a:pt x="419624" y="862849"/>
                </a:lnTo>
                <a:lnTo>
                  <a:pt x="419624" y="864672"/>
                </a:lnTo>
                <a:lnTo>
                  <a:pt x="421851" y="864672"/>
                </a:lnTo>
                <a:lnTo>
                  <a:pt x="421851" y="865584"/>
                </a:lnTo>
                <a:lnTo>
                  <a:pt x="422861" y="865584"/>
                </a:lnTo>
                <a:lnTo>
                  <a:pt x="422861" y="867407"/>
                </a:lnTo>
                <a:lnTo>
                  <a:pt x="424881" y="867407"/>
                </a:lnTo>
                <a:lnTo>
                  <a:pt x="425891" y="867407"/>
                </a:lnTo>
                <a:lnTo>
                  <a:pt x="425891" y="868318"/>
                </a:lnTo>
                <a:lnTo>
                  <a:pt x="426900" y="868318"/>
                </a:lnTo>
                <a:lnTo>
                  <a:pt x="428920" y="868318"/>
                </a:lnTo>
                <a:lnTo>
                  <a:pt x="428920" y="869417"/>
                </a:lnTo>
                <a:lnTo>
                  <a:pt x="430129" y="869417"/>
                </a:lnTo>
                <a:lnTo>
                  <a:pt x="432148" y="869417"/>
                </a:lnTo>
                <a:lnTo>
                  <a:pt x="433158" y="869417"/>
                </a:lnTo>
                <a:lnTo>
                  <a:pt x="435178" y="869417"/>
                </a:lnTo>
                <a:lnTo>
                  <a:pt x="436188" y="869417"/>
                </a:lnTo>
                <a:lnTo>
                  <a:pt x="436188" y="871240"/>
                </a:lnTo>
                <a:lnTo>
                  <a:pt x="479803" y="871240"/>
                </a:lnTo>
                <a:lnTo>
                  <a:pt x="479803" y="872151"/>
                </a:lnTo>
                <a:lnTo>
                  <a:pt x="598951" y="872151"/>
                </a:lnTo>
                <a:lnTo>
                  <a:pt x="598951" y="873974"/>
                </a:lnTo>
                <a:lnTo>
                  <a:pt x="865307" y="873974"/>
                </a:lnTo>
                <a:lnTo>
                  <a:pt x="865307" y="872151"/>
                </a:lnTo>
                <a:lnTo>
                  <a:pt x="908682" y="872151"/>
                </a:lnTo>
                <a:lnTo>
                  <a:pt x="908682" y="871240"/>
                </a:lnTo>
                <a:lnTo>
                  <a:pt x="936826" y="871240"/>
                </a:lnTo>
                <a:lnTo>
                  <a:pt x="936826" y="869417"/>
                </a:lnTo>
                <a:lnTo>
                  <a:pt x="997997" y="869417"/>
                </a:lnTo>
                <a:lnTo>
                  <a:pt x="997997" y="871240"/>
                </a:lnTo>
                <a:lnTo>
                  <a:pt x="1029038" y="871240"/>
                </a:lnTo>
                <a:lnTo>
                  <a:pt x="1029038" y="872151"/>
                </a:lnTo>
                <a:lnTo>
                  <a:pt x="1067281" y="872151"/>
                </a:lnTo>
                <a:lnTo>
                  <a:pt x="1067281" y="873974"/>
                </a:lnTo>
                <a:lnTo>
                  <a:pt x="1167771" y="873974"/>
                </a:lnTo>
                <a:lnTo>
                  <a:pt x="1167771" y="874886"/>
                </a:lnTo>
                <a:lnTo>
                  <a:pt x="1168847" y="874886"/>
                </a:lnTo>
                <a:lnTo>
                  <a:pt x="1169840" y="874886"/>
                </a:lnTo>
                <a:lnTo>
                  <a:pt x="1169840" y="873974"/>
                </a:lnTo>
                <a:lnTo>
                  <a:pt x="1172075" y="874886"/>
                </a:lnTo>
                <a:lnTo>
                  <a:pt x="1173069" y="874886"/>
                </a:lnTo>
                <a:lnTo>
                  <a:pt x="1174062" y="874886"/>
                </a:lnTo>
                <a:lnTo>
                  <a:pt x="1197902" y="874886"/>
                </a:lnTo>
                <a:lnTo>
                  <a:pt x="1197902" y="873974"/>
                </a:lnTo>
                <a:lnTo>
                  <a:pt x="1212470" y="873974"/>
                </a:lnTo>
                <a:lnTo>
                  <a:pt x="1212470" y="874886"/>
                </a:lnTo>
                <a:lnTo>
                  <a:pt x="1448713" y="874886"/>
                </a:lnTo>
                <a:lnTo>
                  <a:pt x="1450700" y="874886"/>
                </a:lnTo>
              </a:path>
            </a:pathLst>
          </a:custGeom>
          <a:ln w="37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1" name="object 681"/>
          <p:cNvSpPr/>
          <p:nvPr/>
        </p:nvSpPr>
        <p:spPr>
          <a:xfrm>
            <a:off x="4792714" y="3756619"/>
            <a:ext cx="1249045" cy="1003935"/>
          </a:xfrm>
          <a:custGeom>
            <a:avLst/>
            <a:gdLst/>
            <a:ahLst/>
            <a:cxnLst/>
            <a:rect l="l" t="t" r="r" b="b"/>
            <a:pathLst>
              <a:path w="1249045" h="1003935">
                <a:moveTo>
                  <a:pt x="0" y="935021"/>
                </a:moveTo>
                <a:lnTo>
                  <a:pt x="1009" y="935021"/>
                </a:lnTo>
                <a:lnTo>
                  <a:pt x="24841" y="935021"/>
                </a:lnTo>
                <a:lnTo>
                  <a:pt x="24841" y="969688"/>
                </a:lnTo>
                <a:lnTo>
                  <a:pt x="24841" y="1002486"/>
                </a:lnTo>
                <a:lnTo>
                  <a:pt x="25850" y="1002486"/>
                </a:lnTo>
                <a:lnTo>
                  <a:pt x="26860" y="1002486"/>
                </a:lnTo>
                <a:lnTo>
                  <a:pt x="80781" y="1002486"/>
                </a:lnTo>
                <a:lnTo>
                  <a:pt x="118137" y="1002486"/>
                </a:lnTo>
                <a:lnTo>
                  <a:pt x="118137" y="1003383"/>
                </a:lnTo>
                <a:lnTo>
                  <a:pt x="119147" y="1003383"/>
                </a:lnTo>
                <a:lnTo>
                  <a:pt x="119147" y="1002486"/>
                </a:lnTo>
                <a:lnTo>
                  <a:pt x="120157" y="1002486"/>
                </a:lnTo>
                <a:lnTo>
                  <a:pt x="121167" y="1002486"/>
                </a:lnTo>
                <a:lnTo>
                  <a:pt x="121167" y="1003383"/>
                </a:lnTo>
                <a:lnTo>
                  <a:pt x="122376" y="1003383"/>
                </a:lnTo>
                <a:lnTo>
                  <a:pt x="174069" y="1003383"/>
                </a:lnTo>
                <a:lnTo>
                  <a:pt x="177306" y="1003383"/>
                </a:lnTo>
                <a:lnTo>
                  <a:pt x="177306" y="1002486"/>
                </a:lnTo>
                <a:lnTo>
                  <a:pt x="177306" y="1003383"/>
                </a:lnTo>
                <a:lnTo>
                  <a:pt x="177306" y="1002486"/>
                </a:lnTo>
                <a:lnTo>
                  <a:pt x="178316" y="1002486"/>
                </a:lnTo>
                <a:lnTo>
                  <a:pt x="180335" y="1002486"/>
                </a:lnTo>
                <a:lnTo>
                  <a:pt x="181345" y="1002486"/>
                </a:lnTo>
                <a:lnTo>
                  <a:pt x="182355" y="1002486"/>
                </a:lnTo>
                <a:lnTo>
                  <a:pt x="182355" y="1003383"/>
                </a:lnTo>
                <a:lnTo>
                  <a:pt x="183365" y="1003383"/>
                </a:lnTo>
                <a:lnTo>
                  <a:pt x="183365" y="1002486"/>
                </a:lnTo>
                <a:lnTo>
                  <a:pt x="185583" y="1003383"/>
                </a:lnTo>
                <a:lnTo>
                  <a:pt x="185583" y="1002486"/>
                </a:lnTo>
                <a:lnTo>
                  <a:pt x="186593" y="1002486"/>
                </a:lnTo>
                <a:lnTo>
                  <a:pt x="186593" y="1003383"/>
                </a:lnTo>
                <a:lnTo>
                  <a:pt x="187603" y="1002486"/>
                </a:lnTo>
                <a:lnTo>
                  <a:pt x="187603" y="1003383"/>
                </a:lnTo>
                <a:lnTo>
                  <a:pt x="187603" y="1002486"/>
                </a:lnTo>
                <a:lnTo>
                  <a:pt x="187603" y="1003383"/>
                </a:lnTo>
                <a:lnTo>
                  <a:pt x="188613" y="1003383"/>
                </a:lnTo>
                <a:lnTo>
                  <a:pt x="188613" y="1002486"/>
                </a:lnTo>
                <a:lnTo>
                  <a:pt x="189623" y="1002486"/>
                </a:lnTo>
                <a:lnTo>
                  <a:pt x="189623" y="1003383"/>
                </a:lnTo>
                <a:lnTo>
                  <a:pt x="191643" y="1003383"/>
                </a:lnTo>
                <a:lnTo>
                  <a:pt x="199920" y="1003383"/>
                </a:lnTo>
                <a:lnTo>
                  <a:pt x="207188" y="1003383"/>
                </a:lnTo>
                <a:lnTo>
                  <a:pt x="207188" y="1002486"/>
                </a:lnTo>
                <a:lnTo>
                  <a:pt x="208198" y="1002486"/>
                </a:lnTo>
                <a:lnTo>
                  <a:pt x="208198" y="1003383"/>
                </a:lnTo>
                <a:lnTo>
                  <a:pt x="209415" y="1002486"/>
                </a:lnTo>
                <a:lnTo>
                  <a:pt x="305733" y="1002486"/>
                </a:lnTo>
                <a:lnTo>
                  <a:pt x="305733" y="1003383"/>
                </a:lnTo>
                <a:lnTo>
                  <a:pt x="305733" y="1002486"/>
                </a:lnTo>
                <a:lnTo>
                  <a:pt x="306743" y="1002486"/>
                </a:lnTo>
                <a:lnTo>
                  <a:pt x="307753" y="1002486"/>
                </a:lnTo>
                <a:lnTo>
                  <a:pt x="322296" y="1002486"/>
                </a:lnTo>
                <a:lnTo>
                  <a:pt x="322296" y="1003383"/>
                </a:lnTo>
                <a:lnTo>
                  <a:pt x="323306" y="1003383"/>
                </a:lnTo>
                <a:lnTo>
                  <a:pt x="325326" y="1003383"/>
                </a:lnTo>
                <a:lnTo>
                  <a:pt x="326336" y="1003383"/>
                </a:lnTo>
                <a:lnTo>
                  <a:pt x="327544" y="1003383"/>
                </a:lnTo>
                <a:lnTo>
                  <a:pt x="327544" y="1002486"/>
                </a:lnTo>
                <a:lnTo>
                  <a:pt x="328554" y="1002486"/>
                </a:lnTo>
                <a:lnTo>
                  <a:pt x="328554" y="1003383"/>
                </a:lnTo>
                <a:lnTo>
                  <a:pt x="330574" y="1003383"/>
                </a:lnTo>
                <a:lnTo>
                  <a:pt x="330574" y="1002486"/>
                </a:lnTo>
                <a:lnTo>
                  <a:pt x="331584" y="1002486"/>
                </a:lnTo>
                <a:lnTo>
                  <a:pt x="332594" y="1002486"/>
                </a:lnTo>
                <a:lnTo>
                  <a:pt x="368941" y="1002486"/>
                </a:lnTo>
                <a:lnTo>
                  <a:pt x="369951" y="1000693"/>
                </a:lnTo>
                <a:lnTo>
                  <a:pt x="370960" y="1000693"/>
                </a:lnTo>
                <a:lnTo>
                  <a:pt x="372980" y="1000693"/>
                </a:lnTo>
                <a:lnTo>
                  <a:pt x="373990" y="1000693"/>
                </a:lnTo>
                <a:lnTo>
                  <a:pt x="375199" y="999722"/>
                </a:lnTo>
                <a:lnTo>
                  <a:pt x="376208" y="999722"/>
                </a:lnTo>
                <a:lnTo>
                  <a:pt x="376208" y="998825"/>
                </a:lnTo>
                <a:lnTo>
                  <a:pt x="378228" y="998825"/>
                </a:lnTo>
                <a:lnTo>
                  <a:pt x="379238" y="998825"/>
                </a:lnTo>
                <a:lnTo>
                  <a:pt x="379238" y="996808"/>
                </a:lnTo>
                <a:lnTo>
                  <a:pt x="380248" y="996808"/>
                </a:lnTo>
                <a:lnTo>
                  <a:pt x="380248" y="995912"/>
                </a:lnTo>
                <a:lnTo>
                  <a:pt x="380248" y="995015"/>
                </a:lnTo>
                <a:lnTo>
                  <a:pt x="381258" y="995015"/>
                </a:lnTo>
                <a:lnTo>
                  <a:pt x="381258" y="993222"/>
                </a:lnTo>
                <a:lnTo>
                  <a:pt x="381258" y="992251"/>
                </a:lnTo>
                <a:lnTo>
                  <a:pt x="381258" y="990308"/>
                </a:lnTo>
                <a:lnTo>
                  <a:pt x="383484" y="989337"/>
                </a:lnTo>
                <a:lnTo>
                  <a:pt x="383484" y="988440"/>
                </a:lnTo>
                <a:lnTo>
                  <a:pt x="383484" y="987544"/>
                </a:lnTo>
                <a:lnTo>
                  <a:pt x="383484" y="985751"/>
                </a:lnTo>
                <a:lnTo>
                  <a:pt x="383484" y="984780"/>
                </a:lnTo>
                <a:lnTo>
                  <a:pt x="384494" y="983734"/>
                </a:lnTo>
                <a:lnTo>
                  <a:pt x="384494" y="981866"/>
                </a:lnTo>
                <a:lnTo>
                  <a:pt x="384494" y="980969"/>
                </a:lnTo>
                <a:lnTo>
                  <a:pt x="384494" y="978280"/>
                </a:lnTo>
                <a:lnTo>
                  <a:pt x="384494" y="977159"/>
                </a:lnTo>
                <a:lnTo>
                  <a:pt x="385504" y="974395"/>
                </a:lnTo>
                <a:lnTo>
                  <a:pt x="385504" y="971705"/>
                </a:lnTo>
                <a:lnTo>
                  <a:pt x="385504" y="970584"/>
                </a:lnTo>
                <a:lnTo>
                  <a:pt x="385504" y="966923"/>
                </a:lnTo>
                <a:lnTo>
                  <a:pt x="385504" y="964010"/>
                </a:lnTo>
                <a:lnTo>
                  <a:pt x="385504" y="962217"/>
                </a:lnTo>
                <a:lnTo>
                  <a:pt x="386514" y="958556"/>
                </a:lnTo>
                <a:lnTo>
                  <a:pt x="386514" y="953849"/>
                </a:lnTo>
                <a:lnTo>
                  <a:pt x="386514" y="951981"/>
                </a:lnTo>
                <a:lnTo>
                  <a:pt x="386514" y="948171"/>
                </a:lnTo>
                <a:lnTo>
                  <a:pt x="386514" y="942493"/>
                </a:lnTo>
                <a:lnTo>
                  <a:pt x="386514" y="938906"/>
                </a:lnTo>
                <a:lnTo>
                  <a:pt x="386514" y="934125"/>
                </a:lnTo>
                <a:lnTo>
                  <a:pt x="386514" y="928521"/>
                </a:lnTo>
                <a:lnTo>
                  <a:pt x="388525" y="923740"/>
                </a:lnTo>
                <a:lnTo>
                  <a:pt x="388525" y="917165"/>
                </a:lnTo>
                <a:lnTo>
                  <a:pt x="388525" y="911711"/>
                </a:lnTo>
                <a:lnTo>
                  <a:pt x="388525" y="906033"/>
                </a:lnTo>
                <a:lnTo>
                  <a:pt x="388525" y="898562"/>
                </a:lnTo>
                <a:lnTo>
                  <a:pt x="388525" y="892062"/>
                </a:lnTo>
                <a:lnTo>
                  <a:pt x="389535" y="884591"/>
                </a:lnTo>
                <a:lnTo>
                  <a:pt x="389535" y="876895"/>
                </a:lnTo>
                <a:lnTo>
                  <a:pt x="389535" y="868528"/>
                </a:lnTo>
                <a:lnTo>
                  <a:pt x="389535" y="861056"/>
                </a:lnTo>
                <a:lnTo>
                  <a:pt x="389535" y="850821"/>
                </a:lnTo>
                <a:lnTo>
                  <a:pt x="390752" y="842304"/>
                </a:lnTo>
                <a:lnTo>
                  <a:pt x="390752" y="832965"/>
                </a:lnTo>
                <a:lnTo>
                  <a:pt x="390752" y="821683"/>
                </a:lnTo>
                <a:lnTo>
                  <a:pt x="390752" y="811448"/>
                </a:lnTo>
                <a:lnTo>
                  <a:pt x="390752" y="801063"/>
                </a:lnTo>
                <a:lnTo>
                  <a:pt x="390752" y="788884"/>
                </a:lnTo>
                <a:lnTo>
                  <a:pt x="391762" y="777752"/>
                </a:lnTo>
                <a:lnTo>
                  <a:pt x="391762" y="766471"/>
                </a:lnTo>
                <a:lnTo>
                  <a:pt x="391762" y="753322"/>
                </a:lnTo>
                <a:lnTo>
                  <a:pt x="391762" y="739276"/>
                </a:lnTo>
                <a:lnTo>
                  <a:pt x="391762" y="727994"/>
                </a:lnTo>
                <a:lnTo>
                  <a:pt x="391762" y="713052"/>
                </a:lnTo>
                <a:lnTo>
                  <a:pt x="393782" y="699006"/>
                </a:lnTo>
                <a:lnTo>
                  <a:pt x="393782" y="686828"/>
                </a:lnTo>
                <a:lnTo>
                  <a:pt x="393782" y="670018"/>
                </a:lnTo>
                <a:lnTo>
                  <a:pt x="393782" y="653954"/>
                </a:lnTo>
                <a:lnTo>
                  <a:pt x="393782" y="640880"/>
                </a:lnTo>
                <a:lnTo>
                  <a:pt x="393782" y="625041"/>
                </a:lnTo>
                <a:lnTo>
                  <a:pt x="394792" y="607110"/>
                </a:lnTo>
                <a:lnTo>
                  <a:pt x="394792" y="593139"/>
                </a:lnTo>
                <a:lnTo>
                  <a:pt x="394792" y="577225"/>
                </a:lnTo>
                <a:lnTo>
                  <a:pt x="394792" y="559369"/>
                </a:lnTo>
                <a:lnTo>
                  <a:pt x="394792" y="544427"/>
                </a:lnTo>
                <a:lnTo>
                  <a:pt x="395802" y="526570"/>
                </a:lnTo>
                <a:lnTo>
                  <a:pt x="395802" y="508714"/>
                </a:lnTo>
                <a:lnTo>
                  <a:pt x="395802" y="493772"/>
                </a:lnTo>
                <a:lnTo>
                  <a:pt x="395802" y="474122"/>
                </a:lnTo>
                <a:lnTo>
                  <a:pt x="395802" y="455295"/>
                </a:lnTo>
                <a:lnTo>
                  <a:pt x="395802" y="442370"/>
                </a:lnTo>
                <a:lnTo>
                  <a:pt x="396811" y="421600"/>
                </a:lnTo>
                <a:lnTo>
                  <a:pt x="396811" y="403893"/>
                </a:lnTo>
                <a:lnTo>
                  <a:pt x="396811" y="387905"/>
                </a:lnTo>
                <a:lnTo>
                  <a:pt x="396811" y="370198"/>
                </a:lnTo>
                <a:lnTo>
                  <a:pt x="396811" y="350474"/>
                </a:lnTo>
                <a:lnTo>
                  <a:pt x="396811" y="335532"/>
                </a:lnTo>
                <a:lnTo>
                  <a:pt x="399030" y="318647"/>
                </a:lnTo>
                <a:lnTo>
                  <a:pt x="399030" y="298923"/>
                </a:lnTo>
                <a:lnTo>
                  <a:pt x="399030" y="284877"/>
                </a:lnTo>
                <a:lnTo>
                  <a:pt x="399030" y="269038"/>
                </a:lnTo>
                <a:lnTo>
                  <a:pt x="399030" y="251182"/>
                </a:lnTo>
                <a:lnTo>
                  <a:pt x="399030" y="237136"/>
                </a:lnTo>
                <a:lnTo>
                  <a:pt x="399030" y="221297"/>
                </a:lnTo>
                <a:lnTo>
                  <a:pt x="399030" y="204337"/>
                </a:lnTo>
                <a:lnTo>
                  <a:pt x="400040" y="190291"/>
                </a:lnTo>
                <a:lnTo>
                  <a:pt x="400040" y="175349"/>
                </a:lnTo>
                <a:lnTo>
                  <a:pt x="400040" y="161303"/>
                </a:lnTo>
                <a:lnTo>
                  <a:pt x="400040" y="149125"/>
                </a:lnTo>
                <a:lnTo>
                  <a:pt x="400040" y="135079"/>
                </a:lnTo>
                <a:lnTo>
                  <a:pt x="401050" y="121033"/>
                </a:lnTo>
                <a:lnTo>
                  <a:pt x="401050" y="110648"/>
                </a:lnTo>
                <a:lnTo>
                  <a:pt x="401050" y="99367"/>
                </a:lnTo>
                <a:lnTo>
                  <a:pt x="401050" y="87114"/>
                </a:lnTo>
                <a:lnTo>
                  <a:pt x="401050" y="78746"/>
                </a:lnTo>
                <a:lnTo>
                  <a:pt x="401050" y="68510"/>
                </a:lnTo>
                <a:lnTo>
                  <a:pt x="402059" y="59097"/>
                </a:lnTo>
                <a:lnTo>
                  <a:pt x="402059" y="51551"/>
                </a:lnTo>
                <a:lnTo>
                  <a:pt x="402059" y="43183"/>
                </a:lnTo>
                <a:lnTo>
                  <a:pt x="402059" y="35712"/>
                </a:lnTo>
                <a:lnTo>
                  <a:pt x="402059" y="29137"/>
                </a:lnTo>
                <a:lnTo>
                  <a:pt x="402059" y="22637"/>
                </a:lnTo>
                <a:lnTo>
                  <a:pt x="404079" y="17856"/>
                </a:lnTo>
                <a:lnTo>
                  <a:pt x="404079" y="12252"/>
                </a:lnTo>
                <a:lnTo>
                  <a:pt x="404079" y="8591"/>
                </a:lnTo>
                <a:lnTo>
                  <a:pt x="404079" y="6574"/>
                </a:lnTo>
                <a:lnTo>
                  <a:pt x="404079" y="3810"/>
                </a:lnTo>
                <a:lnTo>
                  <a:pt x="404079" y="2913"/>
                </a:lnTo>
                <a:lnTo>
                  <a:pt x="405089" y="1120"/>
                </a:lnTo>
                <a:lnTo>
                  <a:pt x="405089" y="0"/>
                </a:lnTo>
                <a:lnTo>
                  <a:pt x="405089" y="1120"/>
                </a:lnTo>
                <a:lnTo>
                  <a:pt x="405089" y="2913"/>
                </a:lnTo>
                <a:lnTo>
                  <a:pt x="405089" y="3810"/>
                </a:lnTo>
                <a:lnTo>
                  <a:pt x="405089" y="6574"/>
                </a:lnTo>
                <a:lnTo>
                  <a:pt x="406298" y="7695"/>
                </a:lnTo>
                <a:lnTo>
                  <a:pt x="406298" y="8591"/>
                </a:lnTo>
                <a:lnTo>
                  <a:pt x="406298" y="12252"/>
                </a:lnTo>
                <a:lnTo>
                  <a:pt x="406298" y="16959"/>
                </a:lnTo>
                <a:lnTo>
                  <a:pt x="406298" y="19723"/>
                </a:lnTo>
                <a:lnTo>
                  <a:pt x="407307" y="28241"/>
                </a:lnTo>
                <a:lnTo>
                  <a:pt x="407307" y="33919"/>
                </a:lnTo>
                <a:lnTo>
                  <a:pt x="407307" y="40493"/>
                </a:lnTo>
                <a:lnTo>
                  <a:pt x="407307" y="47965"/>
                </a:lnTo>
                <a:lnTo>
                  <a:pt x="407307" y="55436"/>
                </a:lnTo>
                <a:lnTo>
                  <a:pt x="407307" y="62907"/>
                </a:lnTo>
                <a:lnTo>
                  <a:pt x="409327" y="72171"/>
                </a:lnTo>
                <a:lnTo>
                  <a:pt x="409327" y="80763"/>
                </a:lnTo>
                <a:lnTo>
                  <a:pt x="409327" y="88234"/>
                </a:lnTo>
                <a:lnTo>
                  <a:pt x="409327" y="99367"/>
                </a:lnTo>
                <a:lnTo>
                  <a:pt x="409327" y="110648"/>
                </a:lnTo>
                <a:lnTo>
                  <a:pt x="409327" y="119912"/>
                </a:lnTo>
                <a:lnTo>
                  <a:pt x="409327" y="131269"/>
                </a:lnTo>
                <a:lnTo>
                  <a:pt x="409327" y="142550"/>
                </a:lnTo>
                <a:lnTo>
                  <a:pt x="410337" y="152711"/>
                </a:lnTo>
                <a:lnTo>
                  <a:pt x="410337" y="164964"/>
                </a:lnTo>
                <a:lnTo>
                  <a:pt x="410337" y="178113"/>
                </a:lnTo>
                <a:lnTo>
                  <a:pt x="410337" y="188498"/>
                </a:lnTo>
                <a:lnTo>
                  <a:pt x="410337" y="202469"/>
                </a:lnTo>
                <a:lnTo>
                  <a:pt x="410337" y="215619"/>
                </a:lnTo>
                <a:lnTo>
                  <a:pt x="411347" y="225854"/>
                </a:lnTo>
                <a:lnTo>
                  <a:pt x="411347" y="239900"/>
                </a:lnTo>
                <a:lnTo>
                  <a:pt x="411347" y="253871"/>
                </a:lnTo>
                <a:lnTo>
                  <a:pt x="411347" y="266124"/>
                </a:lnTo>
                <a:lnTo>
                  <a:pt x="411347" y="280170"/>
                </a:lnTo>
                <a:lnTo>
                  <a:pt x="412357" y="293244"/>
                </a:lnTo>
                <a:lnTo>
                  <a:pt x="412357" y="305497"/>
                </a:lnTo>
                <a:lnTo>
                  <a:pt x="412357" y="319543"/>
                </a:lnTo>
                <a:lnTo>
                  <a:pt x="412357" y="333589"/>
                </a:lnTo>
                <a:lnTo>
                  <a:pt x="412357" y="345767"/>
                </a:lnTo>
                <a:lnTo>
                  <a:pt x="412357" y="359813"/>
                </a:lnTo>
                <a:lnTo>
                  <a:pt x="414583" y="373859"/>
                </a:lnTo>
                <a:lnTo>
                  <a:pt x="414583" y="385140"/>
                </a:lnTo>
                <a:lnTo>
                  <a:pt x="414583" y="399186"/>
                </a:lnTo>
                <a:lnTo>
                  <a:pt x="414583" y="412336"/>
                </a:lnTo>
                <a:lnTo>
                  <a:pt x="414583" y="425410"/>
                </a:lnTo>
                <a:lnTo>
                  <a:pt x="414583" y="439456"/>
                </a:lnTo>
                <a:lnTo>
                  <a:pt x="415593" y="451634"/>
                </a:lnTo>
                <a:lnTo>
                  <a:pt x="415593" y="464783"/>
                </a:lnTo>
                <a:lnTo>
                  <a:pt x="415593" y="477036"/>
                </a:lnTo>
                <a:lnTo>
                  <a:pt x="415593" y="490111"/>
                </a:lnTo>
                <a:lnTo>
                  <a:pt x="415593" y="501243"/>
                </a:lnTo>
                <a:lnTo>
                  <a:pt x="415593" y="513421"/>
                </a:lnTo>
                <a:lnTo>
                  <a:pt x="416595" y="526570"/>
                </a:lnTo>
                <a:lnTo>
                  <a:pt x="416595" y="536059"/>
                </a:lnTo>
                <a:lnTo>
                  <a:pt x="416595" y="548984"/>
                </a:lnTo>
                <a:lnTo>
                  <a:pt x="416595" y="561237"/>
                </a:lnTo>
                <a:lnTo>
                  <a:pt x="416595" y="572518"/>
                </a:lnTo>
                <a:lnTo>
                  <a:pt x="417605" y="584696"/>
                </a:lnTo>
                <a:lnTo>
                  <a:pt x="417605" y="595828"/>
                </a:lnTo>
                <a:lnTo>
                  <a:pt x="417605" y="606213"/>
                </a:lnTo>
                <a:lnTo>
                  <a:pt x="417605" y="617570"/>
                </a:lnTo>
                <a:lnTo>
                  <a:pt x="417605" y="627731"/>
                </a:lnTo>
                <a:lnTo>
                  <a:pt x="417605" y="636098"/>
                </a:lnTo>
                <a:lnTo>
                  <a:pt x="419624" y="647454"/>
                </a:lnTo>
                <a:lnTo>
                  <a:pt x="419624" y="657839"/>
                </a:lnTo>
                <a:lnTo>
                  <a:pt x="419624" y="666207"/>
                </a:lnTo>
                <a:lnTo>
                  <a:pt x="419624" y="676443"/>
                </a:lnTo>
                <a:lnTo>
                  <a:pt x="419624" y="686828"/>
                </a:lnTo>
                <a:lnTo>
                  <a:pt x="419624" y="694299"/>
                </a:lnTo>
                <a:lnTo>
                  <a:pt x="419624" y="702667"/>
                </a:lnTo>
                <a:lnTo>
                  <a:pt x="419624" y="712155"/>
                </a:lnTo>
                <a:lnTo>
                  <a:pt x="420634" y="720523"/>
                </a:lnTo>
                <a:lnTo>
                  <a:pt x="420634" y="727994"/>
                </a:lnTo>
                <a:lnTo>
                  <a:pt x="420634" y="737483"/>
                </a:lnTo>
                <a:lnTo>
                  <a:pt x="420634" y="744954"/>
                </a:lnTo>
                <a:lnTo>
                  <a:pt x="420634" y="752425"/>
                </a:lnTo>
                <a:lnTo>
                  <a:pt x="420634" y="759896"/>
                </a:lnTo>
                <a:lnTo>
                  <a:pt x="421851" y="767367"/>
                </a:lnTo>
                <a:lnTo>
                  <a:pt x="421851" y="773942"/>
                </a:lnTo>
                <a:lnTo>
                  <a:pt x="421851" y="781413"/>
                </a:lnTo>
                <a:lnTo>
                  <a:pt x="421851" y="787988"/>
                </a:lnTo>
                <a:lnTo>
                  <a:pt x="421851" y="793591"/>
                </a:lnTo>
                <a:lnTo>
                  <a:pt x="422861" y="800166"/>
                </a:lnTo>
                <a:lnTo>
                  <a:pt x="422861" y="806741"/>
                </a:lnTo>
                <a:lnTo>
                  <a:pt x="422861" y="812344"/>
                </a:lnTo>
                <a:lnTo>
                  <a:pt x="422861" y="818919"/>
                </a:lnTo>
                <a:lnTo>
                  <a:pt x="422861" y="824597"/>
                </a:lnTo>
                <a:lnTo>
                  <a:pt x="422861" y="829154"/>
                </a:lnTo>
                <a:lnTo>
                  <a:pt x="424881" y="835729"/>
                </a:lnTo>
                <a:lnTo>
                  <a:pt x="424881" y="839539"/>
                </a:lnTo>
                <a:lnTo>
                  <a:pt x="424881" y="844246"/>
                </a:lnTo>
                <a:lnTo>
                  <a:pt x="424881" y="849775"/>
                </a:lnTo>
                <a:lnTo>
                  <a:pt x="424881" y="854482"/>
                </a:lnTo>
                <a:lnTo>
                  <a:pt x="424881" y="858292"/>
                </a:lnTo>
                <a:lnTo>
                  <a:pt x="425891" y="862849"/>
                </a:lnTo>
                <a:lnTo>
                  <a:pt x="425891" y="867631"/>
                </a:lnTo>
                <a:lnTo>
                  <a:pt x="425891" y="871441"/>
                </a:lnTo>
                <a:lnTo>
                  <a:pt x="425891" y="875999"/>
                </a:lnTo>
                <a:lnTo>
                  <a:pt x="425891" y="878913"/>
                </a:lnTo>
                <a:lnTo>
                  <a:pt x="425891" y="883470"/>
                </a:lnTo>
                <a:lnTo>
                  <a:pt x="426900" y="886384"/>
                </a:lnTo>
                <a:lnTo>
                  <a:pt x="426900" y="890045"/>
                </a:lnTo>
                <a:lnTo>
                  <a:pt x="426900" y="893855"/>
                </a:lnTo>
                <a:lnTo>
                  <a:pt x="426900" y="896619"/>
                </a:lnTo>
                <a:lnTo>
                  <a:pt x="426900" y="899533"/>
                </a:lnTo>
                <a:lnTo>
                  <a:pt x="426900" y="902223"/>
                </a:lnTo>
                <a:lnTo>
                  <a:pt x="427910" y="906033"/>
                </a:lnTo>
                <a:lnTo>
                  <a:pt x="427910" y="908797"/>
                </a:lnTo>
                <a:lnTo>
                  <a:pt x="427910" y="911711"/>
                </a:lnTo>
                <a:lnTo>
                  <a:pt x="427910" y="913504"/>
                </a:lnTo>
                <a:lnTo>
                  <a:pt x="427910" y="916269"/>
                </a:lnTo>
                <a:lnTo>
                  <a:pt x="430129" y="919182"/>
                </a:lnTo>
                <a:lnTo>
                  <a:pt x="430129" y="921947"/>
                </a:lnTo>
                <a:lnTo>
                  <a:pt x="430129" y="923740"/>
                </a:lnTo>
                <a:lnTo>
                  <a:pt x="430129" y="926654"/>
                </a:lnTo>
                <a:lnTo>
                  <a:pt x="430129" y="928521"/>
                </a:lnTo>
                <a:lnTo>
                  <a:pt x="430129" y="930314"/>
                </a:lnTo>
                <a:lnTo>
                  <a:pt x="430129" y="931435"/>
                </a:lnTo>
                <a:lnTo>
                  <a:pt x="430129" y="934125"/>
                </a:lnTo>
                <a:lnTo>
                  <a:pt x="431139" y="936889"/>
                </a:lnTo>
                <a:lnTo>
                  <a:pt x="431139" y="937935"/>
                </a:lnTo>
                <a:lnTo>
                  <a:pt x="431139" y="940699"/>
                </a:lnTo>
                <a:lnTo>
                  <a:pt x="431139" y="942493"/>
                </a:lnTo>
                <a:lnTo>
                  <a:pt x="431139" y="944360"/>
                </a:lnTo>
                <a:lnTo>
                  <a:pt x="432148" y="945406"/>
                </a:lnTo>
                <a:lnTo>
                  <a:pt x="432148" y="946378"/>
                </a:lnTo>
                <a:lnTo>
                  <a:pt x="432148" y="949067"/>
                </a:lnTo>
                <a:lnTo>
                  <a:pt x="432148" y="950935"/>
                </a:lnTo>
                <a:lnTo>
                  <a:pt x="432148" y="951981"/>
                </a:lnTo>
                <a:lnTo>
                  <a:pt x="432148" y="952878"/>
                </a:lnTo>
                <a:lnTo>
                  <a:pt x="433158" y="953849"/>
                </a:lnTo>
                <a:lnTo>
                  <a:pt x="433158" y="955642"/>
                </a:lnTo>
                <a:lnTo>
                  <a:pt x="433158" y="956538"/>
                </a:lnTo>
                <a:lnTo>
                  <a:pt x="433158" y="958556"/>
                </a:lnTo>
                <a:lnTo>
                  <a:pt x="435178" y="959452"/>
                </a:lnTo>
                <a:lnTo>
                  <a:pt x="435178" y="960349"/>
                </a:lnTo>
                <a:lnTo>
                  <a:pt x="435178" y="962217"/>
                </a:lnTo>
                <a:lnTo>
                  <a:pt x="435178" y="963113"/>
                </a:lnTo>
                <a:lnTo>
                  <a:pt x="435178" y="964010"/>
                </a:lnTo>
                <a:lnTo>
                  <a:pt x="436188" y="964010"/>
                </a:lnTo>
                <a:lnTo>
                  <a:pt x="436188" y="966027"/>
                </a:lnTo>
                <a:lnTo>
                  <a:pt x="436188" y="966923"/>
                </a:lnTo>
                <a:lnTo>
                  <a:pt x="436188" y="967820"/>
                </a:lnTo>
                <a:lnTo>
                  <a:pt x="437198" y="969688"/>
                </a:lnTo>
                <a:lnTo>
                  <a:pt x="437198" y="970584"/>
                </a:lnTo>
                <a:lnTo>
                  <a:pt x="437198" y="971705"/>
                </a:lnTo>
                <a:lnTo>
                  <a:pt x="438406" y="973498"/>
                </a:lnTo>
                <a:lnTo>
                  <a:pt x="438406" y="974395"/>
                </a:lnTo>
                <a:lnTo>
                  <a:pt x="440426" y="976262"/>
                </a:lnTo>
                <a:lnTo>
                  <a:pt x="440426" y="977159"/>
                </a:lnTo>
                <a:lnTo>
                  <a:pt x="440426" y="978280"/>
                </a:lnTo>
                <a:lnTo>
                  <a:pt x="441436" y="978280"/>
                </a:lnTo>
                <a:lnTo>
                  <a:pt x="441436" y="979176"/>
                </a:lnTo>
                <a:lnTo>
                  <a:pt x="441436" y="980969"/>
                </a:lnTo>
                <a:lnTo>
                  <a:pt x="442446" y="980969"/>
                </a:lnTo>
                <a:lnTo>
                  <a:pt x="442446" y="981866"/>
                </a:lnTo>
                <a:lnTo>
                  <a:pt x="443456" y="981866"/>
                </a:lnTo>
                <a:lnTo>
                  <a:pt x="443456" y="983734"/>
                </a:lnTo>
                <a:lnTo>
                  <a:pt x="445674" y="983734"/>
                </a:lnTo>
                <a:lnTo>
                  <a:pt x="445674" y="984780"/>
                </a:lnTo>
                <a:lnTo>
                  <a:pt x="446684" y="984780"/>
                </a:lnTo>
                <a:lnTo>
                  <a:pt x="446684" y="985751"/>
                </a:lnTo>
                <a:lnTo>
                  <a:pt x="447694" y="985751"/>
                </a:lnTo>
                <a:lnTo>
                  <a:pt x="447694" y="987544"/>
                </a:lnTo>
                <a:lnTo>
                  <a:pt x="448704" y="987544"/>
                </a:lnTo>
                <a:lnTo>
                  <a:pt x="450723" y="987544"/>
                </a:lnTo>
                <a:lnTo>
                  <a:pt x="450723" y="988440"/>
                </a:lnTo>
                <a:lnTo>
                  <a:pt x="451733" y="988440"/>
                </a:lnTo>
                <a:lnTo>
                  <a:pt x="452743" y="988440"/>
                </a:lnTo>
                <a:lnTo>
                  <a:pt x="452743" y="989337"/>
                </a:lnTo>
                <a:lnTo>
                  <a:pt x="453960" y="989337"/>
                </a:lnTo>
                <a:lnTo>
                  <a:pt x="455980" y="989337"/>
                </a:lnTo>
                <a:lnTo>
                  <a:pt x="455980" y="990308"/>
                </a:lnTo>
                <a:lnTo>
                  <a:pt x="456990" y="990308"/>
                </a:lnTo>
                <a:lnTo>
                  <a:pt x="457999" y="990308"/>
                </a:lnTo>
                <a:lnTo>
                  <a:pt x="459009" y="990308"/>
                </a:lnTo>
                <a:lnTo>
                  <a:pt x="459009" y="992251"/>
                </a:lnTo>
                <a:lnTo>
                  <a:pt x="461228" y="992251"/>
                </a:lnTo>
                <a:lnTo>
                  <a:pt x="462238" y="992251"/>
                </a:lnTo>
                <a:lnTo>
                  <a:pt x="463247" y="992251"/>
                </a:lnTo>
                <a:lnTo>
                  <a:pt x="464257" y="992251"/>
                </a:lnTo>
                <a:lnTo>
                  <a:pt x="464257" y="993222"/>
                </a:lnTo>
                <a:lnTo>
                  <a:pt x="472535" y="993222"/>
                </a:lnTo>
                <a:lnTo>
                  <a:pt x="472535" y="995015"/>
                </a:lnTo>
                <a:lnTo>
                  <a:pt x="485059" y="995015"/>
                </a:lnTo>
                <a:lnTo>
                  <a:pt x="485059" y="995912"/>
                </a:lnTo>
                <a:lnTo>
                  <a:pt x="584407" y="995912"/>
                </a:lnTo>
                <a:lnTo>
                  <a:pt x="584407" y="995015"/>
                </a:lnTo>
                <a:lnTo>
                  <a:pt x="598951" y="995015"/>
                </a:lnTo>
                <a:lnTo>
                  <a:pt x="598951" y="993222"/>
                </a:lnTo>
                <a:lnTo>
                  <a:pt x="608205" y="993222"/>
                </a:lnTo>
                <a:lnTo>
                  <a:pt x="608205" y="992251"/>
                </a:lnTo>
                <a:lnTo>
                  <a:pt x="614496" y="992251"/>
                </a:lnTo>
                <a:lnTo>
                  <a:pt x="614496" y="990308"/>
                </a:lnTo>
                <a:lnTo>
                  <a:pt x="615489" y="990308"/>
                </a:lnTo>
                <a:lnTo>
                  <a:pt x="617559" y="990308"/>
                </a:lnTo>
                <a:lnTo>
                  <a:pt x="618717" y="990308"/>
                </a:lnTo>
                <a:lnTo>
                  <a:pt x="619711" y="990308"/>
                </a:lnTo>
                <a:lnTo>
                  <a:pt x="619711" y="989337"/>
                </a:lnTo>
                <a:lnTo>
                  <a:pt x="620787" y="989337"/>
                </a:lnTo>
                <a:lnTo>
                  <a:pt x="621780" y="989337"/>
                </a:lnTo>
                <a:lnTo>
                  <a:pt x="623767" y="989337"/>
                </a:lnTo>
                <a:lnTo>
                  <a:pt x="623767" y="988440"/>
                </a:lnTo>
                <a:lnTo>
                  <a:pt x="624760" y="988440"/>
                </a:lnTo>
                <a:lnTo>
                  <a:pt x="625836" y="988440"/>
                </a:lnTo>
                <a:lnTo>
                  <a:pt x="627988" y="987544"/>
                </a:lnTo>
                <a:lnTo>
                  <a:pt x="629064" y="987544"/>
                </a:lnTo>
                <a:lnTo>
                  <a:pt x="630058" y="987544"/>
                </a:lnTo>
                <a:lnTo>
                  <a:pt x="630058" y="985751"/>
                </a:lnTo>
                <a:lnTo>
                  <a:pt x="631051" y="985751"/>
                </a:lnTo>
                <a:lnTo>
                  <a:pt x="631051" y="984780"/>
                </a:lnTo>
                <a:lnTo>
                  <a:pt x="632044" y="984780"/>
                </a:lnTo>
                <a:lnTo>
                  <a:pt x="632044" y="983734"/>
                </a:lnTo>
                <a:lnTo>
                  <a:pt x="634114" y="983734"/>
                </a:lnTo>
                <a:lnTo>
                  <a:pt x="634114" y="981866"/>
                </a:lnTo>
                <a:lnTo>
                  <a:pt x="635273" y="981866"/>
                </a:lnTo>
                <a:lnTo>
                  <a:pt x="635273" y="980969"/>
                </a:lnTo>
                <a:lnTo>
                  <a:pt x="635273" y="979176"/>
                </a:lnTo>
                <a:lnTo>
                  <a:pt x="636266" y="979176"/>
                </a:lnTo>
                <a:lnTo>
                  <a:pt x="636266" y="978280"/>
                </a:lnTo>
                <a:lnTo>
                  <a:pt x="637342" y="977159"/>
                </a:lnTo>
                <a:lnTo>
                  <a:pt x="637342" y="976262"/>
                </a:lnTo>
                <a:lnTo>
                  <a:pt x="639329" y="974395"/>
                </a:lnTo>
                <a:lnTo>
                  <a:pt x="639329" y="973498"/>
                </a:lnTo>
                <a:lnTo>
                  <a:pt x="639329" y="971705"/>
                </a:lnTo>
                <a:lnTo>
                  <a:pt x="640322" y="970584"/>
                </a:lnTo>
                <a:lnTo>
                  <a:pt x="640322" y="969688"/>
                </a:lnTo>
                <a:lnTo>
                  <a:pt x="640322" y="967820"/>
                </a:lnTo>
                <a:lnTo>
                  <a:pt x="641315" y="966923"/>
                </a:lnTo>
                <a:lnTo>
                  <a:pt x="641315" y="966027"/>
                </a:lnTo>
                <a:lnTo>
                  <a:pt x="641315" y="964010"/>
                </a:lnTo>
                <a:lnTo>
                  <a:pt x="641315" y="963113"/>
                </a:lnTo>
                <a:lnTo>
                  <a:pt x="641315" y="962217"/>
                </a:lnTo>
                <a:lnTo>
                  <a:pt x="643550" y="962217"/>
                </a:lnTo>
                <a:lnTo>
                  <a:pt x="643550" y="960349"/>
                </a:lnTo>
                <a:lnTo>
                  <a:pt x="643550" y="959452"/>
                </a:lnTo>
                <a:lnTo>
                  <a:pt x="643550" y="958556"/>
                </a:lnTo>
                <a:lnTo>
                  <a:pt x="643550" y="956538"/>
                </a:lnTo>
                <a:lnTo>
                  <a:pt x="644626" y="955642"/>
                </a:lnTo>
                <a:lnTo>
                  <a:pt x="644626" y="953849"/>
                </a:lnTo>
                <a:lnTo>
                  <a:pt x="644626" y="952878"/>
                </a:lnTo>
                <a:lnTo>
                  <a:pt x="644626" y="951981"/>
                </a:lnTo>
                <a:lnTo>
                  <a:pt x="645620" y="950935"/>
                </a:lnTo>
                <a:lnTo>
                  <a:pt x="645620" y="949067"/>
                </a:lnTo>
                <a:lnTo>
                  <a:pt x="645620" y="948171"/>
                </a:lnTo>
                <a:lnTo>
                  <a:pt x="645620" y="946378"/>
                </a:lnTo>
                <a:lnTo>
                  <a:pt x="645620" y="945406"/>
                </a:lnTo>
                <a:lnTo>
                  <a:pt x="646613" y="944360"/>
                </a:lnTo>
                <a:lnTo>
                  <a:pt x="646613" y="942493"/>
                </a:lnTo>
                <a:lnTo>
                  <a:pt x="646613" y="941596"/>
                </a:lnTo>
                <a:lnTo>
                  <a:pt x="646613" y="940699"/>
                </a:lnTo>
                <a:lnTo>
                  <a:pt x="647606" y="938906"/>
                </a:lnTo>
                <a:lnTo>
                  <a:pt x="647606" y="937935"/>
                </a:lnTo>
                <a:lnTo>
                  <a:pt x="647606" y="936889"/>
                </a:lnTo>
                <a:lnTo>
                  <a:pt x="647606" y="935021"/>
                </a:lnTo>
                <a:lnTo>
                  <a:pt x="647606" y="934125"/>
                </a:lnTo>
                <a:lnTo>
                  <a:pt x="649593" y="933228"/>
                </a:lnTo>
                <a:lnTo>
                  <a:pt x="649593" y="931435"/>
                </a:lnTo>
                <a:lnTo>
                  <a:pt x="649593" y="930314"/>
                </a:lnTo>
                <a:lnTo>
                  <a:pt x="649593" y="928521"/>
                </a:lnTo>
                <a:lnTo>
                  <a:pt x="649593" y="927550"/>
                </a:lnTo>
                <a:lnTo>
                  <a:pt x="650835" y="926654"/>
                </a:lnTo>
                <a:lnTo>
                  <a:pt x="650835" y="924860"/>
                </a:lnTo>
                <a:lnTo>
                  <a:pt x="650835" y="923740"/>
                </a:lnTo>
                <a:lnTo>
                  <a:pt x="650835" y="922843"/>
                </a:lnTo>
                <a:lnTo>
                  <a:pt x="650835" y="921947"/>
                </a:lnTo>
                <a:lnTo>
                  <a:pt x="651828" y="920079"/>
                </a:lnTo>
                <a:lnTo>
                  <a:pt x="651828" y="919182"/>
                </a:lnTo>
                <a:lnTo>
                  <a:pt x="651828" y="917165"/>
                </a:lnTo>
                <a:lnTo>
                  <a:pt x="651828" y="916269"/>
                </a:lnTo>
                <a:lnTo>
                  <a:pt x="651828" y="915372"/>
                </a:lnTo>
                <a:lnTo>
                  <a:pt x="652904" y="915372"/>
                </a:lnTo>
                <a:lnTo>
                  <a:pt x="652904" y="913504"/>
                </a:lnTo>
                <a:lnTo>
                  <a:pt x="652904" y="912608"/>
                </a:lnTo>
                <a:lnTo>
                  <a:pt x="652904" y="911711"/>
                </a:lnTo>
                <a:lnTo>
                  <a:pt x="652904" y="909694"/>
                </a:lnTo>
                <a:lnTo>
                  <a:pt x="654891" y="909694"/>
                </a:lnTo>
                <a:lnTo>
                  <a:pt x="654891" y="908797"/>
                </a:lnTo>
                <a:lnTo>
                  <a:pt x="654891" y="907901"/>
                </a:lnTo>
                <a:lnTo>
                  <a:pt x="654891" y="906033"/>
                </a:lnTo>
                <a:lnTo>
                  <a:pt x="655884" y="906033"/>
                </a:lnTo>
                <a:lnTo>
                  <a:pt x="655884" y="905137"/>
                </a:lnTo>
                <a:lnTo>
                  <a:pt x="655884" y="904091"/>
                </a:lnTo>
                <a:lnTo>
                  <a:pt x="655884" y="902223"/>
                </a:lnTo>
                <a:lnTo>
                  <a:pt x="656877" y="902223"/>
                </a:lnTo>
                <a:lnTo>
                  <a:pt x="656877" y="901326"/>
                </a:lnTo>
                <a:lnTo>
                  <a:pt x="656877" y="899533"/>
                </a:lnTo>
                <a:lnTo>
                  <a:pt x="659112" y="898562"/>
                </a:lnTo>
                <a:lnTo>
                  <a:pt x="659112" y="897665"/>
                </a:lnTo>
                <a:lnTo>
                  <a:pt x="660105" y="897665"/>
                </a:lnTo>
                <a:lnTo>
                  <a:pt x="660105" y="896619"/>
                </a:lnTo>
                <a:lnTo>
                  <a:pt x="661182" y="896619"/>
                </a:lnTo>
                <a:lnTo>
                  <a:pt x="661182" y="894752"/>
                </a:lnTo>
                <a:lnTo>
                  <a:pt x="662175" y="894752"/>
                </a:lnTo>
                <a:lnTo>
                  <a:pt x="663168" y="894752"/>
                </a:lnTo>
                <a:lnTo>
                  <a:pt x="665155" y="894752"/>
                </a:lnTo>
                <a:lnTo>
                  <a:pt x="665155" y="896619"/>
                </a:lnTo>
                <a:lnTo>
                  <a:pt x="666396" y="896619"/>
                </a:lnTo>
                <a:lnTo>
                  <a:pt x="666396" y="897665"/>
                </a:lnTo>
                <a:lnTo>
                  <a:pt x="667390" y="897665"/>
                </a:lnTo>
                <a:lnTo>
                  <a:pt x="667390" y="898562"/>
                </a:lnTo>
                <a:lnTo>
                  <a:pt x="669459" y="899533"/>
                </a:lnTo>
                <a:lnTo>
                  <a:pt x="669459" y="901326"/>
                </a:lnTo>
                <a:lnTo>
                  <a:pt x="670452" y="901326"/>
                </a:lnTo>
                <a:lnTo>
                  <a:pt x="670452" y="902223"/>
                </a:lnTo>
                <a:lnTo>
                  <a:pt x="670452" y="904091"/>
                </a:lnTo>
                <a:lnTo>
                  <a:pt x="671446" y="904091"/>
                </a:lnTo>
                <a:lnTo>
                  <a:pt x="671446" y="905137"/>
                </a:lnTo>
                <a:lnTo>
                  <a:pt x="671446" y="906033"/>
                </a:lnTo>
                <a:lnTo>
                  <a:pt x="672439" y="906033"/>
                </a:lnTo>
                <a:lnTo>
                  <a:pt x="672439" y="907901"/>
                </a:lnTo>
                <a:lnTo>
                  <a:pt x="672439" y="908797"/>
                </a:lnTo>
                <a:lnTo>
                  <a:pt x="673432" y="908797"/>
                </a:lnTo>
                <a:lnTo>
                  <a:pt x="673432" y="909694"/>
                </a:lnTo>
                <a:lnTo>
                  <a:pt x="673432" y="911711"/>
                </a:lnTo>
                <a:lnTo>
                  <a:pt x="673432" y="912608"/>
                </a:lnTo>
                <a:lnTo>
                  <a:pt x="675667" y="912608"/>
                </a:lnTo>
                <a:lnTo>
                  <a:pt x="675667" y="913504"/>
                </a:lnTo>
                <a:lnTo>
                  <a:pt x="675667" y="915372"/>
                </a:lnTo>
                <a:lnTo>
                  <a:pt x="676661" y="915372"/>
                </a:lnTo>
                <a:lnTo>
                  <a:pt x="676661" y="916269"/>
                </a:lnTo>
                <a:lnTo>
                  <a:pt x="676661" y="917165"/>
                </a:lnTo>
                <a:lnTo>
                  <a:pt x="677737" y="919182"/>
                </a:lnTo>
                <a:lnTo>
                  <a:pt x="677737" y="920079"/>
                </a:lnTo>
                <a:lnTo>
                  <a:pt x="677737" y="921947"/>
                </a:lnTo>
                <a:lnTo>
                  <a:pt x="678730" y="921947"/>
                </a:lnTo>
                <a:lnTo>
                  <a:pt x="678730" y="922843"/>
                </a:lnTo>
                <a:lnTo>
                  <a:pt x="678730" y="923740"/>
                </a:lnTo>
                <a:lnTo>
                  <a:pt x="680717" y="924860"/>
                </a:lnTo>
                <a:lnTo>
                  <a:pt x="680717" y="926654"/>
                </a:lnTo>
                <a:lnTo>
                  <a:pt x="680717" y="927550"/>
                </a:lnTo>
                <a:lnTo>
                  <a:pt x="681958" y="927550"/>
                </a:lnTo>
                <a:lnTo>
                  <a:pt x="681958" y="928521"/>
                </a:lnTo>
                <a:lnTo>
                  <a:pt x="681958" y="930314"/>
                </a:lnTo>
                <a:lnTo>
                  <a:pt x="682952" y="930314"/>
                </a:lnTo>
                <a:lnTo>
                  <a:pt x="682952" y="931435"/>
                </a:lnTo>
                <a:lnTo>
                  <a:pt x="682952" y="933228"/>
                </a:lnTo>
                <a:lnTo>
                  <a:pt x="684938" y="933228"/>
                </a:lnTo>
                <a:lnTo>
                  <a:pt x="684938" y="934125"/>
                </a:lnTo>
                <a:lnTo>
                  <a:pt x="684938" y="935021"/>
                </a:lnTo>
                <a:lnTo>
                  <a:pt x="684938" y="936889"/>
                </a:lnTo>
                <a:lnTo>
                  <a:pt x="686014" y="937935"/>
                </a:lnTo>
                <a:lnTo>
                  <a:pt x="686014" y="938906"/>
                </a:lnTo>
                <a:lnTo>
                  <a:pt x="687008" y="940699"/>
                </a:lnTo>
                <a:lnTo>
                  <a:pt x="687008" y="941596"/>
                </a:lnTo>
                <a:lnTo>
                  <a:pt x="688001" y="942493"/>
                </a:lnTo>
                <a:lnTo>
                  <a:pt x="688001" y="944360"/>
                </a:lnTo>
                <a:lnTo>
                  <a:pt x="688994" y="945406"/>
                </a:lnTo>
                <a:lnTo>
                  <a:pt x="688994" y="946378"/>
                </a:lnTo>
                <a:lnTo>
                  <a:pt x="691229" y="948171"/>
                </a:lnTo>
                <a:lnTo>
                  <a:pt x="691229" y="949067"/>
                </a:lnTo>
                <a:lnTo>
                  <a:pt x="692223" y="949067"/>
                </a:lnTo>
                <a:lnTo>
                  <a:pt x="692223" y="950935"/>
                </a:lnTo>
                <a:lnTo>
                  <a:pt x="692223" y="951981"/>
                </a:lnTo>
                <a:lnTo>
                  <a:pt x="693216" y="951981"/>
                </a:lnTo>
                <a:lnTo>
                  <a:pt x="693216" y="952878"/>
                </a:lnTo>
                <a:lnTo>
                  <a:pt x="695285" y="953849"/>
                </a:lnTo>
                <a:lnTo>
                  <a:pt x="695285" y="955642"/>
                </a:lnTo>
                <a:lnTo>
                  <a:pt x="695285" y="956538"/>
                </a:lnTo>
                <a:lnTo>
                  <a:pt x="696279" y="956538"/>
                </a:lnTo>
                <a:lnTo>
                  <a:pt x="696279" y="958556"/>
                </a:lnTo>
                <a:lnTo>
                  <a:pt x="697272" y="958556"/>
                </a:lnTo>
                <a:lnTo>
                  <a:pt x="697272" y="959452"/>
                </a:lnTo>
                <a:lnTo>
                  <a:pt x="697272" y="960349"/>
                </a:lnTo>
                <a:lnTo>
                  <a:pt x="698514" y="960349"/>
                </a:lnTo>
                <a:lnTo>
                  <a:pt x="698514" y="962217"/>
                </a:lnTo>
                <a:lnTo>
                  <a:pt x="699507" y="962217"/>
                </a:lnTo>
                <a:lnTo>
                  <a:pt x="699507" y="963113"/>
                </a:lnTo>
                <a:lnTo>
                  <a:pt x="699507" y="964010"/>
                </a:lnTo>
                <a:lnTo>
                  <a:pt x="701494" y="964010"/>
                </a:lnTo>
                <a:lnTo>
                  <a:pt x="701494" y="966027"/>
                </a:lnTo>
                <a:lnTo>
                  <a:pt x="702570" y="966027"/>
                </a:lnTo>
                <a:lnTo>
                  <a:pt x="702570" y="966923"/>
                </a:lnTo>
                <a:lnTo>
                  <a:pt x="703563" y="966923"/>
                </a:lnTo>
                <a:lnTo>
                  <a:pt x="703563" y="967820"/>
                </a:lnTo>
                <a:lnTo>
                  <a:pt x="704556" y="967820"/>
                </a:lnTo>
                <a:lnTo>
                  <a:pt x="704556" y="969688"/>
                </a:lnTo>
                <a:lnTo>
                  <a:pt x="706791" y="969688"/>
                </a:lnTo>
                <a:lnTo>
                  <a:pt x="706791" y="970584"/>
                </a:lnTo>
                <a:lnTo>
                  <a:pt x="707784" y="971705"/>
                </a:lnTo>
                <a:lnTo>
                  <a:pt x="708778" y="971705"/>
                </a:lnTo>
                <a:lnTo>
                  <a:pt x="708778" y="973498"/>
                </a:lnTo>
                <a:lnTo>
                  <a:pt x="710847" y="973498"/>
                </a:lnTo>
                <a:lnTo>
                  <a:pt x="710847" y="974395"/>
                </a:lnTo>
                <a:lnTo>
                  <a:pt x="711841" y="974395"/>
                </a:lnTo>
                <a:lnTo>
                  <a:pt x="711841" y="976262"/>
                </a:lnTo>
                <a:lnTo>
                  <a:pt x="712834" y="976262"/>
                </a:lnTo>
                <a:lnTo>
                  <a:pt x="714075" y="976262"/>
                </a:lnTo>
                <a:lnTo>
                  <a:pt x="714075" y="977159"/>
                </a:lnTo>
                <a:lnTo>
                  <a:pt x="715069" y="977159"/>
                </a:lnTo>
                <a:lnTo>
                  <a:pt x="715069" y="978280"/>
                </a:lnTo>
                <a:lnTo>
                  <a:pt x="717055" y="978280"/>
                </a:lnTo>
                <a:lnTo>
                  <a:pt x="717055" y="979176"/>
                </a:lnTo>
                <a:lnTo>
                  <a:pt x="718131" y="979176"/>
                </a:lnTo>
                <a:lnTo>
                  <a:pt x="719125" y="979176"/>
                </a:lnTo>
                <a:lnTo>
                  <a:pt x="719125" y="980969"/>
                </a:lnTo>
                <a:lnTo>
                  <a:pt x="721360" y="980969"/>
                </a:lnTo>
                <a:lnTo>
                  <a:pt x="722353" y="980969"/>
                </a:lnTo>
                <a:lnTo>
                  <a:pt x="722353" y="981866"/>
                </a:lnTo>
                <a:lnTo>
                  <a:pt x="723346" y="981866"/>
                </a:lnTo>
                <a:lnTo>
                  <a:pt x="724340" y="983734"/>
                </a:lnTo>
                <a:lnTo>
                  <a:pt x="725333" y="983734"/>
                </a:lnTo>
                <a:lnTo>
                  <a:pt x="727402" y="983734"/>
                </a:lnTo>
                <a:lnTo>
                  <a:pt x="727402" y="984780"/>
                </a:lnTo>
                <a:lnTo>
                  <a:pt x="728396" y="984780"/>
                </a:lnTo>
                <a:lnTo>
                  <a:pt x="729637" y="984780"/>
                </a:lnTo>
                <a:lnTo>
                  <a:pt x="729637" y="985751"/>
                </a:lnTo>
                <a:lnTo>
                  <a:pt x="730631" y="985751"/>
                </a:lnTo>
                <a:lnTo>
                  <a:pt x="732617" y="985751"/>
                </a:lnTo>
                <a:lnTo>
                  <a:pt x="733611" y="987544"/>
                </a:lnTo>
                <a:lnTo>
                  <a:pt x="734687" y="987544"/>
                </a:lnTo>
                <a:lnTo>
                  <a:pt x="736673" y="987544"/>
                </a:lnTo>
                <a:lnTo>
                  <a:pt x="737915" y="987544"/>
                </a:lnTo>
                <a:lnTo>
                  <a:pt x="738908" y="988440"/>
                </a:lnTo>
                <a:lnTo>
                  <a:pt x="739902" y="988440"/>
                </a:lnTo>
                <a:lnTo>
                  <a:pt x="740895" y="988440"/>
                </a:lnTo>
                <a:lnTo>
                  <a:pt x="742964" y="988440"/>
                </a:lnTo>
                <a:lnTo>
                  <a:pt x="743958" y="989337"/>
                </a:lnTo>
                <a:lnTo>
                  <a:pt x="745116" y="989337"/>
                </a:lnTo>
                <a:lnTo>
                  <a:pt x="747186" y="989337"/>
                </a:lnTo>
                <a:lnTo>
                  <a:pt x="748179" y="989337"/>
                </a:lnTo>
                <a:lnTo>
                  <a:pt x="749173" y="989337"/>
                </a:lnTo>
                <a:lnTo>
                  <a:pt x="749173" y="990308"/>
                </a:lnTo>
                <a:lnTo>
                  <a:pt x="756457" y="990308"/>
                </a:lnTo>
                <a:lnTo>
                  <a:pt x="756457" y="992251"/>
                </a:lnTo>
                <a:lnTo>
                  <a:pt x="765728" y="992251"/>
                </a:lnTo>
                <a:lnTo>
                  <a:pt x="765728" y="993222"/>
                </a:lnTo>
                <a:lnTo>
                  <a:pt x="780296" y="993222"/>
                </a:lnTo>
                <a:lnTo>
                  <a:pt x="780296" y="995015"/>
                </a:lnTo>
                <a:lnTo>
                  <a:pt x="781290" y="995015"/>
                </a:lnTo>
                <a:lnTo>
                  <a:pt x="782283" y="995015"/>
                </a:lnTo>
                <a:lnTo>
                  <a:pt x="784518" y="995015"/>
                </a:lnTo>
                <a:lnTo>
                  <a:pt x="785511" y="995015"/>
                </a:lnTo>
                <a:lnTo>
                  <a:pt x="786587" y="995015"/>
                </a:lnTo>
                <a:lnTo>
                  <a:pt x="788574" y="995015"/>
                </a:lnTo>
                <a:lnTo>
                  <a:pt x="789567" y="995015"/>
                </a:lnTo>
                <a:lnTo>
                  <a:pt x="790561" y="995015"/>
                </a:lnTo>
                <a:lnTo>
                  <a:pt x="791637" y="995015"/>
                </a:lnTo>
                <a:lnTo>
                  <a:pt x="792796" y="995015"/>
                </a:lnTo>
                <a:lnTo>
                  <a:pt x="794865" y="995015"/>
                </a:lnTo>
                <a:lnTo>
                  <a:pt x="795858" y="995015"/>
                </a:lnTo>
                <a:lnTo>
                  <a:pt x="796852" y="995015"/>
                </a:lnTo>
                <a:lnTo>
                  <a:pt x="797845" y="995015"/>
                </a:lnTo>
                <a:lnTo>
                  <a:pt x="800080" y="995015"/>
                </a:lnTo>
                <a:lnTo>
                  <a:pt x="801073" y="995015"/>
                </a:lnTo>
                <a:lnTo>
                  <a:pt x="802066" y="995015"/>
                </a:lnTo>
                <a:lnTo>
                  <a:pt x="804136" y="995015"/>
                </a:lnTo>
                <a:lnTo>
                  <a:pt x="804136" y="995912"/>
                </a:lnTo>
                <a:lnTo>
                  <a:pt x="806122" y="995912"/>
                </a:lnTo>
                <a:lnTo>
                  <a:pt x="829962" y="995912"/>
                </a:lnTo>
                <a:lnTo>
                  <a:pt x="834184" y="995912"/>
                </a:lnTo>
                <a:lnTo>
                  <a:pt x="834184" y="996808"/>
                </a:lnTo>
                <a:lnTo>
                  <a:pt x="897424" y="996808"/>
                </a:lnTo>
                <a:lnTo>
                  <a:pt x="897424" y="995912"/>
                </a:lnTo>
                <a:lnTo>
                  <a:pt x="911910" y="995912"/>
                </a:lnTo>
                <a:lnTo>
                  <a:pt x="911910" y="996808"/>
                </a:lnTo>
                <a:lnTo>
                  <a:pt x="922257" y="996808"/>
                </a:lnTo>
                <a:lnTo>
                  <a:pt x="922257" y="998825"/>
                </a:lnTo>
                <a:lnTo>
                  <a:pt x="953381" y="998825"/>
                </a:lnTo>
                <a:lnTo>
                  <a:pt x="953381" y="999722"/>
                </a:lnTo>
                <a:lnTo>
                  <a:pt x="971923" y="999722"/>
                </a:lnTo>
                <a:lnTo>
                  <a:pt x="971923" y="998825"/>
                </a:lnTo>
                <a:lnTo>
                  <a:pt x="996756" y="998825"/>
                </a:lnTo>
                <a:lnTo>
                  <a:pt x="996756" y="999722"/>
                </a:lnTo>
                <a:lnTo>
                  <a:pt x="1107841" y="999722"/>
                </a:lnTo>
                <a:lnTo>
                  <a:pt x="1107841" y="1000693"/>
                </a:lnTo>
                <a:lnTo>
                  <a:pt x="1108835" y="999722"/>
                </a:lnTo>
                <a:lnTo>
                  <a:pt x="1108835" y="1000693"/>
                </a:lnTo>
                <a:lnTo>
                  <a:pt x="1109828" y="1000693"/>
                </a:lnTo>
                <a:lnTo>
                  <a:pt x="1164791" y="1000693"/>
                </a:lnTo>
                <a:lnTo>
                  <a:pt x="1165784" y="999722"/>
                </a:lnTo>
                <a:lnTo>
                  <a:pt x="1166778" y="999722"/>
                </a:lnTo>
                <a:lnTo>
                  <a:pt x="1166778" y="1000693"/>
                </a:lnTo>
                <a:lnTo>
                  <a:pt x="1167771" y="1000693"/>
                </a:lnTo>
                <a:lnTo>
                  <a:pt x="1230019" y="1000693"/>
                </a:lnTo>
                <a:lnTo>
                  <a:pt x="1230019" y="999722"/>
                </a:lnTo>
                <a:lnTo>
                  <a:pt x="1247567" y="999722"/>
                </a:lnTo>
                <a:lnTo>
                  <a:pt x="1248560" y="999722"/>
                </a:lnTo>
              </a:path>
            </a:pathLst>
          </a:custGeom>
          <a:ln w="37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2" name="object 682"/>
          <p:cNvSpPr/>
          <p:nvPr/>
        </p:nvSpPr>
        <p:spPr>
          <a:xfrm>
            <a:off x="4811297" y="2778563"/>
            <a:ext cx="1348105" cy="907415"/>
          </a:xfrm>
          <a:custGeom>
            <a:avLst/>
            <a:gdLst/>
            <a:ahLst/>
            <a:cxnLst/>
            <a:rect l="l" t="t" r="r" b="b"/>
            <a:pathLst>
              <a:path w="1348104" h="907414">
                <a:moveTo>
                  <a:pt x="0" y="461870"/>
                </a:moveTo>
                <a:lnTo>
                  <a:pt x="1208" y="461870"/>
                </a:lnTo>
                <a:lnTo>
                  <a:pt x="12515" y="461870"/>
                </a:lnTo>
                <a:lnTo>
                  <a:pt x="12515" y="462990"/>
                </a:lnTo>
                <a:lnTo>
                  <a:pt x="12515" y="461870"/>
                </a:lnTo>
                <a:lnTo>
                  <a:pt x="13525" y="461870"/>
                </a:lnTo>
                <a:lnTo>
                  <a:pt x="15545" y="461870"/>
                </a:lnTo>
                <a:lnTo>
                  <a:pt x="15545" y="462990"/>
                </a:lnTo>
                <a:lnTo>
                  <a:pt x="15545" y="461870"/>
                </a:lnTo>
                <a:lnTo>
                  <a:pt x="15545" y="462990"/>
                </a:lnTo>
                <a:lnTo>
                  <a:pt x="16555" y="462990"/>
                </a:lnTo>
                <a:lnTo>
                  <a:pt x="27059" y="462990"/>
                </a:lnTo>
                <a:lnTo>
                  <a:pt x="27059" y="477036"/>
                </a:lnTo>
                <a:lnTo>
                  <a:pt x="27059" y="712155"/>
                </a:lnTo>
                <a:lnTo>
                  <a:pt x="27059" y="902223"/>
                </a:lnTo>
                <a:lnTo>
                  <a:pt x="28069" y="902223"/>
                </a:lnTo>
                <a:lnTo>
                  <a:pt x="28069" y="901326"/>
                </a:lnTo>
                <a:lnTo>
                  <a:pt x="28069" y="896619"/>
                </a:lnTo>
                <a:lnTo>
                  <a:pt x="28069" y="894752"/>
                </a:lnTo>
                <a:lnTo>
                  <a:pt x="28069" y="892958"/>
                </a:lnTo>
                <a:lnTo>
                  <a:pt x="28069" y="892062"/>
                </a:lnTo>
                <a:lnTo>
                  <a:pt x="29079" y="890941"/>
                </a:lnTo>
                <a:lnTo>
                  <a:pt x="29079" y="892958"/>
                </a:lnTo>
                <a:lnTo>
                  <a:pt x="29079" y="895648"/>
                </a:lnTo>
                <a:lnTo>
                  <a:pt x="29079" y="896619"/>
                </a:lnTo>
                <a:lnTo>
                  <a:pt x="29079" y="898562"/>
                </a:lnTo>
                <a:lnTo>
                  <a:pt x="29079" y="899533"/>
                </a:lnTo>
                <a:lnTo>
                  <a:pt x="30089" y="899533"/>
                </a:lnTo>
                <a:lnTo>
                  <a:pt x="30089" y="901326"/>
                </a:lnTo>
                <a:lnTo>
                  <a:pt x="32108" y="901326"/>
                </a:lnTo>
                <a:lnTo>
                  <a:pt x="39376" y="901326"/>
                </a:lnTo>
                <a:lnTo>
                  <a:pt x="39376" y="902223"/>
                </a:lnTo>
                <a:lnTo>
                  <a:pt x="40585" y="902223"/>
                </a:lnTo>
                <a:lnTo>
                  <a:pt x="40585" y="901326"/>
                </a:lnTo>
                <a:lnTo>
                  <a:pt x="40585" y="902223"/>
                </a:lnTo>
                <a:lnTo>
                  <a:pt x="41594" y="901326"/>
                </a:lnTo>
                <a:lnTo>
                  <a:pt x="41594" y="902223"/>
                </a:lnTo>
                <a:lnTo>
                  <a:pt x="43614" y="902223"/>
                </a:lnTo>
                <a:lnTo>
                  <a:pt x="88247" y="902223"/>
                </a:lnTo>
                <a:lnTo>
                  <a:pt x="88247" y="903119"/>
                </a:lnTo>
                <a:lnTo>
                  <a:pt x="89257" y="903119"/>
                </a:lnTo>
                <a:lnTo>
                  <a:pt x="89257" y="902223"/>
                </a:lnTo>
                <a:lnTo>
                  <a:pt x="90267" y="902223"/>
                </a:lnTo>
                <a:lnTo>
                  <a:pt x="90267" y="903119"/>
                </a:lnTo>
                <a:lnTo>
                  <a:pt x="90267" y="902223"/>
                </a:lnTo>
                <a:lnTo>
                  <a:pt x="90267" y="903119"/>
                </a:lnTo>
                <a:lnTo>
                  <a:pt x="92287" y="903119"/>
                </a:lnTo>
                <a:lnTo>
                  <a:pt x="201129" y="903119"/>
                </a:lnTo>
                <a:lnTo>
                  <a:pt x="201129" y="902223"/>
                </a:lnTo>
                <a:lnTo>
                  <a:pt x="202139" y="902223"/>
                </a:lnTo>
                <a:lnTo>
                  <a:pt x="202139" y="903119"/>
                </a:lnTo>
                <a:lnTo>
                  <a:pt x="204158" y="903119"/>
                </a:lnTo>
                <a:lnTo>
                  <a:pt x="204158" y="902223"/>
                </a:lnTo>
                <a:lnTo>
                  <a:pt x="205168" y="902223"/>
                </a:lnTo>
                <a:lnTo>
                  <a:pt x="207387" y="902223"/>
                </a:lnTo>
                <a:lnTo>
                  <a:pt x="277862" y="902223"/>
                </a:lnTo>
                <a:lnTo>
                  <a:pt x="277862" y="901326"/>
                </a:lnTo>
                <a:lnTo>
                  <a:pt x="277862" y="902223"/>
                </a:lnTo>
                <a:lnTo>
                  <a:pt x="279882" y="902223"/>
                </a:lnTo>
                <a:lnTo>
                  <a:pt x="280892" y="902223"/>
                </a:lnTo>
                <a:lnTo>
                  <a:pt x="281902" y="902223"/>
                </a:lnTo>
                <a:lnTo>
                  <a:pt x="281902" y="901326"/>
                </a:lnTo>
                <a:lnTo>
                  <a:pt x="283921" y="901326"/>
                </a:lnTo>
                <a:lnTo>
                  <a:pt x="295436" y="901326"/>
                </a:lnTo>
                <a:lnTo>
                  <a:pt x="295436" y="902223"/>
                </a:lnTo>
                <a:lnTo>
                  <a:pt x="331576" y="902223"/>
                </a:lnTo>
                <a:lnTo>
                  <a:pt x="331576" y="901326"/>
                </a:lnTo>
                <a:lnTo>
                  <a:pt x="332792" y="901326"/>
                </a:lnTo>
                <a:lnTo>
                  <a:pt x="333802" y="901326"/>
                </a:lnTo>
                <a:lnTo>
                  <a:pt x="335822" y="901326"/>
                </a:lnTo>
                <a:lnTo>
                  <a:pt x="335822" y="899533"/>
                </a:lnTo>
                <a:lnTo>
                  <a:pt x="336832" y="899533"/>
                </a:lnTo>
                <a:lnTo>
                  <a:pt x="337842" y="899533"/>
                </a:lnTo>
                <a:lnTo>
                  <a:pt x="340060" y="898562"/>
                </a:lnTo>
                <a:lnTo>
                  <a:pt x="341070" y="898562"/>
                </a:lnTo>
                <a:lnTo>
                  <a:pt x="342080" y="898562"/>
                </a:lnTo>
                <a:lnTo>
                  <a:pt x="342080" y="896619"/>
                </a:lnTo>
                <a:lnTo>
                  <a:pt x="343090" y="896619"/>
                </a:lnTo>
                <a:lnTo>
                  <a:pt x="343090" y="895648"/>
                </a:lnTo>
                <a:lnTo>
                  <a:pt x="345109" y="895648"/>
                </a:lnTo>
                <a:lnTo>
                  <a:pt x="345109" y="894752"/>
                </a:lnTo>
                <a:lnTo>
                  <a:pt x="346119" y="894752"/>
                </a:lnTo>
                <a:lnTo>
                  <a:pt x="346119" y="892958"/>
                </a:lnTo>
                <a:lnTo>
                  <a:pt x="346119" y="892062"/>
                </a:lnTo>
                <a:lnTo>
                  <a:pt x="348338" y="892062"/>
                </a:lnTo>
                <a:lnTo>
                  <a:pt x="348338" y="890941"/>
                </a:lnTo>
                <a:lnTo>
                  <a:pt x="348338" y="889148"/>
                </a:lnTo>
                <a:lnTo>
                  <a:pt x="348338" y="888177"/>
                </a:lnTo>
                <a:lnTo>
                  <a:pt x="349348" y="887280"/>
                </a:lnTo>
                <a:lnTo>
                  <a:pt x="349348" y="885487"/>
                </a:lnTo>
                <a:lnTo>
                  <a:pt x="349348" y="884367"/>
                </a:lnTo>
                <a:lnTo>
                  <a:pt x="349348" y="883470"/>
                </a:lnTo>
                <a:lnTo>
                  <a:pt x="349348" y="881677"/>
                </a:lnTo>
                <a:lnTo>
                  <a:pt x="349348" y="880706"/>
                </a:lnTo>
                <a:lnTo>
                  <a:pt x="349348" y="879809"/>
                </a:lnTo>
                <a:lnTo>
                  <a:pt x="349348" y="878016"/>
                </a:lnTo>
                <a:lnTo>
                  <a:pt x="349348" y="875102"/>
                </a:lnTo>
                <a:lnTo>
                  <a:pt x="350357" y="873234"/>
                </a:lnTo>
                <a:lnTo>
                  <a:pt x="350357" y="872338"/>
                </a:lnTo>
                <a:lnTo>
                  <a:pt x="350357" y="869424"/>
                </a:lnTo>
                <a:lnTo>
                  <a:pt x="350357" y="866660"/>
                </a:lnTo>
                <a:lnTo>
                  <a:pt x="350357" y="863746"/>
                </a:lnTo>
                <a:lnTo>
                  <a:pt x="350357" y="861953"/>
                </a:lnTo>
                <a:lnTo>
                  <a:pt x="350357" y="858292"/>
                </a:lnTo>
                <a:lnTo>
                  <a:pt x="352377" y="855378"/>
                </a:lnTo>
                <a:lnTo>
                  <a:pt x="352377" y="852689"/>
                </a:lnTo>
                <a:lnTo>
                  <a:pt x="352377" y="847907"/>
                </a:lnTo>
                <a:lnTo>
                  <a:pt x="352377" y="845217"/>
                </a:lnTo>
                <a:lnTo>
                  <a:pt x="352377" y="841332"/>
                </a:lnTo>
                <a:lnTo>
                  <a:pt x="352377" y="836626"/>
                </a:lnTo>
                <a:lnTo>
                  <a:pt x="352377" y="832965"/>
                </a:lnTo>
                <a:lnTo>
                  <a:pt x="353387" y="827287"/>
                </a:lnTo>
                <a:lnTo>
                  <a:pt x="353387" y="821683"/>
                </a:lnTo>
                <a:lnTo>
                  <a:pt x="353387" y="816005"/>
                </a:lnTo>
                <a:lnTo>
                  <a:pt x="353387" y="811448"/>
                </a:lnTo>
                <a:lnTo>
                  <a:pt x="353387" y="804873"/>
                </a:lnTo>
                <a:lnTo>
                  <a:pt x="353387" y="798373"/>
                </a:lnTo>
                <a:lnTo>
                  <a:pt x="354397" y="793591"/>
                </a:lnTo>
                <a:lnTo>
                  <a:pt x="354397" y="785224"/>
                </a:lnTo>
                <a:lnTo>
                  <a:pt x="354397" y="778649"/>
                </a:lnTo>
                <a:lnTo>
                  <a:pt x="354397" y="771178"/>
                </a:lnTo>
                <a:lnTo>
                  <a:pt x="354397" y="761689"/>
                </a:lnTo>
                <a:lnTo>
                  <a:pt x="354397" y="754218"/>
                </a:lnTo>
                <a:lnTo>
                  <a:pt x="354397" y="746747"/>
                </a:lnTo>
                <a:lnTo>
                  <a:pt x="356615" y="735465"/>
                </a:lnTo>
                <a:lnTo>
                  <a:pt x="356615" y="727994"/>
                </a:lnTo>
                <a:lnTo>
                  <a:pt x="356615" y="718655"/>
                </a:lnTo>
                <a:lnTo>
                  <a:pt x="356615" y="707374"/>
                </a:lnTo>
                <a:lnTo>
                  <a:pt x="356615" y="698109"/>
                </a:lnTo>
                <a:lnTo>
                  <a:pt x="356615" y="687724"/>
                </a:lnTo>
                <a:lnTo>
                  <a:pt x="356615" y="674575"/>
                </a:lnTo>
                <a:lnTo>
                  <a:pt x="357625" y="663293"/>
                </a:lnTo>
                <a:lnTo>
                  <a:pt x="357625" y="653058"/>
                </a:lnTo>
                <a:lnTo>
                  <a:pt x="357625" y="639983"/>
                </a:lnTo>
                <a:lnTo>
                  <a:pt x="357625" y="627731"/>
                </a:lnTo>
                <a:lnTo>
                  <a:pt x="357625" y="616449"/>
                </a:lnTo>
                <a:lnTo>
                  <a:pt x="357625" y="601507"/>
                </a:lnTo>
                <a:lnTo>
                  <a:pt x="357625" y="589254"/>
                </a:lnTo>
                <a:lnTo>
                  <a:pt x="358635" y="576179"/>
                </a:lnTo>
                <a:lnTo>
                  <a:pt x="358635" y="560265"/>
                </a:lnTo>
                <a:lnTo>
                  <a:pt x="358635" y="547191"/>
                </a:lnTo>
                <a:lnTo>
                  <a:pt x="358635" y="534042"/>
                </a:lnTo>
                <a:lnTo>
                  <a:pt x="358635" y="518203"/>
                </a:lnTo>
                <a:lnTo>
                  <a:pt x="358635" y="503260"/>
                </a:lnTo>
                <a:lnTo>
                  <a:pt x="358635" y="491007"/>
                </a:lnTo>
                <a:lnTo>
                  <a:pt x="360655" y="473151"/>
                </a:lnTo>
                <a:lnTo>
                  <a:pt x="360655" y="459105"/>
                </a:lnTo>
                <a:lnTo>
                  <a:pt x="360655" y="445134"/>
                </a:lnTo>
                <a:lnTo>
                  <a:pt x="360655" y="426307"/>
                </a:lnTo>
                <a:lnTo>
                  <a:pt x="360655" y="412261"/>
                </a:lnTo>
                <a:lnTo>
                  <a:pt x="360655" y="398290"/>
                </a:lnTo>
                <a:lnTo>
                  <a:pt x="360655" y="380433"/>
                </a:lnTo>
                <a:lnTo>
                  <a:pt x="360655" y="365416"/>
                </a:lnTo>
                <a:lnTo>
                  <a:pt x="360655" y="352342"/>
                </a:lnTo>
                <a:lnTo>
                  <a:pt x="361665" y="334486"/>
                </a:lnTo>
                <a:lnTo>
                  <a:pt x="361665" y="318647"/>
                </a:lnTo>
                <a:lnTo>
                  <a:pt x="361665" y="305497"/>
                </a:lnTo>
                <a:lnTo>
                  <a:pt x="361665" y="286745"/>
                </a:lnTo>
                <a:lnTo>
                  <a:pt x="361665" y="272699"/>
                </a:lnTo>
                <a:lnTo>
                  <a:pt x="361665" y="259549"/>
                </a:lnTo>
                <a:lnTo>
                  <a:pt x="361665" y="241843"/>
                </a:lnTo>
                <a:lnTo>
                  <a:pt x="362675" y="229664"/>
                </a:lnTo>
                <a:lnTo>
                  <a:pt x="362675" y="217486"/>
                </a:lnTo>
                <a:lnTo>
                  <a:pt x="362675" y="200527"/>
                </a:lnTo>
                <a:lnTo>
                  <a:pt x="362675" y="187377"/>
                </a:lnTo>
                <a:lnTo>
                  <a:pt x="362675" y="176245"/>
                </a:lnTo>
                <a:lnTo>
                  <a:pt x="362675" y="161153"/>
                </a:lnTo>
                <a:lnTo>
                  <a:pt x="362675" y="149125"/>
                </a:lnTo>
                <a:lnTo>
                  <a:pt x="364901" y="138740"/>
                </a:lnTo>
                <a:lnTo>
                  <a:pt x="364901" y="123797"/>
                </a:lnTo>
                <a:lnTo>
                  <a:pt x="364901" y="113338"/>
                </a:lnTo>
                <a:lnTo>
                  <a:pt x="364901" y="104073"/>
                </a:lnTo>
                <a:lnTo>
                  <a:pt x="364901" y="91895"/>
                </a:lnTo>
                <a:lnTo>
                  <a:pt x="364901" y="81660"/>
                </a:lnTo>
                <a:lnTo>
                  <a:pt x="364901" y="73068"/>
                </a:lnTo>
                <a:lnTo>
                  <a:pt x="365911" y="62907"/>
                </a:lnTo>
                <a:lnTo>
                  <a:pt x="365911" y="55436"/>
                </a:lnTo>
                <a:lnTo>
                  <a:pt x="365911" y="48861"/>
                </a:lnTo>
                <a:lnTo>
                  <a:pt x="365911" y="40269"/>
                </a:lnTo>
                <a:lnTo>
                  <a:pt x="365911" y="34815"/>
                </a:lnTo>
                <a:lnTo>
                  <a:pt x="365911" y="29137"/>
                </a:lnTo>
                <a:lnTo>
                  <a:pt x="365911" y="22637"/>
                </a:lnTo>
                <a:lnTo>
                  <a:pt x="367931" y="16959"/>
                </a:lnTo>
                <a:lnTo>
                  <a:pt x="367931" y="14195"/>
                </a:lnTo>
                <a:lnTo>
                  <a:pt x="367931" y="8591"/>
                </a:lnTo>
                <a:lnTo>
                  <a:pt x="367931" y="5678"/>
                </a:lnTo>
                <a:lnTo>
                  <a:pt x="367931" y="3810"/>
                </a:lnTo>
                <a:lnTo>
                  <a:pt x="367931" y="1120"/>
                </a:lnTo>
                <a:lnTo>
                  <a:pt x="367931" y="0"/>
                </a:lnTo>
                <a:lnTo>
                  <a:pt x="368941" y="0"/>
                </a:lnTo>
                <a:lnTo>
                  <a:pt x="368941" y="1120"/>
                </a:lnTo>
                <a:lnTo>
                  <a:pt x="368941" y="2017"/>
                </a:lnTo>
                <a:lnTo>
                  <a:pt x="368941" y="4706"/>
                </a:lnTo>
                <a:lnTo>
                  <a:pt x="368941" y="7695"/>
                </a:lnTo>
                <a:lnTo>
                  <a:pt x="369942" y="11281"/>
                </a:lnTo>
                <a:lnTo>
                  <a:pt x="369942" y="15166"/>
                </a:lnTo>
                <a:lnTo>
                  <a:pt x="369942" y="18752"/>
                </a:lnTo>
                <a:lnTo>
                  <a:pt x="369942" y="23534"/>
                </a:lnTo>
                <a:lnTo>
                  <a:pt x="369942" y="27195"/>
                </a:lnTo>
                <a:lnTo>
                  <a:pt x="369942" y="32798"/>
                </a:lnTo>
                <a:lnTo>
                  <a:pt x="369942" y="40269"/>
                </a:lnTo>
                <a:lnTo>
                  <a:pt x="370952" y="46844"/>
                </a:lnTo>
                <a:lnTo>
                  <a:pt x="370952" y="52522"/>
                </a:lnTo>
                <a:lnTo>
                  <a:pt x="370952" y="62011"/>
                </a:lnTo>
                <a:lnTo>
                  <a:pt x="370952" y="69482"/>
                </a:lnTo>
                <a:lnTo>
                  <a:pt x="370952" y="76953"/>
                </a:lnTo>
                <a:lnTo>
                  <a:pt x="370952" y="85321"/>
                </a:lnTo>
                <a:lnTo>
                  <a:pt x="370952" y="94809"/>
                </a:lnTo>
                <a:lnTo>
                  <a:pt x="373179" y="102280"/>
                </a:lnTo>
                <a:lnTo>
                  <a:pt x="373179" y="113338"/>
                </a:lnTo>
                <a:lnTo>
                  <a:pt x="373179" y="121930"/>
                </a:lnTo>
                <a:lnTo>
                  <a:pt x="373179" y="131269"/>
                </a:lnTo>
                <a:lnTo>
                  <a:pt x="373179" y="143447"/>
                </a:lnTo>
                <a:lnTo>
                  <a:pt x="373179" y="152711"/>
                </a:lnTo>
                <a:lnTo>
                  <a:pt x="373179" y="163171"/>
                </a:lnTo>
                <a:lnTo>
                  <a:pt x="373179" y="175349"/>
                </a:lnTo>
                <a:lnTo>
                  <a:pt x="373179" y="185584"/>
                </a:lnTo>
                <a:lnTo>
                  <a:pt x="374189" y="193952"/>
                </a:lnTo>
                <a:lnTo>
                  <a:pt x="374189" y="207998"/>
                </a:lnTo>
                <a:lnTo>
                  <a:pt x="374189" y="219279"/>
                </a:lnTo>
                <a:lnTo>
                  <a:pt x="374189" y="229664"/>
                </a:lnTo>
                <a:lnTo>
                  <a:pt x="374189" y="241843"/>
                </a:lnTo>
                <a:lnTo>
                  <a:pt x="374189" y="253871"/>
                </a:lnTo>
                <a:lnTo>
                  <a:pt x="374189" y="263360"/>
                </a:lnTo>
                <a:lnTo>
                  <a:pt x="375199" y="276509"/>
                </a:lnTo>
                <a:lnTo>
                  <a:pt x="375199" y="287641"/>
                </a:lnTo>
                <a:lnTo>
                  <a:pt x="375199" y="298026"/>
                </a:lnTo>
                <a:lnTo>
                  <a:pt x="375199" y="311101"/>
                </a:lnTo>
                <a:lnTo>
                  <a:pt x="375199" y="324250"/>
                </a:lnTo>
                <a:lnTo>
                  <a:pt x="375199" y="332618"/>
                </a:lnTo>
                <a:lnTo>
                  <a:pt x="375199" y="346664"/>
                </a:lnTo>
                <a:lnTo>
                  <a:pt x="377218" y="357945"/>
                </a:lnTo>
                <a:lnTo>
                  <a:pt x="377218" y="368181"/>
                </a:lnTo>
                <a:lnTo>
                  <a:pt x="377218" y="380433"/>
                </a:lnTo>
                <a:lnTo>
                  <a:pt x="377218" y="392612"/>
                </a:lnTo>
                <a:lnTo>
                  <a:pt x="377218" y="402997"/>
                </a:lnTo>
                <a:lnTo>
                  <a:pt x="377218" y="415025"/>
                </a:lnTo>
                <a:lnTo>
                  <a:pt x="377218" y="425410"/>
                </a:lnTo>
                <a:lnTo>
                  <a:pt x="378228" y="434749"/>
                </a:lnTo>
                <a:lnTo>
                  <a:pt x="378228" y="447824"/>
                </a:lnTo>
                <a:lnTo>
                  <a:pt x="378228" y="456416"/>
                </a:lnTo>
                <a:lnTo>
                  <a:pt x="378228" y="465680"/>
                </a:lnTo>
                <a:lnTo>
                  <a:pt x="378228" y="477933"/>
                </a:lnTo>
                <a:lnTo>
                  <a:pt x="378228" y="488094"/>
                </a:lnTo>
                <a:lnTo>
                  <a:pt x="378228" y="496685"/>
                </a:lnTo>
                <a:lnTo>
                  <a:pt x="380447" y="509835"/>
                </a:lnTo>
                <a:lnTo>
                  <a:pt x="380447" y="518203"/>
                </a:lnTo>
                <a:lnTo>
                  <a:pt x="380447" y="527467"/>
                </a:lnTo>
                <a:lnTo>
                  <a:pt x="380447" y="536955"/>
                </a:lnTo>
                <a:lnTo>
                  <a:pt x="380447" y="546294"/>
                </a:lnTo>
                <a:lnTo>
                  <a:pt x="380447" y="553766"/>
                </a:lnTo>
                <a:lnTo>
                  <a:pt x="380447" y="565047"/>
                </a:lnTo>
                <a:lnTo>
                  <a:pt x="381456" y="572518"/>
                </a:lnTo>
                <a:lnTo>
                  <a:pt x="381456" y="579989"/>
                </a:lnTo>
                <a:lnTo>
                  <a:pt x="381456" y="590374"/>
                </a:lnTo>
                <a:lnTo>
                  <a:pt x="381456" y="597846"/>
                </a:lnTo>
                <a:lnTo>
                  <a:pt x="381456" y="604420"/>
                </a:lnTo>
                <a:lnTo>
                  <a:pt x="381456" y="614581"/>
                </a:lnTo>
                <a:lnTo>
                  <a:pt x="381456" y="622052"/>
                </a:lnTo>
                <a:lnTo>
                  <a:pt x="382466" y="627731"/>
                </a:lnTo>
                <a:lnTo>
                  <a:pt x="382466" y="637219"/>
                </a:lnTo>
                <a:lnTo>
                  <a:pt x="382466" y="643794"/>
                </a:lnTo>
                <a:lnTo>
                  <a:pt x="382466" y="649248"/>
                </a:lnTo>
                <a:lnTo>
                  <a:pt x="382466" y="658736"/>
                </a:lnTo>
                <a:lnTo>
                  <a:pt x="382466" y="663293"/>
                </a:lnTo>
                <a:lnTo>
                  <a:pt x="382466" y="669868"/>
                </a:lnTo>
                <a:lnTo>
                  <a:pt x="384486" y="676368"/>
                </a:lnTo>
                <a:lnTo>
                  <a:pt x="384486" y="682046"/>
                </a:lnTo>
                <a:lnTo>
                  <a:pt x="384486" y="687724"/>
                </a:lnTo>
                <a:lnTo>
                  <a:pt x="384486" y="695196"/>
                </a:lnTo>
                <a:lnTo>
                  <a:pt x="384486" y="699902"/>
                </a:lnTo>
                <a:lnTo>
                  <a:pt x="384486" y="705581"/>
                </a:lnTo>
                <a:lnTo>
                  <a:pt x="384486" y="712155"/>
                </a:lnTo>
                <a:lnTo>
                  <a:pt x="384486" y="716713"/>
                </a:lnTo>
                <a:lnTo>
                  <a:pt x="384486" y="720523"/>
                </a:lnTo>
                <a:lnTo>
                  <a:pt x="385496" y="726201"/>
                </a:lnTo>
                <a:lnTo>
                  <a:pt x="385496" y="731804"/>
                </a:lnTo>
                <a:lnTo>
                  <a:pt x="385496" y="735465"/>
                </a:lnTo>
                <a:lnTo>
                  <a:pt x="385496" y="740172"/>
                </a:lnTo>
                <a:lnTo>
                  <a:pt x="385496" y="744057"/>
                </a:lnTo>
                <a:lnTo>
                  <a:pt x="385496" y="748615"/>
                </a:lnTo>
                <a:lnTo>
                  <a:pt x="385496" y="753322"/>
                </a:lnTo>
                <a:lnTo>
                  <a:pt x="386506" y="756982"/>
                </a:lnTo>
                <a:lnTo>
                  <a:pt x="386506" y="760793"/>
                </a:lnTo>
                <a:lnTo>
                  <a:pt x="386506" y="764603"/>
                </a:lnTo>
                <a:lnTo>
                  <a:pt x="386506" y="768264"/>
                </a:lnTo>
                <a:lnTo>
                  <a:pt x="386506" y="772074"/>
                </a:lnTo>
                <a:lnTo>
                  <a:pt x="386506" y="775735"/>
                </a:lnTo>
                <a:lnTo>
                  <a:pt x="386506" y="778649"/>
                </a:lnTo>
                <a:lnTo>
                  <a:pt x="388724" y="782310"/>
                </a:lnTo>
                <a:lnTo>
                  <a:pt x="388724" y="786120"/>
                </a:lnTo>
                <a:lnTo>
                  <a:pt x="388724" y="787988"/>
                </a:lnTo>
                <a:lnTo>
                  <a:pt x="388724" y="790902"/>
                </a:lnTo>
                <a:lnTo>
                  <a:pt x="388724" y="794488"/>
                </a:lnTo>
                <a:lnTo>
                  <a:pt x="388724" y="797252"/>
                </a:lnTo>
                <a:lnTo>
                  <a:pt x="388724" y="798373"/>
                </a:lnTo>
                <a:lnTo>
                  <a:pt x="389734" y="801959"/>
                </a:lnTo>
                <a:lnTo>
                  <a:pt x="389734" y="804873"/>
                </a:lnTo>
                <a:lnTo>
                  <a:pt x="389734" y="805844"/>
                </a:lnTo>
                <a:lnTo>
                  <a:pt x="389734" y="810402"/>
                </a:lnTo>
                <a:lnTo>
                  <a:pt x="389734" y="811448"/>
                </a:lnTo>
                <a:lnTo>
                  <a:pt x="389734" y="813315"/>
                </a:lnTo>
                <a:lnTo>
                  <a:pt x="389734" y="816005"/>
                </a:lnTo>
                <a:lnTo>
                  <a:pt x="390744" y="818919"/>
                </a:lnTo>
                <a:lnTo>
                  <a:pt x="390744" y="819815"/>
                </a:lnTo>
                <a:lnTo>
                  <a:pt x="390744" y="821683"/>
                </a:lnTo>
                <a:lnTo>
                  <a:pt x="390744" y="823476"/>
                </a:lnTo>
                <a:lnTo>
                  <a:pt x="390744" y="825493"/>
                </a:lnTo>
                <a:lnTo>
                  <a:pt x="390744" y="827287"/>
                </a:lnTo>
                <a:lnTo>
                  <a:pt x="390744" y="829154"/>
                </a:lnTo>
                <a:lnTo>
                  <a:pt x="392764" y="830051"/>
                </a:lnTo>
                <a:lnTo>
                  <a:pt x="392764" y="832965"/>
                </a:lnTo>
                <a:lnTo>
                  <a:pt x="392764" y="833861"/>
                </a:lnTo>
                <a:lnTo>
                  <a:pt x="392764" y="834832"/>
                </a:lnTo>
                <a:lnTo>
                  <a:pt x="392764" y="836626"/>
                </a:lnTo>
                <a:lnTo>
                  <a:pt x="392764" y="837746"/>
                </a:lnTo>
                <a:lnTo>
                  <a:pt x="393774" y="838643"/>
                </a:lnTo>
                <a:lnTo>
                  <a:pt x="393774" y="841332"/>
                </a:lnTo>
                <a:lnTo>
                  <a:pt x="393774" y="842304"/>
                </a:lnTo>
                <a:lnTo>
                  <a:pt x="393774" y="844097"/>
                </a:lnTo>
                <a:lnTo>
                  <a:pt x="393774" y="845217"/>
                </a:lnTo>
                <a:lnTo>
                  <a:pt x="393774" y="847010"/>
                </a:lnTo>
                <a:lnTo>
                  <a:pt x="394783" y="847907"/>
                </a:lnTo>
                <a:lnTo>
                  <a:pt x="394783" y="848804"/>
                </a:lnTo>
                <a:lnTo>
                  <a:pt x="394783" y="849775"/>
                </a:lnTo>
                <a:lnTo>
                  <a:pt x="394783" y="851717"/>
                </a:lnTo>
                <a:lnTo>
                  <a:pt x="394783" y="852689"/>
                </a:lnTo>
                <a:lnTo>
                  <a:pt x="394783" y="854482"/>
                </a:lnTo>
                <a:lnTo>
                  <a:pt x="394783" y="855378"/>
                </a:lnTo>
                <a:lnTo>
                  <a:pt x="394783" y="856275"/>
                </a:lnTo>
                <a:lnTo>
                  <a:pt x="397010" y="856275"/>
                </a:lnTo>
                <a:lnTo>
                  <a:pt x="397010" y="858292"/>
                </a:lnTo>
                <a:lnTo>
                  <a:pt x="397010" y="859189"/>
                </a:lnTo>
                <a:lnTo>
                  <a:pt x="397010" y="860160"/>
                </a:lnTo>
                <a:lnTo>
                  <a:pt x="397010" y="861953"/>
                </a:lnTo>
                <a:lnTo>
                  <a:pt x="398012" y="861953"/>
                </a:lnTo>
                <a:lnTo>
                  <a:pt x="398012" y="862849"/>
                </a:lnTo>
                <a:lnTo>
                  <a:pt x="398012" y="863746"/>
                </a:lnTo>
                <a:lnTo>
                  <a:pt x="398012" y="865763"/>
                </a:lnTo>
                <a:lnTo>
                  <a:pt x="400031" y="865763"/>
                </a:lnTo>
                <a:lnTo>
                  <a:pt x="400031" y="866660"/>
                </a:lnTo>
                <a:lnTo>
                  <a:pt x="400031" y="867631"/>
                </a:lnTo>
                <a:lnTo>
                  <a:pt x="401041" y="867631"/>
                </a:lnTo>
                <a:lnTo>
                  <a:pt x="401041" y="869424"/>
                </a:lnTo>
                <a:lnTo>
                  <a:pt x="401041" y="870321"/>
                </a:lnTo>
                <a:lnTo>
                  <a:pt x="402051" y="870321"/>
                </a:lnTo>
                <a:lnTo>
                  <a:pt x="402051" y="872338"/>
                </a:lnTo>
                <a:lnTo>
                  <a:pt x="402051" y="873234"/>
                </a:lnTo>
                <a:lnTo>
                  <a:pt x="403268" y="873234"/>
                </a:lnTo>
                <a:lnTo>
                  <a:pt x="403268" y="874131"/>
                </a:lnTo>
                <a:lnTo>
                  <a:pt x="403268" y="875102"/>
                </a:lnTo>
                <a:lnTo>
                  <a:pt x="405288" y="875102"/>
                </a:lnTo>
                <a:lnTo>
                  <a:pt x="405288" y="876895"/>
                </a:lnTo>
                <a:lnTo>
                  <a:pt x="406298" y="876895"/>
                </a:lnTo>
                <a:lnTo>
                  <a:pt x="406298" y="878016"/>
                </a:lnTo>
                <a:lnTo>
                  <a:pt x="406298" y="879809"/>
                </a:lnTo>
                <a:lnTo>
                  <a:pt x="408317" y="879809"/>
                </a:lnTo>
                <a:lnTo>
                  <a:pt x="409327" y="879809"/>
                </a:lnTo>
                <a:lnTo>
                  <a:pt x="409327" y="880706"/>
                </a:lnTo>
                <a:lnTo>
                  <a:pt x="410337" y="880706"/>
                </a:lnTo>
                <a:lnTo>
                  <a:pt x="410337" y="881677"/>
                </a:lnTo>
                <a:lnTo>
                  <a:pt x="412555" y="881677"/>
                </a:lnTo>
                <a:lnTo>
                  <a:pt x="412555" y="883470"/>
                </a:lnTo>
                <a:lnTo>
                  <a:pt x="413565" y="883470"/>
                </a:lnTo>
                <a:lnTo>
                  <a:pt x="414575" y="883470"/>
                </a:lnTo>
                <a:lnTo>
                  <a:pt x="414575" y="884367"/>
                </a:lnTo>
                <a:lnTo>
                  <a:pt x="416595" y="884367"/>
                </a:lnTo>
                <a:lnTo>
                  <a:pt x="417605" y="884367"/>
                </a:lnTo>
                <a:lnTo>
                  <a:pt x="417605" y="885487"/>
                </a:lnTo>
                <a:lnTo>
                  <a:pt x="418615" y="885487"/>
                </a:lnTo>
                <a:lnTo>
                  <a:pt x="420833" y="885487"/>
                </a:lnTo>
                <a:lnTo>
                  <a:pt x="420833" y="887280"/>
                </a:lnTo>
                <a:lnTo>
                  <a:pt x="421843" y="887280"/>
                </a:lnTo>
                <a:lnTo>
                  <a:pt x="422853" y="887280"/>
                </a:lnTo>
                <a:lnTo>
                  <a:pt x="424872" y="887280"/>
                </a:lnTo>
                <a:lnTo>
                  <a:pt x="424872" y="888177"/>
                </a:lnTo>
                <a:lnTo>
                  <a:pt x="425882" y="888177"/>
                </a:lnTo>
                <a:lnTo>
                  <a:pt x="428101" y="888177"/>
                </a:lnTo>
                <a:lnTo>
                  <a:pt x="429111" y="888177"/>
                </a:lnTo>
                <a:lnTo>
                  <a:pt x="430120" y="888177"/>
                </a:lnTo>
                <a:lnTo>
                  <a:pt x="430120" y="889148"/>
                </a:lnTo>
                <a:lnTo>
                  <a:pt x="431130" y="889148"/>
                </a:lnTo>
                <a:lnTo>
                  <a:pt x="433150" y="889148"/>
                </a:lnTo>
                <a:lnTo>
                  <a:pt x="434160" y="889148"/>
                </a:lnTo>
                <a:lnTo>
                  <a:pt x="436387" y="889148"/>
                </a:lnTo>
                <a:lnTo>
                  <a:pt x="436387" y="890941"/>
                </a:lnTo>
                <a:lnTo>
                  <a:pt x="448704" y="890941"/>
                </a:lnTo>
                <a:lnTo>
                  <a:pt x="448704" y="892062"/>
                </a:lnTo>
                <a:lnTo>
                  <a:pt x="473537" y="892062"/>
                </a:lnTo>
                <a:lnTo>
                  <a:pt x="473537" y="890941"/>
                </a:lnTo>
                <a:lnTo>
                  <a:pt x="509892" y="890941"/>
                </a:lnTo>
                <a:lnTo>
                  <a:pt x="509892" y="889148"/>
                </a:lnTo>
                <a:lnTo>
                  <a:pt x="511911" y="889148"/>
                </a:lnTo>
                <a:lnTo>
                  <a:pt x="512921" y="889148"/>
                </a:lnTo>
                <a:lnTo>
                  <a:pt x="512921" y="890941"/>
                </a:lnTo>
                <a:lnTo>
                  <a:pt x="514130" y="889148"/>
                </a:lnTo>
                <a:lnTo>
                  <a:pt x="515140" y="889148"/>
                </a:lnTo>
                <a:lnTo>
                  <a:pt x="517160" y="889148"/>
                </a:lnTo>
                <a:lnTo>
                  <a:pt x="534725" y="889148"/>
                </a:lnTo>
                <a:lnTo>
                  <a:pt x="534725" y="888177"/>
                </a:lnTo>
                <a:lnTo>
                  <a:pt x="542001" y="888177"/>
                </a:lnTo>
                <a:lnTo>
                  <a:pt x="543010" y="887280"/>
                </a:lnTo>
                <a:lnTo>
                  <a:pt x="545229" y="887280"/>
                </a:lnTo>
                <a:lnTo>
                  <a:pt x="546239" y="887280"/>
                </a:lnTo>
                <a:lnTo>
                  <a:pt x="547249" y="887280"/>
                </a:lnTo>
                <a:lnTo>
                  <a:pt x="547249" y="885487"/>
                </a:lnTo>
                <a:lnTo>
                  <a:pt x="549268" y="885487"/>
                </a:lnTo>
                <a:lnTo>
                  <a:pt x="550278" y="885487"/>
                </a:lnTo>
                <a:lnTo>
                  <a:pt x="550278" y="884367"/>
                </a:lnTo>
                <a:lnTo>
                  <a:pt x="550278" y="885487"/>
                </a:lnTo>
                <a:lnTo>
                  <a:pt x="552298" y="885487"/>
                </a:lnTo>
                <a:lnTo>
                  <a:pt x="553506" y="885487"/>
                </a:lnTo>
                <a:lnTo>
                  <a:pt x="553506" y="884367"/>
                </a:lnTo>
                <a:lnTo>
                  <a:pt x="554516" y="884367"/>
                </a:lnTo>
                <a:lnTo>
                  <a:pt x="555526" y="884367"/>
                </a:lnTo>
                <a:lnTo>
                  <a:pt x="555526" y="883470"/>
                </a:lnTo>
                <a:lnTo>
                  <a:pt x="557546" y="883470"/>
                </a:lnTo>
                <a:lnTo>
                  <a:pt x="558556" y="883470"/>
                </a:lnTo>
                <a:lnTo>
                  <a:pt x="560774" y="883470"/>
                </a:lnTo>
                <a:lnTo>
                  <a:pt x="560774" y="881677"/>
                </a:lnTo>
                <a:lnTo>
                  <a:pt x="561784" y="881677"/>
                </a:lnTo>
                <a:lnTo>
                  <a:pt x="562794" y="881677"/>
                </a:lnTo>
                <a:lnTo>
                  <a:pt x="562794" y="880706"/>
                </a:lnTo>
                <a:lnTo>
                  <a:pt x="564814" y="880706"/>
                </a:lnTo>
                <a:lnTo>
                  <a:pt x="565824" y="880706"/>
                </a:lnTo>
                <a:lnTo>
                  <a:pt x="565824" y="879809"/>
                </a:lnTo>
                <a:lnTo>
                  <a:pt x="566833" y="879809"/>
                </a:lnTo>
                <a:lnTo>
                  <a:pt x="569060" y="878016"/>
                </a:lnTo>
                <a:lnTo>
                  <a:pt x="570070" y="878016"/>
                </a:lnTo>
                <a:lnTo>
                  <a:pt x="570070" y="876895"/>
                </a:lnTo>
                <a:lnTo>
                  <a:pt x="571080" y="876895"/>
                </a:lnTo>
                <a:lnTo>
                  <a:pt x="571080" y="875102"/>
                </a:lnTo>
                <a:lnTo>
                  <a:pt x="573091" y="875102"/>
                </a:lnTo>
                <a:lnTo>
                  <a:pt x="573091" y="874131"/>
                </a:lnTo>
                <a:lnTo>
                  <a:pt x="574101" y="874131"/>
                </a:lnTo>
                <a:lnTo>
                  <a:pt x="574101" y="873234"/>
                </a:lnTo>
                <a:lnTo>
                  <a:pt x="575111" y="873234"/>
                </a:lnTo>
                <a:lnTo>
                  <a:pt x="575111" y="872338"/>
                </a:lnTo>
                <a:lnTo>
                  <a:pt x="577338" y="870321"/>
                </a:lnTo>
                <a:lnTo>
                  <a:pt x="577338" y="869424"/>
                </a:lnTo>
                <a:lnTo>
                  <a:pt x="578348" y="869424"/>
                </a:lnTo>
                <a:lnTo>
                  <a:pt x="578348" y="867631"/>
                </a:lnTo>
                <a:lnTo>
                  <a:pt x="578348" y="866660"/>
                </a:lnTo>
                <a:lnTo>
                  <a:pt x="580367" y="866660"/>
                </a:lnTo>
                <a:lnTo>
                  <a:pt x="580367" y="865763"/>
                </a:lnTo>
                <a:lnTo>
                  <a:pt x="580367" y="863746"/>
                </a:lnTo>
                <a:lnTo>
                  <a:pt x="581377" y="862849"/>
                </a:lnTo>
                <a:lnTo>
                  <a:pt x="581377" y="861953"/>
                </a:lnTo>
                <a:lnTo>
                  <a:pt x="581377" y="860160"/>
                </a:lnTo>
                <a:lnTo>
                  <a:pt x="582387" y="859189"/>
                </a:lnTo>
                <a:lnTo>
                  <a:pt x="582387" y="858292"/>
                </a:lnTo>
                <a:lnTo>
                  <a:pt x="582387" y="856275"/>
                </a:lnTo>
                <a:lnTo>
                  <a:pt x="583397" y="855378"/>
                </a:lnTo>
                <a:lnTo>
                  <a:pt x="583397" y="854482"/>
                </a:lnTo>
                <a:lnTo>
                  <a:pt x="583397" y="852689"/>
                </a:lnTo>
                <a:lnTo>
                  <a:pt x="583397" y="851717"/>
                </a:lnTo>
                <a:lnTo>
                  <a:pt x="583397" y="849775"/>
                </a:lnTo>
                <a:lnTo>
                  <a:pt x="583397" y="848804"/>
                </a:lnTo>
                <a:lnTo>
                  <a:pt x="585615" y="847907"/>
                </a:lnTo>
                <a:lnTo>
                  <a:pt x="585615" y="847010"/>
                </a:lnTo>
                <a:lnTo>
                  <a:pt x="585615" y="844097"/>
                </a:lnTo>
                <a:lnTo>
                  <a:pt x="585615" y="842304"/>
                </a:lnTo>
                <a:lnTo>
                  <a:pt x="585615" y="841332"/>
                </a:lnTo>
                <a:lnTo>
                  <a:pt x="585615" y="840436"/>
                </a:lnTo>
                <a:lnTo>
                  <a:pt x="585615" y="837746"/>
                </a:lnTo>
                <a:lnTo>
                  <a:pt x="586625" y="836626"/>
                </a:lnTo>
                <a:lnTo>
                  <a:pt x="586625" y="833861"/>
                </a:lnTo>
                <a:lnTo>
                  <a:pt x="586625" y="831172"/>
                </a:lnTo>
                <a:lnTo>
                  <a:pt x="586625" y="830051"/>
                </a:lnTo>
                <a:lnTo>
                  <a:pt x="586625" y="826390"/>
                </a:lnTo>
                <a:lnTo>
                  <a:pt x="586625" y="823476"/>
                </a:lnTo>
                <a:lnTo>
                  <a:pt x="586625" y="821683"/>
                </a:lnTo>
                <a:lnTo>
                  <a:pt x="588628" y="818919"/>
                </a:lnTo>
                <a:lnTo>
                  <a:pt x="588628" y="815108"/>
                </a:lnTo>
                <a:lnTo>
                  <a:pt x="588628" y="812344"/>
                </a:lnTo>
                <a:lnTo>
                  <a:pt x="588628" y="808534"/>
                </a:lnTo>
                <a:lnTo>
                  <a:pt x="588628" y="804873"/>
                </a:lnTo>
                <a:lnTo>
                  <a:pt x="588628" y="801959"/>
                </a:lnTo>
                <a:lnTo>
                  <a:pt x="588628" y="798373"/>
                </a:lnTo>
                <a:lnTo>
                  <a:pt x="589622" y="794488"/>
                </a:lnTo>
                <a:lnTo>
                  <a:pt x="589622" y="790902"/>
                </a:lnTo>
                <a:lnTo>
                  <a:pt x="589622" y="786120"/>
                </a:lnTo>
                <a:lnTo>
                  <a:pt x="589622" y="782310"/>
                </a:lnTo>
                <a:lnTo>
                  <a:pt x="589622" y="778649"/>
                </a:lnTo>
                <a:lnTo>
                  <a:pt x="589622" y="772074"/>
                </a:lnTo>
                <a:lnTo>
                  <a:pt x="589622" y="768264"/>
                </a:lnTo>
                <a:lnTo>
                  <a:pt x="589622" y="763557"/>
                </a:lnTo>
                <a:lnTo>
                  <a:pt x="589622" y="758028"/>
                </a:lnTo>
                <a:lnTo>
                  <a:pt x="590698" y="753322"/>
                </a:lnTo>
                <a:lnTo>
                  <a:pt x="590698" y="749511"/>
                </a:lnTo>
                <a:lnTo>
                  <a:pt x="590698" y="742040"/>
                </a:lnTo>
                <a:lnTo>
                  <a:pt x="590698" y="738379"/>
                </a:lnTo>
                <a:lnTo>
                  <a:pt x="590698" y="732701"/>
                </a:lnTo>
                <a:lnTo>
                  <a:pt x="590698" y="725230"/>
                </a:lnTo>
                <a:lnTo>
                  <a:pt x="590698" y="720523"/>
                </a:lnTo>
                <a:lnTo>
                  <a:pt x="592850" y="714845"/>
                </a:lnTo>
                <a:lnTo>
                  <a:pt x="592850" y="709241"/>
                </a:lnTo>
                <a:lnTo>
                  <a:pt x="592850" y="702667"/>
                </a:lnTo>
                <a:lnTo>
                  <a:pt x="592850" y="698109"/>
                </a:lnTo>
                <a:lnTo>
                  <a:pt x="592850" y="691535"/>
                </a:lnTo>
                <a:lnTo>
                  <a:pt x="592850" y="684960"/>
                </a:lnTo>
                <a:lnTo>
                  <a:pt x="592850" y="678385"/>
                </a:lnTo>
                <a:lnTo>
                  <a:pt x="593926" y="670914"/>
                </a:lnTo>
                <a:lnTo>
                  <a:pt x="593926" y="666207"/>
                </a:lnTo>
                <a:lnTo>
                  <a:pt x="593926" y="659633"/>
                </a:lnTo>
                <a:lnTo>
                  <a:pt x="593926" y="651265"/>
                </a:lnTo>
                <a:lnTo>
                  <a:pt x="593926" y="645587"/>
                </a:lnTo>
                <a:lnTo>
                  <a:pt x="593926" y="639983"/>
                </a:lnTo>
                <a:lnTo>
                  <a:pt x="593926" y="632512"/>
                </a:lnTo>
                <a:lnTo>
                  <a:pt x="594919" y="625937"/>
                </a:lnTo>
                <a:lnTo>
                  <a:pt x="594919" y="619363"/>
                </a:lnTo>
                <a:lnTo>
                  <a:pt x="594919" y="611892"/>
                </a:lnTo>
                <a:lnTo>
                  <a:pt x="594919" y="605317"/>
                </a:lnTo>
                <a:lnTo>
                  <a:pt x="594919" y="598742"/>
                </a:lnTo>
                <a:lnTo>
                  <a:pt x="594919" y="590374"/>
                </a:lnTo>
                <a:lnTo>
                  <a:pt x="594919" y="583800"/>
                </a:lnTo>
                <a:lnTo>
                  <a:pt x="596906" y="578196"/>
                </a:lnTo>
                <a:lnTo>
                  <a:pt x="596906" y="568708"/>
                </a:lnTo>
                <a:lnTo>
                  <a:pt x="596906" y="562133"/>
                </a:lnTo>
                <a:lnTo>
                  <a:pt x="596906" y="556679"/>
                </a:lnTo>
                <a:lnTo>
                  <a:pt x="596906" y="547191"/>
                </a:lnTo>
                <a:lnTo>
                  <a:pt x="596906" y="540616"/>
                </a:lnTo>
                <a:lnTo>
                  <a:pt x="596906" y="534938"/>
                </a:lnTo>
                <a:lnTo>
                  <a:pt x="597899" y="527467"/>
                </a:lnTo>
                <a:lnTo>
                  <a:pt x="597899" y="520892"/>
                </a:lnTo>
                <a:lnTo>
                  <a:pt x="597899" y="514392"/>
                </a:lnTo>
                <a:lnTo>
                  <a:pt x="597899" y="505950"/>
                </a:lnTo>
                <a:lnTo>
                  <a:pt x="597899" y="500346"/>
                </a:lnTo>
                <a:lnTo>
                  <a:pt x="597899" y="493772"/>
                </a:lnTo>
                <a:lnTo>
                  <a:pt x="597899" y="485404"/>
                </a:lnTo>
                <a:lnTo>
                  <a:pt x="600134" y="478829"/>
                </a:lnTo>
                <a:lnTo>
                  <a:pt x="600134" y="473151"/>
                </a:lnTo>
                <a:lnTo>
                  <a:pt x="600134" y="465680"/>
                </a:lnTo>
                <a:lnTo>
                  <a:pt x="600134" y="459105"/>
                </a:lnTo>
                <a:lnTo>
                  <a:pt x="600134" y="452605"/>
                </a:lnTo>
                <a:lnTo>
                  <a:pt x="600134" y="445134"/>
                </a:lnTo>
                <a:lnTo>
                  <a:pt x="600134" y="439456"/>
                </a:lnTo>
                <a:lnTo>
                  <a:pt x="601128" y="432881"/>
                </a:lnTo>
                <a:lnTo>
                  <a:pt x="601128" y="426307"/>
                </a:lnTo>
                <a:lnTo>
                  <a:pt x="601128" y="419807"/>
                </a:lnTo>
                <a:lnTo>
                  <a:pt x="601128" y="415025"/>
                </a:lnTo>
                <a:lnTo>
                  <a:pt x="601128" y="407554"/>
                </a:lnTo>
                <a:lnTo>
                  <a:pt x="601128" y="402997"/>
                </a:lnTo>
                <a:lnTo>
                  <a:pt x="601128" y="396422"/>
                </a:lnTo>
                <a:lnTo>
                  <a:pt x="602204" y="389847"/>
                </a:lnTo>
                <a:lnTo>
                  <a:pt x="602204" y="383347"/>
                </a:lnTo>
                <a:lnTo>
                  <a:pt x="602204" y="378566"/>
                </a:lnTo>
                <a:lnTo>
                  <a:pt x="602204" y="371094"/>
                </a:lnTo>
                <a:lnTo>
                  <a:pt x="602204" y="365416"/>
                </a:lnTo>
                <a:lnTo>
                  <a:pt x="602204" y="360709"/>
                </a:lnTo>
                <a:lnTo>
                  <a:pt x="602204" y="354135"/>
                </a:lnTo>
                <a:lnTo>
                  <a:pt x="602204" y="349577"/>
                </a:lnTo>
                <a:lnTo>
                  <a:pt x="602204" y="345767"/>
                </a:lnTo>
                <a:lnTo>
                  <a:pt x="603197" y="338296"/>
                </a:lnTo>
                <a:lnTo>
                  <a:pt x="603197" y="334486"/>
                </a:lnTo>
                <a:lnTo>
                  <a:pt x="603197" y="329032"/>
                </a:lnTo>
                <a:lnTo>
                  <a:pt x="603197" y="324250"/>
                </a:lnTo>
                <a:lnTo>
                  <a:pt x="603197" y="318647"/>
                </a:lnTo>
                <a:lnTo>
                  <a:pt x="603197" y="315882"/>
                </a:lnTo>
                <a:lnTo>
                  <a:pt x="603197" y="309308"/>
                </a:lnTo>
                <a:lnTo>
                  <a:pt x="605184" y="305497"/>
                </a:lnTo>
                <a:lnTo>
                  <a:pt x="605184" y="299819"/>
                </a:lnTo>
                <a:lnTo>
                  <a:pt x="605184" y="295262"/>
                </a:lnTo>
                <a:lnTo>
                  <a:pt x="605184" y="291451"/>
                </a:lnTo>
                <a:lnTo>
                  <a:pt x="605184" y="286745"/>
                </a:lnTo>
                <a:lnTo>
                  <a:pt x="605184" y="281066"/>
                </a:lnTo>
                <a:lnTo>
                  <a:pt x="605184" y="277406"/>
                </a:lnTo>
                <a:lnTo>
                  <a:pt x="606177" y="273595"/>
                </a:lnTo>
                <a:lnTo>
                  <a:pt x="606177" y="269038"/>
                </a:lnTo>
                <a:lnTo>
                  <a:pt x="606177" y="266124"/>
                </a:lnTo>
                <a:lnTo>
                  <a:pt x="606177" y="262463"/>
                </a:lnTo>
                <a:lnTo>
                  <a:pt x="606177" y="256785"/>
                </a:lnTo>
                <a:lnTo>
                  <a:pt x="606177" y="254842"/>
                </a:lnTo>
                <a:lnTo>
                  <a:pt x="606177" y="251182"/>
                </a:lnTo>
                <a:lnTo>
                  <a:pt x="608412" y="245503"/>
                </a:lnTo>
                <a:lnTo>
                  <a:pt x="608412" y="243710"/>
                </a:lnTo>
                <a:lnTo>
                  <a:pt x="608412" y="239900"/>
                </a:lnTo>
                <a:lnTo>
                  <a:pt x="608412" y="234222"/>
                </a:lnTo>
                <a:lnTo>
                  <a:pt x="608412" y="232429"/>
                </a:lnTo>
                <a:lnTo>
                  <a:pt x="608412" y="228768"/>
                </a:lnTo>
                <a:lnTo>
                  <a:pt x="608412" y="224958"/>
                </a:lnTo>
                <a:lnTo>
                  <a:pt x="609405" y="222193"/>
                </a:lnTo>
                <a:lnTo>
                  <a:pt x="609405" y="219279"/>
                </a:lnTo>
                <a:lnTo>
                  <a:pt x="609405" y="215619"/>
                </a:lnTo>
                <a:lnTo>
                  <a:pt x="609405" y="212705"/>
                </a:lnTo>
                <a:lnTo>
                  <a:pt x="609405" y="210912"/>
                </a:lnTo>
                <a:lnTo>
                  <a:pt x="609405" y="207027"/>
                </a:lnTo>
                <a:lnTo>
                  <a:pt x="609405" y="205234"/>
                </a:lnTo>
                <a:lnTo>
                  <a:pt x="610481" y="201573"/>
                </a:lnTo>
                <a:lnTo>
                  <a:pt x="610481" y="197762"/>
                </a:lnTo>
                <a:lnTo>
                  <a:pt x="610481" y="196866"/>
                </a:lnTo>
                <a:lnTo>
                  <a:pt x="610481" y="193952"/>
                </a:lnTo>
                <a:lnTo>
                  <a:pt x="610481" y="190291"/>
                </a:lnTo>
                <a:lnTo>
                  <a:pt x="610481" y="187377"/>
                </a:lnTo>
                <a:lnTo>
                  <a:pt x="610481" y="186481"/>
                </a:lnTo>
                <a:lnTo>
                  <a:pt x="612468" y="183717"/>
                </a:lnTo>
                <a:lnTo>
                  <a:pt x="612468" y="181923"/>
                </a:lnTo>
                <a:lnTo>
                  <a:pt x="612468" y="179906"/>
                </a:lnTo>
                <a:lnTo>
                  <a:pt x="612468" y="176245"/>
                </a:lnTo>
                <a:lnTo>
                  <a:pt x="612468" y="175349"/>
                </a:lnTo>
                <a:lnTo>
                  <a:pt x="612468" y="174228"/>
                </a:lnTo>
                <a:lnTo>
                  <a:pt x="612468" y="171538"/>
                </a:lnTo>
                <a:lnTo>
                  <a:pt x="613461" y="170642"/>
                </a:lnTo>
                <a:lnTo>
                  <a:pt x="613461" y="167653"/>
                </a:lnTo>
                <a:lnTo>
                  <a:pt x="613461" y="165860"/>
                </a:lnTo>
                <a:lnTo>
                  <a:pt x="613461" y="164067"/>
                </a:lnTo>
                <a:lnTo>
                  <a:pt x="613461" y="163171"/>
                </a:lnTo>
                <a:lnTo>
                  <a:pt x="613461" y="161153"/>
                </a:lnTo>
                <a:lnTo>
                  <a:pt x="613461" y="158389"/>
                </a:lnTo>
                <a:lnTo>
                  <a:pt x="613461" y="156596"/>
                </a:lnTo>
                <a:lnTo>
                  <a:pt x="614454" y="154728"/>
                </a:lnTo>
                <a:lnTo>
                  <a:pt x="614454" y="152711"/>
                </a:lnTo>
                <a:lnTo>
                  <a:pt x="614454" y="150918"/>
                </a:lnTo>
                <a:lnTo>
                  <a:pt x="614454" y="150021"/>
                </a:lnTo>
                <a:lnTo>
                  <a:pt x="614454" y="149125"/>
                </a:lnTo>
                <a:lnTo>
                  <a:pt x="616689" y="149125"/>
                </a:lnTo>
                <a:lnTo>
                  <a:pt x="616689" y="147108"/>
                </a:lnTo>
                <a:lnTo>
                  <a:pt x="616689" y="146211"/>
                </a:lnTo>
                <a:lnTo>
                  <a:pt x="616689" y="145240"/>
                </a:lnTo>
                <a:lnTo>
                  <a:pt x="616689" y="143447"/>
                </a:lnTo>
                <a:lnTo>
                  <a:pt x="617683" y="143447"/>
                </a:lnTo>
                <a:lnTo>
                  <a:pt x="617683" y="146211"/>
                </a:lnTo>
                <a:lnTo>
                  <a:pt x="617683" y="147108"/>
                </a:lnTo>
                <a:lnTo>
                  <a:pt x="617683" y="145240"/>
                </a:lnTo>
                <a:lnTo>
                  <a:pt x="617683" y="140533"/>
                </a:lnTo>
                <a:lnTo>
                  <a:pt x="617683" y="138740"/>
                </a:lnTo>
                <a:lnTo>
                  <a:pt x="617683" y="137769"/>
                </a:lnTo>
                <a:lnTo>
                  <a:pt x="618759" y="135079"/>
                </a:lnTo>
                <a:lnTo>
                  <a:pt x="618759" y="133062"/>
                </a:lnTo>
                <a:lnTo>
                  <a:pt x="618759" y="137769"/>
                </a:lnTo>
                <a:lnTo>
                  <a:pt x="618759" y="140533"/>
                </a:lnTo>
                <a:lnTo>
                  <a:pt x="618759" y="142550"/>
                </a:lnTo>
                <a:lnTo>
                  <a:pt x="620745" y="142550"/>
                </a:lnTo>
                <a:lnTo>
                  <a:pt x="620745" y="143447"/>
                </a:lnTo>
                <a:lnTo>
                  <a:pt x="620745" y="145240"/>
                </a:lnTo>
                <a:lnTo>
                  <a:pt x="621739" y="145240"/>
                </a:lnTo>
                <a:lnTo>
                  <a:pt x="621739" y="146211"/>
                </a:lnTo>
                <a:lnTo>
                  <a:pt x="621739" y="147108"/>
                </a:lnTo>
                <a:lnTo>
                  <a:pt x="621739" y="149125"/>
                </a:lnTo>
                <a:lnTo>
                  <a:pt x="622732" y="150021"/>
                </a:lnTo>
                <a:lnTo>
                  <a:pt x="622732" y="150918"/>
                </a:lnTo>
                <a:lnTo>
                  <a:pt x="622732" y="152711"/>
                </a:lnTo>
                <a:lnTo>
                  <a:pt x="622732" y="153682"/>
                </a:lnTo>
                <a:lnTo>
                  <a:pt x="622732" y="154728"/>
                </a:lnTo>
                <a:lnTo>
                  <a:pt x="624967" y="156596"/>
                </a:lnTo>
                <a:lnTo>
                  <a:pt x="624967" y="157493"/>
                </a:lnTo>
                <a:lnTo>
                  <a:pt x="624967" y="158389"/>
                </a:lnTo>
                <a:lnTo>
                  <a:pt x="624967" y="160182"/>
                </a:lnTo>
                <a:lnTo>
                  <a:pt x="624967" y="161153"/>
                </a:lnTo>
                <a:lnTo>
                  <a:pt x="624967" y="164067"/>
                </a:lnTo>
                <a:lnTo>
                  <a:pt x="624967" y="165860"/>
                </a:lnTo>
                <a:lnTo>
                  <a:pt x="624967" y="167653"/>
                </a:lnTo>
                <a:lnTo>
                  <a:pt x="626043" y="168774"/>
                </a:lnTo>
                <a:lnTo>
                  <a:pt x="626043" y="170642"/>
                </a:lnTo>
                <a:lnTo>
                  <a:pt x="626043" y="171538"/>
                </a:lnTo>
                <a:lnTo>
                  <a:pt x="626043" y="172435"/>
                </a:lnTo>
                <a:lnTo>
                  <a:pt x="626043" y="175349"/>
                </a:lnTo>
                <a:lnTo>
                  <a:pt x="626043" y="176245"/>
                </a:lnTo>
                <a:lnTo>
                  <a:pt x="626043" y="178113"/>
                </a:lnTo>
                <a:lnTo>
                  <a:pt x="628030" y="179010"/>
                </a:lnTo>
                <a:lnTo>
                  <a:pt x="628030" y="179906"/>
                </a:lnTo>
                <a:lnTo>
                  <a:pt x="628030" y="182820"/>
                </a:lnTo>
                <a:lnTo>
                  <a:pt x="628030" y="183717"/>
                </a:lnTo>
                <a:lnTo>
                  <a:pt x="628030" y="186481"/>
                </a:lnTo>
                <a:lnTo>
                  <a:pt x="628030" y="187377"/>
                </a:lnTo>
                <a:lnTo>
                  <a:pt x="628030" y="190291"/>
                </a:lnTo>
                <a:lnTo>
                  <a:pt x="629023" y="191188"/>
                </a:lnTo>
                <a:lnTo>
                  <a:pt x="629023" y="193056"/>
                </a:lnTo>
                <a:lnTo>
                  <a:pt x="629023" y="194998"/>
                </a:lnTo>
                <a:lnTo>
                  <a:pt x="629023" y="197762"/>
                </a:lnTo>
                <a:lnTo>
                  <a:pt x="629023" y="199555"/>
                </a:lnTo>
                <a:lnTo>
                  <a:pt x="629023" y="200527"/>
                </a:lnTo>
                <a:lnTo>
                  <a:pt x="630016" y="203441"/>
                </a:lnTo>
                <a:lnTo>
                  <a:pt x="630016" y="204337"/>
                </a:lnTo>
                <a:lnTo>
                  <a:pt x="630016" y="207027"/>
                </a:lnTo>
                <a:lnTo>
                  <a:pt x="630016" y="209044"/>
                </a:lnTo>
                <a:lnTo>
                  <a:pt x="630016" y="210912"/>
                </a:lnTo>
                <a:lnTo>
                  <a:pt x="630016" y="212705"/>
                </a:lnTo>
                <a:lnTo>
                  <a:pt x="630016" y="215619"/>
                </a:lnTo>
                <a:lnTo>
                  <a:pt x="631010" y="217486"/>
                </a:lnTo>
                <a:lnTo>
                  <a:pt x="631010" y="219279"/>
                </a:lnTo>
                <a:lnTo>
                  <a:pt x="631010" y="222193"/>
                </a:lnTo>
                <a:lnTo>
                  <a:pt x="631010" y="223090"/>
                </a:lnTo>
                <a:lnTo>
                  <a:pt x="631010" y="225854"/>
                </a:lnTo>
                <a:lnTo>
                  <a:pt x="631010" y="226751"/>
                </a:lnTo>
                <a:lnTo>
                  <a:pt x="631010" y="229664"/>
                </a:lnTo>
                <a:lnTo>
                  <a:pt x="633245" y="232429"/>
                </a:lnTo>
                <a:lnTo>
                  <a:pt x="633245" y="233325"/>
                </a:lnTo>
                <a:lnTo>
                  <a:pt x="633245" y="236239"/>
                </a:lnTo>
                <a:lnTo>
                  <a:pt x="633245" y="238032"/>
                </a:lnTo>
                <a:lnTo>
                  <a:pt x="633245" y="240797"/>
                </a:lnTo>
                <a:lnTo>
                  <a:pt x="633245" y="243710"/>
                </a:lnTo>
                <a:lnTo>
                  <a:pt x="633245" y="245503"/>
                </a:lnTo>
                <a:lnTo>
                  <a:pt x="634321" y="247371"/>
                </a:lnTo>
                <a:lnTo>
                  <a:pt x="634321" y="249314"/>
                </a:lnTo>
                <a:lnTo>
                  <a:pt x="634321" y="252078"/>
                </a:lnTo>
                <a:lnTo>
                  <a:pt x="634321" y="254842"/>
                </a:lnTo>
                <a:lnTo>
                  <a:pt x="634321" y="255888"/>
                </a:lnTo>
                <a:lnTo>
                  <a:pt x="634321" y="259549"/>
                </a:lnTo>
                <a:lnTo>
                  <a:pt x="634321" y="261342"/>
                </a:lnTo>
                <a:lnTo>
                  <a:pt x="636307" y="263360"/>
                </a:lnTo>
                <a:lnTo>
                  <a:pt x="636307" y="266124"/>
                </a:lnTo>
                <a:lnTo>
                  <a:pt x="636307" y="269038"/>
                </a:lnTo>
                <a:lnTo>
                  <a:pt x="636307" y="269934"/>
                </a:lnTo>
                <a:lnTo>
                  <a:pt x="636307" y="273595"/>
                </a:lnTo>
                <a:lnTo>
                  <a:pt x="636307" y="274492"/>
                </a:lnTo>
                <a:lnTo>
                  <a:pt x="636307" y="277406"/>
                </a:lnTo>
                <a:lnTo>
                  <a:pt x="636307" y="280170"/>
                </a:lnTo>
                <a:lnTo>
                  <a:pt x="636307" y="282187"/>
                </a:lnTo>
                <a:lnTo>
                  <a:pt x="637301" y="284877"/>
                </a:lnTo>
                <a:lnTo>
                  <a:pt x="637301" y="287641"/>
                </a:lnTo>
                <a:lnTo>
                  <a:pt x="637301" y="290555"/>
                </a:lnTo>
                <a:lnTo>
                  <a:pt x="637301" y="291451"/>
                </a:lnTo>
                <a:lnTo>
                  <a:pt x="637301" y="294216"/>
                </a:lnTo>
                <a:lnTo>
                  <a:pt x="637301" y="296158"/>
                </a:lnTo>
                <a:lnTo>
                  <a:pt x="637301" y="298923"/>
                </a:lnTo>
                <a:lnTo>
                  <a:pt x="638294" y="301687"/>
                </a:lnTo>
                <a:lnTo>
                  <a:pt x="638294" y="303629"/>
                </a:lnTo>
                <a:lnTo>
                  <a:pt x="638294" y="306394"/>
                </a:lnTo>
                <a:lnTo>
                  <a:pt x="638294" y="309308"/>
                </a:lnTo>
                <a:lnTo>
                  <a:pt x="638294" y="311101"/>
                </a:lnTo>
                <a:lnTo>
                  <a:pt x="638294" y="313865"/>
                </a:lnTo>
                <a:lnTo>
                  <a:pt x="638294" y="316779"/>
                </a:lnTo>
                <a:lnTo>
                  <a:pt x="640529" y="317675"/>
                </a:lnTo>
                <a:lnTo>
                  <a:pt x="640529" y="320440"/>
                </a:lnTo>
                <a:lnTo>
                  <a:pt x="640529" y="323353"/>
                </a:lnTo>
                <a:lnTo>
                  <a:pt x="640529" y="325147"/>
                </a:lnTo>
                <a:lnTo>
                  <a:pt x="640529" y="327911"/>
                </a:lnTo>
                <a:lnTo>
                  <a:pt x="640529" y="330825"/>
                </a:lnTo>
                <a:lnTo>
                  <a:pt x="640529" y="332618"/>
                </a:lnTo>
                <a:lnTo>
                  <a:pt x="641522" y="334486"/>
                </a:lnTo>
                <a:lnTo>
                  <a:pt x="641522" y="336503"/>
                </a:lnTo>
                <a:lnTo>
                  <a:pt x="641522" y="339192"/>
                </a:lnTo>
                <a:lnTo>
                  <a:pt x="641522" y="341957"/>
                </a:lnTo>
                <a:lnTo>
                  <a:pt x="641522" y="343974"/>
                </a:lnTo>
                <a:lnTo>
                  <a:pt x="641522" y="346664"/>
                </a:lnTo>
                <a:lnTo>
                  <a:pt x="641522" y="348531"/>
                </a:lnTo>
                <a:lnTo>
                  <a:pt x="642598" y="352342"/>
                </a:lnTo>
                <a:lnTo>
                  <a:pt x="642598" y="353238"/>
                </a:lnTo>
                <a:lnTo>
                  <a:pt x="642598" y="356152"/>
                </a:lnTo>
                <a:lnTo>
                  <a:pt x="642598" y="357945"/>
                </a:lnTo>
                <a:lnTo>
                  <a:pt x="642598" y="360709"/>
                </a:lnTo>
                <a:lnTo>
                  <a:pt x="642598" y="361606"/>
                </a:lnTo>
                <a:lnTo>
                  <a:pt x="642598" y="365416"/>
                </a:lnTo>
                <a:lnTo>
                  <a:pt x="644585" y="367284"/>
                </a:lnTo>
                <a:lnTo>
                  <a:pt x="644585" y="369301"/>
                </a:lnTo>
                <a:lnTo>
                  <a:pt x="644585" y="371991"/>
                </a:lnTo>
                <a:lnTo>
                  <a:pt x="644585" y="374755"/>
                </a:lnTo>
                <a:lnTo>
                  <a:pt x="644585" y="375876"/>
                </a:lnTo>
                <a:lnTo>
                  <a:pt x="644585" y="379462"/>
                </a:lnTo>
                <a:lnTo>
                  <a:pt x="644585" y="380433"/>
                </a:lnTo>
                <a:lnTo>
                  <a:pt x="645578" y="383347"/>
                </a:lnTo>
                <a:lnTo>
                  <a:pt x="645578" y="386037"/>
                </a:lnTo>
                <a:lnTo>
                  <a:pt x="645578" y="386933"/>
                </a:lnTo>
                <a:lnTo>
                  <a:pt x="645578" y="389847"/>
                </a:lnTo>
                <a:lnTo>
                  <a:pt x="645578" y="392612"/>
                </a:lnTo>
                <a:lnTo>
                  <a:pt x="645578" y="394405"/>
                </a:lnTo>
                <a:lnTo>
                  <a:pt x="645578" y="396422"/>
                </a:lnTo>
                <a:lnTo>
                  <a:pt x="646572" y="398290"/>
                </a:lnTo>
                <a:lnTo>
                  <a:pt x="646572" y="400979"/>
                </a:lnTo>
                <a:lnTo>
                  <a:pt x="646572" y="403893"/>
                </a:lnTo>
                <a:lnTo>
                  <a:pt x="646572" y="406657"/>
                </a:lnTo>
                <a:lnTo>
                  <a:pt x="646572" y="407554"/>
                </a:lnTo>
                <a:lnTo>
                  <a:pt x="646572" y="410468"/>
                </a:lnTo>
                <a:lnTo>
                  <a:pt x="646572" y="412261"/>
                </a:lnTo>
                <a:lnTo>
                  <a:pt x="646572" y="415025"/>
                </a:lnTo>
                <a:lnTo>
                  <a:pt x="646572" y="416146"/>
                </a:lnTo>
                <a:lnTo>
                  <a:pt x="648807" y="418835"/>
                </a:lnTo>
                <a:lnTo>
                  <a:pt x="648807" y="421600"/>
                </a:lnTo>
                <a:lnTo>
                  <a:pt x="648807" y="422721"/>
                </a:lnTo>
                <a:lnTo>
                  <a:pt x="648807" y="425410"/>
                </a:lnTo>
                <a:lnTo>
                  <a:pt x="648807" y="427278"/>
                </a:lnTo>
                <a:lnTo>
                  <a:pt x="648807" y="429220"/>
                </a:lnTo>
                <a:lnTo>
                  <a:pt x="648807" y="431985"/>
                </a:lnTo>
                <a:lnTo>
                  <a:pt x="649800" y="432881"/>
                </a:lnTo>
                <a:lnTo>
                  <a:pt x="649800" y="434749"/>
                </a:lnTo>
                <a:lnTo>
                  <a:pt x="649800" y="437663"/>
                </a:lnTo>
                <a:lnTo>
                  <a:pt x="649800" y="440353"/>
                </a:lnTo>
                <a:lnTo>
                  <a:pt x="649800" y="441249"/>
                </a:lnTo>
                <a:lnTo>
                  <a:pt x="649800" y="444163"/>
                </a:lnTo>
                <a:lnTo>
                  <a:pt x="649800" y="445134"/>
                </a:lnTo>
                <a:lnTo>
                  <a:pt x="650876" y="447824"/>
                </a:lnTo>
                <a:lnTo>
                  <a:pt x="650876" y="450738"/>
                </a:lnTo>
                <a:lnTo>
                  <a:pt x="650876" y="451634"/>
                </a:lnTo>
                <a:lnTo>
                  <a:pt x="650876" y="452605"/>
                </a:lnTo>
                <a:lnTo>
                  <a:pt x="650876" y="455295"/>
                </a:lnTo>
                <a:lnTo>
                  <a:pt x="650876" y="457312"/>
                </a:lnTo>
                <a:lnTo>
                  <a:pt x="650876" y="459105"/>
                </a:lnTo>
                <a:lnTo>
                  <a:pt x="652863" y="461870"/>
                </a:lnTo>
                <a:lnTo>
                  <a:pt x="652863" y="463887"/>
                </a:lnTo>
                <a:lnTo>
                  <a:pt x="652863" y="465680"/>
                </a:lnTo>
                <a:lnTo>
                  <a:pt x="652863" y="467548"/>
                </a:lnTo>
                <a:lnTo>
                  <a:pt x="652863" y="469565"/>
                </a:lnTo>
                <a:lnTo>
                  <a:pt x="652863" y="471358"/>
                </a:lnTo>
                <a:lnTo>
                  <a:pt x="652863" y="473151"/>
                </a:lnTo>
                <a:lnTo>
                  <a:pt x="653856" y="475019"/>
                </a:lnTo>
                <a:lnTo>
                  <a:pt x="653856" y="477036"/>
                </a:lnTo>
                <a:lnTo>
                  <a:pt x="653856" y="478829"/>
                </a:lnTo>
                <a:lnTo>
                  <a:pt x="653856" y="480622"/>
                </a:lnTo>
                <a:lnTo>
                  <a:pt x="653856" y="482490"/>
                </a:lnTo>
                <a:lnTo>
                  <a:pt x="653856" y="484507"/>
                </a:lnTo>
                <a:lnTo>
                  <a:pt x="653856" y="486301"/>
                </a:lnTo>
                <a:lnTo>
                  <a:pt x="656091" y="488094"/>
                </a:lnTo>
                <a:lnTo>
                  <a:pt x="656091" y="491007"/>
                </a:lnTo>
                <a:lnTo>
                  <a:pt x="656091" y="491979"/>
                </a:lnTo>
                <a:lnTo>
                  <a:pt x="656091" y="492875"/>
                </a:lnTo>
                <a:lnTo>
                  <a:pt x="656091" y="495565"/>
                </a:lnTo>
                <a:lnTo>
                  <a:pt x="656091" y="498479"/>
                </a:lnTo>
                <a:lnTo>
                  <a:pt x="657084" y="500346"/>
                </a:lnTo>
                <a:lnTo>
                  <a:pt x="657084" y="503260"/>
                </a:lnTo>
                <a:lnTo>
                  <a:pt x="657084" y="504157"/>
                </a:lnTo>
                <a:lnTo>
                  <a:pt x="657084" y="506921"/>
                </a:lnTo>
                <a:lnTo>
                  <a:pt x="657084" y="508714"/>
                </a:lnTo>
                <a:lnTo>
                  <a:pt x="657084" y="509835"/>
                </a:lnTo>
                <a:lnTo>
                  <a:pt x="657084" y="511628"/>
                </a:lnTo>
                <a:lnTo>
                  <a:pt x="658077" y="513421"/>
                </a:lnTo>
                <a:lnTo>
                  <a:pt x="658077" y="514392"/>
                </a:lnTo>
                <a:lnTo>
                  <a:pt x="658077" y="517306"/>
                </a:lnTo>
                <a:lnTo>
                  <a:pt x="658077" y="518203"/>
                </a:lnTo>
                <a:lnTo>
                  <a:pt x="658077" y="519996"/>
                </a:lnTo>
                <a:lnTo>
                  <a:pt x="658077" y="521863"/>
                </a:lnTo>
                <a:lnTo>
                  <a:pt x="658077" y="523881"/>
                </a:lnTo>
                <a:lnTo>
                  <a:pt x="659154" y="524777"/>
                </a:lnTo>
                <a:lnTo>
                  <a:pt x="659154" y="527467"/>
                </a:lnTo>
                <a:lnTo>
                  <a:pt x="659154" y="528438"/>
                </a:lnTo>
                <a:lnTo>
                  <a:pt x="659154" y="529335"/>
                </a:lnTo>
                <a:lnTo>
                  <a:pt x="659154" y="532248"/>
                </a:lnTo>
                <a:lnTo>
                  <a:pt x="659154" y="534042"/>
                </a:lnTo>
                <a:lnTo>
                  <a:pt x="659154" y="534938"/>
                </a:lnTo>
                <a:lnTo>
                  <a:pt x="659154" y="536955"/>
                </a:lnTo>
                <a:lnTo>
                  <a:pt x="659154" y="538823"/>
                </a:lnTo>
                <a:lnTo>
                  <a:pt x="661140" y="539720"/>
                </a:lnTo>
                <a:lnTo>
                  <a:pt x="661140" y="542409"/>
                </a:lnTo>
                <a:lnTo>
                  <a:pt x="661140" y="543530"/>
                </a:lnTo>
                <a:lnTo>
                  <a:pt x="661140" y="545323"/>
                </a:lnTo>
                <a:lnTo>
                  <a:pt x="661140" y="546294"/>
                </a:lnTo>
                <a:lnTo>
                  <a:pt x="661140" y="547191"/>
                </a:lnTo>
                <a:lnTo>
                  <a:pt x="661140" y="550105"/>
                </a:lnTo>
                <a:lnTo>
                  <a:pt x="662133" y="551001"/>
                </a:lnTo>
                <a:lnTo>
                  <a:pt x="662133" y="552794"/>
                </a:lnTo>
                <a:lnTo>
                  <a:pt x="662133" y="553766"/>
                </a:lnTo>
                <a:lnTo>
                  <a:pt x="662133" y="556679"/>
                </a:lnTo>
                <a:lnTo>
                  <a:pt x="662133" y="557576"/>
                </a:lnTo>
                <a:lnTo>
                  <a:pt x="662133" y="558472"/>
                </a:lnTo>
                <a:lnTo>
                  <a:pt x="662133" y="560265"/>
                </a:lnTo>
                <a:lnTo>
                  <a:pt x="663375" y="561237"/>
                </a:lnTo>
                <a:lnTo>
                  <a:pt x="663375" y="562133"/>
                </a:lnTo>
                <a:lnTo>
                  <a:pt x="663375" y="565047"/>
                </a:lnTo>
                <a:lnTo>
                  <a:pt x="663375" y="565944"/>
                </a:lnTo>
                <a:lnTo>
                  <a:pt x="663375" y="567737"/>
                </a:lnTo>
                <a:lnTo>
                  <a:pt x="663375" y="568708"/>
                </a:lnTo>
                <a:lnTo>
                  <a:pt x="663375" y="571622"/>
                </a:lnTo>
                <a:lnTo>
                  <a:pt x="665362" y="572518"/>
                </a:lnTo>
                <a:lnTo>
                  <a:pt x="665362" y="573415"/>
                </a:lnTo>
                <a:lnTo>
                  <a:pt x="665362" y="575283"/>
                </a:lnTo>
                <a:lnTo>
                  <a:pt x="665362" y="576179"/>
                </a:lnTo>
                <a:lnTo>
                  <a:pt x="665362" y="579093"/>
                </a:lnTo>
                <a:lnTo>
                  <a:pt x="665362" y="579989"/>
                </a:lnTo>
                <a:lnTo>
                  <a:pt x="666355" y="582754"/>
                </a:lnTo>
                <a:lnTo>
                  <a:pt x="666355" y="583800"/>
                </a:lnTo>
                <a:lnTo>
                  <a:pt x="666355" y="585668"/>
                </a:lnTo>
                <a:lnTo>
                  <a:pt x="666355" y="586564"/>
                </a:lnTo>
                <a:lnTo>
                  <a:pt x="666355" y="587461"/>
                </a:lnTo>
                <a:lnTo>
                  <a:pt x="666355" y="589254"/>
                </a:lnTo>
                <a:lnTo>
                  <a:pt x="666355" y="590374"/>
                </a:lnTo>
                <a:lnTo>
                  <a:pt x="668424" y="591271"/>
                </a:lnTo>
                <a:lnTo>
                  <a:pt x="668424" y="593139"/>
                </a:lnTo>
                <a:lnTo>
                  <a:pt x="668424" y="594035"/>
                </a:lnTo>
                <a:lnTo>
                  <a:pt x="668424" y="594932"/>
                </a:lnTo>
                <a:lnTo>
                  <a:pt x="668424" y="596949"/>
                </a:lnTo>
                <a:lnTo>
                  <a:pt x="668424" y="597846"/>
                </a:lnTo>
                <a:lnTo>
                  <a:pt x="669418" y="598742"/>
                </a:lnTo>
                <a:lnTo>
                  <a:pt x="669418" y="600610"/>
                </a:lnTo>
                <a:lnTo>
                  <a:pt x="669418" y="601507"/>
                </a:lnTo>
                <a:lnTo>
                  <a:pt x="669418" y="602403"/>
                </a:lnTo>
                <a:lnTo>
                  <a:pt x="669418" y="604420"/>
                </a:lnTo>
                <a:lnTo>
                  <a:pt x="669418" y="607110"/>
                </a:lnTo>
                <a:lnTo>
                  <a:pt x="669418" y="608081"/>
                </a:lnTo>
                <a:lnTo>
                  <a:pt x="670411" y="608081"/>
                </a:lnTo>
                <a:lnTo>
                  <a:pt x="670411" y="610024"/>
                </a:lnTo>
                <a:lnTo>
                  <a:pt x="670411" y="611892"/>
                </a:lnTo>
                <a:lnTo>
                  <a:pt x="670411" y="612788"/>
                </a:lnTo>
                <a:lnTo>
                  <a:pt x="670411" y="614581"/>
                </a:lnTo>
                <a:lnTo>
                  <a:pt x="670411" y="615552"/>
                </a:lnTo>
                <a:lnTo>
                  <a:pt x="670411" y="616449"/>
                </a:lnTo>
                <a:lnTo>
                  <a:pt x="670411" y="618466"/>
                </a:lnTo>
                <a:lnTo>
                  <a:pt x="670411" y="619363"/>
                </a:lnTo>
                <a:lnTo>
                  <a:pt x="671653" y="620259"/>
                </a:lnTo>
                <a:lnTo>
                  <a:pt x="671653" y="622052"/>
                </a:lnTo>
                <a:lnTo>
                  <a:pt x="671653" y="623024"/>
                </a:lnTo>
                <a:lnTo>
                  <a:pt x="671653" y="624070"/>
                </a:lnTo>
                <a:lnTo>
                  <a:pt x="671653" y="625937"/>
                </a:lnTo>
                <a:lnTo>
                  <a:pt x="671653" y="626834"/>
                </a:lnTo>
                <a:lnTo>
                  <a:pt x="671653" y="627731"/>
                </a:lnTo>
                <a:lnTo>
                  <a:pt x="673639" y="629598"/>
                </a:lnTo>
                <a:lnTo>
                  <a:pt x="673639" y="632512"/>
                </a:lnTo>
                <a:lnTo>
                  <a:pt x="673639" y="633409"/>
                </a:lnTo>
                <a:lnTo>
                  <a:pt x="673639" y="634305"/>
                </a:lnTo>
                <a:lnTo>
                  <a:pt x="674633" y="635202"/>
                </a:lnTo>
                <a:lnTo>
                  <a:pt x="674633" y="637219"/>
                </a:lnTo>
                <a:lnTo>
                  <a:pt x="674633" y="638115"/>
                </a:lnTo>
                <a:lnTo>
                  <a:pt x="674633" y="639983"/>
                </a:lnTo>
                <a:lnTo>
                  <a:pt x="674633" y="640880"/>
                </a:lnTo>
                <a:lnTo>
                  <a:pt x="674633" y="641776"/>
                </a:lnTo>
                <a:lnTo>
                  <a:pt x="675709" y="643794"/>
                </a:lnTo>
                <a:lnTo>
                  <a:pt x="675709" y="644690"/>
                </a:lnTo>
                <a:lnTo>
                  <a:pt x="675709" y="645587"/>
                </a:lnTo>
                <a:lnTo>
                  <a:pt x="675709" y="647454"/>
                </a:lnTo>
                <a:lnTo>
                  <a:pt x="675709" y="648351"/>
                </a:lnTo>
                <a:lnTo>
                  <a:pt x="675709" y="649248"/>
                </a:lnTo>
                <a:lnTo>
                  <a:pt x="677695" y="651265"/>
                </a:lnTo>
                <a:lnTo>
                  <a:pt x="677695" y="652161"/>
                </a:lnTo>
                <a:lnTo>
                  <a:pt x="677695" y="653058"/>
                </a:lnTo>
                <a:lnTo>
                  <a:pt x="677695" y="654926"/>
                </a:lnTo>
                <a:lnTo>
                  <a:pt x="677695" y="655822"/>
                </a:lnTo>
                <a:lnTo>
                  <a:pt x="677695" y="656868"/>
                </a:lnTo>
                <a:lnTo>
                  <a:pt x="678689" y="658736"/>
                </a:lnTo>
                <a:lnTo>
                  <a:pt x="678689" y="659633"/>
                </a:lnTo>
                <a:lnTo>
                  <a:pt x="678689" y="660529"/>
                </a:lnTo>
                <a:lnTo>
                  <a:pt x="678689" y="662397"/>
                </a:lnTo>
                <a:lnTo>
                  <a:pt x="678689" y="663293"/>
                </a:lnTo>
                <a:lnTo>
                  <a:pt x="679930" y="664339"/>
                </a:lnTo>
                <a:lnTo>
                  <a:pt x="679930" y="666207"/>
                </a:lnTo>
                <a:lnTo>
                  <a:pt x="679930" y="667104"/>
                </a:lnTo>
                <a:lnTo>
                  <a:pt x="679930" y="668897"/>
                </a:lnTo>
                <a:lnTo>
                  <a:pt x="679930" y="669868"/>
                </a:lnTo>
                <a:lnTo>
                  <a:pt x="681917" y="670914"/>
                </a:lnTo>
                <a:lnTo>
                  <a:pt x="681917" y="671885"/>
                </a:lnTo>
                <a:lnTo>
                  <a:pt x="681917" y="673678"/>
                </a:lnTo>
                <a:lnTo>
                  <a:pt x="681917" y="674575"/>
                </a:lnTo>
                <a:lnTo>
                  <a:pt x="681917" y="676368"/>
                </a:lnTo>
                <a:lnTo>
                  <a:pt x="681917" y="677489"/>
                </a:lnTo>
                <a:lnTo>
                  <a:pt x="682910" y="678385"/>
                </a:lnTo>
                <a:lnTo>
                  <a:pt x="682910" y="680253"/>
                </a:lnTo>
                <a:lnTo>
                  <a:pt x="682910" y="681150"/>
                </a:lnTo>
                <a:lnTo>
                  <a:pt x="682910" y="682046"/>
                </a:lnTo>
                <a:lnTo>
                  <a:pt x="682910" y="684063"/>
                </a:lnTo>
                <a:lnTo>
                  <a:pt x="683986" y="684960"/>
                </a:lnTo>
                <a:lnTo>
                  <a:pt x="683986" y="685857"/>
                </a:lnTo>
                <a:lnTo>
                  <a:pt x="683986" y="687724"/>
                </a:lnTo>
                <a:lnTo>
                  <a:pt x="683986" y="688621"/>
                </a:lnTo>
                <a:lnTo>
                  <a:pt x="685973" y="688621"/>
                </a:lnTo>
                <a:lnTo>
                  <a:pt x="685973" y="689517"/>
                </a:lnTo>
                <a:lnTo>
                  <a:pt x="685973" y="691535"/>
                </a:lnTo>
                <a:lnTo>
                  <a:pt x="685973" y="692431"/>
                </a:lnTo>
                <a:lnTo>
                  <a:pt x="685973" y="694299"/>
                </a:lnTo>
                <a:lnTo>
                  <a:pt x="685973" y="695196"/>
                </a:lnTo>
                <a:lnTo>
                  <a:pt x="687215" y="695196"/>
                </a:lnTo>
                <a:lnTo>
                  <a:pt x="687215" y="696092"/>
                </a:lnTo>
                <a:lnTo>
                  <a:pt x="687215" y="698109"/>
                </a:lnTo>
                <a:lnTo>
                  <a:pt x="687215" y="699006"/>
                </a:lnTo>
                <a:lnTo>
                  <a:pt x="688208" y="699902"/>
                </a:lnTo>
                <a:lnTo>
                  <a:pt x="688208" y="701770"/>
                </a:lnTo>
                <a:lnTo>
                  <a:pt x="688208" y="702667"/>
                </a:lnTo>
                <a:lnTo>
                  <a:pt x="688208" y="703563"/>
                </a:lnTo>
                <a:lnTo>
                  <a:pt x="688208" y="705581"/>
                </a:lnTo>
                <a:lnTo>
                  <a:pt x="690195" y="705581"/>
                </a:lnTo>
                <a:lnTo>
                  <a:pt x="690195" y="706477"/>
                </a:lnTo>
                <a:lnTo>
                  <a:pt x="690195" y="707374"/>
                </a:lnTo>
                <a:lnTo>
                  <a:pt x="690195" y="709241"/>
                </a:lnTo>
                <a:lnTo>
                  <a:pt x="690195" y="710138"/>
                </a:lnTo>
                <a:lnTo>
                  <a:pt x="691188" y="710138"/>
                </a:lnTo>
                <a:lnTo>
                  <a:pt x="691188" y="712155"/>
                </a:lnTo>
                <a:lnTo>
                  <a:pt x="691188" y="713052"/>
                </a:lnTo>
                <a:lnTo>
                  <a:pt x="691188" y="713948"/>
                </a:lnTo>
                <a:lnTo>
                  <a:pt x="693257" y="714845"/>
                </a:lnTo>
                <a:lnTo>
                  <a:pt x="693257" y="716713"/>
                </a:lnTo>
                <a:lnTo>
                  <a:pt x="693257" y="717759"/>
                </a:lnTo>
                <a:lnTo>
                  <a:pt x="693257" y="718655"/>
                </a:lnTo>
                <a:lnTo>
                  <a:pt x="693257" y="720523"/>
                </a:lnTo>
                <a:lnTo>
                  <a:pt x="694251" y="720523"/>
                </a:lnTo>
                <a:lnTo>
                  <a:pt x="694251" y="721419"/>
                </a:lnTo>
                <a:lnTo>
                  <a:pt x="694251" y="723213"/>
                </a:lnTo>
                <a:lnTo>
                  <a:pt x="694251" y="724333"/>
                </a:lnTo>
                <a:lnTo>
                  <a:pt x="695492" y="725230"/>
                </a:lnTo>
                <a:lnTo>
                  <a:pt x="695492" y="726201"/>
                </a:lnTo>
                <a:lnTo>
                  <a:pt x="695492" y="727994"/>
                </a:lnTo>
                <a:lnTo>
                  <a:pt x="695492" y="728891"/>
                </a:lnTo>
                <a:lnTo>
                  <a:pt x="696486" y="728891"/>
                </a:lnTo>
                <a:lnTo>
                  <a:pt x="696486" y="730908"/>
                </a:lnTo>
                <a:lnTo>
                  <a:pt x="696486" y="731804"/>
                </a:lnTo>
                <a:lnTo>
                  <a:pt x="696486" y="732701"/>
                </a:lnTo>
                <a:lnTo>
                  <a:pt x="698472" y="732701"/>
                </a:lnTo>
                <a:lnTo>
                  <a:pt x="698472" y="734569"/>
                </a:lnTo>
                <a:lnTo>
                  <a:pt x="698472" y="735465"/>
                </a:lnTo>
                <a:lnTo>
                  <a:pt x="698472" y="736362"/>
                </a:lnTo>
                <a:lnTo>
                  <a:pt x="699548" y="736362"/>
                </a:lnTo>
                <a:lnTo>
                  <a:pt x="699548" y="738379"/>
                </a:lnTo>
                <a:lnTo>
                  <a:pt x="699548" y="739276"/>
                </a:lnTo>
                <a:lnTo>
                  <a:pt x="699548" y="740172"/>
                </a:lnTo>
                <a:lnTo>
                  <a:pt x="701535" y="740172"/>
                </a:lnTo>
                <a:lnTo>
                  <a:pt x="701535" y="742040"/>
                </a:lnTo>
                <a:lnTo>
                  <a:pt x="701535" y="742937"/>
                </a:lnTo>
                <a:lnTo>
                  <a:pt x="702777" y="744057"/>
                </a:lnTo>
                <a:lnTo>
                  <a:pt x="702777" y="745850"/>
                </a:lnTo>
                <a:lnTo>
                  <a:pt x="702777" y="746747"/>
                </a:lnTo>
                <a:lnTo>
                  <a:pt x="703770" y="746747"/>
                </a:lnTo>
                <a:lnTo>
                  <a:pt x="703770" y="748615"/>
                </a:lnTo>
                <a:lnTo>
                  <a:pt x="703770" y="749511"/>
                </a:lnTo>
                <a:lnTo>
                  <a:pt x="703770" y="750408"/>
                </a:lnTo>
                <a:lnTo>
                  <a:pt x="705756" y="750408"/>
                </a:lnTo>
                <a:lnTo>
                  <a:pt x="705756" y="751528"/>
                </a:lnTo>
                <a:lnTo>
                  <a:pt x="705756" y="753322"/>
                </a:lnTo>
                <a:lnTo>
                  <a:pt x="706750" y="754218"/>
                </a:lnTo>
                <a:lnTo>
                  <a:pt x="706750" y="756086"/>
                </a:lnTo>
                <a:lnTo>
                  <a:pt x="706750" y="756982"/>
                </a:lnTo>
                <a:lnTo>
                  <a:pt x="707826" y="756982"/>
                </a:lnTo>
                <a:lnTo>
                  <a:pt x="707826" y="758028"/>
                </a:lnTo>
                <a:lnTo>
                  <a:pt x="707826" y="759896"/>
                </a:lnTo>
                <a:lnTo>
                  <a:pt x="709813" y="759896"/>
                </a:lnTo>
                <a:lnTo>
                  <a:pt x="709813" y="760793"/>
                </a:lnTo>
                <a:lnTo>
                  <a:pt x="709813" y="761689"/>
                </a:lnTo>
                <a:lnTo>
                  <a:pt x="711054" y="761689"/>
                </a:lnTo>
                <a:lnTo>
                  <a:pt x="711054" y="763557"/>
                </a:lnTo>
                <a:lnTo>
                  <a:pt x="711054" y="764603"/>
                </a:lnTo>
                <a:lnTo>
                  <a:pt x="713041" y="764603"/>
                </a:lnTo>
                <a:lnTo>
                  <a:pt x="713041" y="765500"/>
                </a:lnTo>
                <a:lnTo>
                  <a:pt x="713041" y="767367"/>
                </a:lnTo>
                <a:lnTo>
                  <a:pt x="714034" y="767367"/>
                </a:lnTo>
                <a:lnTo>
                  <a:pt x="714034" y="768264"/>
                </a:lnTo>
                <a:lnTo>
                  <a:pt x="715027" y="768264"/>
                </a:lnTo>
                <a:lnTo>
                  <a:pt x="715027" y="769160"/>
                </a:lnTo>
                <a:lnTo>
                  <a:pt x="715027" y="771178"/>
                </a:lnTo>
                <a:lnTo>
                  <a:pt x="716103" y="771178"/>
                </a:lnTo>
                <a:lnTo>
                  <a:pt x="716103" y="772074"/>
                </a:lnTo>
                <a:lnTo>
                  <a:pt x="716103" y="772971"/>
                </a:lnTo>
                <a:lnTo>
                  <a:pt x="716103" y="774839"/>
                </a:lnTo>
                <a:lnTo>
                  <a:pt x="718090" y="774839"/>
                </a:lnTo>
                <a:lnTo>
                  <a:pt x="718090" y="775735"/>
                </a:lnTo>
                <a:lnTo>
                  <a:pt x="719332" y="775735"/>
                </a:lnTo>
                <a:lnTo>
                  <a:pt x="719332" y="776632"/>
                </a:lnTo>
                <a:lnTo>
                  <a:pt x="719332" y="778649"/>
                </a:lnTo>
                <a:lnTo>
                  <a:pt x="721318" y="778649"/>
                </a:lnTo>
                <a:lnTo>
                  <a:pt x="721318" y="779545"/>
                </a:lnTo>
                <a:lnTo>
                  <a:pt x="722312" y="779545"/>
                </a:lnTo>
                <a:lnTo>
                  <a:pt x="722312" y="780517"/>
                </a:lnTo>
                <a:lnTo>
                  <a:pt x="722312" y="782310"/>
                </a:lnTo>
                <a:lnTo>
                  <a:pt x="723305" y="782310"/>
                </a:lnTo>
                <a:lnTo>
                  <a:pt x="723305" y="783206"/>
                </a:lnTo>
                <a:lnTo>
                  <a:pt x="725374" y="783206"/>
                </a:lnTo>
                <a:lnTo>
                  <a:pt x="725374" y="785224"/>
                </a:lnTo>
                <a:lnTo>
                  <a:pt x="725374" y="786120"/>
                </a:lnTo>
                <a:lnTo>
                  <a:pt x="726533" y="786120"/>
                </a:lnTo>
                <a:lnTo>
                  <a:pt x="726533" y="787017"/>
                </a:lnTo>
                <a:lnTo>
                  <a:pt x="727609" y="787017"/>
                </a:lnTo>
                <a:lnTo>
                  <a:pt x="727609" y="787988"/>
                </a:lnTo>
                <a:lnTo>
                  <a:pt x="727609" y="789781"/>
                </a:lnTo>
                <a:lnTo>
                  <a:pt x="729596" y="789781"/>
                </a:lnTo>
                <a:lnTo>
                  <a:pt x="729596" y="790902"/>
                </a:lnTo>
                <a:lnTo>
                  <a:pt x="730589" y="790902"/>
                </a:lnTo>
                <a:lnTo>
                  <a:pt x="730589" y="792695"/>
                </a:lnTo>
                <a:lnTo>
                  <a:pt x="731583" y="793591"/>
                </a:lnTo>
                <a:lnTo>
                  <a:pt x="731583" y="794488"/>
                </a:lnTo>
                <a:lnTo>
                  <a:pt x="733652" y="794488"/>
                </a:lnTo>
                <a:lnTo>
                  <a:pt x="733652" y="796356"/>
                </a:lnTo>
                <a:lnTo>
                  <a:pt x="734811" y="796356"/>
                </a:lnTo>
                <a:lnTo>
                  <a:pt x="734811" y="797252"/>
                </a:lnTo>
                <a:lnTo>
                  <a:pt x="735887" y="797252"/>
                </a:lnTo>
                <a:lnTo>
                  <a:pt x="735887" y="798373"/>
                </a:lnTo>
                <a:lnTo>
                  <a:pt x="737874" y="798373"/>
                </a:lnTo>
                <a:lnTo>
                  <a:pt x="737874" y="800166"/>
                </a:lnTo>
                <a:lnTo>
                  <a:pt x="738867" y="800166"/>
                </a:lnTo>
                <a:lnTo>
                  <a:pt x="738867" y="801063"/>
                </a:lnTo>
                <a:lnTo>
                  <a:pt x="740936" y="801959"/>
                </a:lnTo>
                <a:lnTo>
                  <a:pt x="742095" y="803827"/>
                </a:lnTo>
                <a:lnTo>
                  <a:pt x="743088" y="804873"/>
                </a:lnTo>
                <a:lnTo>
                  <a:pt x="744165" y="804873"/>
                </a:lnTo>
                <a:lnTo>
                  <a:pt x="744165" y="805844"/>
                </a:lnTo>
                <a:lnTo>
                  <a:pt x="746151" y="805844"/>
                </a:lnTo>
                <a:lnTo>
                  <a:pt x="746151" y="807637"/>
                </a:lnTo>
                <a:lnTo>
                  <a:pt x="747145" y="807637"/>
                </a:lnTo>
                <a:lnTo>
                  <a:pt x="747145" y="808534"/>
                </a:lnTo>
                <a:lnTo>
                  <a:pt x="749214" y="808534"/>
                </a:lnTo>
                <a:lnTo>
                  <a:pt x="749214" y="810402"/>
                </a:lnTo>
                <a:lnTo>
                  <a:pt x="750373" y="810402"/>
                </a:lnTo>
                <a:lnTo>
                  <a:pt x="750373" y="811448"/>
                </a:lnTo>
                <a:lnTo>
                  <a:pt x="751366" y="811448"/>
                </a:lnTo>
                <a:lnTo>
                  <a:pt x="753435" y="812344"/>
                </a:lnTo>
                <a:lnTo>
                  <a:pt x="754429" y="812344"/>
                </a:lnTo>
                <a:lnTo>
                  <a:pt x="754429" y="813315"/>
                </a:lnTo>
                <a:lnTo>
                  <a:pt x="755422" y="813315"/>
                </a:lnTo>
                <a:lnTo>
                  <a:pt x="755422" y="815108"/>
                </a:lnTo>
                <a:lnTo>
                  <a:pt x="757492" y="815108"/>
                </a:lnTo>
                <a:lnTo>
                  <a:pt x="757492" y="816005"/>
                </a:lnTo>
                <a:lnTo>
                  <a:pt x="758650" y="816005"/>
                </a:lnTo>
                <a:lnTo>
                  <a:pt x="759644" y="818022"/>
                </a:lnTo>
                <a:lnTo>
                  <a:pt x="761713" y="818022"/>
                </a:lnTo>
                <a:lnTo>
                  <a:pt x="761713" y="818919"/>
                </a:lnTo>
                <a:lnTo>
                  <a:pt x="762706" y="818919"/>
                </a:lnTo>
                <a:lnTo>
                  <a:pt x="762706" y="819815"/>
                </a:lnTo>
                <a:lnTo>
                  <a:pt x="763700" y="819815"/>
                </a:lnTo>
                <a:lnTo>
                  <a:pt x="763700" y="821683"/>
                </a:lnTo>
                <a:lnTo>
                  <a:pt x="765935" y="821683"/>
                </a:lnTo>
                <a:lnTo>
                  <a:pt x="766928" y="821683"/>
                </a:lnTo>
                <a:lnTo>
                  <a:pt x="766928" y="822580"/>
                </a:lnTo>
                <a:lnTo>
                  <a:pt x="768997" y="822580"/>
                </a:lnTo>
                <a:lnTo>
                  <a:pt x="769991" y="823476"/>
                </a:lnTo>
                <a:lnTo>
                  <a:pt x="770984" y="823476"/>
                </a:lnTo>
                <a:lnTo>
                  <a:pt x="770984" y="825493"/>
                </a:lnTo>
                <a:lnTo>
                  <a:pt x="771977" y="825493"/>
                </a:lnTo>
                <a:lnTo>
                  <a:pt x="771977" y="826390"/>
                </a:lnTo>
                <a:lnTo>
                  <a:pt x="774212" y="826390"/>
                </a:lnTo>
                <a:lnTo>
                  <a:pt x="775206" y="827287"/>
                </a:lnTo>
                <a:lnTo>
                  <a:pt x="777275" y="827287"/>
                </a:lnTo>
                <a:lnTo>
                  <a:pt x="777275" y="829154"/>
                </a:lnTo>
                <a:lnTo>
                  <a:pt x="778268" y="829154"/>
                </a:lnTo>
                <a:lnTo>
                  <a:pt x="779262" y="830051"/>
                </a:lnTo>
                <a:lnTo>
                  <a:pt x="781497" y="830051"/>
                </a:lnTo>
                <a:lnTo>
                  <a:pt x="781497" y="831172"/>
                </a:lnTo>
                <a:lnTo>
                  <a:pt x="782490" y="831172"/>
                </a:lnTo>
                <a:lnTo>
                  <a:pt x="783483" y="831172"/>
                </a:lnTo>
                <a:lnTo>
                  <a:pt x="783483" y="832965"/>
                </a:lnTo>
                <a:lnTo>
                  <a:pt x="785553" y="832965"/>
                </a:lnTo>
                <a:lnTo>
                  <a:pt x="786546" y="833861"/>
                </a:lnTo>
                <a:lnTo>
                  <a:pt x="787539" y="833861"/>
                </a:lnTo>
                <a:lnTo>
                  <a:pt x="787539" y="834832"/>
                </a:lnTo>
                <a:lnTo>
                  <a:pt x="789774" y="834832"/>
                </a:lnTo>
                <a:lnTo>
                  <a:pt x="790767" y="834832"/>
                </a:lnTo>
                <a:lnTo>
                  <a:pt x="790767" y="836626"/>
                </a:lnTo>
                <a:lnTo>
                  <a:pt x="791761" y="836626"/>
                </a:lnTo>
                <a:lnTo>
                  <a:pt x="793830" y="836626"/>
                </a:lnTo>
                <a:lnTo>
                  <a:pt x="793830" y="837746"/>
                </a:lnTo>
                <a:lnTo>
                  <a:pt x="794824" y="837746"/>
                </a:lnTo>
                <a:lnTo>
                  <a:pt x="796810" y="837746"/>
                </a:lnTo>
                <a:lnTo>
                  <a:pt x="798052" y="837746"/>
                </a:lnTo>
                <a:lnTo>
                  <a:pt x="798052" y="838643"/>
                </a:lnTo>
                <a:lnTo>
                  <a:pt x="804094" y="838643"/>
                </a:lnTo>
                <a:lnTo>
                  <a:pt x="804094" y="837746"/>
                </a:lnTo>
                <a:lnTo>
                  <a:pt x="806329" y="837746"/>
                </a:lnTo>
                <a:lnTo>
                  <a:pt x="807323" y="837746"/>
                </a:lnTo>
                <a:lnTo>
                  <a:pt x="807323" y="836626"/>
                </a:lnTo>
                <a:lnTo>
                  <a:pt x="809392" y="836626"/>
                </a:lnTo>
                <a:lnTo>
                  <a:pt x="809392" y="834832"/>
                </a:lnTo>
                <a:lnTo>
                  <a:pt x="810385" y="834832"/>
                </a:lnTo>
                <a:lnTo>
                  <a:pt x="810385" y="833861"/>
                </a:lnTo>
                <a:lnTo>
                  <a:pt x="811379" y="833861"/>
                </a:lnTo>
                <a:lnTo>
                  <a:pt x="812372" y="833861"/>
                </a:lnTo>
                <a:lnTo>
                  <a:pt x="814607" y="833861"/>
                </a:lnTo>
                <a:lnTo>
                  <a:pt x="815600" y="833861"/>
                </a:lnTo>
                <a:lnTo>
                  <a:pt x="817670" y="833861"/>
                </a:lnTo>
                <a:lnTo>
                  <a:pt x="818663" y="833861"/>
                </a:lnTo>
                <a:lnTo>
                  <a:pt x="818663" y="834832"/>
                </a:lnTo>
                <a:lnTo>
                  <a:pt x="819656" y="834832"/>
                </a:lnTo>
                <a:lnTo>
                  <a:pt x="819656" y="836626"/>
                </a:lnTo>
                <a:lnTo>
                  <a:pt x="821891" y="836626"/>
                </a:lnTo>
                <a:lnTo>
                  <a:pt x="821891" y="837746"/>
                </a:lnTo>
                <a:lnTo>
                  <a:pt x="822885" y="837746"/>
                </a:lnTo>
                <a:lnTo>
                  <a:pt x="822885" y="838643"/>
                </a:lnTo>
                <a:lnTo>
                  <a:pt x="823878" y="838643"/>
                </a:lnTo>
                <a:lnTo>
                  <a:pt x="823878" y="840436"/>
                </a:lnTo>
                <a:lnTo>
                  <a:pt x="823878" y="841332"/>
                </a:lnTo>
                <a:lnTo>
                  <a:pt x="825947" y="841332"/>
                </a:lnTo>
                <a:lnTo>
                  <a:pt x="825947" y="842304"/>
                </a:lnTo>
                <a:lnTo>
                  <a:pt x="825947" y="844097"/>
                </a:lnTo>
                <a:lnTo>
                  <a:pt x="826941" y="844097"/>
                </a:lnTo>
                <a:lnTo>
                  <a:pt x="826941" y="845217"/>
                </a:lnTo>
                <a:lnTo>
                  <a:pt x="827934" y="845217"/>
                </a:lnTo>
                <a:lnTo>
                  <a:pt x="827934" y="847010"/>
                </a:lnTo>
                <a:lnTo>
                  <a:pt x="827934" y="847907"/>
                </a:lnTo>
                <a:lnTo>
                  <a:pt x="830169" y="847907"/>
                </a:lnTo>
                <a:lnTo>
                  <a:pt x="830169" y="848804"/>
                </a:lnTo>
                <a:lnTo>
                  <a:pt x="831162" y="849775"/>
                </a:lnTo>
                <a:lnTo>
                  <a:pt x="831162" y="851717"/>
                </a:lnTo>
                <a:lnTo>
                  <a:pt x="832156" y="852689"/>
                </a:lnTo>
                <a:lnTo>
                  <a:pt x="832156" y="854482"/>
                </a:lnTo>
                <a:lnTo>
                  <a:pt x="834225" y="854482"/>
                </a:lnTo>
                <a:lnTo>
                  <a:pt x="834225" y="855378"/>
                </a:lnTo>
                <a:lnTo>
                  <a:pt x="835218" y="855378"/>
                </a:lnTo>
                <a:lnTo>
                  <a:pt x="835218" y="856275"/>
                </a:lnTo>
                <a:lnTo>
                  <a:pt x="837453" y="856275"/>
                </a:lnTo>
                <a:lnTo>
                  <a:pt x="837453" y="858292"/>
                </a:lnTo>
                <a:lnTo>
                  <a:pt x="838447" y="858292"/>
                </a:lnTo>
                <a:lnTo>
                  <a:pt x="838447" y="859189"/>
                </a:lnTo>
                <a:lnTo>
                  <a:pt x="839440" y="859189"/>
                </a:lnTo>
                <a:lnTo>
                  <a:pt x="839440" y="860160"/>
                </a:lnTo>
                <a:lnTo>
                  <a:pt x="840433" y="860160"/>
                </a:lnTo>
                <a:lnTo>
                  <a:pt x="840433" y="861953"/>
                </a:lnTo>
                <a:lnTo>
                  <a:pt x="842503" y="861953"/>
                </a:lnTo>
                <a:lnTo>
                  <a:pt x="842503" y="862849"/>
                </a:lnTo>
                <a:lnTo>
                  <a:pt x="843496" y="862849"/>
                </a:lnTo>
                <a:lnTo>
                  <a:pt x="843496" y="863746"/>
                </a:lnTo>
                <a:lnTo>
                  <a:pt x="845731" y="863746"/>
                </a:lnTo>
                <a:lnTo>
                  <a:pt x="845731" y="865763"/>
                </a:lnTo>
                <a:lnTo>
                  <a:pt x="846724" y="865763"/>
                </a:lnTo>
                <a:lnTo>
                  <a:pt x="846724" y="866660"/>
                </a:lnTo>
                <a:lnTo>
                  <a:pt x="847717" y="866660"/>
                </a:lnTo>
                <a:lnTo>
                  <a:pt x="849787" y="866660"/>
                </a:lnTo>
                <a:lnTo>
                  <a:pt x="849787" y="867631"/>
                </a:lnTo>
                <a:lnTo>
                  <a:pt x="850780" y="867631"/>
                </a:lnTo>
                <a:lnTo>
                  <a:pt x="851773" y="867631"/>
                </a:lnTo>
                <a:lnTo>
                  <a:pt x="851773" y="869424"/>
                </a:lnTo>
                <a:lnTo>
                  <a:pt x="854008" y="869424"/>
                </a:lnTo>
                <a:lnTo>
                  <a:pt x="855002" y="869424"/>
                </a:lnTo>
                <a:lnTo>
                  <a:pt x="855002" y="870321"/>
                </a:lnTo>
                <a:lnTo>
                  <a:pt x="855995" y="870321"/>
                </a:lnTo>
                <a:lnTo>
                  <a:pt x="858064" y="870321"/>
                </a:lnTo>
                <a:lnTo>
                  <a:pt x="858064" y="872338"/>
                </a:lnTo>
                <a:lnTo>
                  <a:pt x="859058" y="872338"/>
                </a:lnTo>
                <a:lnTo>
                  <a:pt x="860051" y="872338"/>
                </a:lnTo>
                <a:lnTo>
                  <a:pt x="862286" y="872338"/>
                </a:lnTo>
                <a:lnTo>
                  <a:pt x="862286" y="873234"/>
                </a:lnTo>
                <a:lnTo>
                  <a:pt x="863279" y="873234"/>
                </a:lnTo>
                <a:lnTo>
                  <a:pt x="865266" y="873234"/>
                </a:lnTo>
                <a:lnTo>
                  <a:pt x="866342" y="873234"/>
                </a:lnTo>
                <a:lnTo>
                  <a:pt x="867335" y="873234"/>
                </a:lnTo>
                <a:lnTo>
                  <a:pt x="867335" y="874131"/>
                </a:lnTo>
                <a:lnTo>
                  <a:pt x="884056" y="874131"/>
                </a:lnTo>
                <a:lnTo>
                  <a:pt x="884056" y="875102"/>
                </a:lnTo>
                <a:lnTo>
                  <a:pt x="886126" y="875102"/>
                </a:lnTo>
                <a:lnTo>
                  <a:pt x="887119" y="875102"/>
                </a:lnTo>
                <a:lnTo>
                  <a:pt x="888112" y="875102"/>
                </a:lnTo>
                <a:lnTo>
                  <a:pt x="890099" y="875102"/>
                </a:lnTo>
                <a:lnTo>
                  <a:pt x="890099" y="876895"/>
                </a:lnTo>
                <a:lnTo>
                  <a:pt x="891175" y="876895"/>
                </a:lnTo>
                <a:lnTo>
                  <a:pt x="891175" y="875102"/>
                </a:lnTo>
                <a:lnTo>
                  <a:pt x="893327" y="876895"/>
                </a:lnTo>
                <a:lnTo>
                  <a:pt x="894403" y="876895"/>
                </a:lnTo>
                <a:lnTo>
                  <a:pt x="894403" y="878016"/>
                </a:lnTo>
                <a:lnTo>
                  <a:pt x="895396" y="878016"/>
                </a:lnTo>
                <a:lnTo>
                  <a:pt x="896390" y="878016"/>
                </a:lnTo>
                <a:lnTo>
                  <a:pt x="896390" y="879809"/>
                </a:lnTo>
                <a:lnTo>
                  <a:pt x="898376" y="879809"/>
                </a:lnTo>
                <a:lnTo>
                  <a:pt x="899452" y="879809"/>
                </a:lnTo>
                <a:lnTo>
                  <a:pt x="899452" y="880706"/>
                </a:lnTo>
                <a:lnTo>
                  <a:pt x="901687" y="880706"/>
                </a:lnTo>
                <a:lnTo>
                  <a:pt x="902681" y="880706"/>
                </a:lnTo>
                <a:lnTo>
                  <a:pt x="902681" y="881677"/>
                </a:lnTo>
                <a:lnTo>
                  <a:pt x="903674" y="881677"/>
                </a:lnTo>
                <a:lnTo>
                  <a:pt x="905661" y="881677"/>
                </a:lnTo>
                <a:lnTo>
                  <a:pt x="905661" y="883470"/>
                </a:lnTo>
                <a:lnTo>
                  <a:pt x="906654" y="883470"/>
                </a:lnTo>
                <a:lnTo>
                  <a:pt x="907896" y="883470"/>
                </a:lnTo>
                <a:lnTo>
                  <a:pt x="909965" y="884367"/>
                </a:lnTo>
                <a:lnTo>
                  <a:pt x="910958" y="884367"/>
                </a:lnTo>
                <a:lnTo>
                  <a:pt x="912945" y="885487"/>
                </a:lnTo>
                <a:lnTo>
                  <a:pt x="913938" y="885487"/>
                </a:lnTo>
                <a:lnTo>
                  <a:pt x="915014" y="885487"/>
                </a:lnTo>
                <a:lnTo>
                  <a:pt x="916173" y="885487"/>
                </a:lnTo>
                <a:lnTo>
                  <a:pt x="916173" y="887280"/>
                </a:lnTo>
                <a:lnTo>
                  <a:pt x="918243" y="887280"/>
                </a:lnTo>
                <a:lnTo>
                  <a:pt x="919236" y="887280"/>
                </a:lnTo>
                <a:lnTo>
                  <a:pt x="921223" y="888177"/>
                </a:lnTo>
                <a:lnTo>
                  <a:pt x="922216" y="888177"/>
                </a:lnTo>
                <a:lnTo>
                  <a:pt x="923458" y="888177"/>
                </a:lnTo>
                <a:lnTo>
                  <a:pt x="925444" y="888177"/>
                </a:lnTo>
                <a:lnTo>
                  <a:pt x="925444" y="889148"/>
                </a:lnTo>
                <a:lnTo>
                  <a:pt x="933722" y="889148"/>
                </a:lnTo>
                <a:lnTo>
                  <a:pt x="933722" y="890941"/>
                </a:lnTo>
                <a:lnTo>
                  <a:pt x="956568" y="890941"/>
                </a:lnTo>
                <a:lnTo>
                  <a:pt x="958555" y="889148"/>
                </a:lnTo>
                <a:lnTo>
                  <a:pt x="959631" y="889148"/>
                </a:lnTo>
                <a:lnTo>
                  <a:pt x="959631" y="888177"/>
                </a:lnTo>
                <a:lnTo>
                  <a:pt x="961617" y="889148"/>
                </a:lnTo>
                <a:lnTo>
                  <a:pt x="962859" y="889148"/>
                </a:lnTo>
                <a:lnTo>
                  <a:pt x="963852" y="888177"/>
                </a:lnTo>
                <a:lnTo>
                  <a:pt x="965839" y="888177"/>
                </a:lnTo>
                <a:lnTo>
                  <a:pt x="966832" y="888177"/>
                </a:lnTo>
                <a:lnTo>
                  <a:pt x="967908" y="887280"/>
                </a:lnTo>
                <a:lnTo>
                  <a:pt x="969895" y="887280"/>
                </a:lnTo>
                <a:lnTo>
                  <a:pt x="969895" y="885487"/>
                </a:lnTo>
                <a:lnTo>
                  <a:pt x="971137" y="885487"/>
                </a:lnTo>
                <a:lnTo>
                  <a:pt x="971137" y="884367"/>
                </a:lnTo>
                <a:lnTo>
                  <a:pt x="971137" y="883470"/>
                </a:lnTo>
                <a:lnTo>
                  <a:pt x="972130" y="883470"/>
                </a:lnTo>
                <a:lnTo>
                  <a:pt x="972130" y="881677"/>
                </a:lnTo>
                <a:lnTo>
                  <a:pt x="972130" y="880706"/>
                </a:lnTo>
                <a:lnTo>
                  <a:pt x="974116" y="880706"/>
                </a:lnTo>
                <a:lnTo>
                  <a:pt x="974116" y="879809"/>
                </a:lnTo>
                <a:lnTo>
                  <a:pt x="975193" y="879809"/>
                </a:lnTo>
                <a:lnTo>
                  <a:pt x="976186" y="879809"/>
                </a:lnTo>
                <a:lnTo>
                  <a:pt x="978172" y="879809"/>
                </a:lnTo>
                <a:lnTo>
                  <a:pt x="978172" y="880706"/>
                </a:lnTo>
                <a:lnTo>
                  <a:pt x="979414" y="880706"/>
                </a:lnTo>
                <a:lnTo>
                  <a:pt x="979414" y="881677"/>
                </a:lnTo>
                <a:lnTo>
                  <a:pt x="981401" y="881677"/>
                </a:lnTo>
                <a:lnTo>
                  <a:pt x="982394" y="881677"/>
                </a:lnTo>
                <a:lnTo>
                  <a:pt x="982394" y="883470"/>
                </a:lnTo>
                <a:lnTo>
                  <a:pt x="983470" y="883470"/>
                </a:lnTo>
                <a:lnTo>
                  <a:pt x="983470" y="884367"/>
                </a:lnTo>
                <a:lnTo>
                  <a:pt x="984463" y="884367"/>
                </a:lnTo>
                <a:lnTo>
                  <a:pt x="984463" y="885487"/>
                </a:lnTo>
                <a:lnTo>
                  <a:pt x="986698" y="885487"/>
                </a:lnTo>
                <a:lnTo>
                  <a:pt x="986698" y="887280"/>
                </a:lnTo>
                <a:lnTo>
                  <a:pt x="987692" y="887280"/>
                </a:lnTo>
                <a:lnTo>
                  <a:pt x="987692" y="888177"/>
                </a:lnTo>
                <a:lnTo>
                  <a:pt x="989678" y="888177"/>
                </a:lnTo>
                <a:lnTo>
                  <a:pt x="989678" y="889148"/>
                </a:lnTo>
                <a:lnTo>
                  <a:pt x="990672" y="889148"/>
                </a:lnTo>
                <a:lnTo>
                  <a:pt x="990672" y="890941"/>
                </a:lnTo>
                <a:lnTo>
                  <a:pt x="991748" y="892062"/>
                </a:lnTo>
                <a:lnTo>
                  <a:pt x="993734" y="892062"/>
                </a:lnTo>
                <a:lnTo>
                  <a:pt x="993734" y="892958"/>
                </a:lnTo>
                <a:lnTo>
                  <a:pt x="994976" y="892958"/>
                </a:lnTo>
                <a:lnTo>
                  <a:pt x="994976" y="894752"/>
                </a:lnTo>
                <a:lnTo>
                  <a:pt x="995969" y="894752"/>
                </a:lnTo>
                <a:lnTo>
                  <a:pt x="997956" y="894752"/>
                </a:lnTo>
                <a:lnTo>
                  <a:pt x="997956" y="895648"/>
                </a:lnTo>
                <a:lnTo>
                  <a:pt x="998949" y="895648"/>
                </a:lnTo>
                <a:lnTo>
                  <a:pt x="1000025" y="895648"/>
                </a:lnTo>
                <a:lnTo>
                  <a:pt x="1002178" y="895648"/>
                </a:lnTo>
                <a:lnTo>
                  <a:pt x="1002178" y="896619"/>
                </a:lnTo>
                <a:lnTo>
                  <a:pt x="1003254" y="896619"/>
                </a:lnTo>
                <a:lnTo>
                  <a:pt x="1004247" y="896619"/>
                </a:lnTo>
                <a:lnTo>
                  <a:pt x="1006234" y="896619"/>
                </a:lnTo>
                <a:lnTo>
                  <a:pt x="1006234" y="898562"/>
                </a:lnTo>
                <a:lnTo>
                  <a:pt x="1014511" y="898562"/>
                </a:lnTo>
                <a:lnTo>
                  <a:pt x="1014511" y="899533"/>
                </a:lnTo>
                <a:lnTo>
                  <a:pt x="1014511" y="898562"/>
                </a:lnTo>
                <a:lnTo>
                  <a:pt x="1015504" y="898562"/>
                </a:lnTo>
                <a:lnTo>
                  <a:pt x="1016581" y="898562"/>
                </a:lnTo>
                <a:lnTo>
                  <a:pt x="1026017" y="898562"/>
                </a:lnTo>
                <a:lnTo>
                  <a:pt x="1026017" y="896619"/>
                </a:lnTo>
                <a:lnTo>
                  <a:pt x="1027010" y="896619"/>
                </a:lnTo>
                <a:lnTo>
                  <a:pt x="1028086" y="895648"/>
                </a:lnTo>
                <a:lnTo>
                  <a:pt x="1029080" y="895648"/>
                </a:lnTo>
                <a:lnTo>
                  <a:pt x="1031066" y="895648"/>
                </a:lnTo>
                <a:lnTo>
                  <a:pt x="1031066" y="894752"/>
                </a:lnTo>
                <a:lnTo>
                  <a:pt x="1032060" y="892958"/>
                </a:lnTo>
                <a:lnTo>
                  <a:pt x="1032060" y="892062"/>
                </a:lnTo>
                <a:lnTo>
                  <a:pt x="1034295" y="892062"/>
                </a:lnTo>
                <a:lnTo>
                  <a:pt x="1034295" y="890941"/>
                </a:lnTo>
                <a:lnTo>
                  <a:pt x="1035288" y="890941"/>
                </a:lnTo>
                <a:lnTo>
                  <a:pt x="1036364" y="890941"/>
                </a:lnTo>
                <a:lnTo>
                  <a:pt x="1038351" y="890941"/>
                </a:lnTo>
                <a:lnTo>
                  <a:pt x="1039344" y="892062"/>
                </a:lnTo>
                <a:lnTo>
                  <a:pt x="1040337" y="892062"/>
                </a:lnTo>
                <a:lnTo>
                  <a:pt x="1040337" y="892958"/>
                </a:lnTo>
                <a:lnTo>
                  <a:pt x="1042572" y="892958"/>
                </a:lnTo>
                <a:lnTo>
                  <a:pt x="1043648" y="892958"/>
                </a:lnTo>
                <a:lnTo>
                  <a:pt x="1044642" y="892958"/>
                </a:lnTo>
                <a:lnTo>
                  <a:pt x="1044642" y="894752"/>
                </a:lnTo>
                <a:lnTo>
                  <a:pt x="1046628" y="894752"/>
                </a:lnTo>
                <a:lnTo>
                  <a:pt x="1047622" y="894752"/>
                </a:lnTo>
                <a:lnTo>
                  <a:pt x="1047622" y="895648"/>
                </a:lnTo>
                <a:lnTo>
                  <a:pt x="1048698" y="895648"/>
                </a:lnTo>
                <a:lnTo>
                  <a:pt x="1050850" y="895648"/>
                </a:lnTo>
                <a:lnTo>
                  <a:pt x="1050850" y="896619"/>
                </a:lnTo>
                <a:lnTo>
                  <a:pt x="1051926" y="896619"/>
                </a:lnTo>
                <a:lnTo>
                  <a:pt x="1053913" y="896619"/>
                </a:lnTo>
                <a:lnTo>
                  <a:pt x="1054906" y="898562"/>
                </a:lnTo>
                <a:lnTo>
                  <a:pt x="1055899" y="898562"/>
                </a:lnTo>
                <a:lnTo>
                  <a:pt x="1056975" y="898562"/>
                </a:lnTo>
                <a:lnTo>
                  <a:pt x="1056975" y="899533"/>
                </a:lnTo>
                <a:lnTo>
                  <a:pt x="1059127" y="899533"/>
                </a:lnTo>
                <a:lnTo>
                  <a:pt x="1060204" y="899533"/>
                </a:lnTo>
                <a:lnTo>
                  <a:pt x="1062190" y="899533"/>
                </a:lnTo>
                <a:lnTo>
                  <a:pt x="1063184" y="899533"/>
                </a:lnTo>
                <a:lnTo>
                  <a:pt x="1063184" y="901326"/>
                </a:lnTo>
                <a:lnTo>
                  <a:pt x="1070468" y="901326"/>
                </a:lnTo>
                <a:lnTo>
                  <a:pt x="1070468" y="902223"/>
                </a:lnTo>
                <a:lnTo>
                  <a:pt x="1071461" y="901326"/>
                </a:lnTo>
                <a:lnTo>
                  <a:pt x="1071461" y="902223"/>
                </a:lnTo>
                <a:lnTo>
                  <a:pt x="1072454" y="902223"/>
                </a:lnTo>
                <a:lnTo>
                  <a:pt x="1096294" y="902223"/>
                </a:lnTo>
                <a:lnTo>
                  <a:pt x="1096294" y="901326"/>
                </a:lnTo>
                <a:lnTo>
                  <a:pt x="1096294" y="902223"/>
                </a:lnTo>
                <a:lnTo>
                  <a:pt x="1097536" y="902223"/>
                </a:lnTo>
                <a:lnTo>
                  <a:pt x="1099522" y="902223"/>
                </a:lnTo>
                <a:lnTo>
                  <a:pt x="1123362" y="902223"/>
                </a:lnTo>
                <a:lnTo>
                  <a:pt x="1123362" y="903119"/>
                </a:lnTo>
                <a:lnTo>
                  <a:pt x="1142980" y="903119"/>
                </a:lnTo>
                <a:lnTo>
                  <a:pt x="1142980" y="904091"/>
                </a:lnTo>
                <a:lnTo>
                  <a:pt x="1144138" y="904091"/>
                </a:lnTo>
                <a:lnTo>
                  <a:pt x="1144138" y="903119"/>
                </a:lnTo>
                <a:lnTo>
                  <a:pt x="1145215" y="903119"/>
                </a:lnTo>
                <a:lnTo>
                  <a:pt x="1147201" y="903119"/>
                </a:lnTo>
                <a:lnTo>
                  <a:pt x="1148195" y="903119"/>
                </a:lnTo>
                <a:lnTo>
                  <a:pt x="1150264" y="903119"/>
                </a:lnTo>
                <a:lnTo>
                  <a:pt x="1150264" y="904091"/>
                </a:lnTo>
                <a:lnTo>
                  <a:pt x="1151257" y="903119"/>
                </a:lnTo>
                <a:lnTo>
                  <a:pt x="1151257" y="904091"/>
                </a:lnTo>
                <a:lnTo>
                  <a:pt x="1152416" y="904091"/>
                </a:lnTo>
                <a:lnTo>
                  <a:pt x="1152416" y="903119"/>
                </a:lnTo>
                <a:lnTo>
                  <a:pt x="1153492" y="903119"/>
                </a:lnTo>
                <a:lnTo>
                  <a:pt x="1153492" y="904091"/>
                </a:lnTo>
                <a:lnTo>
                  <a:pt x="1153492" y="903119"/>
                </a:lnTo>
                <a:lnTo>
                  <a:pt x="1155479" y="904091"/>
                </a:lnTo>
                <a:lnTo>
                  <a:pt x="1155479" y="903119"/>
                </a:lnTo>
                <a:lnTo>
                  <a:pt x="1156472" y="903119"/>
                </a:lnTo>
                <a:lnTo>
                  <a:pt x="1180312" y="903119"/>
                </a:lnTo>
                <a:lnTo>
                  <a:pt x="1180312" y="904091"/>
                </a:lnTo>
                <a:lnTo>
                  <a:pt x="1180312" y="903119"/>
                </a:lnTo>
                <a:lnTo>
                  <a:pt x="1180312" y="904091"/>
                </a:lnTo>
                <a:lnTo>
                  <a:pt x="1181305" y="904091"/>
                </a:lnTo>
                <a:lnTo>
                  <a:pt x="1181305" y="903119"/>
                </a:lnTo>
                <a:lnTo>
                  <a:pt x="1183540" y="903119"/>
                </a:lnTo>
                <a:lnTo>
                  <a:pt x="1183540" y="904091"/>
                </a:lnTo>
                <a:lnTo>
                  <a:pt x="1184533" y="904091"/>
                </a:lnTo>
                <a:lnTo>
                  <a:pt x="1203158" y="904091"/>
                </a:lnTo>
                <a:lnTo>
                  <a:pt x="1204151" y="906033"/>
                </a:lnTo>
                <a:lnTo>
                  <a:pt x="1227991" y="906033"/>
                </a:lnTo>
                <a:lnTo>
                  <a:pt x="1227991" y="904091"/>
                </a:lnTo>
                <a:lnTo>
                  <a:pt x="1252823" y="904091"/>
                </a:lnTo>
                <a:lnTo>
                  <a:pt x="1252823" y="906033"/>
                </a:lnTo>
                <a:lnTo>
                  <a:pt x="1314988" y="906033"/>
                </a:lnTo>
                <a:lnTo>
                  <a:pt x="1315982" y="907004"/>
                </a:lnTo>
                <a:lnTo>
                  <a:pt x="1317058" y="907004"/>
                </a:lnTo>
                <a:lnTo>
                  <a:pt x="1317058" y="906033"/>
                </a:lnTo>
                <a:lnTo>
                  <a:pt x="1317058" y="907004"/>
                </a:lnTo>
                <a:lnTo>
                  <a:pt x="1319293" y="907004"/>
                </a:lnTo>
                <a:lnTo>
                  <a:pt x="1319293" y="906033"/>
                </a:lnTo>
                <a:lnTo>
                  <a:pt x="1320286" y="906033"/>
                </a:lnTo>
                <a:lnTo>
                  <a:pt x="1320286" y="907004"/>
                </a:lnTo>
                <a:lnTo>
                  <a:pt x="1322273" y="907004"/>
                </a:lnTo>
                <a:lnTo>
                  <a:pt x="1322273" y="906033"/>
                </a:lnTo>
                <a:lnTo>
                  <a:pt x="1322273" y="907004"/>
                </a:lnTo>
                <a:lnTo>
                  <a:pt x="1323266" y="906033"/>
                </a:lnTo>
                <a:lnTo>
                  <a:pt x="1323266" y="907004"/>
                </a:lnTo>
                <a:lnTo>
                  <a:pt x="1324342" y="907004"/>
                </a:lnTo>
                <a:lnTo>
                  <a:pt x="1324342" y="906033"/>
                </a:lnTo>
                <a:lnTo>
                  <a:pt x="1325501" y="906033"/>
                </a:lnTo>
                <a:lnTo>
                  <a:pt x="1325501" y="907004"/>
                </a:lnTo>
                <a:lnTo>
                  <a:pt x="1327570" y="907004"/>
                </a:lnTo>
                <a:lnTo>
                  <a:pt x="1327570" y="906033"/>
                </a:lnTo>
                <a:lnTo>
                  <a:pt x="1328564" y="907004"/>
                </a:lnTo>
                <a:lnTo>
                  <a:pt x="1330550" y="907004"/>
                </a:lnTo>
                <a:lnTo>
                  <a:pt x="1331544" y="906033"/>
                </a:lnTo>
                <a:lnTo>
                  <a:pt x="1332620" y="906033"/>
                </a:lnTo>
                <a:lnTo>
                  <a:pt x="1334772" y="906033"/>
                </a:lnTo>
                <a:lnTo>
                  <a:pt x="1334772" y="907004"/>
                </a:lnTo>
                <a:lnTo>
                  <a:pt x="1335848" y="907004"/>
                </a:lnTo>
                <a:lnTo>
                  <a:pt x="1335848" y="906033"/>
                </a:lnTo>
                <a:lnTo>
                  <a:pt x="1336841" y="906033"/>
                </a:lnTo>
                <a:lnTo>
                  <a:pt x="1336841" y="907004"/>
                </a:lnTo>
                <a:lnTo>
                  <a:pt x="1338828" y="906033"/>
                </a:lnTo>
                <a:lnTo>
                  <a:pt x="1339821" y="906033"/>
                </a:lnTo>
                <a:lnTo>
                  <a:pt x="1340897" y="907004"/>
                </a:lnTo>
                <a:lnTo>
                  <a:pt x="1340897" y="906033"/>
                </a:lnTo>
                <a:lnTo>
                  <a:pt x="1343049" y="906033"/>
                </a:lnTo>
                <a:lnTo>
                  <a:pt x="1344125" y="906033"/>
                </a:lnTo>
                <a:lnTo>
                  <a:pt x="1345119" y="906033"/>
                </a:lnTo>
                <a:lnTo>
                  <a:pt x="1347105" y="906033"/>
                </a:lnTo>
                <a:lnTo>
                  <a:pt x="1348099" y="906033"/>
                </a:lnTo>
              </a:path>
            </a:pathLst>
          </a:custGeom>
          <a:ln w="37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3" name="object 683"/>
          <p:cNvSpPr/>
          <p:nvPr/>
        </p:nvSpPr>
        <p:spPr>
          <a:xfrm>
            <a:off x="4792714" y="1800536"/>
            <a:ext cx="1447165" cy="3973829"/>
          </a:xfrm>
          <a:custGeom>
            <a:avLst/>
            <a:gdLst/>
            <a:ahLst/>
            <a:cxnLst/>
            <a:rect l="l" t="t" r="r" b="b"/>
            <a:pathLst>
              <a:path w="1447164" h="3973829">
                <a:moveTo>
                  <a:pt x="0" y="3973263"/>
                </a:moveTo>
                <a:lnTo>
                  <a:pt x="1446677" y="3973263"/>
                </a:lnTo>
                <a:lnTo>
                  <a:pt x="1446677" y="0"/>
                </a:lnTo>
                <a:lnTo>
                  <a:pt x="0" y="0"/>
                </a:lnTo>
                <a:lnTo>
                  <a:pt x="0" y="3973263"/>
                </a:lnTo>
                <a:close/>
              </a:path>
            </a:pathLst>
          </a:custGeom>
          <a:ln w="618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4" name="object 684"/>
          <p:cNvSpPr txBox="1"/>
          <p:nvPr/>
        </p:nvSpPr>
        <p:spPr>
          <a:xfrm>
            <a:off x="4808083" y="5796728"/>
            <a:ext cx="71755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55" dirty="0">
                <a:latin typeface="Arial"/>
                <a:cs typeface="Arial"/>
              </a:rPr>
              <a:t>0</a:t>
            </a:r>
            <a:endParaRPr sz="550">
              <a:latin typeface="Arial"/>
              <a:cs typeface="Arial"/>
            </a:endParaRPr>
          </a:p>
        </p:txBody>
      </p:sp>
      <p:sp>
        <p:nvSpPr>
          <p:cNvPr id="685" name="object 685"/>
          <p:cNvSpPr txBox="1"/>
          <p:nvPr/>
        </p:nvSpPr>
        <p:spPr>
          <a:xfrm>
            <a:off x="4937528" y="5797639"/>
            <a:ext cx="1171575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57175">
              <a:lnSpc>
                <a:spcPct val="100000"/>
              </a:lnSpc>
              <a:tabLst>
                <a:tab pos="631190" algn="l"/>
                <a:tab pos="1021715" algn="l"/>
              </a:tabLst>
            </a:pPr>
            <a:r>
              <a:rPr sz="550" b="1" spc="50" dirty="0">
                <a:latin typeface="Arial"/>
                <a:cs typeface="Arial"/>
              </a:rPr>
              <a:t>5</a:t>
            </a:r>
            <a:r>
              <a:rPr sz="550" b="1" spc="55" dirty="0">
                <a:latin typeface="Arial"/>
                <a:cs typeface="Arial"/>
              </a:rPr>
              <a:t>0</a:t>
            </a:r>
            <a:r>
              <a:rPr sz="550" b="1" dirty="0">
                <a:latin typeface="Arial"/>
                <a:cs typeface="Arial"/>
              </a:rPr>
              <a:t>	</a:t>
            </a:r>
            <a:r>
              <a:rPr sz="550" b="1" spc="50" dirty="0">
                <a:latin typeface="Arial"/>
                <a:cs typeface="Arial"/>
              </a:rPr>
              <a:t>10</a:t>
            </a:r>
            <a:r>
              <a:rPr sz="550" b="1" spc="55" dirty="0">
                <a:latin typeface="Arial"/>
                <a:cs typeface="Arial"/>
              </a:rPr>
              <a:t>0</a:t>
            </a:r>
            <a:r>
              <a:rPr sz="550" b="1" dirty="0">
                <a:latin typeface="Arial"/>
                <a:cs typeface="Arial"/>
              </a:rPr>
              <a:t>	</a:t>
            </a:r>
            <a:r>
              <a:rPr sz="550" b="1" spc="50" dirty="0">
                <a:latin typeface="Arial"/>
                <a:cs typeface="Arial"/>
              </a:rPr>
              <a:t>150</a:t>
            </a:r>
            <a:endParaRPr sz="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800" b="1" spc="50" dirty="0">
                <a:latin typeface="Arial"/>
                <a:cs typeface="Arial"/>
              </a:rPr>
              <a:t>El</a:t>
            </a:r>
            <a:r>
              <a:rPr sz="800" b="1" spc="60" dirty="0">
                <a:latin typeface="Arial"/>
                <a:cs typeface="Arial"/>
              </a:rPr>
              <a:t>u</a:t>
            </a:r>
            <a:r>
              <a:rPr sz="800" b="1" spc="30" dirty="0">
                <a:latin typeface="Arial"/>
                <a:cs typeface="Arial"/>
              </a:rPr>
              <a:t>ti</a:t>
            </a:r>
            <a:r>
              <a:rPr sz="800" b="1" spc="60" dirty="0">
                <a:latin typeface="Arial"/>
                <a:cs typeface="Arial"/>
              </a:rPr>
              <a:t>o</a:t>
            </a:r>
            <a:r>
              <a:rPr sz="800" b="1" spc="70" dirty="0">
                <a:latin typeface="Arial"/>
                <a:cs typeface="Arial"/>
              </a:rPr>
              <a:t>n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spc="65" dirty="0">
                <a:latin typeface="Arial"/>
                <a:cs typeface="Arial"/>
              </a:rPr>
              <a:t>Time</a:t>
            </a:r>
            <a:r>
              <a:rPr sz="800" b="1" spc="25" dirty="0">
                <a:latin typeface="Arial"/>
                <a:cs typeface="Arial"/>
              </a:rPr>
              <a:t> </a:t>
            </a:r>
            <a:r>
              <a:rPr sz="800" b="1" spc="30" dirty="0">
                <a:latin typeface="Arial"/>
                <a:cs typeface="Arial"/>
              </a:rPr>
              <a:t>(</a:t>
            </a:r>
            <a:r>
              <a:rPr sz="800" b="1" spc="65" dirty="0">
                <a:latin typeface="Arial"/>
                <a:cs typeface="Arial"/>
              </a:rPr>
              <a:t>min</a:t>
            </a:r>
            <a:r>
              <a:rPr sz="800" b="1" spc="35" dirty="0">
                <a:latin typeface="Arial"/>
                <a:cs typeface="Arial"/>
              </a:rPr>
              <a:t>)</a:t>
            </a:r>
            <a:endParaRPr sz="800">
              <a:latin typeface="Arial"/>
              <a:cs typeface="Arial"/>
            </a:endParaRPr>
          </a:p>
        </p:txBody>
      </p:sp>
      <p:sp>
        <p:nvSpPr>
          <p:cNvPr id="686" name="object 686"/>
          <p:cNvSpPr/>
          <p:nvPr/>
        </p:nvSpPr>
        <p:spPr>
          <a:xfrm>
            <a:off x="4792714" y="3240433"/>
            <a:ext cx="37465" cy="0"/>
          </a:xfrm>
          <a:custGeom>
            <a:avLst/>
            <a:gdLst/>
            <a:ahLst/>
            <a:cxnLst/>
            <a:rect l="l" t="t" r="r" b="b"/>
            <a:pathLst>
              <a:path w="37464">
                <a:moveTo>
                  <a:pt x="0" y="0"/>
                </a:moveTo>
                <a:lnTo>
                  <a:pt x="37365" y="0"/>
                </a:lnTo>
              </a:path>
            </a:pathLst>
          </a:custGeom>
          <a:ln w="56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7" name="object 687"/>
          <p:cNvSpPr txBox="1"/>
          <p:nvPr/>
        </p:nvSpPr>
        <p:spPr>
          <a:xfrm>
            <a:off x="4576918" y="3092773"/>
            <a:ext cx="142240" cy="114808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019"/>
              </a:lnSpc>
            </a:pPr>
            <a:r>
              <a:rPr sz="900" b="1" spc="-20" dirty="0">
                <a:latin typeface="Arial"/>
                <a:cs typeface="Arial"/>
              </a:rPr>
              <a:t>A</a:t>
            </a:r>
            <a:r>
              <a:rPr sz="900" b="1" dirty="0">
                <a:latin typeface="Arial"/>
                <a:cs typeface="Arial"/>
              </a:rPr>
              <a:t>b</a:t>
            </a:r>
            <a:r>
              <a:rPr sz="900" b="1" spc="-5" dirty="0">
                <a:latin typeface="Arial"/>
                <a:cs typeface="Arial"/>
              </a:rPr>
              <a:t>so</a:t>
            </a:r>
            <a:r>
              <a:rPr sz="900" b="1" dirty="0">
                <a:latin typeface="Arial"/>
                <a:cs typeface="Arial"/>
              </a:rPr>
              <a:t>r</a:t>
            </a:r>
            <a:r>
              <a:rPr sz="900" b="1" spc="-5" dirty="0">
                <a:latin typeface="Arial"/>
                <a:cs typeface="Arial"/>
              </a:rPr>
              <a:t>banc</a:t>
            </a:r>
            <a:r>
              <a:rPr sz="900" b="1" dirty="0">
                <a:latin typeface="Arial"/>
                <a:cs typeface="Arial"/>
              </a:rPr>
              <a:t>e</a:t>
            </a:r>
            <a:r>
              <a:rPr sz="900" b="1" spc="-25" dirty="0">
                <a:latin typeface="Arial"/>
                <a:cs typeface="Arial"/>
              </a:rPr>
              <a:t> </a:t>
            </a:r>
            <a:r>
              <a:rPr sz="900" b="1" dirty="0">
                <a:latin typeface="Arial"/>
                <a:cs typeface="Arial"/>
              </a:rPr>
              <a:t>@</a:t>
            </a:r>
            <a:r>
              <a:rPr sz="900" b="1" spc="-30" dirty="0">
                <a:latin typeface="Arial"/>
                <a:cs typeface="Arial"/>
              </a:rPr>
              <a:t> </a:t>
            </a:r>
            <a:r>
              <a:rPr sz="900" b="1" spc="-5" dirty="0">
                <a:latin typeface="Arial"/>
                <a:cs typeface="Arial"/>
              </a:rPr>
              <a:t>28</a:t>
            </a:r>
            <a:r>
              <a:rPr sz="900" b="1" dirty="0">
                <a:latin typeface="Arial"/>
                <a:cs typeface="Arial"/>
              </a:rPr>
              <a:t>0</a:t>
            </a:r>
            <a:r>
              <a:rPr sz="900" b="1" spc="-20" dirty="0">
                <a:latin typeface="Arial"/>
                <a:cs typeface="Arial"/>
              </a:rPr>
              <a:t> </a:t>
            </a:r>
            <a:r>
              <a:rPr sz="900" b="1" spc="-10" dirty="0">
                <a:latin typeface="Arial"/>
                <a:cs typeface="Arial"/>
              </a:rPr>
              <a:t>n</a:t>
            </a:r>
            <a:r>
              <a:rPr sz="900" b="1" dirty="0">
                <a:latin typeface="Arial"/>
                <a:cs typeface="Arial"/>
              </a:rPr>
              <a:t>m</a:t>
            </a:r>
            <a:endParaRPr sz="900">
              <a:latin typeface="Arial"/>
              <a:cs typeface="Arial"/>
            </a:endParaRPr>
          </a:p>
        </p:txBody>
      </p:sp>
      <p:sp>
        <p:nvSpPr>
          <p:cNvPr id="688" name="object 688"/>
          <p:cNvSpPr/>
          <p:nvPr/>
        </p:nvSpPr>
        <p:spPr>
          <a:xfrm>
            <a:off x="6130590" y="3682654"/>
            <a:ext cx="119380" cy="0"/>
          </a:xfrm>
          <a:custGeom>
            <a:avLst/>
            <a:gdLst/>
            <a:ahLst/>
            <a:cxnLst/>
            <a:rect l="l" t="t" r="r" b="b"/>
            <a:pathLst>
              <a:path w="119379">
                <a:moveTo>
                  <a:pt x="0" y="0"/>
                </a:moveTo>
                <a:lnTo>
                  <a:pt x="119114" y="0"/>
                </a:lnTo>
              </a:path>
            </a:pathLst>
          </a:custGeom>
          <a:ln w="3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9" name="object 689"/>
          <p:cNvSpPr/>
          <p:nvPr/>
        </p:nvSpPr>
        <p:spPr>
          <a:xfrm>
            <a:off x="6040281" y="4757313"/>
            <a:ext cx="209550" cy="0"/>
          </a:xfrm>
          <a:custGeom>
            <a:avLst/>
            <a:gdLst/>
            <a:ahLst/>
            <a:cxnLst/>
            <a:rect l="l" t="t" r="r" b="b"/>
            <a:pathLst>
              <a:path w="209550">
                <a:moveTo>
                  <a:pt x="0" y="0"/>
                </a:moveTo>
                <a:lnTo>
                  <a:pt x="209423" y="0"/>
                </a:lnTo>
              </a:path>
            </a:pathLst>
          </a:custGeom>
          <a:ln w="364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0" name="object 690"/>
          <p:cNvSpPr txBox="1"/>
          <p:nvPr/>
        </p:nvSpPr>
        <p:spPr>
          <a:xfrm>
            <a:off x="4825832" y="1816100"/>
            <a:ext cx="10795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50"/>
              </a:lnSpc>
            </a:pPr>
            <a:r>
              <a:rPr sz="1050" b="1" spc="-760" dirty="0">
                <a:latin typeface="Times New Roman"/>
                <a:cs typeface="Times New Roman"/>
              </a:rPr>
              <a:t>AA</a:t>
            </a:r>
            <a:r>
              <a:rPr sz="1050" b="1" spc="90" dirty="0">
                <a:latin typeface="Times New Roman"/>
                <a:cs typeface="Times New Roman"/>
              </a:rPr>
              <a:t>A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91" name="object 691"/>
          <p:cNvSpPr txBox="1"/>
          <p:nvPr/>
        </p:nvSpPr>
        <p:spPr>
          <a:xfrm>
            <a:off x="4861169" y="2743200"/>
            <a:ext cx="99695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10"/>
              </a:lnSpc>
            </a:pPr>
            <a:r>
              <a:rPr sz="1050" b="1" spc="-705" dirty="0">
                <a:latin typeface="Times New Roman"/>
                <a:cs typeface="Times New Roman"/>
              </a:rPr>
              <a:t>BB</a:t>
            </a:r>
            <a:r>
              <a:rPr sz="1050" b="1" spc="80" dirty="0">
                <a:latin typeface="Times New Roman"/>
                <a:cs typeface="Times New Roman"/>
              </a:rPr>
              <a:t>B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92" name="object 692"/>
          <p:cNvSpPr txBox="1"/>
          <p:nvPr/>
        </p:nvSpPr>
        <p:spPr>
          <a:xfrm>
            <a:off x="4800600" y="3730643"/>
            <a:ext cx="228600" cy="155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115">
              <a:lnSpc>
                <a:spcPts val="1065"/>
              </a:lnSpc>
            </a:pPr>
            <a:r>
              <a:rPr sz="1050" b="1" spc="-760" dirty="0">
                <a:latin typeface="Times New Roman"/>
                <a:cs typeface="Times New Roman"/>
              </a:rPr>
              <a:t>CC</a:t>
            </a:r>
            <a:r>
              <a:rPr sz="1050" b="1" spc="90" dirty="0">
                <a:latin typeface="Times New Roman"/>
                <a:cs typeface="Times New Roman"/>
              </a:rPr>
              <a:t>C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93" name="object 693"/>
          <p:cNvSpPr txBox="1"/>
          <p:nvPr/>
        </p:nvSpPr>
        <p:spPr>
          <a:xfrm>
            <a:off x="4800600" y="4800600"/>
            <a:ext cx="228600" cy="1524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0325">
              <a:lnSpc>
                <a:spcPts val="1135"/>
              </a:lnSpc>
            </a:pPr>
            <a:r>
              <a:rPr sz="1050" b="1" spc="-760" dirty="0">
                <a:latin typeface="Times New Roman"/>
                <a:cs typeface="Times New Roman"/>
              </a:rPr>
              <a:t>DD</a:t>
            </a:r>
            <a:r>
              <a:rPr sz="1050" b="1" spc="90" dirty="0">
                <a:latin typeface="Times New Roman"/>
                <a:cs typeface="Times New Roman"/>
              </a:rPr>
              <a:t>D</a:t>
            </a:r>
            <a:endParaRPr sz="1050">
              <a:latin typeface="Times New Roman"/>
              <a:cs typeface="Times New Roman"/>
            </a:endParaRPr>
          </a:p>
        </p:txBody>
      </p:sp>
      <p:sp>
        <p:nvSpPr>
          <p:cNvPr id="694" name="object 694"/>
          <p:cNvSpPr/>
          <p:nvPr/>
        </p:nvSpPr>
        <p:spPr>
          <a:xfrm>
            <a:off x="4800999" y="2729925"/>
            <a:ext cx="1442720" cy="0"/>
          </a:xfrm>
          <a:custGeom>
            <a:avLst/>
            <a:gdLst/>
            <a:ahLst/>
            <a:cxnLst/>
            <a:rect l="l" t="t" r="r" b="b"/>
            <a:pathLst>
              <a:path w="1442720">
                <a:moveTo>
                  <a:pt x="0" y="0"/>
                </a:moveTo>
                <a:lnTo>
                  <a:pt x="1442414" y="0"/>
                </a:lnTo>
              </a:path>
            </a:pathLst>
          </a:custGeom>
          <a:ln w="56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5" name="object 695"/>
          <p:cNvSpPr/>
          <p:nvPr/>
        </p:nvSpPr>
        <p:spPr>
          <a:xfrm>
            <a:off x="4800999" y="3704320"/>
            <a:ext cx="1442720" cy="0"/>
          </a:xfrm>
          <a:custGeom>
            <a:avLst/>
            <a:gdLst/>
            <a:ahLst/>
            <a:cxnLst/>
            <a:rect l="l" t="t" r="r" b="b"/>
            <a:pathLst>
              <a:path w="1442720">
                <a:moveTo>
                  <a:pt x="0" y="0"/>
                </a:moveTo>
                <a:lnTo>
                  <a:pt x="1442414" y="0"/>
                </a:lnTo>
              </a:path>
            </a:pathLst>
          </a:custGeom>
          <a:ln w="56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6" name="object 696"/>
          <p:cNvSpPr/>
          <p:nvPr/>
        </p:nvSpPr>
        <p:spPr>
          <a:xfrm>
            <a:off x="4792714" y="4783536"/>
            <a:ext cx="1442720" cy="0"/>
          </a:xfrm>
          <a:custGeom>
            <a:avLst/>
            <a:gdLst/>
            <a:ahLst/>
            <a:cxnLst/>
            <a:rect l="l" t="t" r="r" b="b"/>
            <a:pathLst>
              <a:path w="1442720">
                <a:moveTo>
                  <a:pt x="0" y="0"/>
                </a:moveTo>
                <a:lnTo>
                  <a:pt x="1442422" y="0"/>
                </a:lnTo>
              </a:path>
            </a:pathLst>
          </a:custGeom>
          <a:ln w="565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7" name="object 697"/>
          <p:cNvSpPr txBox="1"/>
          <p:nvPr/>
        </p:nvSpPr>
        <p:spPr>
          <a:xfrm>
            <a:off x="5343826" y="2815551"/>
            <a:ext cx="231775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45" dirty="0">
                <a:latin typeface="Arial"/>
                <a:cs typeface="Arial"/>
              </a:rPr>
              <a:t>75.6</a:t>
            </a:r>
            <a:r>
              <a:rPr sz="550" b="1" spc="55" dirty="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698" name="object 698"/>
          <p:cNvSpPr txBox="1"/>
          <p:nvPr/>
        </p:nvSpPr>
        <p:spPr>
          <a:xfrm>
            <a:off x="4937528" y="3018021"/>
            <a:ext cx="231775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45" dirty="0">
                <a:latin typeface="Arial"/>
                <a:cs typeface="Arial"/>
              </a:rPr>
              <a:t>47.0</a:t>
            </a:r>
            <a:r>
              <a:rPr sz="550" b="1" spc="55" dirty="0">
                <a:latin typeface="Arial"/>
                <a:cs typeface="Arial"/>
              </a:rPr>
              <a:t>5</a:t>
            </a:r>
            <a:endParaRPr sz="550">
              <a:latin typeface="Arial"/>
              <a:cs typeface="Arial"/>
            </a:endParaRPr>
          </a:p>
        </p:txBody>
      </p:sp>
      <p:sp>
        <p:nvSpPr>
          <p:cNvPr id="699" name="object 699"/>
          <p:cNvSpPr txBox="1"/>
          <p:nvPr/>
        </p:nvSpPr>
        <p:spPr>
          <a:xfrm>
            <a:off x="5335342" y="4546929"/>
            <a:ext cx="231775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45" dirty="0">
                <a:latin typeface="Arial"/>
                <a:cs typeface="Arial"/>
              </a:rPr>
              <a:t>75.6</a:t>
            </a:r>
            <a:r>
              <a:rPr sz="550" b="1" spc="55" dirty="0">
                <a:latin typeface="Arial"/>
                <a:cs typeface="Arial"/>
              </a:rPr>
              <a:t>9</a:t>
            </a:r>
            <a:endParaRPr sz="550">
              <a:latin typeface="Arial"/>
              <a:cs typeface="Arial"/>
            </a:endParaRPr>
          </a:p>
        </p:txBody>
      </p:sp>
      <p:sp>
        <p:nvSpPr>
          <p:cNvPr id="700" name="object 700"/>
          <p:cNvSpPr txBox="1"/>
          <p:nvPr/>
        </p:nvSpPr>
        <p:spPr>
          <a:xfrm>
            <a:off x="4937528" y="4052260"/>
            <a:ext cx="231775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45" dirty="0">
                <a:latin typeface="Arial"/>
                <a:cs typeface="Arial"/>
              </a:rPr>
              <a:t>47.0</a:t>
            </a:r>
            <a:r>
              <a:rPr sz="550" b="1" spc="55" dirty="0">
                <a:latin typeface="Arial"/>
                <a:cs typeface="Arial"/>
              </a:rPr>
              <a:t>9</a:t>
            </a:r>
            <a:endParaRPr sz="550">
              <a:latin typeface="Arial"/>
              <a:cs typeface="Arial"/>
            </a:endParaRPr>
          </a:p>
        </p:txBody>
      </p:sp>
      <p:sp>
        <p:nvSpPr>
          <p:cNvPr id="701" name="object 701"/>
          <p:cNvSpPr txBox="1"/>
          <p:nvPr/>
        </p:nvSpPr>
        <p:spPr>
          <a:xfrm>
            <a:off x="4937528" y="5041598"/>
            <a:ext cx="231775" cy="971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50" b="1" spc="45" dirty="0">
                <a:latin typeface="Arial"/>
                <a:cs typeface="Arial"/>
              </a:rPr>
              <a:t>47.0</a:t>
            </a:r>
            <a:r>
              <a:rPr sz="550" b="1" spc="55" dirty="0">
                <a:latin typeface="Arial"/>
                <a:cs typeface="Arial"/>
              </a:rPr>
              <a:t>9</a:t>
            </a:r>
            <a:endParaRPr sz="550">
              <a:latin typeface="Arial"/>
              <a:cs typeface="Arial"/>
            </a:endParaRPr>
          </a:p>
        </p:txBody>
      </p:sp>
      <p:sp>
        <p:nvSpPr>
          <p:cNvPr id="702" name="object 702"/>
          <p:cNvSpPr/>
          <p:nvPr/>
        </p:nvSpPr>
        <p:spPr>
          <a:xfrm>
            <a:off x="4838700" y="18161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3" name="object 703"/>
          <p:cNvSpPr/>
          <p:nvPr/>
        </p:nvSpPr>
        <p:spPr>
          <a:xfrm>
            <a:off x="4838700" y="18161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4" name="object 704"/>
          <p:cNvSpPr/>
          <p:nvPr/>
        </p:nvSpPr>
        <p:spPr>
          <a:xfrm>
            <a:off x="4876800" y="27432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5" name="object 705"/>
          <p:cNvSpPr/>
          <p:nvPr/>
        </p:nvSpPr>
        <p:spPr>
          <a:xfrm>
            <a:off x="4876800" y="2743200"/>
            <a:ext cx="76200" cy="152400"/>
          </a:xfrm>
          <a:custGeom>
            <a:avLst/>
            <a:gdLst/>
            <a:ahLst/>
            <a:cxnLst/>
            <a:rect l="l" t="t" r="r" b="b"/>
            <a:pathLst>
              <a:path w="76200" h="152400">
                <a:moveTo>
                  <a:pt x="0" y="152400"/>
                </a:moveTo>
                <a:lnTo>
                  <a:pt x="76200" y="152400"/>
                </a:lnTo>
                <a:lnTo>
                  <a:pt x="762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6" name="object 706"/>
          <p:cNvSpPr/>
          <p:nvPr/>
        </p:nvSpPr>
        <p:spPr>
          <a:xfrm>
            <a:off x="5791200" y="4495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228600"/>
                </a:moveTo>
                <a:lnTo>
                  <a:pt x="152400" y="228600"/>
                </a:lnTo>
                <a:lnTo>
                  <a:pt x="152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7" name="object 707"/>
          <p:cNvSpPr/>
          <p:nvPr/>
        </p:nvSpPr>
        <p:spPr>
          <a:xfrm>
            <a:off x="5791200" y="4495800"/>
            <a:ext cx="152400" cy="228600"/>
          </a:xfrm>
          <a:custGeom>
            <a:avLst/>
            <a:gdLst/>
            <a:ahLst/>
            <a:cxnLst/>
            <a:rect l="l" t="t" r="r" b="b"/>
            <a:pathLst>
              <a:path w="152400" h="228600">
                <a:moveTo>
                  <a:pt x="0" y="228600"/>
                </a:moveTo>
                <a:lnTo>
                  <a:pt x="152400" y="228600"/>
                </a:lnTo>
                <a:lnTo>
                  <a:pt x="152400" y="0"/>
                </a:lnTo>
                <a:lnTo>
                  <a:pt x="0" y="0"/>
                </a:lnTo>
                <a:lnTo>
                  <a:pt x="0" y="2286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8" name="object 708"/>
          <p:cNvSpPr txBox="1"/>
          <p:nvPr/>
        </p:nvSpPr>
        <p:spPr>
          <a:xfrm>
            <a:off x="5636133" y="4518025"/>
            <a:ext cx="46672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1</a:t>
            </a:r>
            <a:r>
              <a:rPr sz="1200" b="1" spc="-5" dirty="0">
                <a:latin typeface="Verdana"/>
                <a:cs typeface="Verdana"/>
              </a:rPr>
              <a:t>:</a:t>
            </a:r>
            <a:r>
              <a:rPr sz="1200" b="1" dirty="0">
                <a:latin typeface="Verdana"/>
                <a:cs typeface="Verdana"/>
              </a:rPr>
              <a:t>1.5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09" name="object 709"/>
          <p:cNvSpPr/>
          <p:nvPr/>
        </p:nvSpPr>
        <p:spPr>
          <a:xfrm>
            <a:off x="4800600" y="480060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152400"/>
                </a:moveTo>
                <a:lnTo>
                  <a:pt x="228600" y="152400"/>
                </a:lnTo>
                <a:lnTo>
                  <a:pt x="228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0" name="object 710"/>
          <p:cNvSpPr/>
          <p:nvPr/>
        </p:nvSpPr>
        <p:spPr>
          <a:xfrm>
            <a:off x="4800600" y="480060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152400"/>
                </a:moveTo>
                <a:lnTo>
                  <a:pt x="228600" y="152400"/>
                </a:lnTo>
                <a:lnTo>
                  <a:pt x="228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1" name="object 711"/>
          <p:cNvSpPr txBox="1"/>
          <p:nvPr/>
        </p:nvSpPr>
        <p:spPr>
          <a:xfrm>
            <a:off x="5713857" y="2483230"/>
            <a:ext cx="30353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1</a:t>
            </a:r>
            <a:r>
              <a:rPr sz="1200" b="1" spc="-5" dirty="0">
                <a:latin typeface="Verdana"/>
                <a:cs typeface="Verdana"/>
              </a:rPr>
              <a:t>:</a:t>
            </a:r>
            <a:r>
              <a:rPr sz="1200" b="1" dirty="0">
                <a:latin typeface="Verdana"/>
                <a:cs typeface="Verdana"/>
              </a:rPr>
              <a:t>0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12" name="object 712"/>
          <p:cNvSpPr txBox="1"/>
          <p:nvPr/>
        </p:nvSpPr>
        <p:spPr>
          <a:xfrm>
            <a:off x="5713857" y="3351529"/>
            <a:ext cx="30353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1</a:t>
            </a:r>
            <a:r>
              <a:rPr sz="1200" b="1" spc="-5" dirty="0">
                <a:latin typeface="Verdana"/>
                <a:cs typeface="Verdana"/>
              </a:rPr>
              <a:t>:</a:t>
            </a:r>
            <a:r>
              <a:rPr sz="1200" b="1" dirty="0">
                <a:latin typeface="Verdana"/>
                <a:cs typeface="Verdana"/>
              </a:rPr>
              <a:t>1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13" name="object 713"/>
          <p:cNvSpPr/>
          <p:nvPr/>
        </p:nvSpPr>
        <p:spPr>
          <a:xfrm>
            <a:off x="4800600" y="373380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152400"/>
                </a:moveTo>
                <a:lnTo>
                  <a:pt x="228600" y="152400"/>
                </a:lnTo>
                <a:lnTo>
                  <a:pt x="228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4" name="object 714"/>
          <p:cNvSpPr/>
          <p:nvPr/>
        </p:nvSpPr>
        <p:spPr>
          <a:xfrm>
            <a:off x="4800600" y="3733800"/>
            <a:ext cx="228600" cy="152400"/>
          </a:xfrm>
          <a:custGeom>
            <a:avLst/>
            <a:gdLst/>
            <a:ahLst/>
            <a:cxnLst/>
            <a:rect l="l" t="t" r="r" b="b"/>
            <a:pathLst>
              <a:path w="228600" h="152400">
                <a:moveTo>
                  <a:pt x="0" y="152400"/>
                </a:moveTo>
                <a:lnTo>
                  <a:pt x="228600" y="152400"/>
                </a:lnTo>
                <a:lnTo>
                  <a:pt x="228600" y="0"/>
                </a:lnTo>
                <a:lnTo>
                  <a:pt x="0" y="0"/>
                </a:lnTo>
                <a:lnTo>
                  <a:pt x="0" y="152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5" name="object 715"/>
          <p:cNvSpPr txBox="1"/>
          <p:nvPr/>
        </p:nvSpPr>
        <p:spPr>
          <a:xfrm>
            <a:off x="5702553" y="5411089"/>
            <a:ext cx="30353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1</a:t>
            </a:r>
            <a:r>
              <a:rPr sz="1200" b="1" spc="-5" dirty="0">
                <a:latin typeface="Verdana"/>
                <a:cs typeface="Verdana"/>
              </a:rPr>
              <a:t>:</a:t>
            </a:r>
            <a:r>
              <a:rPr sz="1200" b="1" dirty="0">
                <a:latin typeface="Verdana"/>
                <a:cs typeface="Verdana"/>
              </a:rPr>
              <a:t>2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16" name="object 716"/>
          <p:cNvSpPr txBox="1"/>
          <p:nvPr/>
        </p:nvSpPr>
        <p:spPr>
          <a:xfrm>
            <a:off x="5291454" y="1600200"/>
            <a:ext cx="110617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FGF:</a:t>
            </a:r>
            <a:r>
              <a:rPr sz="1200" b="1" spc="-10" dirty="0">
                <a:solidFill>
                  <a:srgbClr val="0A1D17"/>
                </a:solidFill>
                <a:latin typeface="Verdana"/>
                <a:cs typeface="Verdana"/>
              </a:rPr>
              <a:t>s</a:t>
            </a: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ur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a</a:t>
            </a: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min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17" name="object 717"/>
          <p:cNvSpPr txBox="1"/>
          <p:nvPr/>
        </p:nvSpPr>
        <p:spPr>
          <a:xfrm>
            <a:off x="5434905" y="1797050"/>
            <a:ext cx="231775" cy="2838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3815">
              <a:lnSpc>
                <a:spcPct val="100000"/>
              </a:lnSpc>
            </a:pPr>
            <a:r>
              <a:rPr sz="1200" b="1" spc="-5" dirty="0">
                <a:solidFill>
                  <a:srgbClr val="225F4B"/>
                </a:solidFill>
                <a:latin typeface="Verdana"/>
                <a:cs typeface="Verdana"/>
              </a:rPr>
              <a:t>M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0"/>
              </a:spcBef>
            </a:pPr>
            <a:r>
              <a:rPr sz="550" b="1" spc="45" dirty="0">
                <a:latin typeface="Arial"/>
                <a:cs typeface="Arial"/>
              </a:rPr>
              <a:t>75.6</a:t>
            </a:r>
            <a:r>
              <a:rPr sz="550" b="1" spc="55" dirty="0">
                <a:latin typeface="Arial"/>
                <a:cs typeface="Arial"/>
              </a:rPr>
              <a:t>3</a:t>
            </a:r>
            <a:endParaRPr sz="550">
              <a:latin typeface="Arial"/>
              <a:cs typeface="Arial"/>
            </a:endParaRPr>
          </a:p>
        </p:txBody>
      </p:sp>
      <p:sp>
        <p:nvSpPr>
          <p:cNvPr id="718" name="object 718"/>
          <p:cNvSpPr txBox="1"/>
          <p:nvPr/>
        </p:nvSpPr>
        <p:spPr>
          <a:xfrm>
            <a:off x="5016753" y="2819653"/>
            <a:ext cx="129539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19" name="object 719"/>
          <p:cNvSpPr txBox="1"/>
          <p:nvPr/>
        </p:nvSpPr>
        <p:spPr>
          <a:xfrm>
            <a:off x="6823709" y="3048253"/>
            <a:ext cx="1066800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S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t</a:t>
            </a: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d.M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W </a:t>
            </a: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plot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20" name="object 720"/>
          <p:cNvSpPr txBox="1"/>
          <p:nvPr/>
        </p:nvSpPr>
        <p:spPr>
          <a:xfrm>
            <a:off x="457200" y="5791200"/>
            <a:ext cx="3733800" cy="228600"/>
          </a:xfrm>
          <a:prstGeom prst="rect">
            <a:avLst/>
          </a:prstGeom>
          <a:ln w="25400">
            <a:solidFill>
              <a:srgbClr val="CC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62865">
              <a:lnSpc>
                <a:spcPts val="1345"/>
              </a:lnSpc>
            </a:pPr>
            <a:r>
              <a:rPr sz="1200" b="1" spc="-5" dirty="0">
                <a:latin typeface="Verdana"/>
                <a:cs typeface="Verdana"/>
              </a:rPr>
              <a:t>Two </a:t>
            </a:r>
            <a:r>
              <a:rPr sz="1200" b="1" spc="-10" dirty="0">
                <a:latin typeface="Verdana"/>
                <a:cs typeface="Verdana"/>
              </a:rPr>
              <a:t>m</a:t>
            </a:r>
            <a:r>
              <a:rPr sz="1200" b="1" dirty="0">
                <a:latin typeface="Verdana"/>
                <a:cs typeface="Verdana"/>
              </a:rPr>
              <a:t>ol</a:t>
            </a:r>
            <a:r>
              <a:rPr sz="1200" b="1" spc="-15" dirty="0">
                <a:latin typeface="Verdana"/>
                <a:cs typeface="Verdana"/>
              </a:rPr>
              <a:t>e</a:t>
            </a:r>
            <a:r>
              <a:rPr sz="1200" b="1" spc="-5" dirty="0">
                <a:latin typeface="Verdana"/>
                <a:cs typeface="Verdana"/>
              </a:rPr>
              <a:t>cul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dirty="0">
                <a:latin typeface="Verdana"/>
                <a:cs typeface="Verdana"/>
              </a:rPr>
              <a:t>s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bin</a:t>
            </a:r>
            <a:r>
              <a:rPr sz="1200" b="1" dirty="0">
                <a:latin typeface="Verdana"/>
                <a:cs typeface="Verdana"/>
              </a:rPr>
              <a:t>d</a:t>
            </a:r>
            <a:r>
              <a:rPr sz="1200" b="1" spc="-5" dirty="0">
                <a:latin typeface="Verdana"/>
                <a:cs typeface="Verdana"/>
              </a:rPr>
              <a:t> pe</a:t>
            </a:r>
            <a:r>
              <a:rPr sz="1200" b="1" dirty="0">
                <a:latin typeface="Verdana"/>
                <a:cs typeface="Verdana"/>
              </a:rPr>
              <a:t>r</a:t>
            </a:r>
            <a:r>
              <a:rPr sz="1200" b="1" spc="10" dirty="0">
                <a:latin typeface="Verdana"/>
                <a:cs typeface="Verdana"/>
              </a:rPr>
              <a:t> </a:t>
            </a:r>
            <a:r>
              <a:rPr sz="1200" b="1" spc="-10" dirty="0">
                <a:latin typeface="Verdana"/>
                <a:cs typeface="Verdana"/>
              </a:rPr>
              <a:t>m</a:t>
            </a:r>
            <a:r>
              <a:rPr sz="1200" b="1" dirty="0">
                <a:latin typeface="Verdana"/>
                <a:cs typeface="Verdana"/>
              </a:rPr>
              <a:t>ol</a:t>
            </a:r>
            <a:r>
              <a:rPr sz="1200" b="1" spc="-15" dirty="0">
                <a:latin typeface="Verdana"/>
                <a:cs typeface="Verdana"/>
              </a:rPr>
              <a:t>e</a:t>
            </a:r>
            <a:r>
              <a:rPr sz="1200" b="1" spc="-5" dirty="0">
                <a:latin typeface="Verdana"/>
                <a:cs typeface="Verdana"/>
              </a:rPr>
              <a:t>cul</a:t>
            </a:r>
            <a:r>
              <a:rPr sz="1200" b="1" dirty="0">
                <a:latin typeface="Verdana"/>
                <a:cs typeface="Verdana"/>
              </a:rPr>
              <a:t>e </a:t>
            </a:r>
            <a:r>
              <a:rPr sz="1200" b="1" spc="-5" dirty="0">
                <a:latin typeface="Verdana"/>
                <a:cs typeface="Verdana"/>
              </a:rPr>
              <a:t>o</a:t>
            </a:r>
            <a:r>
              <a:rPr sz="1200" b="1" dirty="0">
                <a:latin typeface="Verdana"/>
                <a:cs typeface="Verdana"/>
              </a:rPr>
              <a:t>f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FGF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21" name="object 721"/>
          <p:cNvSpPr txBox="1"/>
          <p:nvPr/>
        </p:nvSpPr>
        <p:spPr>
          <a:xfrm>
            <a:off x="6324600" y="4648200"/>
            <a:ext cx="2590800" cy="762000"/>
          </a:xfrm>
          <a:prstGeom prst="rect">
            <a:avLst/>
          </a:prstGeom>
          <a:ln w="25400">
            <a:solidFill>
              <a:srgbClr val="CC0000"/>
            </a:solidFill>
          </a:ln>
        </p:spPr>
        <p:txBody>
          <a:bodyPr vert="horz" wrap="square" lIns="0" tIns="32384" rIns="0" bIns="0" rtlCol="0">
            <a:spAutoFit/>
          </a:bodyPr>
          <a:lstStyle/>
          <a:p>
            <a:pPr marL="80010" marR="320040">
              <a:lnSpc>
                <a:spcPct val="100000"/>
              </a:lnSpc>
              <a:spcBef>
                <a:spcPts val="254"/>
              </a:spcBef>
            </a:pPr>
            <a:r>
              <a:rPr sz="1200" b="1" spc="-5" dirty="0">
                <a:latin typeface="Verdana"/>
                <a:cs typeface="Verdana"/>
              </a:rPr>
              <a:t>FG</a:t>
            </a:r>
            <a:r>
              <a:rPr sz="1200" b="1" dirty="0">
                <a:latin typeface="Verdana"/>
                <a:cs typeface="Verdana"/>
              </a:rPr>
              <a:t>F</a:t>
            </a:r>
            <a:r>
              <a:rPr sz="1200" b="1" spc="-5" dirty="0">
                <a:latin typeface="Verdana"/>
                <a:cs typeface="Verdana"/>
              </a:rPr>
              <a:t> ol</a:t>
            </a:r>
            <a:r>
              <a:rPr sz="1200" b="1" spc="-10" dirty="0">
                <a:latin typeface="Verdana"/>
                <a:cs typeface="Verdana"/>
              </a:rPr>
              <a:t>ig</a:t>
            </a:r>
            <a:r>
              <a:rPr sz="1200" b="1" spc="-5" dirty="0">
                <a:latin typeface="Verdana"/>
                <a:cs typeface="Verdana"/>
              </a:rPr>
              <a:t>omerize</a:t>
            </a:r>
            <a:r>
              <a:rPr sz="1200" b="1" dirty="0">
                <a:latin typeface="Verdana"/>
                <a:cs typeface="Verdana"/>
              </a:rPr>
              <a:t>s</a:t>
            </a:r>
            <a:r>
              <a:rPr sz="1200" b="1" spc="1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to</a:t>
            </a:r>
            <a:r>
              <a:rPr sz="1200" b="1" dirty="0">
                <a:latin typeface="Verdana"/>
                <a:cs typeface="Verdana"/>
              </a:rPr>
              <a:t> a t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dirty="0">
                <a:latin typeface="Verdana"/>
                <a:cs typeface="Verdana"/>
              </a:rPr>
              <a:t>t</a:t>
            </a:r>
            <a:r>
              <a:rPr sz="1200" b="1" spc="-5" dirty="0">
                <a:latin typeface="Verdana"/>
                <a:cs typeface="Verdana"/>
              </a:rPr>
              <a:t>rame</a:t>
            </a:r>
            <a:r>
              <a:rPr sz="1200" b="1" dirty="0">
                <a:latin typeface="Verdana"/>
                <a:cs typeface="Verdana"/>
              </a:rPr>
              <a:t>r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upo</a:t>
            </a:r>
            <a:r>
              <a:rPr sz="1200" b="1" dirty="0">
                <a:latin typeface="Verdana"/>
                <a:cs typeface="Verdana"/>
              </a:rPr>
              <a:t>n</a:t>
            </a:r>
            <a:r>
              <a:rPr sz="1200" b="1" spc="-5" dirty="0">
                <a:latin typeface="Verdana"/>
                <a:cs typeface="Verdana"/>
              </a:rPr>
              <a:t> bindin</a:t>
            </a:r>
            <a:r>
              <a:rPr sz="1200" b="1" dirty="0">
                <a:latin typeface="Verdana"/>
                <a:cs typeface="Verdana"/>
              </a:rPr>
              <a:t>g</a:t>
            </a:r>
            <a:r>
              <a:rPr sz="1200" b="1" spc="-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to </a:t>
            </a:r>
            <a:r>
              <a:rPr sz="1200" b="1" spc="-5" dirty="0">
                <a:latin typeface="Verdana"/>
                <a:cs typeface="Verdana"/>
              </a:rPr>
              <a:t>s</a:t>
            </a:r>
            <a:r>
              <a:rPr sz="1200" b="1" spc="-10" dirty="0">
                <a:latin typeface="Verdana"/>
                <a:cs typeface="Verdana"/>
              </a:rPr>
              <a:t>u</a:t>
            </a:r>
            <a:r>
              <a:rPr sz="1200" b="1" dirty="0">
                <a:latin typeface="Verdana"/>
                <a:cs typeface="Verdana"/>
              </a:rPr>
              <a:t>ra</a:t>
            </a:r>
            <a:r>
              <a:rPr sz="1200" b="1" spc="-5" dirty="0">
                <a:latin typeface="Verdana"/>
                <a:cs typeface="Verdana"/>
              </a:rPr>
              <a:t>min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22" name="object 722"/>
          <p:cNvSpPr txBox="1"/>
          <p:nvPr/>
        </p:nvSpPr>
        <p:spPr>
          <a:xfrm>
            <a:off x="6617334" y="2133853"/>
            <a:ext cx="1442085" cy="3746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200" b="1" spc="-5" dirty="0">
                <a:solidFill>
                  <a:srgbClr val="CC0000"/>
                </a:solidFill>
                <a:latin typeface="Verdana"/>
                <a:cs typeface="Verdana"/>
              </a:rPr>
              <a:t>Siz</a:t>
            </a:r>
            <a:r>
              <a:rPr sz="1200" b="1" dirty="0">
                <a:solidFill>
                  <a:srgbClr val="CC0000"/>
                </a:solidFill>
                <a:latin typeface="Verdana"/>
                <a:cs typeface="Verdana"/>
              </a:rPr>
              <a:t>e</a:t>
            </a:r>
            <a:r>
              <a:rPr sz="1200" b="1" spc="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CC0000"/>
                </a:solidFill>
                <a:latin typeface="Verdana"/>
                <a:cs typeface="Verdana"/>
              </a:rPr>
              <a:t>e</a:t>
            </a:r>
            <a:r>
              <a:rPr sz="1200" b="1" dirty="0">
                <a:solidFill>
                  <a:srgbClr val="CC0000"/>
                </a:solidFill>
                <a:latin typeface="Verdana"/>
                <a:cs typeface="Verdana"/>
              </a:rPr>
              <a:t>xcl</a:t>
            </a:r>
            <a:r>
              <a:rPr sz="1200" b="1" spc="-10" dirty="0">
                <a:solidFill>
                  <a:srgbClr val="CC0000"/>
                </a:solidFill>
                <a:latin typeface="Verdana"/>
                <a:cs typeface="Verdana"/>
              </a:rPr>
              <a:t>u</a:t>
            </a:r>
            <a:r>
              <a:rPr sz="1200" b="1" spc="-5" dirty="0">
                <a:solidFill>
                  <a:srgbClr val="CC0000"/>
                </a:solidFill>
                <a:latin typeface="Verdana"/>
                <a:cs typeface="Verdana"/>
              </a:rPr>
              <a:t>s</a:t>
            </a:r>
            <a:r>
              <a:rPr sz="1200" b="1" spc="-10" dirty="0">
                <a:solidFill>
                  <a:srgbClr val="CC0000"/>
                </a:solidFill>
                <a:latin typeface="Verdana"/>
                <a:cs typeface="Verdana"/>
              </a:rPr>
              <a:t>i</a:t>
            </a:r>
            <a:r>
              <a:rPr sz="1200" b="1" spc="-5" dirty="0">
                <a:solidFill>
                  <a:srgbClr val="CC0000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CC0000"/>
                </a:solidFill>
                <a:latin typeface="Verdana"/>
                <a:cs typeface="Verdana"/>
              </a:rPr>
              <a:t>n </a:t>
            </a:r>
            <a:r>
              <a:rPr sz="1200" b="1" spc="-5" dirty="0">
                <a:solidFill>
                  <a:srgbClr val="CC0000"/>
                </a:solidFill>
                <a:latin typeface="Verdana"/>
                <a:cs typeface="Verdana"/>
              </a:rPr>
              <a:t>ch</a:t>
            </a:r>
            <a:r>
              <a:rPr sz="1200" b="1" dirty="0">
                <a:solidFill>
                  <a:srgbClr val="CC0000"/>
                </a:solidFill>
                <a:latin typeface="Verdana"/>
                <a:cs typeface="Verdana"/>
              </a:rPr>
              <a:t>r</a:t>
            </a:r>
            <a:r>
              <a:rPr sz="1200" b="1" spc="-5" dirty="0">
                <a:solidFill>
                  <a:srgbClr val="CC0000"/>
                </a:solidFill>
                <a:latin typeface="Verdana"/>
                <a:cs typeface="Verdana"/>
              </a:rPr>
              <a:t>om</a:t>
            </a:r>
            <a:r>
              <a:rPr sz="1200" b="1" dirty="0">
                <a:solidFill>
                  <a:srgbClr val="CC0000"/>
                </a:solidFill>
                <a:latin typeface="Verdana"/>
                <a:cs typeface="Verdana"/>
              </a:rPr>
              <a:t>a</a:t>
            </a:r>
            <a:r>
              <a:rPr sz="1200" b="1" spc="-5" dirty="0">
                <a:solidFill>
                  <a:srgbClr val="CC0000"/>
                </a:solidFill>
                <a:latin typeface="Verdana"/>
                <a:cs typeface="Verdana"/>
              </a:rPr>
              <a:t>tog</a:t>
            </a:r>
            <a:r>
              <a:rPr sz="1200" b="1" dirty="0">
                <a:solidFill>
                  <a:srgbClr val="CC0000"/>
                </a:solidFill>
                <a:latin typeface="Verdana"/>
                <a:cs typeface="Verdana"/>
              </a:rPr>
              <a:t>rap</a:t>
            </a:r>
            <a:r>
              <a:rPr sz="1200" b="1" spc="-5" dirty="0">
                <a:solidFill>
                  <a:srgbClr val="CC0000"/>
                </a:solidFill>
                <a:latin typeface="Verdana"/>
                <a:cs typeface="Verdana"/>
              </a:rPr>
              <a:t>hy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723" name="object 723"/>
          <p:cNvSpPr txBox="1"/>
          <p:nvPr/>
        </p:nvSpPr>
        <p:spPr>
          <a:xfrm>
            <a:off x="1374394" y="6345224"/>
            <a:ext cx="462407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i="1" dirty="0">
                <a:latin typeface="Verdana"/>
                <a:cs typeface="Verdana"/>
              </a:rPr>
              <a:t>K</a:t>
            </a:r>
            <a:r>
              <a:rPr sz="1400" i="1" spc="-5" dirty="0">
                <a:latin typeface="Verdana"/>
                <a:cs typeface="Verdana"/>
              </a:rPr>
              <a:t>athi</a:t>
            </a:r>
            <a:r>
              <a:rPr sz="1400" i="1" dirty="0">
                <a:latin typeface="Verdana"/>
                <a:cs typeface="Verdana"/>
              </a:rPr>
              <a:t>r</a:t>
            </a:r>
            <a:r>
              <a:rPr sz="1400" i="1" spc="-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&amp;</a:t>
            </a:r>
            <a:r>
              <a:rPr sz="1400" i="1" spc="-1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Kumar,</a:t>
            </a:r>
            <a:r>
              <a:rPr sz="1400" i="1" spc="-15" dirty="0">
                <a:latin typeface="Verdana"/>
                <a:cs typeface="Verdana"/>
              </a:rPr>
              <a:t> </a:t>
            </a:r>
            <a:r>
              <a:rPr sz="1400" i="1" dirty="0">
                <a:latin typeface="Verdana"/>
                <a:cs typeface="Verdana"/>
              </a:rPr>
              <a:t>Bioc</a:t>
            </a:r>
            <a:r>
              <a:rPr sz="1400" i="1" spc="-10" dirty="0">
                <a:latin typeface="Verdana"/>
                <a:cs typeface="Verdana"/>
              </a:rPr>
              <a:t>h</a:t>
            </a:r>
            <a:r>
              <a:rPr sz="1400" i="1" dirty="0">
                <a:latin typeface="Verdana"/>
                <a:cs typeface="Verdana"/>
              </a:rPr>
              <a:t>em</a:t>
            </a:r>
            <a:r>
              <a:rPr sz="1400" i="1" spc="-5" dirty="0">
                <a:latin typeface="Verdana"/>
                <a:cs typeface="Verdana"/>
              </a:rPr>
              <a:t>istr</a:t>
            </a:r>
            <a:r>
              <a:rPr sz="1400" i="1" dirty="0">
                <a:latin typeface="Verdana"/>
                <a:cs typeface="Verdana"/>
              </a:rPr>
              <a:t>y</a:t>
            </a:r>
            <a:r>
              <a:rPr sz="1400" i="1" spc="-3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(2</a:t>
            </a:r>
            <a:r>
              <a:rPr sz="1400" b="1" spc="-5" dirty="0">
                <a:latin typeface="Verdana"/>
                <a:cs typeface="Verdana"/>
              </a:rPr>
              <a:t>0</a:t>
            </a:r>
            <a:r>
              <a:rPr sz="1400" b="1" dirty="0">
                <a:latin typeface="Verdana"/>
                <a:cs typeface="Verdana"/>
              </a:rPr>
              <a:t>0</a:t>
            </a:r>
            <a:r>
              <a:rPr sz="1400" b="1" spc="-5" dirty="0">
                <a:latin typeface="Verdana"/>
                <a:cs typeface="Verdana"/>
              </a:rPr>
              <a:t>6</a:t>
            </a:r>
            <a:r>
              <a:rPr sz="1400" b="1" dirty="0">
                <a:latin typeface="Verdana"/>
                <a:cs typeface="Verdana"/>
              </a:rPr>
              <a:t>)</a:t>
            </a:r>
            <a:r>
              <a:rPr sz="1400" b="1" spc="5" dirty="0">
                <a:latin typeface="Verdana"/>
                <a:cs typeface="Verdana"/>
              </a:rPr>
              <a:t> </a:t>
            </a:r>
            <a:r>
              <a:rPr sz="1400" spc="-10" dirty="0">
                <a:latin typeface="Verdana"/>
                <a:cs typeface="Verdana"/>
              </a:rPr>
              <a:t>45</a:t>
            </a:r>
            <a:r>
              <a:rPr sz="1400" dirty="0">
                <a:latin typeface="Verdana"/>
                <a:cs typeface="Verdana"/>
              </a:rPr>
              <a:t>,</a:t>
            </a:r>
            <a:r>
              <a:rPr sz="1400" spc="-10" dirty="0">
                <a:latin typeface="Verdana"/>
                <a:cs typeface="Verdana"/>
              </a:rPr>
              <a:t> 89</a:t>
            </a:r>
            <a:r>
              <a:rPr sz="1400" spc="-5" dirty="0">
                <a:latin typeface="Verdana"/>
                <a:cs typeface="Verdana"/>
              </a:rPr>
              <a:t>9-906</a:t>
            </a:r>
            <a:endParaRPr sz="1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573278" rIns="0" bIns="0" rtlCol="0">
            <a:spAutoFit/>
          </a:bodyPr>
          <a:lstStyle/>
          <a:p>
            <a:pPr marL="1362075">
              <a:lnSpc>
                <a:spcPct val="100000"/>
              </a:lnSpc>
            </a:pPr>
            <a:r>
              <a:rPr sz="2800" spc="-10" dirty="0">
                <a:solidFill>
                  <a:srgbClr val="0A1D17"/>
                </a:solidFill>
                <a:latin typeface="Verdana"/>
                <a:cs typeface="Verdana"/>
              </a:rPr>
              <a:t>Su</a:t>
            </a:r>
            <a:r>
              <a:rPr sz="2800" dirty="0">
                <a:solidFill>
                  <a:srgbClr val="0A1D17"/>
                </a:solidFill>
                <a:latin typeface="Verdana"/>
                <a:cs typeface="Verdana"/>
              </a:rPr>
              <a:t>r</a:t>
            </a:r>
            <a:r>
              <a:rPr sz="2800" spc="-5" dirty="0">
                <a:solidFill>
                  <a:srgbClr val="0A1D17"/>
                </a:solidFill>
                <a:latin typeface="Verdana"/>
                <a:cs typeface="Verdana"/>
              </a:rPr>
              <a:t>a</a:t>
            </a:r>
            <a:r>
              <a:rPr sz="2800" dirty="0">
                <a:solidFill>
                  <a:srgbClr val="0A1D17"/>
                </a:solidFill>
                <a:latin typeface="Verdana"/>
                <a:cs typeface="Verdana"/>
              </a:rPr>
              <a:t>m</a:t>
            </a:r>
            <a:r>
              <a:rPr sz="2800" spc="-5" dirty="0">
                <a:solidFill>
                  <a:srgbClr val="0A1D17"/>
                </a:solidFill>
                <a:latin typeface="Verdana"/>
                <a:cs typeface="Verdana"/>
              </a:rPr>
              <a:t>in</a:t>
            </a:r>
            <a:r>
              <a:rPr sz="2800" spc="10" dirty="0">
                <a:solidFill>
                  <a:srgbClr val="0A1D17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A1D17"/>
                </a:solidFill>
                <a:latin typeface="Verdana"/>
                <a:cs typeface="Verdana"/>
              </a:rPr>
              <a:t>bind</a:t>
            </a:r>
            <a:r>
              <a:rPr sz="2800" dirty="0">
                <a:solidFill>
                  <a:srgbClr val="0A1D17"/>
                </a:solidFill>
                <a:latin typeface="Verdana"/>
                <a:cs typeface="Verdana"/>
              </a:rPr>
              <a:t>i</a:t>
            </a:r>
            <a:r>
              <a:rPr sz="2800" spc="-10" dirty="0">
                <a:solidFill>
                  <a:srgbClr val="0A1D17"/>
                </a:solidFill>
                <a:latin typeface="Verdana"/>
                <a:cs typeface="Verdana"/>
              </a:rPr>
              <a:t>n</a:t>
            </a:r>
            <a:r>
              <a:rPr sz="2800" spc="-5" dirty="0">
                <a:solidFill>
                  <a:srgbClr val="0A1D17"/>
                </a:solidFill>
                <a:latin typeface="Verdana"/>
                <a:cs typeface="Verdana"/>
              </a:rPr>
              <a:t>g</a:t>
            </a:r>
            <a:r>
              <a:rPr sz="2800" spc="50" dirty="0">
                <a:solidFill>
                  <a:srgbClr val="0A1D17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A1D17"/>
                </a:solidFill>
                <a:latin typeface="Verdana"/>
                <a:cs typeface="Verdana"/>
              </a:rPr>
              <a:t>site</a:t>
            </a:r>
            <a:r>
              <a:rPr sz="2800" spc="-5" dirty="0">
                <a:solidFill>
                  <a:srgbClr val="0A1D17"/>
                </a:solidFill>
                <a:latin typeface="Verdana"/>
                <a:cs typeface="Verdana"/>
              </a:rPr>
              <a:t>s</a:t>
            </a:r>
            <a:r>
              <a:rPr sz="2800" spc="25" dirty="0">
                <a:solidFill>
                  <a:srgbClr val="0A1D17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A1D17"/>
                </a:solidFill>
                <a:latin typeface="Verdana"/>
                <a:cs typeface="Verdana"/>
              </a:rPr>
              <a:t>on</a:t>
            </a:r>
            <a:r>
              <a:rPr sz="2800" spc="10" dirty="0">
                <a:solidFill>
                  <a:srgbClr val="0A1D17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A1D17"/>
                </a:solidFill>
                <a:latin typeface="Verdana"/>
                <a:cs typeface="Verdana"/>
              </a:rPr>
              <a:t>FGF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52475" y="2362200"/>
            <a:ext cx="3209925" cy="294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989012" y="3952875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30" h="155575">
                <a:moveTo>
                  <a:pt x="0" y="155575"/>
                </a:moveTo>
                <a:lnTo>
                  <a:pt x="138112" y="155575"/>
                </a:lnTo>
                <a:lnTo>
                  <a:pt x="13811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338451" y="3743261"/>
            <a:ext cx="135255" cy="154305"/>
          </a:xfrm>
          <a:custGeom>
            <a:avLst/>
            <a:gdLst/>
            <a:ahLst/>
            <a:cxnLst/>
            <a:rect l="l" t="t" r="r" b="b"/>
            <a:pathLst>
              <a:path w="135255" h="154304">
                <a:moveTo>
                  <a:pt x="0" y="153987"/>
                </a:moveTo>
                <a:lnTo>
                  <a:pt x="134937" y="153987"/>
                </a:lnTo>
                <a:lnTo>
                  <a:pt x="134937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338451" y="3589401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30" h="155575">
                <a:moveTo>
                  <a:pt x="0" y="155575"/>
                </a:moveTo>
                <a:lnTo>
                  <a:pt x="138112" y="155575"/>
                </a:lnTo>
                <a:lnTo>
                  <a:pt x="13811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930400" y="4556061"/>
            <a:ext cx="138430" cy="154305"/>
          </a:xfrm>
          <a:custGeom>
            <a:avLst/>
            <a:gdLst/>
            <a:ahLst/>
            <a:cxnLst/>
            <a:rect l="l" t="t" r="r" b="b"/>
            <a:pathLst>
              <a:path w="138430" h="154304">
                <a:moveTo>
                  <a:pt x="0" y="153987"/>
                </a:moveTo>
                <a:lnTo>
                  <a:pt x="138112" y="153987"/>
                </a:lnTo>
                <a:lnTo>
                  <a:pt x="138112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430526" y="3389312"/>
            <a:ext cx="138430" cy="154305"/>
          </a:xfrm>
          <a:custGeom>
            <a:avLst/>
            <a:gdLst/>
            <a:ahLst/>
            <a:cxnLst/>
            <a:rect l="l" t="t" r="r" b="b"/>
            <a:pathLst>
              <a:path w="138430" h="154304">
                <a:moveTo>
                  <a:pt x="0" y="153987"/>
                </a:moveTo>
                <a:lnTo>
                  <a:pt x="138112" y="153987"/>
                </a:lnTo>
                <a:lnTo>
                  <a:pt x="138112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20975" y="2795651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30" h="155575">
                <a:moveTo>
                  <a:pt x="0" y="155575"/>
                </a:moveTo>
                <a:lnTo>
                  <a:pt x="138112" y="155575"/>
                </a:lnTo>
                <a:lnTo>
                  <a:pt x="13811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33400" y="2543175"/>
            <a:ext cx="230504" cy="79375"/>
          </a:xfrm>
          <a:custGeom>
            <a:avLst/>
            <a:gdLst/>
            <a:ahLst/>
            <a:cxnLst/>
            <a:rect l="l" t="t" r="r" b="b"/>
            <a:pathLst>
              <a:path w="230504" h="79375">
                <a:moveTo>
                  <a:pt x="0" y="79375"/>
                </a:moveTo>
                <a:lnTo>
                  <a:pt x="230187" y="79375"/>
                </a:lnTo>
                <a:lnTo>
                  <a:pt x="2301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33400" y="5068887"/>
            <a:ext cx="230504" cy="78105"/>
          </a:xfrm>
          <a:custGeom>
            <a:avLst/>
            <a:gdLst/>
            <a:ahLst/>
            <a:cxnLst/>
            <a:rect l="l" t="t" r="r" b="b"/>
            <a:pathLst>
              <a:path w="230504" h="78104">
                <a:moveTo>
                  <a:pt x="0" y="77787"/>
                </a:moveTo>
                <a:lnTo>
                  <a:pt x="230187" y="77787"/>
                </a:lnTo>
                <a:lnTo>
                  <a:pt x="230187" y="0"/>
                </a:lnTo>
                <a:lnTo>
                  <a:pt x="0" y="0"/>
                </a:lnTo>
                <a:lnTo>
                  <a:pt x="0" y="777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705002" y="2362200"/>
            <a:ext cx="3257550" cy="2946400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90"/>
              </a:spcBef>
              <a:tabLst>
                <a:tab pos="216217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	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N106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900">
              <a:latin typeface="Times New Roman"/>
              <a:cs typeface="Times New Roman"/>
            </a:endParaRPr>
          </a:p>
          <a:p>
            <a:pPr marL="380365" algn="ctr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229870">
              <a:lnSpc>
                <a:spcPts val="1100"/>
              </a:lnSpc>
              <a:spcBef>
                <a:spcPts val="14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R="266700" algn="ctr">
              <a:lnSpc>
                <a:spcPts val="11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K127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400">
              <a:latin typeface="Times New Roman"/>
              <a:cs typeface="Times New Roman"/>
            </a:endParaRPr>
          </a:p>
          <a:p>
            <a:pPr marL="184785" algn="ctr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  <a:spcBef>
                <a:spcPts val="53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L28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050">
              <a:latin typeface="Times New Roman"/>
              <a:cs typeface="Times New Roman"/>
            </a:endParaRPr>
          </a:p>
          <a:p>
            <a:pPr marR="591185" algn="ctr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008062" y="3279775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30" h="155575">
                <a:moveTo>
                  <a:pt x="0" y="155575"/>
                </a:moveTo>
                <a:lnTo>
                  <a:pt x="138112" y="155575"/>
                </a:lnTo>
                <a:lnTo>
                  <a:pt x="13811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52475" y="2362200"/>
            <a:ext cx="3209925" cy="294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989012" y="3952875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30" h="155575">
                <a:moveTo>
                  <a:pt x="0" y="155575"/>
                </a:moveTo>
                <a:lnTo>
                  <a:pt x="138112" y="155575"/>
                </a:lnTo>
                <a:lnTo>
                  <a:pt x="13811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338451" y="3743261"/>
            <a:ext cx="135255" cy="154305"/>
          </a:xfrm>
          <a:custGeom>
            <a:avLst/>
            <a:gdLst/>
            <a:ahLst/>
            <a:cxnLst/>
            <a:rect l="l" t="t" r="r" b="b"/>
            <a:pathLst>
              <a:path w="135255" h="154304">
                <a:moveTo>
                  <a:pt x="0" y="153987"/>
                </a:moveTo>
                <a:lnTo>
                  <a:pt x="134937" y="153987"/>
                </a:lnTo>
                <a:lnTo>
                  <a:pt x="134937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338451" y="3589401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30" h="155575">
                <a:moveTo>
                  <a:pt x="0" y="155575"/>
                </a:moveTo>
                <a:lnTo>
                  <a:pt x="138112" y="155575"/>
                </a:lnTo>
                <a:lnTo>
                  <a:pt x="13811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930400" y="4556061"/>
            <a:ext cx="138430" cy="154305"/>
          </a:xfrm>
          <a:custGeom>
            <a:avLst/>
            <a:gdLst/>
            <a:ahLst/>
            <a:cxnLst/>
            <a:rect l="l" t="t" r="r" b="b"/>
            <a:pathLst>
              <a:path w="138430" h="154304">
                <a:moveTo>
                  <a:pt x="0" y="153987"/>
                </a:moveTo>
                <a:lnTo>
                  <a:pt x="138112" y="153987"/>
                </a:lnTo>
                <a:lnTo>
                  <a:pt x="138112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430526" y="3389312"/>
            <a:ext cx="138430" cy="154305"/>
          </a:xfrm>
          <a:custGeom>
            <a:avLst/>
            <a:gdLst/>
            <a:ahLst/>
            <a:cxnLst/>
            <a:rect l="l" t="t" r="r" b="b"/>
            <a:pathLst>
              <a:path w="138430" h="154304">
                <a:moveTo>
                  <a:pt x="0" y="153987"/>
                </a:moveTo>
                <a:lnTo>
                  <a:pt x="138112" y="153987"/>
                </a:lnTo>
                <a:lnTo>
                  <a:pt x="138112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20975" y="2795651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30" h="155575">
                <a:moveTo>
                  <a:pt x="0" y="155575"/>
                </a:moveTo>
                <a:lnTo>
                  <a:pt x="138112" y="155575"/>
                </a:lnTo>
                <a:lnTo>
                  <a:pt x="13811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33400" y="2543175"/>
            <a:ext cx="230504" cy="79375"/>
          </a:xfrm>
          <a:custGeom>
            <a:avLst/>
            <a:gdLst/>
            <a:ahLst/>
            <a:cxnLst/>
            <a:rect l="l" t="t" r="r" b="b"/>
            <a:pathLst>
              <a:path w="230504" h="79375">
                <a:moveTo>
                  <a:pt x="0" y="79375"/>
                </a:moveTo>
                <a:lnTo>
                  <a:pt x="230187" y="79375"/>
                </a:lnTo>
                <a:lnTo>
                  <a:pt x="2301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33400" y="5068887"/>
            <a:ext cx="230504" cy="78105"/>
          </a:xfrm>
          <a:custGeom>
            <a:avLst/>
            <a:gdLst/>
            <a:ahLst/>
            <a:cxnLst/>
            <a:rect l="l" t="t" r="r" b="b"/>
            <a:pathLst>
              <a:path w="230504" h="78104">
                <a:moveTo>
                  <a:pt x="0" y="77787"/>
                </a:moveTo>
                <a:lnTo>
                  <a:pt x="230187" y="77787"/>
                </a:lnTo>
                <a:lnTo>
                  <a:pt x="230187" y="0"/>
                </a:lnTo>
                <a:lnTo>
                  <a:pt x="0" y="0"/>
                </a:lnTo>
                <a:lnTo>
                  <a:pt x="0" y="777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705002" y="2362200"/>
            <a:ext cx="3257550" cy="2946400"/>
          </a:xfrm>
          <a:prstGeom prst="rect">
            <a:avLst/>
          </a:prstGeom>
        </p:spPr>
        <p:txBody>
          <a:bodyPr vert="horz" wrap="square" lIns="0" tIns="24003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890"/>
              </a:spcBef>
              <a:tabLst>
                <a:tab pos="2162175" algn="l"/>
              </a:tabLst>
            </a:pPr>
            <a:r>
              <a:rPr sz="2400" b="1" dirty="0">
                <a:solidFill>
                  <a:srgbClr val="FFFFFF"/>
                </a:solidFill>
                <a:latin typeface="Arial"/>
                <a:cs typeface="Arial"/>
              </a:rPr>
              <a:t>B	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N106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2"/>
              </a:spcBef>
            </a:pPr>
            <a:endParaRPr sz="1900">
              <a:latin typeface="Times New Roman"/>
              <a:cs typeface="Times New Roman"/>
            </a:endParaRPr>
          </a:p>
          <a:p>
            <a:pPr marL="380365" algn="ctr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229870">
              <a:lnSpc>
                <a:spcPts val="1100"/>
              </a:lnSpc>
              <a:spcBef>
                <a:spcPts val="14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R="266700" algn="ctr">
              <a:lnSpc>
                <a:spcPts val="11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K127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400">
              <a:latin typeface="Times New Roman"/>
              <a:cs typeface="Times New Roman"/>
            </a:endParaRPr>
          </a:p>
          <a:p>
            <a:pPr marL="184785" algn="ctr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  <a:p>
            <a:pPr marL="271145">
              <a:lnSpc>
                <a:spcPct val="100000"/>
              </a:lnSpc>
              <a:spcBef>
                <a:spcPts val="535"/>
              </a:spcBef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L28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2"/>
              </a:spcBef>
            </a:pPr>
            <a:endParaRPr sz="1050">
              <a:latin typeface="Times New Roman"/>
              <a:cs typeface="Times New Roman"/>
            </a:endParaRPr>
          </a:p>
          <a:p>
            <a:pPr marR="591185" algn="ctr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1008062" y="3279775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30" h="155575">
                <a:moveTo>
                  <a:pt x="0" y="155575"/>
                </a:moveTo>
                <a:lnTo>
                  <a:pt x="138112" y="155575"/>
                </a:lnTo>
                <a:lnTo>
                  <a:pt x="13811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52475" y="2362200"/>
            <a:ext cx="3209925" cy="2946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89012" y="3952875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30" h="155575">
                <a:moveTo>
                  <a:pt x="0" y="155575"/>
                </a:moveTo>
                <a:lnTo>
                  <a:pt x="138112" y="155575"/>
                </a:lnTo>
                <a:lnTo>
                  <a:pt x="13811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963879" y="4126483"/>
            <a:ext cx="24384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L28</a:t>
            </a:r>
            <a:endParaRPr sz="10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2338451" y="3743261"/>
            <a:ext cx="135255" cy="154305"/>
          </a:xfrm>
          <a:custGeom>
            <a:avLst/>
            <a:gdLst/>
            <a:ahLst/>
            <a:cxnLst/>
            <a:rect l="l" t="t" r="r" b="b"/>
            <a:pathLst>
              <a:path w="135255" h="154304">
                <a:moveTo>
                  <a:pt x="0" y="153987"/>
                </a:moveTo>
                <a:lnTo>
                  <a:pt x="134937" y="153987"/>
                </a:lnTo>
                <a:lnTo>
                  <a:pt x="134937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38451" y="3589401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30" h="155575">
                <a:moveTo>
                  <a:pt x="0" y="155575"/>
                </a:moveTo>
                <a:lnTo>
                  <a:pt x="138112" y="155575"/>
                </a:lnTo>
                <a:lnTo>
                  <a:pt x="13811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1930400" y="4556061"/>
            <a:ext cx="138430" cy="154305"/>
          </a:xfrm>
          <a:custGeom>
            <a:avLst/>
            <a:gdLst/>
            <a:ahLst/>
            <a:cxnLst/>
            <a:rect l="l" t="t" r="r" b="b"/>
            <a:pathLst>
              <a:path w="138430" h="154304">
                <a:moveTo>
                  <a:pt x="0" y="153987"/>
                </a:moveTo>
                <a:lnTo>
                  <a:pt x="138112" y="153987"/>
                </a:lnTo>
                <a:lnTo>
                  <a:pt x="138112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 txBox="1"/>
          <p:nvPr/>
        </p:nvSpPr>
        <p:spPr>
          <a:xfrm>
            <a:off x="1905380" y="4729733"/>
            <a:ext cx="257810" cy="1638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C30</a:t>
            </a:r>
            <a:endParaRPr sz="1000">
              <a:latin typeface="Arial"/>
              <a:cs typeface="Arial"/>
            </a:endParaRPr>
          </a:p>
        </p:txBody>
      </p:sp>
      <p:sp>
        <p:nvSpPr>
          <p:cNvPr id="35" name="object 35"/>
          <p:cNvSpPr/>
          <p:nvPr/>
        </p:nvSpPr>
        <p:spPr>
          <a:xfrm>
            <a:off x="2430526" y="3389312"/>
            <a:ext cx="138430" cy="154305"/>
          </a:xfrm>
          <a:custGeom>
            <a:avLst/>
            <a:gdLst/>
            <a:ahLst/>
            <a:cxnLst/>
            <a:rect l="l" t="t" r="r" b="b"/>
            <a:pathLst>
              <a:path w="138430" h="154304">
                <a:moveTo>
                  <a:pt x="0" y="153987"/>
                </a:moveTo>
                <a:lnTo>
                  <a:pt x="138112" y="153987"/>
                </a:lnTo>
                <a:lnTo>
                  <a:pt x="138112" y="0"/>
                </a:lnTo>
                <a:lnTo>
                  <a:pt x="0" y="0"/>
                </a:lnTo>
                <a:lnTo>
                  <a:pt x="0" y="153987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720975" y="2795651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30" h="155575">
                <a:moveTo>
                  <a:pt x="0" y="155575"/>
                </a:moveTo>
                <a:lnTo>
                  <a:pt x="138112" y="155575"/>
                </a:lnTo>
                <a:lnTo>
                  <a:pt x="13811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 txBox="1"/>
          <p:nvPr/>
        </p:nvSpPr>
        <p:spPr>
          <a:xfrm>
            <a:off x="922426" y="2779903"/>
            <a:ext cx="2260600" cy="12896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945005">
              <a:lnSpc>
                <a:spcPct val="1000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N106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"/>
              </a:spcBef>
            </a:pPr>
            <a:endParaRPr sz="1150">
              <a:latin typeface="Times New Roman"/>
              <a:cs typeface="Times New Roman"/>
            </a:endParaRPr>
          </a:p>
          <a:p>
            <a:pPr marL="1454150">
              <a:lnSpc>
                <a:spcPct val="100000"/>
              </a:lnSpc>
            </a:pP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0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5</a:t>
            </a:r>
            <a:endParaRPr sz="1000">
              <a:latin typeface="Arial"/>
              <a:cs typeface="Arial"/>
            </a:endParaRPr>
          </a:p>
          <a:p>
            <a:pPr marL="12700">
              <a:lnSpc>
                <a:spcPts val="1100"/>
              </a:lnSpc>
              <a:spcBef>
                <a:spcPts val="145"/>
              </a:spcBef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endParaRPr sz="1000">
              <a:latin typeface="Arial"/>
              <a:cs typeface="Arial"/>
            </a:endParaRPr>
          </a:p>
          <a:p>
            <a:pPr marL="287655" algn="ctr">
              <a:lnSpc>
                <a:spcPts val="1100"/>
              </a:lnSpc>
            </a:pP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K127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1400">
              <a:latin typeface="Times New Roman"/>
              <a:cs typeface="Times New Roman"/>
            </a:endParaRPr>
          </a:p>
          <a:p>
            <a:pPr marL="1355725">
              <a:lnSpc>
                <a:spcPct val="100000"/>
              </a:lnSpc>
            </a:pPr>
            <a:r>
              <a:rPr sz="1000" b="1" dirty="0">
                <a:solidFill>
                  <a:srgbClr val="FFFFFF"/>
                </a:solidFill>
                <a:latin typeface="Arial"/>
                <a:cs typeface="Arial"/>
              </a:rPr>
              <a:t>Y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1</a:t>
            </a:r>
            <a:r>
              <a:rPr sz="1000" b="1" spc="-1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sz="1000" b="1" spc="-5" dirty="0">
                <a:solidFill>
                  <a:srgbClr val="FFFFFF"/>
                </a:solidFill>
                <a:latin typeface="Arial"/>
                <a:cs typeface="Arial"/>
              </a:rPr>
              <a:t>9</a:t>
            </a:r>
            <a:endParaRPr sz="1000">
              <a:latin typeface="Arial"/>
              <a:cs typeface="Arial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533400" y="2543175"/>
            <a:ext cx="230504" cy="79375"/>
          </a:xfrm>
          <a:custGeom>
            <a:avLst/>
            <a:gdLst/>
            <a:ahLst/>
            <a:cxnLst/>
            <a:rect l="l" t="t" r="r" b="b"/>
            <a:pathLst>
              <a:path w="230504" h="79375">
                <a:moveTo>
                  <a:pt x="0" y="79375"/>
                </a:moveTo>
                <a:lnTo>
                  <a:pt x="230187" y="79375"/>
                </a:lnTo>
                <a:lnTo>
                  <a:pt x="2301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33400" y="2543175"/>
            <a:ext cx="230504" cy="79375"/>
          </a:xfrm>
          <a:custGeom>
            <a:avLst/>
            <a:gdLst/>
            <a:ahLst/>
            <a:cxnLst/>
            <a:rect l="l" t="t" r="r" b="b"/>
            <a:pathLst>
              <a:path w="230504" h="79375">
                <a:moveTo>
                  <a:pt x="0" y="79375"/>
                </a:moveTo>
                <a:lnTo>
                  <a:pt x="230187" y="79375"/>
                </a:lnTo>
                <a:lnTo>
                  <a:pt x="230187" y="0"/>
                </a:lnTo>
                <a:lnTo>
                  <a:pt x="0" y="0"/>
                </a:lnTo>
                <a:lnTo>
                  <a:pt x="0" y="79375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33400" y="5068887"/>
            <a:ext cx="230504" cy="78105"/>
          </a:xfrm>
          <a:custGeom>
            <a:avLst/>
            <a:gdLst/>
            <a:ahLst/>
            <a:cxnLst/>
            <a:rect l="l" t="t" r="r" b="b"/>
            <a:pathLst>
              <a:path w="230504" h="78104">
                <a:moveTo>
                  <a:pt x="0" y="77787"/>
                </a:moveTo>
                <a:lnTo>
                  <a:pt x="230187" y="77787"/>
                </a:lnTo>
                <a:lnTo>
                  <a:pt x="230187" y="0"/>
                </a:lnTo>
                <a:lnTo>
                  <a:pt x="0" y="0"/>
                </a:lnTo>
                <a:lnTo>
                  <a:pt x="0" y="7778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533400" y="5068887"/>
            <a:ext cx="230504" cy="78105"/>
          </a:xfrm>
          <a:custGeom>
            <a:avLst/>
            <a:gdLst/>
            <a:ahLst/>
            <a:cxnLst/>
            <a:rect l="l" t="t" r="r" b="b"/>
            <a:pathLst>
              <a:path w="230504" h="78104">
                <a:moveTo>
                  <a:pt x="0" y="77787"/>
                </a:moveTo>
                <a:lnTo>
                  <a:pt x="230187" y="77787"/>
                </a:lnTo>
                <a:lnTo>
                  <a:pt x="230187" y="0"/>
                </a:lnTo>
                <a:lnTo>
                  <a:pt x="0" y="0"/>
                </a:lnTo>
                <a:lnTo>
                  <a:pt x="0" y="77787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008062" y="3279775"/>
            <a:ext cx="138430" cy="155575"/>
          </a:xfrm>
          <a:custGeom>
            <a:avLst/>
            <a:gdLst/>
            <a:ahLst/>
            <a:cxnLst/>
            <a:rect l="l" t="t" r="r" b="b"/>
            <a:pathLst>
              <a:path w="138430" h="155575">
                <a:moveTo>
                  <a:pt x="0" y="155575"/>
                </a:moveTo>
                <a:lnTo>
                  <a:pt x="138112" y="155575"/>
                </a:lnTo>
                <a:lnTo>
                  <a:pt x="138112" y="0"/>
                </a:lnTo>
                <a:lnTo>
                  <a:pt x="0" y="0"/>
                </a:lnTo>
                <a:lnTo>
                  <a:pt x="0" y="155575"/>
                </a:lnTo>
                <a:close/>
              </a:path>
            </a:pathLst>
          </a:custGeom>
          <a:ln w="9525">
            <a:solidFill>
              <a:srgbClr val="FFCC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57187" y="2355850"/>
            <a:ext cx="401637" cy="29527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038600" y="1981200"/>
            <a:ext cx="4419600" cy="3835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 txBox="1"/>
          <p:nvPr/>
        </p:nvSpPr>
        <p:spPr>
          <a:xfrm>
            <a:off x="5560821" y="4085590"/>
            <a:ext cx="37465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L28</a:t>
            </a:r>
            <a:endParaRPr sz="16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5005578" y="4697729"/>
            <a:ext cx="442595" cy="6457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indent="4445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H35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160"/>
              </a:spcBef>
            </a:pPr>
            <a:r>
              <a:rPr sz="1600" b="1" spc="-15" dirty="0">
                <a:solidFill>
                  <a:srgbClr val="FFFFFF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34</a:t>
            </a:r>
            <a:endParaRPr sz="1600">
              <a:latin typeface="Arial"/>
              <a:cs typeface="Arial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5649214" y="4823841"/>
            <a:ext cx="39814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C30</a:t>
            </a:r>
            <a:endParaRPr sz="1600">
              <a:latin typeface="Arial"/>
              <a:cs typeface="Arial"/>
            </a:endParaRPr>
          </a:p>
        </p:txBody>
      </p:sp>
      <p:sp>
        <p:nvSpPr>
          <p:cNvPr id="48" name="object 48"/>
          <p:cNvSpPr txBox="1"/>
          <p:nvPr/>
        </p:nvSpPr>
        <p:spPr>
          <a:xfrm>
            <a:off x="5512434" y="5416702"/>
            <a:ext cx="509905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K127</a:t>
            </a:r>
            <a:endParaRPr sz="1600">
              <a:latin typeface="Arial"/>
              <a:cs typeface="Arial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7258304" y="5284470"/>
            <a:ext cx="500380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Y139</a:t>
            </a:r>
            <a:endParaRPr sz="1600">
              <a:latin typeface="Arial"/>
              <a:cs typeface="Arial"/>
            </a:endParaRPr>
          </a:p>
        </p:txBody>
      </p:sp>
      <p:sp>
        <p:nvSpPr>
          <p:cNvPr id="50" name="object 50"/>
          <p:cNvSpPr txBox="1"/>
          <p:nvPr/>
        </p:nvSpPr>
        <p:spPr>
          <a:xfrm>
            <a:off x="6210680" y="5279516"/>
            <a:ext cx="819785" cy="4876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309245">
              <a:lnSpc>
                <a:spcPts val="1910"/>
              </a:lnSpc>
            </a:pPr>
            <a:r>
              <a:rPr sz="1600" b="1" spc="-10" dirty="0">
                <a:solidFill>
                  <a:srgbClr val="FFFFFF"/>
                </a:solidFill>
                <a:latin typeface="Arial"/>
                <a:cs typeface="Arial"/>
              </a:rPr>
              <a:t>N106 K142</a:t>
            </a:r>
            <a:endParaRPr sz="1600">
              <a:latin typeface="Arial"/>
              <a:cs typeface="Arial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6926706" y="5115305"/>
            <a:ext cx="499109" cy="2546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FFFF"/>
                </a:solidFill>
                <a:latin typeface="Arial"/>
                <a:cs typeface="Arial"/>
              </a:rPr>
              <a:t>E105</a:t>
            </a:r>
            <a:endParaRPr sz="1600">
              <a:latin typeface="Arial"/>
              <a:cs typeface="Arial"/>
            </a:endParaRPr>
          </a:p>
        </p:txBody>
      </p:sp>
      <p:sp>
        <p:nvSpPr>
          <p:cNvPr id="52" name="object 52"/>
          <p:cNvSpPr/>
          <p:nvPr/>
        </p:nvSpPr>
        <p:spPr>
          <a:xfrm>
            <a:off x="4495800" y="3886200"/>
            <a:ext cx="1600200" cy="1447800"/>
          </a:xfrm>
          <a:custGeom>
            <a:avLst/>
            <a:gdLst/>
            <a:ahLst/>
            <a:cxnLst/>
            <a:rect l="l" t="t" r="r" b="b"/>
            <a:pathLst>
              <a:path w="1600200" h="1447800">
                <a:moveTo>
                  <a:pt x="0" y="723900"/>
                </a:moveTo>
                <a:lnTo>
                  <a:pt x="1574" y="678119"/>
                </a:lnTo>
                <a:lnTo>
                  <a:pt x="6234" y="633096"/>
                </a:lnTo>
                <a:lnTo>
                  <a:pt x="13887" y="588913"/>
                </a:lnTo>
                <a:lnTo>
                  <a:pt x="24438" y="545657"/>
                </a:lnTo>
                <a:lnTo>
                  <a:pt x="37794" y="503412"/>
                </a:lnTo>
                <a:lnTo>
                  <a:pt x="53861" y="462263"/>
                </a:lnTo>
                <a:lnTo>
                  <a:pt x="72546" y="422295"/>
                </a:lnTo>
                <a:lnTo>
                  <a:pt x="93754" y="383592"/>
                </a:lnTo>
                <a:lnTo>
                  <a:pt x="117391" y="346239"/>
                </a:lnTo>
                <a:lnTo>
                  <a:pt x="143364" y="310321"/>
                </a:lnTo>
                <a:lnTo>
                  <a:pt x="171580" y="275923"/>
                </a:lnTo>
                <a:lnTo>
                  <a:pt x="201944" y="243130"/>
                </a:lnTo>
                <a:lnTo>
                  <a:pt x="234362" y="212026"/>
                </a:lnTo>
                <a:lnTo>
                  <a:pt x="268741" y="182696"/>
                </a:lnTo>
                <a:lnTo>
                  <a:pt x="304988" y="155226"/>
                </a:lnTo>
                <a:lnTo>
                  <a:pt x="343007" y="129699"/>
                </a:lnTo>
                <a:lnTo>
                  <a:pt x="382706" y="106201"/>
                </a:lnTo>
                <a:lnTo>
                  <a:pt x="423991" y="84816"/>
                </a:lnTo>
                <a:lnTo>
                  <a:pt x="466767" y="65630"/>
                </a:lnTo>
                <a:lnTo>
                  <a:pt x="510942" y="48727"/>
                </a:lnTo>
                <a:lnTo>
                  <a:pt x="556421" y="34191"/>
                </a:lnTo>
                <a:lnTo>
                  <a:pt x="603111" y="22108"/>
                </a:lnTo>
                <a:lnTo>
                  <a:pt x="650917" y="12563"/>
                </a:lnTo>
                <a:lnTo>
                  <a:pt x="699746" y="5640"/>
                </a:lnTo>
                <a:lnTo>
                  <a:pt x="749505" y="1424"/>
                </a:lnTo>
                <a:lnTo>
                  <a:pt x="800100" y="0"/>
                </a:lnTo>
                <a:lnTo>
                  <a:pt x="850694" y="1424"/>
                </a:lnTo>
                <a:lnTo>
                  <a:pt x="900453" y="5640"/>
                </a:lnTo>
                <a:lnTo>
                  <a:pt x="949282" y="12563"/>
                </a:lnTo>
                <a:lnTo>
                  <a:pt x="997088" y="22108"/>
                </a:lnTo>
                <a:lnTo>
                  <a:pt x="1043778" y="34191"/>
                </a:lnTo>
                <a:lnTo>
                  <a:pt x="1089257" y="48727"/>
                </a:lnTo>
                <a:lnTo>
                  <a:pt x="1133432" y="65630"/>
                </a:lnTo>
                <a:lnTo>
                  <a:pt x="1176208" y="84816"/>
                </a:lnTo>
                <a:lnTo>
                  <a:pt x="1217493" y="106201"/>
                </a:lnTo>
                <a:lnTo>
                  <a:pt x="1257192" y="129699"/>
                </a:lnTo>
                <a:lnTo>
                  <a:pt x="1295211" y="155226"/>
                </a:lnTo>
                <a:lnTo>
                  <a:pt x="1331458" y="182696"/>
                </a:lnTo>
                <a:lnTo>
                  <a:pt x="1365837" y="212026"/>
                </a:lnTo>
                <a:lnTo>
                  <a:pt x="1398255" y="243130"/>
                </a:lnTo>
                <a:lnTo>
                  <a:pt x="1428619" y="275923"/>
                </a:lnTo>
                <a:lnTo>
                  <a:pt x="1456835" y="310321"/>
                </a:lnTo>
                <a:lnTo>
                  <a:pt x="1482808" y="346239"/>
                </a:lnTo>
                <a:lnTo>
                  <a:pt x="1506445" y="383592"/>
                </a:lnTo>
                <a:lnTo>
                  <a:pt x="1527653" y="422295"/>
                </a:lnTo>
                <a:lnTo>
                  <a:pt x="1546338" y="462263"/>
                </a:lnTo>
                <a:lnTo>
                  <a:pt x="1562405" y="503412"/>
                </a:lnTo>
                <a:lnTo>
                  <a:pt x="1575761" y="545657"/>
                </a:lnTo>
                <a:lnTo>
                  <a:pt x="1586312" y="588913"/>
                </a:lnTo>
                <a:lnTo>
                  <a:pt x="1593965" y="633096"/>
                </a:lnTo>
                <a:lnTo>
                  <a:pt x="1598625" y="678119"/>
                </a:lnTo>
                <a:lnTo>
                  <a:pt x="1600200" y="723900"/>
                </a:lnTo>
                <a:lnTo>
                  <a:pt x="1598625" y="769680"/>
                </a:lnTo>
                <a:lnTo>
                  <a:pt x="1593965" y="814703"/>
                </a:lnTo>
                <a:lnTo>
                  <a:pt x="1586312" y="858886"/>
                </a:lnTo>
                <a:lnTo>
                  <a:pt x="1575761" y="902142"/>
                </a:lnTo>
                <a:lnTo>
                  <a:pt x="1562405" y="944387"/>
                </a:lnTo>
                <a:lnTo>
                  <a:pt x="1546338" y="985536"/>
                </a:lnTo>
                <a:lnTo>
                  <a:pt x="1527653" y="1025504"/>
                </a:lnTo>
                <a:lnTo>
                  <a:pt x="1506445" y="1064207"/>
                </a:lnTo>
                <a:lnTo>
                  <a:pt x="1482808" y="1101560"/>
                </a:lnTo>
                <a:lnTo>
                  <a:pt x="1456835" y="1137478"/>
                </a:lnTo>
                <a:lnTo>
                  <a:pt x="1428619" y="1171876"/>
                </a:lnTo>
                <a:lnTo>
                  <a:pt x="1398255" y="1204669"/>
                </a:lnTo>
                <a:lnTo>
                  <a:pt x="1365837" y="1235773"/>
                </a:lnTo>
                <a:lnTo>
                  <a:pt x="1331458" y="1265103"/>
                </a:lnTo>
                <a:lnTo>
                  <a:pt x="1295211" y="1292573"/>
                </a:lnTo>
                <a:lnTo>
                  <a:pt x="1257192" y="1318100"/>
                </a:lnTo>
                <a:lnTo>
                  <a:pt x="1217493" y="1341598"/>
                </a:lnTo>
                <a:lnTo>
                  <a:pt x="1176208" y="1362983"/>
                </a:lnTo>
                <a:lnTo>
                  <a:pt x="1133432" y="1382169"/>
                </a:lnTo>
                <a:lnTo>
                  <a:pt x="1089257" y="1399072"/>
                </a:lnTo>
                <a:lnTo>
                  <a:pt x="1043778" y="1413608"/>
                </a:lnTo>
                <a:lnTo>
                  <a:pt x="997088" y="1425691"/>
                </a:lnTo>
                <a:lnTo>
                  <a:pt x="949282" y="1435236"/>
                </a:lnTo>
                <a:lnTo>
                  <a:pt x="900453" y="1442159"/>
                </a:lnTo>
                <a:lnTo>
                  <a:pt x="850694" y="1446375"/>
                </a:lnTo>
                <a:lnTo>
                  <a:pt x="800100" y="1447800"/>
                </a:lnTo>
                <a:lnTo>
                  <a:pt x="749505" y="1446375"/>
                </a:lnTo>
                <a:lnTo>
                  <a:pt x="699746" y="1442159"/>
                </a:lnTo>
                <a:lnTo>
                  <a:pt x="650917" y="1435236"/>
                </a:lnTo>
                <a:lnTo>
                  <a:pt x="603111" y="1425691"/>
                </a:lnTo>
                <a:lnTo>
                  <a:pt x="556421" y="1413608"/>
                </a:lnTo>
                <a:lnTo>
                  <a:pt x="510942" y="1399072"/>
                </a:lnTo>
                <a:lnTo>
                  <a:pt x="466767" y="1382169"/>
                </a:lnTo>
                <a:lnTo>
                  <a:pt x="423991" y="1362983"/>
                </a:lnTo>
                <a:lnTo>
                  <a:pt x="382706" y="1341598"/>
                </a:lnTo>
                <a:lnTo>
                  <a:pt x="343007" y="1318100"/>
                </a:lnTo>
                <a:lnTo>
                  <a:pt x="304988" y="1292573"/>
                </a:lnTo>
                <a:lnTo>
                  <a:pt x="268741" y="1265103"/>
                </a:lnTo>
                <a:lnTo>
                  <a:pt x="234362" y="1235773"/>
                </a:lnTo>
                <a:lnTo>
                  <a:pt x="201944" y="1204669"/>
                </a:lnTo>
                <a:lnTo>
                  <a:pt x="171580" y="1171876"/>
                </a:lnTo>
                <a:lnTo>
                  <a:pt x="143364" y="1137478"/>
                </a:lnTo>
                <a:lnTo>
                  <a:pt x="117391" y="1101560"/>
                </a:lnTo>
                <a:lnTo>
                  <a:pt x="93754" y="1064207"/>
                </a:lnTo>
                <a:lnTo>
                  <a:pt x="72546" y="1025504"/>
                </a:lnTo>
                <a:lnTo>
                  <a:pt x="53861" y="985536"/>
                </a:lnTo>
                <a:lnTo>
                  <a:pt x="37794" y="944387"/>
                </a:lnTo>
                <a:lnTo>
                  <a:pt x="24438" y="902142"/>
                </a:lnTo>
                <a:lnTo>
                  <a:pt x="13887" y="858886"/>
                </a:lnTo>
                <a:lnTo>
                  <a:pt x="6234" y="814703"/>
                </a:lnTo>
                <a:lnTo>
                  <a:pt x="1574" y="769680"/>
                </a:lnTo>
                <a:lnTo>
                  <a:pt x="0" y="723900"/>
                </a:lnTo>
                <a:close/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5410200" y="5105400"/>
            <a:ext cx="2590800" cy="762000"/>
          </a:xfrm>
          <a:custGeom>
            <a:avLst/>
            <a:gdLst/>
            <a:ahLst/>
            <a:cxnLst/>
            <a:rect l="l" t="t" r="r" b="b"/>
            <a:pathLst>
              <a:path w="2590800" h="762000">
                <a:moveTo>
                  <a:pt x="0" y="381000"/>
                </a:moveTo>
                <a:lnTo>
                  <a:pt x="7601" y="339482"/>
                </a:lnTo>
                <a:lnTo>
                  <a:pt x="29879" y="299260"/>
                </a:lnTo>
                <a:lnTo>
                  <a:pt x="66044" y="260567"/>
                </a:lnTo>
                <a:lnTo>
                  <a:pt x="115303" y="223634"/>
                </a:lnTo>
                <a:lnTo>
                  <a:pt x="176868" y="188693"/>
                </a:lnTo>
                <a:lnTo>
                  <a:pt x="212018" y="172043"/>
                </a:lnTo>
                <a:lnTo>
                  <a:pt x="249948" y="155978"/>
                </a:lnTo>
                <a:lnTo>
                  <a:pt x="290558" y="140527"/>
                </a:lnTo>
                <a:lnTo>
                  <a:pt x="333751" y="125720"/>
                </a:lnTo>
                <a:lnTo>
                  <a:pt x="379428" y="111585"/>
                </a:lnTo>
                <a:lnTo>
                  <a:pt x="427489" y="98151"/>
                </a:lnTo>
                <a:lnTo>
                  <a:pt x="477836" y="85448"/>
                </a:lnTo>
                <a:lnTo>
                  <a:pt x="530370" y="73505"/>
                </a:lnTo>
                <a:lnTo>
                  <a:pt x="584992" y="62350"/>
                </a:lnTo>
                <a:lnTo>
                  <a:pt x="641603" y="52013"/>
                </a:lnTo>
                <a:lnTo>
                  <a:pt x="700106" y="42523"/>
                </a:lnTo>
                <a:lnTo>
                  <a:pt x="760400" y="33908"/>
                </a:lnTo>
                <a:lnTo>
                  <a:pt x="822387" y="26198"/>
                </a:lnTo>
                <a:lnTo>
                  <a:pt x="885968" y="19421"/>
                </a:lnTo>
                <a:lnTo>
                  <a:pt x="951044" y="13608"/>
                </a:lnTo>
                <a:lnTo>
                  <a:pt x="1017517" y="8786"/>
                </a:lnTo>
                <a:lnTo>
                  <a:pt x="1085288" y="4986"/>
                </a:lnTo>
                <a:lnTo>
                  <a:pt x="1154258" y="2235"/>
                </a:lnTo>
                <a:lnTo>
                  <a:pt x="1224328" y="563"/>
                </a:lnTo>
                <a:lnTo>
                  <a:pt x="1295400" y="0"/>
                </a:lnTo>
                <a:lnTo>
                  <a:pt x="1366471" y="563"/>
                </a:lnTo>
                <a:lnTo>
                  <a:pt x="1436541" y="2235"/>
                </a:lnTo>
                <a:lnTo>
                  <a:pt x="1505511" y="4986"/>
                </a:lnTo>
                <a:lnTo>
                  <a:pt x="1573282" y="8786"/>
                </a:lnTo>
                <a:lnTo>
                  <a:pt x="1639755" y="13608"/>
                </a:lnTo>
                <a:lnTo>
                  <a:pt x="1704831" y="19421"/>
                </a:lnTo>
                <a:lnTo>
                  <a:pt x="1768412" y="26198"/>
                </a:lnTo>
                <a:lnTo>
                  <a:pt x="1830399" y="33908"/>
                </a:lnTo>
                <a:lnTo>
                  <a:pt x="1890693" y="42523"/>
                </a:lnTo>
                <a:lnTo>
                  <a:pt x="1949196" y="52013"/>
                </a:lnTo>
                <a:lnTo>
                  <a:pt x="2005807" y="62350"/>
                </a:lnTo>
                <a:lnTo>
                  <a:pt x="2060429" y="73505"/>
                </a:lnTo>
                <a:lnTo>
                  <a:pt x="2112963" y="85448"/>
                </a:lnTo>
                <a:lnTo>
                  <a:pt x="2163310" y="98151"/>
                </a:lnTo>
                <a:lnTo>
                  <a:pt x="2211371" y="111585"/>
                </a:lnTo>
                <a:lnTo>
                  <a:pt x="2257048" y="125720"/>
                </a:lnTo>
                <a:lnTo>
                  <a:pt x="2300241" y="140527"/>
                </a:lnTo>
                <a:lnTo>
                  <a:pt x="2340851" y="155978"/>
                </a:lnTo>
                <a:lnTo>
                  <a:pt x="2378781" y="172043"/>
                </a:lnTo>
                <a:lnTo>
                  <a:pt x="2413931" y="188693"/>
                </a:lnTo>
                <a:lnTo>
                  <a:pt x="2475496" y="223634"/>
                </a:lnTo>
                <a:lnTo>
                  <a:pt x="2524755" y="260567"/>
                </a:lnTo>
                <a:lnTo>
                  <a:pt x="2560920" y="299260"/>
                </a:lnTo>
                <a:lnTo>
                  <a:pt x="2583198" y="339482"/>
                </a:lnTo>
                <a:lnTo>
                  <a:pt x="2590800" y="381000"/>
                </a:lnTo>
                <a:lnTo>
                  <a:pt x="2588883" y="401904"/>
                </a:lnTo>
                <a:lnTo>
                  <a:pt x="2573844" y="442801"/>
                </a:lnTo>
                <a:lnTo>
                  <a:pt x="2544524" y="482286"/>
                </a:lnTo>
                <a:lnTo>
                  <a:pt x="2501713" y="520128"/>
                </a:lnTo>
                <a:lnTo>
                  <a:pt x="2446202" y="556093"/>
                </a:lnTo>
                <a:lnTo>
                  <a:pt x="2378781" y="589950"/>
                </a:lnTo>
                <a:lnTo>
                  <a:pt x="2340851" y="606016"/>
                </a:lnTo>
                <a:lnTo>
                  <a:pt x="2300241" y="621467"/>
                </a:lnTo>
                <a:lnTo>
                  <a:pt x="2257048" y="636274"/>
                </a:lnTo>
                <a:lnTo>
                  <a:pt x="2211371" y="650409"/>
                </a:lnTo>
                <a:lnTo>
                  <a:pt x="2163310" y="663843"/>
                </a:lnTo>
                <a:lnTo>
                  <a:pt x="2112963" y="676546"/>
                </a:lnTo>
                <a:lnTo>
                  <a:pt x="2060429" y="688490"/>
                </a:lnTo>
                <a:lnTo>
                  <a:pt x="2005807" y="699646"/>
                </a:lnTo>
                <a:lnTo>
                  <a:pt x="1949196" y="709983"/>
                </a:lnTo>
                <a:lnTo>
                  <a:pt x="1890693" y="719474"/>
                </a:lnTo>
                <a:lnTo>
                  <a:pt x="1830399" y="728089"/>
                </a:lnTo>
                <a:lnTo>
                  <a:pt x="1768412" y="735800"/>
                </a:lnTo>
                <a:lnTo>
                  <a:pt x="1704831" y="742576"/>
                </a:lnTo>
                <a:lnTo>
                  <a:pt x="1639755" y="748390"/>
                </a:lnTo>
                <a:lnTo>
                  <a:pt x="1573282" y="753212"/>
                </a:lnTo>
                <a:lnTo>
                  <a:pt x="1505511" y="757013"/>
                </a:lnTo>
                <a:lnTo>
                  <a:pt x="1436541" y="759764"/>
                </a:lnTo>
                <a:lnTo>
                  <a:pt x="1366471" y="761436"/>
                </a:lnTo>
                <a:lnTo>
                  <a:pt x="1295400" y="762000"/>
                </a:lnTo>
                <a:lnTo>
                  <a:pt x="1224328" y="761436"/>
                </a:lnTo>
                <a:lnTo>
                  <a:pt x="1154258" y="759764"/>
                </a:lnTo>
                <a:lnTo>
                  <a:pt x="1085288" y="757013"/>
                </a:lnTo>
                <a:lnTo>
                  <a:pt x="1017517" y="753212"/>
                </a:lnTo>
                <a:lnTo>
                  <a:pt x="951044" y="748390"/>
                </a:lnTo>
                <a:lnTo>
                  <a:pt x="885968" y="742576"/>
                </a:lnTo>
                <a:lnTo>
                  <a:pt x="822387" y="735800"/>
                </a:lnTo>
                <a:lnTo>
                  <a:pt x="760400" y="728089"/>
                </a:lnTo>
                <a:lnTo>
                  <a:pt x="700106" y="719474"/>
                </a:lnTo>
                <a:lnTo>
                  <a:pt x="641603" y="709983"/>
                </a:lnTo>
                <a:lnTo>
                  <a:pt x="584992" y="699646"/>
                </a:lnTo>
                <a:lnTo>
                  <a:pt x="530370" y="688490"/>
                </a:lnTo>
                <a:lnTo>
                  <a:pt x="477836" y="676546"/>
                </a:lnTo>
                <a:lnTo>
                  <a:pt x="427489" y="663843"/>
                </a:lnTo>
                <a:lnTo>
                  <a:pt x="379428" y="650409"/>
                </a:lnTo>
                <a:lnTo>
                  <a:pt x="333751" y="636274"/>
                </a:lnTo>
                <a:lnTo>
                  <a:pt x="290558" y="621467"/>
                </a:lnTo>
                <a:lnTo>
                  <a:pt x="249948" y="606016"/>
                </a:lnTo>
                <a:lnTo>
                  <a:pt x="212018" y="589950"/>
                </a:lnTo>
                <a:lnTo>
                  <a:pt x="176868" y="573300"/>
                </a:lnTo>
                <a:lnTo>
                  <a:pt x="115303" y="538360"/>
                </a:lnTo>
                <a:lnTo>
                  <a:pt x="66044" y="501427"/>
                </a:lnTo>
                <a:lnTo>
                  <a:pt x="29879" y="462735"/>
                </a:lnTo>
                <a:lnTo>
                  <a:pt x="7601" y="422515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581400" y="4947539"/>
            <a:ext cx="994410" cy="615315"/>
          </a:xfrm>
          <a:custGeom>
            <a:avLst/>
            <a:gdLst/>
            <a:ahLst/>
            <a:cxnLst/>
            <a:rect l="l" t="t" r="r" b="b"/>
            <a:pathLst>
              <a:path w="994410" h="615314">
                <a:moveTo>
                  <a:pt x="44958" y="542671"/>
                </a:moveTo>
                <a:lnTo>
                  <a:pt x="0" y="615061"/>
                </a:lnTo>
                <a:lnTo>
                  <a:pt x="84836" y="607568"/>
                </a:lnTo>
                <a:lnTo>
                  <a:pt x="72349" y="587248"/>
                </a:lnTo>
                <a:lnTo>
                  <a:pt x="57403" y="587248"/>
                </a:lnTo>
                <a:lnTo>
                  <a:pt x="50800" y="576326"/>
                </a:lnTo>
                <a:lnTo>
                  <a:pt x="61566" y="569700"/>
                </a:lnTo>
                <a:lnTo>
                  <a:pt x="44958" y="542671"/>
                </a:lnTo>
                <a:close/>
              </a:path>
              <a:path w="994410" h="615314">
                <a:moveTo>
                  <a:pt x="61566" y="569700"/>
                </a:moveTo>
                <a:lnTo>
                  <a:pt x="50800" y="576326"/>
                </a:lnTo>
                <a:lnTo>
                  <a:pt x="57403" y="587248"/>
                </a:lnTo>
                <a:lnTo>
                  <a:pt x="68248" y="580574"/>
                </a:lnTo>
                <a:lnTo>
                  <a:pt x="61566" y="569700"/>
                </a:lnTo>
                <a:close/>
              </a:path>
              <a:path w="994410" h="615314">
                <a:moveTo>
                  <a:pt x="68248" y="580574"/>
                </a:moveTo>
                <a:lnTo>
                  <a:pt x="57403" y="587248"/>
                </a:lnTo>
                <a:lnTo>
                  <a:pt x="72349" y="587248"/>
                </a:lnTo>
                <a:lnTo>
                  <a:pt x="68248" y="580574"/>
                </a:lnTo>
                <a:close/>
              </a:path>
              <a:path w="994410" h="615314">
                <a:moveTo>
                  <a:pt x="987298" y="0"/>
                </a:moveTo>
                <a:lnTo>
                  <a:pt x="61566" y="569700"/>
                </a:lnTo>
                <a:lnTo>
                  <a:pt x="68248" y="580574"/>
                </a:lnTo>
                <a:lnTo>
                  <a:pt x="993901" y="10922"/>
                </a:lnTo>
                <a:lnTo>
                  <a:pt x="987298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406144" y="5531815"/>
            <a:ext cx="216725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Hepa</a:t>
            </a:r>
            <a:r>
              <a:rPr sz="1200" b="1" spc="5" dirty="0">
                <a:solidFill>
                  <a:srgbClr val="0A1D17"/>
                </a:solidFill>
                <a:latin typeface="Verdana"/>
                <a:cs typeface="Verdana"/>
              </a:rPr>
              <a:t>r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in</a:t>
            </a:r>
            <a:r>
              <a:rPr sz="1200" b="1" spc="-10" dirty="0">
                <a:solidFill>
                  <a:srgbClr val="0A1D17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bindin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g</a:t>
            </a: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re</a:t>
            </a:r>
            <a:r>
              <a:rPr sz="1200" b="1" spc="-10" dirty="0">
                <a:solidFill>
                  <a:srgbClr val="0A1D17"/>
                </a:solidFill>
                <a:latin typeface="Verdana"/>
                <a:cs typeface="Verdana"/>
              </a:rPr>
              <a:t>s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id</a:t>
            </a: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ue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463155" y="5710504"/>
            <a:ext cx="233045" cy="233679"/>
          </a:xfrm>
          <a:custGeom>
            <a:avLst/>
            <a:gdLst/>
            <a:ahLst/>
            <a:cxnLst/>
            <a:rect l="l" t="t" r="r" b="b"/>
            <a:pathLst>
              <a:path w="233045" h="233679">
                <a:moveTo>
                  <a:pt x="174688" y="183727"/>
                </a:moveTo>
                <a:lnTo>
                  <a:pt x="152273" y="206159"/>
                </a:lnTo>
                <a:lnTo>
                  <a:pt x="233045" y="233095"/>
                </a:lnTo>
                <a:lnTo>
                  <a:pt x="219582" y="192684"/>
                </a:lnTo>
                <a:lnTo>
                  <a:pt x="183642" y="192684"/>
                </a:lnTo>
                <a:lnTo>
                  <a:pt x="174688" y="183727"/>
                </a:lnTo>
                <a:close/>
              </a:path>
              <a:path w="233045" h="233679">
                <a:moveTo>
                  <a:pt x="183680" y="174729"/>
                </a:moveTo>
                <a:lnTo>
                  <a:pt x="174688" y="183727"/>
                </a:lnTo>
                <a:lnTo>
                  <a:pt x="183642" y="192684"/>
                </a:lnTo>
                <a:lnTo>
                  <a:pt x="192659" y="183705"/>
                </a:lnTo>
                <a:lnTo>
                  <a:pt x="183680" y="174729"/>
                </a:lnTo>
                <a:close/>
              </a:path>
              <a:path w="233045" h="233679">
                <a:moveTo>
                  <a:pt x="206121" y="152272"/>
                </a:moveTo>
                <a:lnTo>
                  <a:pt x="183680" y="174729"/>
                </a:lnTo>
                <a:lnTo>
                  <a:pt x="192659" y="183705"/>
                </a:lnTo>
                <a:lnTo>
                  <a:pt x="183642" y="192684"/>
                </a:lnTo>
                <a:lnTo>
                  <a:pt x="219582" y="192684"/>
                </a:lnTo>
                <a:lnTo>
                  <a:pt x="206121" y="152272"/>
                </a:lnTo>
                <a:close/>
              </a:path>
              <a:path w="233045" h="233679">
                <a:moveTo>
                  <a:pt x="8890" y="0"/>
                </a:moveTo>
                <a:lnTo>
                  <a:pt x="0" y="8978"/>
                </a:lnTo>
                <a:lnTo>
                  <a:pt x="174688" y="183727"/>
                </a:lnTo>
                <a:lnTo>
                  <a:pt x="183680" y="174729"/>
                </a:lnTo>
                <a:lnTo>
                  <a:pt x="8890" y="0"/>
                </a:lnTo>
                <a:close/>
              </a:path>
            </a:pathLst>
          </a:custGeom>
          <a:solidFill>
            <a:srgbClr val="8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 txBox="1"/>
          <p:nvPr/>
        </p:nvSpPr>
        <p:spPr>
          <a:xfrm>
            <a:off x="824890" y="5944514"/>
            <a:ext cx="8131809" cy="5861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R</a:t>
            </a:r>
            <a:r>
              <a:rPr sz="1200" b="1" spc="-10" dirty="0">
                <a:solidFill>
                  <a:srgbClr val="0A1D17"/>
                </a:solidFill>
                <a:latin typeface="Verdana"/>
                <a:cs typeface="Verdana"/>
              </a:rPr>
              <a:t>e</a:t>
            </a: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cep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t</a:t>
            </a: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o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r</a:t>
            </a:r>
            <a:r>
              <a:rPr sz="1200" b="1" spc="10" dirty="0">
                <a:solidFill>
                  <a:srgbClr val="0A1D17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bindin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g</a:t>
            </a: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 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re</a:t>
            </a:r>
            <a:r>
              <a:rPr sz="1200" b="1" spc="-10" dirty="0">
                <a:solidFill>
                  <a:srgbClr val="0A1D17"/>
                </a:solidFill>
                <a:latin typeface="Verdana"/>
                <a:cs typeface="Verdana"/>
              </a:rPr>
              <a:t>s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id</a:t>
            </a:r>
            <a:r>
              <a:rPr sz="1200" b="1" spc="-5" dirty="0">
                <a:solidFill>
                  <a:srgbClr val="0A1D17"/>
                </a:solidFill>
                <a:latin typeface="Verdana"/>
                <a:cs typeface="Verdana"/>
              </a:rPr>
              <a:t>ue</a:t>
            </a:r>
            <a:r>
              <a:rPr sz="1200" b="1" dirty="0">
                <a:solidFill>
                  <a:srgbClr val="0A1D17"/>
                </a:solidFill>
                <a:latin typeface="Verdana"/>
                <a:cs typeface="Verdana"/>
              </a:rPr>
              <a:t>s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0"/>
              </a:spcBef>
            </a:pP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S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u</a:t>
            </a:r>
            <a:r>
              <a:rPr sz="1800" b="1" spc="5" dirty="0">
                <a:solidFill>
                  <a:srgbClr val="CC0000"/>
                </a:solidFill>
                <a:latin typeface="Verdana"/>
                <a:cs typeface="Verdana"/>
              </a:rPr>
              <a:t>r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amin</a:t>
            </a:r>
            <a:r>
              <a:rPr sz="1800" b="1" spc="-2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bind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s</a:t>
            </a:r>
            <a:r>
              <a:rPr sz="1800" b="1" spc="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t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o bo</a:t>
            </a:r>
            <a:r>
              <a:rPr sz="1800" b="1" spc="-10" dirty="0">
                <a:solidFill>
                  <a:srgbClr val="CC0000"/>
                </a:solidFill>
                <a:latin typeface="Verdana"/>
                <a:cs typeface="Verdana"/>
              </a:rPr>
              <a:t>t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h</a:t>
            </a:r>
            <a:r>
              <a:rPr sz="1800" b="1" spc="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h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pari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n</a:t>
            </a:r>
            <a:r>
              <a:rPr sz="1800" b="1" spc="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and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 recept</a:t>
            </a:r>
            <a:r>
              <a:rPr sz="1800" b="1" spc="-10" dirty="0">
                <a:solidFill>
                  <a:srgbClr val="CC0000"/>
                </a:solidFill>
                <a:latin typeface="Verdana"/>
                <a:cs typeface="Verdana"/>
              </a:rPr>
              <a:t>o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r</a:t>
            </a:r>
            <a:r>
              <a:rPr sz="1800" b="1" spc="2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bindin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g</a:t>
            </a:r>
            <a:r>
              <a:rPr sz="1800" b="1" spc="1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r</a:t>
            </a:r>
            <a:r>
              <a:rPr sz="1800" b="1" spc="5" dirty="0">
                <a:solidFill>
                  <a:srgbClr val="CC0000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sidues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58" name="object 58"/>
          <p:cNvSpPr/>
          <p:nvPr/>
        </p:nvSpPr>
        <p:spPr>
          <a:xfrm>
            <a:off x="7772400" y="152463"/>
            <a:ext cx="923925" cy="73818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7753350" y="9080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7754937" y="137160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7753350" y="1352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8713787" y="1365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7759700" y="8997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7762875" y="1460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7759700" y="1428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8705850" y="1460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7769225" y="8921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7770812" y="1524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7769225" y="1511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8697912" y="1524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35940" y="742188"/>
            <a:ext cx="6846570" cy="736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T</a:t>
            </a:r>
            <a:r>
              <a:rPr spc="-15" dirty="0">
                <a:solidFill>
                  <a:srgbClr val="000066"/>
                </a:solidFill>
                <a:latin typeface="Verdana"/>
                <a:cs typeface="Verdana"/>
              </a:rPr>
              <a:t>h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re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e-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dimen</a:t>
            </a:r>
            <a:r>
              <a:rPr spc="5" dirty="0">
                <a:solidFill>
                  <a:srgbClr val="000066"/>
                </a:solidFill>
                <a:latin typeface="Verdana"/>
                <a:cs typeface="Verdana"/>
              </a:rPr>
              <a:t>s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i</a:t>
            </a:r>
            <a:r>
              <a:rPr spc="-15" dirty="0">
                <a:solidFill>
                  <a:srgbClr val="000066"/>
                </a:solidFill>
                <a:latin typeface="Verdana"/>
                <a:cs typeface="Verdana"/>
              </a:rPr>
              <a:t>o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na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l</a:t>
            </a:r>
            <a:r>
              <a:rPr spc="5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sol</a:t>
            </a:r>
            <a:r>
              <a:rPr spc="-10" dirty="0">
                <a:solidFill>
                  <a:srgbClr val="000066"/>
                </a:solidFill>
                <a:latin typeface="Verdana"/>
                <a:cs typeface="Verdana"/>
              </a:rPr>
              <a:t>u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ti</a:t>
            </a:r>
            <a:r>
              <a:rPr spc="-20" dirty="0">
                <a:solidFill>
                  <a:srgbClr val="000066"/>
                </a:solidFill>
                <a:latin typeface="Verdana"/>
                <a:cs typeface="Verdana"/>
              </a:rPr>
              <a:t>o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n</a:t>
            </a:r>
            <a:r>
              <a:rPr spc="3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struct</a:t>
            </a:r>
            <a:r>
              <a:rPr spc="-10" dirty="0">
                <a:solidFill>
                  <a:srgbClr val="000066"/>
                </a:solidFill>
                <a:latin typeface="Verdana"/>
                <a:cs typeface="Verdana"/>
              </a:rPr>
              <a:t>u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r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e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of</a:t>
            </a:r>
          </a:p>
          <a:p>
            <a:pPr marL="14604" algn="ctr">
              <a:lnSpc>
                <a:spcPct val="100000"/>
              </a:lnSpc>
            </a:pP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acidic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15" dirty="0">
                <a:solidFill>
                  <a:srgbClr val="000066"/>
                </a:solidFill>
                <a:latin typeface="Verdana"/>
                <a:cs typeface="Verdana"/>
              </a:rPr>
              <a:t>f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ib</a:t>
            </a:r>
            <a:r>
              <a:rPr spc="-15" dirty="0">
                <a:solidFill>
                  <a:srgbClr val="000066"/>
                </a:solidFill>
                <a:latin typeface="Verdana"/>
                <a:cs typeface="Verdana"/>
              </a:rPr>
              <a:t>r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ob</a:t>
            </a:r>
            <a:r>
              <a:rPr spc="-15" dirty="0">
                <a:solidFill>
                  <a:srgbClr val="000066"/>
                </a:solidFill>
                <a:latin typeface="Verdana"/>
                <a:cs typeface="Verdana"/>
              </a:rPr>
              <a:t>l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ast</a:t>
            </a:r>
            <a:r>
              <a:rPr spc="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gr</a:t>
            </a:r>
            <a:r>
              <a:rPr spc="-15" dirty="0">
                <a:solidFill>
                  <a:srgbClr val="000066"/>
                </a:solidFill>
                <a:latin typeface="Verdana"/>
                <a:cs typeface="Verdana"/>
              </a:rPr>
              <a:t>o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wt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h</a:t>
            </a:r>
            <a:r>
              <a:rPr spc="-10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facto</a:t>
            </a:r>
            <a:r>
              <a:rPr dirty="0">
                <a:solidFill>
                  <a:srgbClr val="000066"/>
                </a:solidFill>
                <a:latin typeface="Verdana"/>
                <a:cs typeface="Verdana"/>
              </a:rPr>
              <a:t>r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 </a:t>
            </a:r>
            <a:r>
              <a:rPr spc="5" dirty="0">
                <a:solidFill>
                  <a:srgbClr val="000066"/>
                </a:solidFill>
                <a:latin typeface="Verdana"/>
                <a:cs typeface="Verdana"/>
              </a:rPr>
              <a:t>(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FG</a:t>
            </a:r>
            <a:r>
              <a:rPr spc="5" dirty="0">
                <a:solidFill>
                  <a:srgbClr val="000066"/>
                </a:solidFill>
                <a:latin typeface="Verdana"/>
                <a:cs typeface="Verdana"/>
              </a:rPr>
              <a:t>F</a:t>
            </a:r>
            <a:r>
              <a:rPr spc="-5" dirty="0">
                <a:solidFill>
                  <a:srgbClr val="000066"/>
                </a:solidFill>
                <a:latin typeface="Verdana"/>
                <a:cs typeface="Verdana"/>
              </a:rPr>
              <a:t>-1)</a:t>
            </a:r>
          </a:p>
        </p:txBody>
      </p:sp>
      <p:sp>
        <p:nvSpPr>
          <p:cNvPr id="6" name="object 6"/>
          <p:cNvSpPr/>
          <p:nvPr/>
        </p:nvSpPr>
        <p:spPr>
          <a:xfrm>
            <a:off x="7924800" y="609663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05750" y="13652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7337" y="5943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5750" y="592455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66187" y="5937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2100" y="13569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5275" y="6032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2100" y="6000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58250" y="6032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21625" y="13493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23212" y="6096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1625" y="608330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50312" y="6096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20090" y="1949830"/>
            <a:ext cx="7493000" cy="25806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0">
              <a:lnSpc>
                <a:spcPct val="100000"/>
              </a:lnSpc>
            </a:pP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Dete</a:t>
            </a:r>
            <a:r>
              <a:rPr sz="2400" b="1" spc="-10" dirty="0">
                <a:solidFill>
                  <a:srgbClr val="FF3300"/>
                </a:solidFill>
                <a:latin typeface="Verdana"/>
                <a:cs typeface="Verdana"/>
              </a:rPr>
              <a:t>r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mi</a:t>
            </a:r>
            <a:r>
              <a:rPr sz="2400" b="1" spc="-10" dirty="0">
                <a:solidFill>
                  <a:srgbClr val="FF3300"/>
                </a:solidFill>
                <a:latin typeface="Verdana"/>
                <a:cs typeface="Verdana"/>
              </a:rPr>
              <a:t>n</a:t>
            </a:r>
            <a:r>
              <a:rPr sz="2400" b="1" dirty="0">
                <a:solidFill>
                  <a:srgbClr val="FF3300"/>
                </a:solidFill>
                <a:latin typeface="Verdana"/>
                <a:cs typeface="Verdana"/>
              </a:rPr>
              <a:t>ati</a:t>
            </a:r>
            <a:r>
              <a:rPr sz="2400" b="1" spc="-10" dirty="0">
                <a:solidFill>
                  <a:srgbClr val="FF3300"/>
                </a:solidFill>
                <a:latin typeface="Verdana"/>
                <a:cs typeface="Verdana"/>
              </a:rPr>
              <a:t>o</a:t>
            </a:r>
            <a:r>
              <a:rPr sz="2400" b="1" dirty="0">
                <a:solidFill>
                  <a:srgbClr val="FF3300"/>
                </a:solidFill>
                <a:latin typeface="Verdana"/>
                <a:cs typeface="Verdana"/>
              </a:rPr>
              <a:t>n</a:t>
            </a:r>
            <a:r>
              <a:rPr sz="2400" b="1" spc="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3300"/>
                </a:solidFill>
                <a:latin typeface="Verdana"/>
                <a:cs typeface="Verdana"/>
              </a:rPr>
              <a:t>of t</a:t>
            </a:r>
            <a:r>
              <a:rPr sz="2400" b="1" spc="-15" dirty="0">
                <a:solidFill>
                  <a:srgbClr val="FF3300"/>
                </a:solidFill>
                <a:latin typeface="Verdana"/>
                <a:cs typeface="Verdana"/>
              </a:rPr>
              <a:t>h</a:t>
            </a:r>
            <a:r>
              <a:rPr sz="2400" b="1" dirty="0">
                <a:solidFill>
                  <a:srgbClr val="FF3300"/>
                </a:solidFill>
                <a:latin typeface="Verdana"/>
                <a:cs typeface="Verdana"/>
              </a:rPr>
              <a:t>e</a:t>
            </a:r>
            <a:r>
              <a:rPr sz="2400" b="1" spc="1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3300"/>
                </a:solidFill>
                <a:latin typeface="Verdana"/>
                <a:cs typeface="Verdana"/>
              </a:rPr>
              <a:t>3D 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so</a:t>
            </a:r>
            <a:r>
              <a:rPr sz="2400" b="1" spc="-10" dirty="0">
                <a:solidFill>
                  <a:srgbClr val="FF3300"/>
                </a:solidFill>
                <a:latin typeface="Verdana"/>
                <a:cs typeface="Verdana"/>
              </a:rPr>
              <a:t>l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u</a:t>
            </a:r>
            <a:r>
              <a:rPr sz="2400" b="1" spc="-10" dirty="0">
                <a:solidFill>
                  <a:srgbClr val="FF3300"/>
                </a:solidFill>
                <a:latin typeface="Verdana"/>
                <a:cs typeface="Verdana"/>
              </a:rPr>
              <a:t>t</a:t>
            </a:r>
            <a:r>
              <a:rPr sz="2400" b="1" dirty="0">
                <a:solidFill>
                  <a:srgbClr val="FF3300"/>
                </a:solidFill>
                <a:latin typeface="Verdana"/>
                <a:cs typeface="Verdana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Verdana"/>
                <a:cs typeface="Verdana"/>
              </a:rPr>
              <a:t>o</a:t>
            </a:r>
            <a:r>
              <a:rPr sz="2400" b="1" dirty="0">
                <a:solidFill>
                  <a:srgbClr val="FF3300"/>
                </a:solidFill>
                <a:latin typeface="Verdana"/>
                <a:cs typeface="Verdana"/>
              </a:rPr>
              <a:t>n</a:t>
            </a:r>
            <a:r>
              <a:rPr sz="2400" b="1" spc="3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str</a:t>
            </a:r>
            <a:r>
              <a:rPr sz="2400" b="1" spc="-15" dirty="0">
                <a:solidFill>
                  <a:srgbClr val="FF3300"/>
                </a:solidFill>
                <a:latin typeface="Verdana"/>
                <a:cs typeface="Verdana"/>
              </a:rPr>
              <a:t>u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ctu</a:t>
            </a:r>
            <a:r>
              <a:rPr sz="2400" b="1" spc="-15" dirty="0">
                <a:solidFill>
                  <a:srgbClr val="FF3300"/>
                </a:solidFill>
                <a:latin typeface="Verdana"/>
                <a:cs typeface="Verdana"/>
              </a:rPr>
              <a:t>r</a:t>
            </a:r>
            <a:r>
              <a:rPr sz="2400" b="1" dirty="0">
                <a:solidFill>
                  <a:srgbClr val="FF3300"/>
                </a:solidFill>
                <a:latin typeface="Verdana"/>
                <a:cs typeface="Verdana"/>
              </a:rPr>
              <a:t>e</a:t>
            </a:r>
            <a:endParaRPr sz="2400">
              <a:latin typeface="Verdana"/>
              <a:cs typeface="Verdana"/>
            </a:endParaRPr>
          </a:p>
          <a:p>
            <a:pPr marL="165100">
              <a:lnSpc>
                <a:spcPct val="100000"/>
              </a:lnSpc>
            </a:pP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O</a:t>
            </a:r>
            <a:r>
              <a:rPr sz="2400" b="1" dirty="0">
                <a:solidFill>
                  <a:srgbClr val="FF3300"/>
                </a:solidFill>
                <a:latin typeface="Verdana"/>
                <a:cs typeface="Verdana"/>
              </a:rPr>
              <a:t>f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400" b="1" spc="-10" dirty="0">
                <a:solidFill>
                  <a:srgbClr val="FF3300"/>
                </a:solidFill>
                <a:latin typeface="Verdana"/>
                <a:cs typeface="Verdana"/>
              </a:rPr>
              <a:t>prot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ei</a:t>
            </a:r>
            <a:r>
              <a:rPr sz="2400" b="1" spc="-10" dirty="0">
                <a:solidFill>
                  <a:srgbClr val="FF3300"/>
                </a:solidFill>
                <a:latin typeface="Verdana"/>
                <a:cs typeface="Verdana"/>
              </a:rPr>
              <a:t>n</a:t>
            </a:r>
            <a:r>
              <a:rPr sz="2400" b="1" dirty="0">
                <a:solidFill>
                  <a:srgbClr val="FF3300"/>
                </a:solidFill>
                <a:latin typeface="Verdana"/>
                <a:cs typeface="Verdana"/>
              </a:rPr>
              <a:t>s</a:t>
            </a:r>
            <a:r>
              <a:rPr sz="2400" b="1" spc="2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400" b="1" dirty="0">
                <a:solidFill>
                  <a:srgbClr val="FF3300"/>
                </a:solidFill>
                <a:latin typeface="Verdana"/>
                <a:cs typeface="Verdana"/>
              </a:rPr>
              <a:t>i</a:t>
            </a:r>
            <a:r>
              <a:rPr sz="2400" b="1" spc="-15" dirty="0">
                <a:solidFill>
                  <a:srgbClr val="FF3300"/>
                </a:solidFill>
                <a:latin typeface="Verdana"/>
                <a:cs typeface="Verdana"/>
              </a:rPr>
              <a:t>n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vo</a:t>
            </a:r>
            <a:r>
              <a:rPr sz="2400" b="1" spc="-15" dirty="0">
                <a:solidFill>
                  <a:srgbClr val="FF3300"/>
                </a:solidFill>
                <a:latin typeface="Verdana"/>
                <a:cs typeface="Verdana"/>
              </a:rPr>
              <a:t>l</a:t>
            </a:r>
            <a:r>
              <a:rPr sz="2400" b="1" dirty="0">
                <a:solidFill>
                  <a:srgbClr val="FF3300"/>
                </a:solidFill>
                <a:latin typeface="Verdana"/>
                <a:cs typeface="Verdana"/>
              </a:rPr>
              <a:t>ves</a:t>
            </a:r>
            <a:r>
              <a:rPr sz="2400" b="1" spc="4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two </a:t>
            </a:r>
            <a:r>
              <a:rPr sz="2400" b="1" spc="5" dirty="0">
                <a:solidFill>
                  <a:srgbClr val="FF3300"/>
                </a:solidFill>
                <a:latin typeface="Verdana"/>
                <a:cs typeface="Verdana"/>
              </a:rPr>
              <a:t>m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a</a:t>
            </a:r>
            <a:r>
              <a:rPr sz="2400" b="1" dirty="0">
                <a:solidFill>
                  <a:srgbClr val="FF3300"/>
                </a:solidFill>
                <a:latin typeface="Verdana"/>
                <a:cs typeface="Verdana"/>
              </a:rPr>
              <a:t>j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or</a:t>
            </a:r>
            <a:r>
              <a:rPr sz="2400" b="1" spc="-30" dirty="0">
                <a:solidFill>
                  <a:srgbClr val="FF3300"/>
                </a:solidFill>
                <a:latin typeface="Verdana"/>
                <a:cs typeface="Verdana"/>
              </a:rPr>
              <a:t> </a:t>
            </a:r>
            <a:r>
              <a:rPr sz="2400" b="1" spc="-5" dirty="0">
                <a:solidFill>
                  <a:srgbClr val="FF3300"/>
                </a:solidFill>
                <a:latin typeface="Verdana"/>
                <a:cs typeface="Verdana"/>
              </a:rPr>
              <a:t>ste</a:t>
            </a:r>
            <a:r>
              <a:rPr sz="2400" b="1" spc="5" dirty="0">
                <a:solidFill>
                  <a:srgbClr val="FF3300"/>
                </a:solidFill>
                <a:latin typeface="Verdana"/>
                <a:cs typeface="Verdana"/>
              </a:rPr>
              <a:t>p</a:t>
            </a:r>
            <a:r>
              <a:rPr sz="2400" b="1" spc="20" dirty="0">
                <a:solidFill>
                  <a:srgbClr val="FF3300"/>
                </a:solidFill>
                <a:latin typeface="Verdana"/>
                <a:cs typeface="Verdana"/>
              </a:rPr>
              <a:t>s</a:t>
            </a:r>
            <a:r>
              <a:rPr sz="2400" b="1" dirty="0">
                <a:latin typeface="Verdana"/>
                <a:cs typeface="Verdana"/>
              </a:rPr>
              <a:t>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9"/>
              </a:spcBef>
            </a:pPr>
            <a:endParaRPr sz="3350">
              <a:latin typeface="Times New Roman"/>
              <a:cs typeface="Times New Roman"/>
            </a:endParaRPr>
          </a:p>
          <a:p>
            <a:pPr marL="377825" indent="-365125">
              <a:lnSpc>
                <a:spcPct val="100000"/>
              </a:lnSpc>
              <a:buAutoNum type="arabicPeriod"/>
              <a:tabLst>
                <a:tab pos="372745" algn="l"/>
              </a:tabLst>
            </a:pPr>
            <a:r>
              <a:rPr sz="2000" b="1" spc="-5" dirty="0">
                <a:latin typeface="Verdana"/>
                <a:cs typeface="Verdana"/>
              </a:rPr>
              <a:t>S</a:t>
            </a:r>
            <a:r>
              <a:rPr sz="2000" b="1" dirty="0">
                <a:latin typeface="Verdana"/>
                <a:cs typeface="Verdana"/>
              </a:rPr>
              <a:t>pati</a:t>
            </a:r>
            <a:r>
              <a:rPr sz="2000" b="1" spc="5" dirty="0">
                <a:latin typeface="Verdana"/>
                <a:cs typeface="Verdana"/>
              </a:rPr>
              <a:t>a</a:t>
            </a:r>
            <a:r>
              <a:rPr sz="2000" b="1" dirty="0">
                <a:latin typeface="Verdana"/>
                <a:cs typeface="Verdana"/>
              </a:rPr>
              <a:t>l assignm</a:t>
            </a:r>
            <a:r>
              <a:rPr sz="2000" b="1" spc="-5" dirty="0">
                <a:latin typeface="Verdana"/>
                <a:cs typeface="Verdana"/>
              </a:rPr>
              <a:t>en</a:t>
            </a:r>
            <a:r>
              <a:rPr sz="2000" b="1" dirty="0">
                <a:latin typeface="Verdana"/>
                <a:cs typeface="Verdana"/>
              </a:rPr>
              <a:t>t</a:t>
            </a:r>
            <a:r>
              <a:rPr sz="2000" b="1" spc="-3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of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all at</a:t>
            </a:r>
            <a:r>
              <a:rPr sz="2000" b="1" spc="5" dirty="0">
                <a:latin typeface="Verdana"/>
                <a:cs typeface="Verdana"/>
              </a:rPr>
              <a:t>o</a:t>
            </a:r>
            <a:r>
              <a:rPr sz="2000" b="1" spc="-5" dirty="0">
                <a:latin typeface="Verdana"/>
                <a:cs typeface="Verdana"/>
              </a:rPr>
              <a:t>m</a:t>
            </a:r>
            <a:r>
              <a:rPr sz="2000" b="1" dirty="0">
                <a:latin typeface="Verdana"/>
                <a:cs typeface="Verdana"/>
              </a:rPr>
              <a:t>s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in the</a:t>
            </a:r>
            <a:r>
              <a:rPr sz="2000" b="1" spc="-5" dirty="0">
                <a:latin typeface="Verdana"/>
                <a:cs typeface="Verdana"/>
              </a:rPr>
              <a:t> protein</a:t>
            </a:r>
            <a:endParaRPr sz="20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4"/>
              </a:spcBef>
              <a:buFont typeface="Verdana"/>
              <a:buAutoNum type="arabicPeriod"/>
            </a:pPr>
            <a:endParaRPr sz="2950">
              <a:latin typeface="Times New Roman"/>
              <a:cs typeface="Times New Roman"/>
            </a:endParaRPr>
          </a:p>
          <a:p>
            <a:pPr marL="377825" marR="494030" indent="-349885">
              <a:lnSpc>
                <a:spcPct val="100000"/>
              </a:lnSpc>
              <a:buAutoNum type="arabicPeriod"/>
              <a:tabLst>
                <a:tab pos="388620" algn="l"/>
              </a:tabLst>
            </a:pPr>
            <a:r>
              <a:rPr sz="2000" b="1" spc="-5" dirty="0">
                <a:latin typeface="Verdana"/>
                <a:cs typeface="Verdana"/>
              </a:rPr>
              <a:t>Establishm</a:t>
            </a:r>
            <a:r>
              <a:rPr sz="2000" b="1" spc="5" dirty="0">
                <a:latin typeface="Verdana"/>
                <a:cs typeface="Verdana"/>
              </a:rPr>
              <a:t>e</a:t>
            </a:r>
            <a:r>
              <a:rPr sz="2000" b="1" spc="-5" dirty="0">
                <a:latin typeface="Verdana"/>
                <a:cs typeface="Verdana"/>
              </a:rPr>
              <a:t>n</a:t>
            </a:r>
            <a:r>
              <a:rPr sz="2000" b="1" dirty="0">
                <a:latin typeface="Verdana"/>
                <a:cs typeface="Verdana"/>
              </a:rPr>
              <a:t>t</a:t>
            </a:r>
            <a:r>
              <a:rPr sz="2000" b="1" spc="-2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of</a:t>
            </a:r>
            <a:r>
              <a:rPr sz="2000" b="1" spc="5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the</a:t>
            </a:r>
            <a:r>
              <a:rPr sz="2000" b="1" spc="-20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sp</a:t>
            </a:r>
            <a:r>
              <a:rPr sz="2000" b="1" spc="5" dirty="0">
                <a:latin typeface="Verdana"/>
                <a:cs typeface="Verdana"/>
              </a:rPr>
              <a:t>a</a:t>
            </a:r>
            <a:r>
              <a:rPr sz="2000" b="1" dirty="0">
                <a:latin typeface="Verdana"/>
                <a:cs typeface="Verdana"/>
              </a:rPr>
              <a:t>tial</a:t>
            </a:r>
            <a:r>
              <a:rPr sz="2000" b="1" spc="-5" dirty="0">
                <a:latin typeface="Verdana"/>
                <a:cs typeface="Verdana"/>
              </a:rPr>
              <a:t> distanc</a:t>
            </a:r>
            <a:r>
              <a:rPr sz="2000" b="1" dirty="0">
                <a:latin typeface="Verdana"/>
                <a:cs typeface="Verdana"/>
              </a:rPr>
              <a:t>e</a:t>
            </a:r>
            <a:r>
              <a:rPr sz="2000" b="1" spc="-15" dirty="0">
                <a:latin typeface="Verdana"/>
                <a:cs typeface="Verdana"/>
              </a:rPr>
              <a:t> </a:t>
            </a:r>
            <a:r>
              <a:rPr sz="2000" b="1" spc="-5" dirty="0">
                <a:latin typeface="Verdana"/>
                <a:cs typeface="Verdana"/>
              </a:rPr>
              <a:t>bet</a:t>
            </a:r>
            <a:r>
              <a:rPr sz="2000" b="1" spc="5" dirty="0">
                <a:latin typeface="Verdana"/>
                <a:cs typeface="Verdana"/>
              </a:rPr>
              <a:t>w</a:t>
            </a:r>
            <a:r>
              <a:rPr sz="2000" b="1" spc="-5" dirty="0">
                <a:latin typeface="Verdana"/>
                <a:cs typeface="Verdana"/>
              </a:rPr>
              <a:t>een </a:t>
            </a:r>
            <a:r>
              <a:rPr sz="2000" b="1" dirty="0">
                <a:latin typeface="Verdana"/>
                <a:cs typeface="Verdana"/>
              </a:rPr>
              <a:t>v</a:t>
            </a:r>
            <a:r>
              <a:rPr sz="2000" b="1" spc="5" dirty="0">
                <a:latin typeface="Verdana"/>
                <a:cs typeface="Verdana"/>
              </a:rPr>
              <a:t>a</a:t>
            </a:r>
            <a:r>
              <a:rPr sz="2000" b="1" spc="-5" dirty="0">
                <a:latin typeface="Verdana"/>
                <a:cs typeface="Verdana"/>
              </a:rPr>
              <a:t>riou</a:t>
            </a:r>
            <a:r>
              <a:rPr sz="2000" b="1" dirty="0">
                <a:latin typeface="Verdana"/>
                <a:cs typeface="Verdana"/>
              </a:rPr>
              <a:t>s</a:t>
            </a:r>
            <a:r>
              <a:rPr sz="2000" b="1" spc="-10" dirty="0">
                <a:latin typeface="Verdana"/>
                <a:cs typeface="Verdana"/>
              </a:rPr>
              <a:t> </a:t>
            </a:r>
            <a:r>
              <a:rPr sz="2000" b="1" dirty="0">
                <a:latin typeface="Verdana"/>
                <a:cs typeface="Verdana"/>
              </a:rPr>
              <a:t>at</a:t>
            </a:r>
            <a:r>
              <a:rPr sz="2000" b="1" spc="5" dirty="0">
                <a:latin typeface="Verdana"/>
                <a:cs typeface="Verdana"/>
              </a:rPr>
              <a:t>o</a:t>
            </a:r>
            <a:r>
              <a:rPr sz="2000" b="1" spc="-5" dirty="0">
                <a:latin typeface="Verdana"/>
                <a:cs typeface="Verdana"/>
              </a:rPr>
              <a:t>ms.</a:t>
            </a:r>
            <a:endParaRPr sz="20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341376" rIns="0" bIns="0" rtlCol="0">
            <a:spAutoFit/>
          </a:bodyPr>
          <a:lstStyle/>
          <a:p>
            <a:pPr marL="1464310">
              <a:lnSpc>
                <a:spcPct val="100000"/>
              </a:lnSpc>
            </a:pPr>
            <a:r>
              <a:rPr sz="2800" spc="-5" dirty="0">
                <a:solidFill>
                  <a:srgbClr val="000000"/>
                </a:solidFill>
                <a:latin typeface="Verdana"/>
                <a:cs typeface="Verdana"/>
              </a:rPr>
              <a:t>Mo</a:t>
            </a:r>
            <a:r>
              <a:rPr sz="2800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sz="280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2800" spc="-5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2800" spc="2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sz="280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Verdana"/>
                <a:cs typeface="Verdana"/>
              </a:rPr>
              <a:t>action</a:t>
            </a:r>
            <a:r>
              <a:rPr sz="2800" spc="3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sz="2800"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0000"/>
                </a:solidFill>
                <a:latin typeface="Verdana"/>
                <a:cs typeface="Verdana"/>
              </a:rPr>
              <a:t>su</a:t>
            </a:r>
            <a:r>
              <a:rPr sz="2800" dirty="0">
                <a:solidFill>
                  <a:srgbClr val="000000"/>
                </a:solidFill>
                <a:latin typeface="Verdana"/>
                <a:cs typeface="Verdana"/>
              </a:rPr>
              <a:t>r</a:t>
            </a:r>
            <a:r>
              <a:rPr sz="2800" spc="-5" dirty="0">
                <a:solidFill>
                  <a:srgbClr val="000000"/>
                </a:solidFill>
                <a:latin typeface="Verdana"/>
                <a:cs typeface="Verdana"/>
              </a:rPr>
              <a:t>a</a:t>
            </a:r>
            <a:r>
              <a:rPr sz="2800" spc="0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2800" spc="-5" dirty="0">
                <a:solidFill>
                  <a:srgbClr val="000000"/>
                </a:solidFill>
                <a:latin typeface="Verdana"/>
                <a:cs typeface="Verdana"/>
              </a:rPr>
              <a:t>in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54025" y="2400680"/>
            <a:ext cx="174574" cy="731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65225" y="2403348"/>
            <a:ext cx="174574" cy="7315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48906" y="2370073"/>
            <a:ext cx="317500" cy="32384"/>
          </a:xfrm>
          <a:custGeom>
            <a:avLst/>
            <a:gdLst/>
            <a:ahLst/>
            <a:cxnLst/>
            <a:rect l="l" t="t" r="r" b="b"/>
            <a:pathLst>
              <a:path w="317500" h="32385">
                <a:moveTo>
                  <a:pt x="0" y="32003"/>
                </a:moveTo>
                <a:lnTo>
                  <a:pt x="1453" y="19556"/>
                </a:lnTo>
                <a:lnTo>
                  <a:pt x="5418" y="9382"/>
                </a:lnTo>
                <a:lnTo>
                  <a:pt x="11299" y="2518"/>
                </a:lnTo>
                <a:lnTo>
                  <a:pt x="18503" y="0"/>
                </a:lnTo>
                <a:lnTo>
                  <a:pt x="298386" y="0"/>
                </a:lnTo>
                <a:lnTo>
                  <a:pt x="305590" y="2518"/>
                </a:lnTo>
                <a:lnTo>
                  <a:pt x="311472" y="9382"/>
                </a:lnTo>
                <a:lnTo>
                  <a:pt x="315436" y="19556"/>
                </a:lnTo>
                <a:lnTo>
                  <a:pt x="316890" y="32003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20040" y="2250059"/>
            <a:ext cx="127635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1800" b="1" dirty="0"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68019" y="2345435"/>
            <a:ext cx="178435" cy="3632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855"/>
              </a:lnSpc>
            </a:pPr>
            <a:r>
              <a:rPr sz="2400" b="1" dirty="0">
                <a:latin typeface="Arial"/>
                <a:cs typeface="Arial"/>
              </a:rPr>
              <a:t>+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023998" y="2338451"/>
            <a:ext cx="411480" cy="190500"/>
          </a:xfrm>
          <a:custGeom>
            <a:avLst/>
            <a:gdLst/>
            <a:ahLst/>
            <a:cxnLst/>
            <a:rect l="l" t="t" r="r" b="b"/>
            <a:pathLst>
              <a:path w="411480" h="190500">
                <a:moveTo>
                  <a:pt x="220725" y="0"/>
                </a:moveTo>
                <a:lnTo>
                  <a:pt x="281680" y="76193"/>
                </a:lnTo>
                <a:lnTo>
                  <a:pt x="296925" y="76200"/>
                </a:lnTo>
                <a:lnTo>
                  <a:pt x="296925" y="114300"/>
                </a:lnTo>
                <a:lnTo>
                  <a:pt x="281685" y="114300"/>
                </a:lnTo>
                <a:lnTo>
                  <a:pt x="220725" y="190500"/>
                </a:lnTo>
                <a:lnTo>
                  <a:pt x="373125" y="114300"/>
                </a:lnTo>
                <a:lnTo>
                  <a:pt x="296925" y="114300"/>
                </a:lnTo>
                <a:lnTo>
                  <a:pt x="373139" y="114293"/>
                </a:lnTo>
                <a:lnTo>
                  <a:pt x="411225" y="95250"/>
                </a:lnTo>
                <a:lnTo>
                  <a:pt x="220725" y="0"/>
                </a:lnTo>
                <a:close/>
              </a:path>
              <a:path w="411480" h="190500">
                <a:moveTo>
                  <a:pt x="296925" y="95250"/>
                </a:moveTo>
                <a:lnTo>
                  <a:pt x="281691" y="114293"/>
                </a:lnTo>
                <a:lnTo>
                  <a:pt x="296925" y="114300"/>
                </a:lnTo>
                <a:lnTo>
                  <a:pt x="296925" y="95250"/>
                </a:lnTo>
                <a:close/>
              </a:path>
              <a:path w="411480" h="190500">
                <a:moveTo>
                  <a:pt x="0" y="76073"/>
                </a:moveTo>
                <a:lnTo>
                  <a:pt x="0" y="114173"/>
                </a:lnTo>
                <a:lnTo>
                  <a:pt x="281691" y="114293"/>
                </a:lnTo>
                <a:lnTo>
                  <a:pt x="296925" y="95250"/>
                </a:lnTo>
                <a:lnTo>
                  <a:pt x="281680" y="76193"/>
                </a:lnTo>
                <a:lnTo>
                  <a:pt x="0" y="76073"/>
                </a:lnTo>
                <a:close/>
              </a:path>
              <a:path w="411480" h="190500">
                <a:moveTo>
                  <a:pt x="281680" y="76193"/>
                </a:moveTo>
                <a:lnTo>
                  <a:pt x="296925" y="95250"/>
                </a:lnTo>
                <a:lnTo>
                  <a:pt x="296925" y="76200"/>
                </a:lnTo>
                <a:lnTo>
                  <a:pt x="281680" y="76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528948" y="2338451"/>
            <a:ext cx="409575" cy="190500"/>
          </a:xfrm>
          <a:custGeom>
            <a:avLst/>
            <a:gdLst/>
            <a:ahLst/>
            <a:cxnLst/>
            <a:rect l="l" t="t" r="r" b="b"/>
            <a:pathLst>
              <a:path w="409575" h="190500">
                <a:moveTo>
                  <a:pt x="219075" y="0"/>
                </a:moveTo>
                <a:lnTo>
                  <a:pt x="280029" y="76193"/>
                </a:lnTo>
                <a:lnTo>
                  <a:pt x="295275" y="76200"/>
                </a:lnTo>
                <a:lnTo>
                  <a:pt x="295275" y="114300"/>
                </a:lnTo>
                <a:lnTo>
                  <a:pt x="280035" y="114300"/>
                </a:lnTo>
                <a:lnTo>
                  <a:pt x="219075" y="190500"/>
                </a:lnTo>
                <a:lnTo>
                  <a:pt x="371475" y="114300"/>
                </a:lnTo>
                <a:lnTo>
                  <a:pt x="295275" y="114300"/>
                </a:lnTo>
                <a:lnTo>
                  <a:pt x="371488" y="114293"/>
                </a:lnTo>
                <a:lnTo>
                  <a:pt x="409575" y="95250"/>
                </a:lnTo>
                <a:lnTo>
                  <a:pt x="219075" y="0"/>
                </a:lnTo>
                <a:close/>
              </a:path>
              <a:path w="409575" h="190500">
                <a:moveTo>
                  <a:pt x="295275" y="95250"/>
                </a:moveTo>
                <a:lnTo>
                  <a:pt x="280040" y="114293"/>
                </a:lnTo>
                <a:lnTo>
                  <a:pt x="295275" y="114300"/>
                </a:lnTo>
                <a:lnTo>
                  <a:pt x="295275" y="95250"/>
                </a:lnTo>
                <a:close/>
              </a:path>
              <a:path w="409575" h="190500">
                <a:moveTo>
                  <a:pt x="0" y="76073"/>
                </a:moveTo>
                <a:lnTo>
                  <a:pt x="0" y="114173"/>
                </a:lnTo>
                <a:lnTo>
                  <a:pt x="280040" y="114293"/>
                </a:lnTo>
                <a:lnTo>
                  <a:pt x="295275" y="95250"/>
                </a:lnTo>
                <a:lnTo>
                  <a:pt x="280029" y="76193"/>
                </a:lnTo>
                <a:lnTo>
                  <a:pt x="0" y="76073"/>
                </a:lnTo>
                <a:close/>
              </a:path>
              <a:path w="409575" h="190500">
                <a:moveTo>
                  <a:pt x="280029" y="76193"/>
                </a:moveTo>
                <a:lnTo>
                  <a:pt x="295275" y="95250"/>
                </a:lnTo>
                <a:lnTo>
                  <a:pt x="295275" y="76200"/>
                </a:lnTo>
                <a:lnTo>
                  <a:pt x="280029" y="7619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530094" y="2264409"/>
            <a:ext cx="127635" cy="2724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140"/>
              </a:lnSpc>
            </a:pPr>
            <a:r>
              <a:rPr sz="1800" b="1" dirty="0"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20040" y="2600325"/>
            <a:ext cx="788670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b="1" spc="-5" dirty="0">
                <a:latin typeface="Arial"/>
                <a:cs typeface="Arial"/>
              </a:rPr>
              <a:t>suramin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52400" y="1828800"/>
            <a:ext cx="5334000" cy="1143000"/>
          </a:xfrm>
          <a:custGeom>
            <a:avLst/>
            <a:gdLst/>
            <a:ahLst/>
            <a:cxnLst/>
            <a:rect l="l" t="t" r="r" b="b"/>
            <a:pathLst>
              <a:path w="5334000" h="1143000">
                <a:moveTo>
                  <a:pt x="0" y="1143000"/>
                </a:moveTo>
                <a:lnTo>
                  <a:pt x="5334000" y="1143000"/>
                </a:lnTo>
                <a:lnTo>
                  <a:pt x="5334000" y="0"/>
                </a:lnTo>
                <a:lnTo>
                  <a:pt x="0" y="0"/>
                </a:lnTo>
                <a:lnTo>
                  <a:pt x="0" y="114300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708275" y="2214626"/>
            <a:ext cx="64135" cy="384175"/>
          </a:xfrm>
          <a:custGeom>
            <a:avLst/>
            <a:gdLst/>
            <a:ahLst/>
            <a:cxnLst/>
            <a:rect l="l" t="t" r="r" b="b"/>
            <a:pathLst>
              <a:path w="64135" h="384175">
                <a:moveTo>
                  <a:pt x="64007" y="384175"/>
                </a:moveTo>
                <a:lnTo>
                  <a:pt x="39112" y="379136"/>
                </a:lnTo>
                <a:lnTo>
                  <a:pt x="18764" y="365394"/>
                </a:lnTo>
                <a:lnTo>
                  <a:pt x="5036" y="345009"/>
                </a:lnTo>
                <a:lnTo>
                  <a:pt x="0" y="320039"/>
                </a:lnTo>
                <a:lnTo>
                  <a:pt x="0" y="64008"/>
                </a:lnTo>
                <a:lnTo>
                  <a:pt x="5036" y="39058"/>
                </a:lnTo>
                <a:lnTo>
                  <a:pt x="18764" y="18716"/>
                </a:lnTo>
                <a:lnTo>
                  <a:pt x="39112" y="5018"/>
                </a:lnTo>
                <a:lnTo>
                  <a:pt x="64007" y="0"/>
                </a:lnTo>
              </a:path>
            </a:pathLst>
          </a:custGeom>
          <a:ln w="25400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328415" y="2214626"/>
            <a:ext cx="64135" cy="384175"/>
          </a:xfrm>
          <a:custGeom>
            <a:avLst/>
            <a:gdLst/>
            <a:ahLst/>
            <a:cxnLst/>
            <a:rect l="l" t="t" r="r" b="b"/>
            <a:pathLst>
              <a:path w="64135" h="384175">
                <a:moveTo>
                  <a:pt x="0" y="0"/>
                </a:moveTo>
                <a:lnTo>
                  <a:pt x="24969" y="5018"/>
                </a:lnTo>
                <a:lnTo>
                  <a:pt x="45354" y="18716"/>
                </a:lnTo>
                <a:lnTo>
                  <a:pt x="59096" y="39058"/>
                </a:lnTo>
                <a:lnTo>
                  <a:pt x="64135" y="64008"/>
                </a:lnTo>
                <a:lnTo>
                  <a:pt x="64135" y="320039"/>
                </a:lnTo>
                <a:lnTo>
                  <a:pt x="59096" y="345009"/>
                </a:lnTo>
                <a:lnTo>
                  <a:pt x="45354" y="365394"/>
                </a:lnTo>
                <a:lnTo>
                  <a:pt x="24969" y="379136"/>
                </a:lnTo>
                <a:lnTo>
                  <a:pt x="0" y="384175"/>
                </a:lnTo>
              </a:path>
            </a:pathLst>
          </a:custGeom>
          <a:ln w="25399">
            <a:solidFill>
              <a:srgbClr val="3366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295400" y="2293873"/>
            <a:ext cx="592201" cy="38582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30325" y="2286000"/>
            <a:ext cx="511175" cy="92075"/>
          </a:xfrm>
          <a:custGeom>
            <a:avLst/>
            <a:gdLst/>
            <a:ahLst/>
            <a:cxnLst/>
            <a:rect l="l" t="t" r="r" b="b"/>
            <a:pathLst>
              <a:path w="511175" h="92075">
                <a:moveTo>
                  <a:pt x="0" y="92075"/>
                </a:moveTo>
                <a:lnTo>
                  <a:pt x="511175" y="92075"/>
                </a:lnTo>
                <a:lnTo>
                  <a:pt x="511175" y="0"/>
                </a:lnTo>
                <a:lnTo>
                  <a:pt x="0" y="0"/>
                </a:lnTo>
                <a:lnTo>
                  <a:pt x="0" y="92075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1627251" y="2349500"/>
            <a:ext cx="209550" cy="106680"/>
          </a:xfrm>
          <a:custGeom>
            <a:avLst/>
            <a:gdLst/>
            <a:ahLst/>
            <a:cxnLst/>
            <a:rect l="l" t="t" r="r" b="b"/>
            <a:pathLst>
              <a:path w="209550" h="106680">
                <a:moveTo>
                  <a:pt x="209550" y="0"/>
                </a:moveTo>
                <a:lnTo>
                  <a:pt x="0" y="0"/>
                </a:lnTo>
                <a:lnTo>
                  <a:pt x="104775" y="106299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1338325" y="2349500"/>
            <a:ext cx="209550" cy="106680"/>
          </a:xfrm>
          <a:custGeom>
            <a:avLst/>
            <a:gdLst/>
            <a:ahLst/>
            <a:cxnLst/>
            <a:rect l="l" t="t" r="r" b="b"/>
            <a:pathLst>
              <a:path w="209550" h="106680">
                <a:moveTo>
                  <a:pt x="209550" y="0"/>
                </a:moveTo>
                <a:lnTo>
                  <a:pt x="0" y="0"/>
                </a:lnTo>
                <a:lnTo>
                  <a:pt x="104775" y="106299"/>
                </a:lnTo>
                <a:lnTo>
                  <a:pt x="2095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1387094" y="2403475"/>
            <a:ext cx="404495" cy="24193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05"/>
              </a:lnSpc>
            </a:pPr>
            <a:r>
              <a:rPr sz="1600" b="1" spc="-5" dirty="0">
                <a:latin typeface="Arial"/>
                <a:cs typeface="Arial"/>
              </a:rPr>
              <a:t>F</a:t>
            </a:r>
            <a:r>
              <a:rPr sz="1600" b="1" spc="-15" dirty="0">
                <a:latin typeface="Arial"/>
                <a:cs typeface="Arial"/>
              </a:rPr>
              <a:t>G</a:t>
            </a:r>
            <a:r>
              <a:rPr sz="1600" b="1" spc="-5" dirty="0">
                <a:latin typeface="Arial"/>
                <a:cs typeface="Arial"/>
              </a:rPr>
              <a:t>F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2757551" y="2213101"/>
            <a:ext cx="592074" cy="38569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91586" y="2205031"/>
            <a:ext cx="512445" cy="92710"/>
          </a:xfrm>
          <a:custGeom>
            <a:avLst/>
            <a:gdLst/>
            <a:ahLst/>
            <a:cxnLst/>
            <a:rect l="l" t="t" r="r" b="b"/>
            <a:pathLst>
              <a:path w="512445" h="92710">
                <a:moveTo>
                  <a:pt x="0" y="92398"/>
                </a:moveTo>
                <a:lnTo>
                  <a:pt x="512419" y="92398"/>
                </a:lnTo>
                <a:lnTo>
                  <a:pt x="512419" y="0"/>
                </a:lnTo>
                <a:lnTo>
                  <a:pt x="0" y="0"/>
                </a:lnTo>
                <a:lnTo>
                  <a:pt x="0" y="9239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3088639" y="2269363"/>
            <a:ext cx="210185" cy="105410"/>
          </a:xfrm>
          <a:custGeom>
            <a:avLst/>
            <a:gdLst/>
            <a:ahLst/>
            <a:cxnLst/>
            <a:rect l="l" t="t" r="r" b="b"/>
            <a:pathLst>
              <a:path w="210185" h="105410">
                <a:moveTo>
                  <a:pt x="209804" y="0"/>
                </a:moveTo>
                <a:lnTo>
                  <a:pt x="0" y="0"/>
                </a:lnTo>
                <a:lnTo>
                  <a:pt x="104902" y="105028"/>
                </a:lnTo>
                <a:lnTo>
                  <a:pt x="209804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800223" y="2269363"/>
            <a:ext cx="210185" cy="105410"/>
          </a:xfrm>
          <a:custGeom>
            <a:avLst/>
            <a:gdLst/>
            <a:ahLst/>
            <a:cxnLst/>
            <a:rect l="l" t="t" r="r" b="b"/>
            <a:pathLst>
              <a:path w="210185" h="105410">
                <a:moveTo>
                  <a:pt x="209676" y="0"/>
                </a:moveTo>
                <a:lnTo>
                  <a:pt x="0" y="0"/>
                </a:lnTo>
                <a:lnTo>
                  <a:pt x="104775" y="105028"/>
                </a:lnTo>
                <a:lnTo>
                  <a:pt x="20967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2803017" y="2258567"/>
            <a:ext cx="174625" cy="7366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114294" y="2261235"/>
            <a:ext cx="174625" cy="7366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2897885" y="2227833"/>
            <a:ext cx="317500" cy="32384"/>
          </a:xfrm>
          <a:custGeom>
            <a:avLst/>
            <a:gdLst/>
            <a:ahLst/>
            <a:cxnLst/>
            <a:rect l="l" t="t" r="r" b="b"/>
            <a:pathLst>
              <a:path w="317500" h="32385">
                <a:moveTo>
                  <a:pt x="0" y="32130"/>
                </a:moveTo>
                <a:lnTo>
                  <a:pt x="1470" y="19609"/>
                </a:lnTo>
                <a:lnTo>
                  <a:pt x="5476" y="9398"/>
                </a:lnTo>
                <a:lnTo>
                  <a:pt x="11412" y="2520"/>
                </a:lnTo>
                <a:lnTo>
                  <a:pt x="18668" y="0"/>
                </a:lnTo>
                <a:lnTo>
                  <a:pt x="298322" y="0"/>
                </a:lnTo>
                <a:lnTo>
                  <a:pt x="305579" y="2520"/>
                </a:lnTo>
                <a:lnTo>
                  <a:pt x="311515" y="9398"/>
                </a:lnTo>
                <a:lnTo>
                  <a:pt x="315521" y="19609"/>
                </a:lnTo>
                <a:lnTo>
                  <a:pt x="316991" y="3213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2822067" y="2292985"/>
            <a:ext cx="163702" cy="66293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113785" y="2295398"/>
            <a:ext cx="163702" cy="66293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910967" y="2265298"/>
            <a:ext cx="297180" cy="29209"/>
          </a:xfrm>
          <a:custGeom>
            <a:avLst/>
            <a:gdLst/>
            <a:ahLst/>
            <a:cxnLst/>
            <a:rect l="l" t="t" r="r" b="b"/>
            <a:pathLst>
              <a:path w="297180" h="29210">
                <a:moveTo>
                  <a:pt x="0" y="28955"/>
                </a:moveTo>
                <a:lnTo>
                  <a:pt x="1315" y="17680"/>
                </a:lnTo>
                <a:lnTo>
                  <a:pt x="4905" y="8477"/>
                </a:lnTo>
                <a:lnTo>
                  <a:pt x="10233" y="2274"/>
                </a:lnTo>
                <a:lnTo>
                  <a:pt x="16763" y="0"/>
                </a:lnTo>
                <a:lnTo>
                  <a:pt x="280415" y="0"/>
                </a:lnTo>
                <a:lnTo>
                  <a:pt x="286946" y="2274"/>
                </a:lnTo>
                <a:lnTo>
                  <a:pt x="292274" y="8477"/>
                </a:lnTo>
                <a:lnTo>
                  <a:pt x="295864" y="17680"/>
                </a:lnTo>
                <a:lnTo>
                  <a:pt x="297180" y="2895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800223" y="2502258"/>
            <a:ext cx="501040" cy="9641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698428" y="1997635"/>
            <a:ext cx="505205" cy="49367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834890" y="1918716"/>
            <a:ext cx="436245" cy="419100"/>
          </a:xfrm>
          <a:custGeom>
            <a:avLst/>
            <a:gdLst/>
            <a:ahLst/>
            <a:cxnLst/>
            <a:rect l="l" t="t" r="r" b="b"/>
            <a:pathLst>
              <a:path w="436245" h="419100">
                <a:moveTo>
                  <a:pt x="63373" y="0"/>
                </a:moveTo>
                <a:lnTo>
                  <a:pt x="0" y="67183"/>
                </a:lnTo>
                <a:lnTo>
                  <a:pt x="372872" y="418719"/>
                </a:lnTo>
                <a:lnTo>
                  <a:pt x="436245" y="351409"/>
                </a:lnTo>
                <a:lnTo>
                  <a:pt x="63373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070221" y="2169160"/>
            <a:ext cx="153035" cy="148590"/>
          </a:xfrm>
          <a:custGeom>
            <a:avLst/>
            <a:gdLst/>
            <a:ahLst/>
            <a:cxnLst/>
            <a:rect l="l" t="t" r="r" b="b"/>
            <a:pathLst>
              <a:path w="153035" h="148589">
                <a:moveTo>
                  <a:pt x="0" y="0"/>
                </a:moveTo>
                <a:lnTo>
                  <a:pt x="4317" y="148462"/>
                </a:lnTo>
                <a:lnTo>
                  <a:pt x="152653" y="1438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4860416" y="1971294"/>
            <a:ext cx="153035" cy="148590"/>
          </a:xfrm>
          <a:custGeom>
            <a:avLst/>
            <a:gdLst/>
            <a:ahLst/>
            <a:cxnLst/>
            <a:rect l="l" t="t" r="r" b="b"/>
            <a:pathLst>
              <a:path w="153035" h="148589">
                <a:moveTo>
                  <a:pt x="0" y="0"/>
                </a:moveTo>
                <a:lnTo>
                  <a:pt x="4191" y="148462"/>
                </a:lnTo>
                <a:lnTo>
                  <a:pt x="152527" y="14389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4869815" y="1965451"/>
            <a:ext cx="127000" cy="119761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5094478" y="2180844"/>
            <a:ext cx="127000" cy="119760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937886" y="2017776"/>
            <a:ext cx="243204" cy="231140"/>
          </a:xfrm>
          <a:custGeom>
            <a:avLst/>
            <a:gdLst/>
            <a:ahLst/>
            <a:cxnLst/>
            <a:rect l="l" t="t" r="r" b="b"/>
            <a:pathLst>
              <a:path w="243204" h="231139">
                <a:moveTo>
                  <a:pt x="0" y="13715"/>
                </a:moveTo>
                <a:lnTo>
                  <a:pt x="9665" y="5603"/>
                </a:lnTo>
                <a:lnTo>
                  <a:pt x="19605" y="920"/>
                </a:lnTo>
                <a:lnTo>
                  <a:pt x="28664" y="0"/>
                </a:lnTo>
                <a:lnTo>
                  <a:pt x="35687" y="3175"/>
                </a:lnTo>
                <a:lnTo>
                  <a:pt x="239140" y="194945"/>
                </a:lnTo>
                <a:lnTo>
                  <a:pt x="242687" y="201779"/>
                </a:lnTo>
                <a:lnTo>
                  <a:pt x="242268" y="210851"/>
                </a:lnTo>
                <a:lnTo>
                  <a:pt x="238158" y="221019"/>
                </a:lnTo>
                <a:lnTo>
                  <a:pt x="230632" y="231139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4860035" y="2003551"/>
            <a:ext cx="118999" cy="112268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5070602" y="2205354"/>
            <a:ext cx="119125" cy="112395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923916" y="2053060"/>
            <a:ext cx="227329" cy="216535"/>
          </a:xfrm>
          <a:custGeom>
            <a:avLst/>
            <a:gdLst/>
            <a:ahLst/>
            <a:cxnLst/>
            <a:rect l="l" t="t" r="r" b="b"/>
            <a:pathLst>
              <a:path w="227329" h="216535">
                <a:moveTo>
                  <a:pt x="0" y="12340"/>
                </a:moveTo>
                <a:lnTo>
                  <a:pt x="8661" y="5083"/>
                </a:lnTo>
                <a:lnTo>
                  <a:pt x="17573" y="863"/>
                </a:lnTo>
                <a:lnTo>
                  <a:pt x="25699" y="0"/>
                </a:lnTo>
                <a:lnTo>
                  <a:pt x="32004" y="2815"/>
                </a:lnTo>
                <a:lnTo>
                  <a:pt x="223774" y="183663"/>
                </a:lnTo>
                <a:lnTo>
                  <a:pt x="227030" y="189779"/>
                </a:lnTo>
                <a:lnTo>
                  <a:pt x="226679" y="197919"/>
                </a:lnTo>
                <a:lnTo>
                  <a:pt x="222970" y="207059"/>
                </a:lnTo>
                <a:lnTo>
                  <a:pt x="216154" y="216175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4634357" y="2140783"/>
            <a:ext cx="430724" cy="413834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4272060" y="2336107"/>
            <a:ext cx="502253" cy="495700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204080" y="2487548"/>
            <a:ext cx="432434" cy="422275"/>
          </a:xfrm>
          <a:custGeom>
            <a:avLst/>
            <a:gdLst/>
            <a:ahLst/>
            <a:cxnLst/>
            <a:rect l="l" t="t" r="r" b="b"/>
            <a:pathLst>
              <a:path w="432435" h="422275">
                <a:moveTo>
                  <a:pt x="63881" y="0"/>
                </a:moveTo>
                <a:lnTo>
                  <a:pt x="0" y="66039"/>
                </a:lnTo>
                <a:lnTo>
                  <a:pt x="368300" y="422275"/>
                </a:lnTo>
                <a:lnTo>
                  <a:pt x="432308" y="356108"/>
                </a:lnTo>
                <a:lnTo>
                  <a:pt x="6388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4252595" y="2509139"/>
            <a:ext cx="151130" cy="148590"/>
          </a:xfrm>
          <a:custGeom>
            <a:avLst/>
            <a:gdLst/>
            <a:ahLst/>
            <a:cxnLst/>
            <a:rect l="l" t="t" r="r" b="b"/>
            <a:pathLst>
              <a:path w="151129" h="148589">
                <a:moveTo>
                  <a:pt x="148208" y="0"/>
                </a:moveTo>
                <a:lnTo>
                  <a:pt x="0" y="2412"/>
                </a:lnTo>
                <a:lnTo>
                  <a:pt x="150749" y="148209"/>
                </a:lnTo>
                <a:lnTo>
                  <a:pt x="14820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4459985" y="2709672"/>
            <a:ext cx="151130" cy="148590"/>
          </a:xfrm>
          <a:custGeom>
            <a:avLst/>
            <a:gdLst/>
            <a:ahLst/>
            <a:cxnLst/>
            <a:rect l="l" t="t" r="r" b="b"/>
            <a:pathLst>
              <a:path w="151129" h="148589">
                <a:moveTo>
                  <a:pt x="148209" y="0"/>
                </a:moveTo>
                <a:lnTo>
                  <a:pt x="0" y="2412"/>
                </a:lnTo>
                <a:lnTo>
                  <a:pt x="150749" y="148208"/>
                </a:lnTo>
                <a:lnTo>
                  <a:pt x="148209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4475734" y="2742183"/>
            <a:ext cx="125602" cy="121412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4253865" y="2523870"/>
            <a:ext cx="125602" cy="121412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4293847" y="2576322"/>
            <a:ext cx="240665" cy="233679"/>
          </a:xfrm>
          <a:custGeom>
            <a:avLst/>
            <a:gdLst/>
            <a:ahLst/>
            <a:cxnLst/>
            <a:rect l="l" t="t" r="r" b="b"/>
            <a:pathLst>
              <a:path w="240664" h="233680">
                <a:moveTo>
                  <a:pt x="240178" y="220344"/>
                </a:moveTo>
                <a:lnTo>
                  <a:pt x="230461" y="228288"/>
                </a:lnTo>
                <a:lnTo>
                  <a:pt x="220541" y="232838"/>
                </a:lnTo>
                <a:lnTo>
                  <a:pt x="211550" y="233650"/>
                </a:lnTo>
                <a:lnTo>
                  <a:pt x="204618" y="230377"/>
                </a:lnTo>
                <a:lnTo>
                  <a:pt x="3450" y="35940"/>
                </a:lnTo>
                <a:lnTo>
                  <a:pt x="0" y="29110"/>
                </a:lnTo>
                <a:lnTo>
                  <a:pt x="513" y="20066"/>
                </a:lnTo>
                <a:lnTo>
                  <a:pt x="4718" y="9973"/>
                </a:lnTo>
                <a:lnTo>
                  <a:pt x="1234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4493767" y="2711957"/>
            <a:ext cx="117729" cy="113791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4285741" y="2507360"/>
            <a:ext cx="117602" cy="113791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4323673" y="2556510"/>
            <a:ext cx="224790" cy="219075"/>
          </a:xfrm>
          <a:custGeom>
            <a:avLst/>
            <a:gdLst/>
            <a:ahLst/>
            <a:cxnLst/>
            <a:rect l="l" t="t" r="r" b="b"/>
            <a:pathLst>
              <a:path w="224789" h="219075">
                <a:moveTo>
                  <a:pt x="224704" y="206501"/>
                </a:moveTo>
                <a:lnTo>
                  <a:pt x="215971" y="213645"/>
                </a:lnTo>
                <a:lnTo>
                  <a:pt x="207035" y="217741"/>
                </a:lnTo>
                <a:lnTo>
                  <a:pt x="198933" y="218503"/>
                </a:lnTo>
                <a:lnTo>
                  <a:pt x="192700" y="215645"/>
                </a:lnTo>
                <a:lnTo>
                  <a:pt x="3089" y="32257"/>
                </a:lnTo>
                <a:lnTo>
                  <a:pt x="0" y="26146"/>
                </a:lnTo>
                <a:lnTo>
                  <a:pt x="470" y="18033"/>
                </a:lnTo>
                <a:lnTo>
                  <a:pt x="4250" y="8969"/>
                </a:lnTo>
                <a:lnTo>
                  <a:pt x="11090" y="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4411869" y="2273782"/>
            <a:ext cx="426957" cy="417296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4675020" y="2275697"/>
            <a:ext cx="491982" cy="478075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4915915" y="2481326"/>
            <a:ext cx="339725" cy="355600"/>
          </a:xfrm>
          <a:custGeom>
            <a:avLst/>
            <a:gdLst/>
            <a:ahLst/>
            <a:cxnLst/>
            <a:rect l="l" t="t" r="r" b="b"/>
            <a:pathLst>
              <a:path w="339725" h="355600">
                <a:moveTo>
                  <a:pt x="242950" y="0"/>
                </a:moveTo>
                <a:lnTo>
                  <a:pt x="0" y="267335"/>
                </a:lnTo>
                <a:lnTo>
                  <a:pt x="96774" y="355346"/>
                </a:lnTo>
                <a:lnTo>
                  <a:pt x="339725" y="87884"/>
                </a:lnTo>
                <a:lnTo>
                  <a:pt x="2429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4887595" y="2617723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39">
                <a:moveTo>
                  <a:pt x="0" y="0"/>
                </a:moveTo>
                <a:lnTo>
                  <a:pt x="60451" y="154812"/>
                </a:lnTo>
                <a:lnTo>
                  <a:pt x="159892" y="453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5024373" y="2467229"/>
            <a:ext cx="160020" cy="154940"/>
          </a:xfrm>
          <a:custGeom>
            <a:avLst/>
            <a:gdLst/>
            <a:ahLst/>
            <a:cxnLst/>
            <a:rect l="l" t="t" r="r" b="b"/>
            <a:pathLst>
              <a:path w="160020" h="154939">
                <a:moveTo>
                  <a:pt x="0" y="0"/>
                </a:moveTo>
                <a:lnTo>
                  <a:pt x="60451" y="154686"/>
                </a:lnTo>
                <a:lnTo>
                  <a:pt x="159892" y="45338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5075554" y="2499614"/>
            <a:ext cx="118491" cy="11569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925186" y="2659507"/>
            <a:ext cx="118490" cy="11569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997450" y="2572385"/>
            <a:ext cx="170815" cy="182245"/>
          </a:xfrm>
          <a:custGeom>
            <a:avLst/>
            <a:gdLst/>
            <a:ahLst/>
            <a:cxnLst/>
            <a:rect l="l" t="t" r="r" b="b"/>
            <a:pathLst>
              <a:path w="170814" h="182244">
                <a:moveTo>
                  <a:pt x="150240" y="0"/>
                </a:moveTo>
                <a:lnTo>
                  <a:pt x="161938" y="13499"/>
                </a:lnTo>
                <a:lnTo>
                  <a:pt x="168862" y="27416"/>
                </a:lnTo>
                <a:lnTo>
                  <a:pt x="170475" y="40165"/>
                </a:lnTo>
                <a:lnTo>
                  <a:pt x="166242" y="50164"/>
                </a:lnTo>
                <a:lnTo>
                  <a:pt x="51435" y="176529"/>
                </a:lnTo>
                <a:lnTo>
                  <a:pt x="41826" y="181733"/>
                </a:lnTo>
                <a:lnTo>
                  <a:pt x="28955" y="181387"/>
                </a:lnTo>
                <a:lnTo>
                  <a:pt x="14466" y="175851"/>
                </a:lnTo>
                <a:lnTo>
                  <a:pt x="0" y="165480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5040757" y="2480945"/>
            <a:ext cx="108330" cy="105790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899914" y="2630932"/>
            <a:ext cx="108203" cy="105790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964684" y="2546604"/>
            <a:ext cx="159385" cy="170180"/>
          </a:xfrm>
          <a:custGeom>
            <a:avLst/>
            <a:gdLst/>
            <a:ahLst/>
            <a:cxnLst/>
            <a:rect l="l" t="t" r="r" b="b"/>
            <a:pathLst>
              <a:path w="159385" h="170180">
                <a:moveTo>
                  <a:pt x="140969" y="0"/>
                </a:moveTo>
                <a:lnTo>
                  <a:pt x="151463" y="12116"/>
                </a:lnTo>
                <a:lnTo>
                  <a:pt x="157670" y="24637"/>
                </a:lnTo>
                <a:lnTo>
                  <a:pt x="159115" y="36111"/>
                </a:lnTo>
                <a:lnTo>
                  <a:pt x="155320" y="45085"/>
                </a:lnTo>
                <a:lnTo>
                  <a:pt x="46354" y="165100"/>
                </a:lnTo>
                <a:lnTo>
                  <a:pt x="37718" y="169747"/>
                </a:lnTo>
                <a:lnTo>
                  <a:pt x="26130" y="169417"/>
                </a:lnTo>
                <a:lnTo>
                  <a:pt x="13065" y="164421"/>
                </a:lnTo>
                <a:lnTo>
                  <a:pt x="0" y="155067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601514" y="2199004"/>
            <a:ext cx="338566" cy="353242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283154" y="2026189"/>
            <a:ext cx="494125" cy="477980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4194555" y="1943607"/>
            <a:ext cx="338455" cy="357505"/>
          </a:xfrm>
          <a:custGeom>
            <a:avLst/>
            <a:gdLst/>
            <a:ahLst/>
            <a:cxnLst/>
            <a:rect l="l" t="t" r="r" b="b"/>
            <a:pathLst>
              <a:path w="338454" h="357505">
                <a:moveTo>
                  <a:pt x="240411" y="0"/>
                </a:moveTo>
                <a:lnTo>
                  <a:pt x="0" y="269620"/>
                </a:lnTo>
                <a:lnTo>
                  <a:pt x="97790" y="356996"/>
                </a:lnTo>
                <a:lnTo>
                  <a:pt x="338328" y="87249"/>
                </a:lnTo>
                <a:lnTo>
                  <a:pt x="240411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4401946" y="2007361"/>
            <a:ext cx="160655" cy="154940"/>
          </a:xfrm>
          <a:custGeom>
            <a:avLst/>
            <a:gdLst/>
            <a:ahLst/>
            <a:cxnLst/>
            <a:rect l="l" t="t" r="r" b="b"/>
            <a:pathLst>
              <a:path w="160654" h="154939">
                <a:moveTo>
                  <a:pt x="98425" y="0"/>
                </a:moveTo>
                <a:lnTo>
                  <a:pt x="0" y="110362"/>
                </a:lnTo>
                <a:lnTo>
                  <a:pt x="160654" y="154432"/>
                </a:lnTo>
                <a:lnTo>
                  <a:pt x="98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4266565" y="2159126"/>
            <a:ext cx="160655" cy="154940"/>
          </a:xfrm>
          <a:custGeom>
            <a:avLst/>
            <a:gdLst/>
            <a:ahLst/>
            <a:cxnLst/>
            <a:rect l="l" t="t" r="r" b="b"/>
            <a:pathLst>
              <a:path w="160654" h="154939">
                <a:moveTo>
                  <a:pt x="98425" y="0"/>
                </a:moveTo>
                <a:lnTo>
                  <a:pt x="0" y="110362"/>
                </a:lnTo>
                <a:lnTo>
                  <a:pt x="160655" y="154432"/>
                </a:lnTo>
                <a:lnTo>
                  <a:pt x="98425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4256659" y="2165985"/>
            <a:ext cx="118999" cy="115569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4405503" y="2004695"/>
            <a:ext cx="118999" cy="115569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4281914" y="2026447"/>
            <a:ext cx="169545" cy="182880"/>
          </a:xfrm>
          <a:custGeom>
            <a:avLst/>
            <a:gdLst/>
            <a:ahLst/>
            <a:cxnLst/>
            <a:rect l="l" t="t" r="r" b="b"/>
            <a:pathLst>
              <a:path w="169545" h="182880">
                <a:moveTo>
                  <a:pt x="20591" y="182717"/>
                </a:moveTo>
                <a:lnTo>
                  <a:pt x="8727" y="169362"/>
                </a:lnTo>
                <a:lnTo>
                  <a:pt x="1684" y="155507"/>
                </a:lnTo>
                <a:lnTo>
                  <a:pt x="0" y="142748"/>
                </a:lnTo>
                <a:lnTo>
                  <a:pt x="4208" y="132679"/>
                </a:lnTo>
                <a:lnTo>
                  <a:pt x="117746" y="5298"/>
                </a:lnTo>
                <a:lnTo>
                  <a:pt x="127305" y="0"/>
                </a:lnTo>
                <a:lnTo>
                  <a:pt x="140209" y="250"/>
                </a:lnTo>
                <a:lnTo>
                  <a:pt x="154805" y="5691"/>
                </a:lnTo>
                <a:lnTo>
                  <a:pt x="169435" y="15966"/>
                </a:lnTo>
              </a:path>
            </a:pathLst>
          </a:custGeom>
          <a:ln w="2540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4301997" y="2194305"/>
            <a:ext cx="108585" cy="105664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4441444" y="2042922"/>
            <a:ext cx="108711" cy="105790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4326423" y="2064013"/>
            <a:ext cx="158115" cy="170815"/>
          </a:xfrm>
          <a:custGeom>
            <a:avLst/>
            <a:gdLst/>
            <a:ahLst/>
            <a:cxnLst/>
            <a:rect l="l" t="t" r="r" b="b"/>
            <a:pathLst>
              <a:path w="158114" h="170814">
                <a:moveTo>
                  <a:pt x="18627" y="170678"/>
                </a:moveTo>
                <a:lnTo>
                  <a:pt x="7893" y="158632"/>
                </a:lnTo>
                <a:lnTo>
                  <a:pt x="1529" y="146135"/>
                </a:lnTo>
                <a:lnTo>
                  <a:pt x="0" y="134637"/>
                </a:lnTo>
                <a:lnTo>
                  <a:pt x="3768" y="125593"/>
                </a:lnTo>
                <a:lnTo>
                  <a:pt x="111591" y="4816"/>
                </a:lnTo>
                <a:lnTo>
                  <a:pt x="120104" y="0"/>
                </a:lnTo>
                <a:lnTo>
                  <a:pt x="131689" y="196"/>
                </a:lnTo>
                <a:lnTo>
                  <a:pt x="144845" y="5083"/>
                </a:lnTo>
                <a:lnTo>
                  <a:pt x="158073" y="14341"/>
                </a:lnTo>
              </a:path>
            </a:pathLst>
          </a:custGeom>
          <a:ln w="2539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4513426" y="2225892"/>
            <a:ext cx="337262" cy="354747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 txBox="1"/>
          <p:nvPr/>
        </p:nvSpPr>
        <p:spPr>
          <a:xfrm>
            <a:off x="5647182" y="2178939"/>
            <a:ext cx="293560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In</a:t>
            </a:r>
            <a:r>
              <a:rPr sz="1400" b="1" spc="-10" dirty="0">
                <a:solidFill>
                  <a:srgbClr val="003366"/>
                </a:solidFill>
                <a:latin typeface="Verdana"/>
                <a:cs typeface="Verdana"/>
              </a:rPr>
              <a:t>h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ibiti</a:t>
            </a:r>
            <a:r>
              <a:rPr sz="1400" b="1" spc="-10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n</a:t>
            </a:r>
            <a:r>
              <a:rPr sz="1400" b="1" spc="-3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Verdana"/>
                <a:cs typeface="Verdana"/>
              </a:rPr>
              <a:t>b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y</a:t>
            </a:r>
            <a:r>
              <a:rPr sz="1400" b="1" spc="-1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ligomerizati</a:t>
            </a:r>
            <a:r>
              <a:rPr sz="1400" b="1" spc="-10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n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3150980" y="5683067"/>
            <a:ext cx="13208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0" dirty="0">
                <a:latin typeface="Arial"/>
                <a:cs typeface="Arial"/>
              </a:rPr>
              <a:t>0</a:t>
            </a:r>
            <a:r>
              <a:rPr sz="500" spc="40" dirty="0">
                <a:latin typeface="Arial"/>
                <a:cs typeface="Arial"/>
              </a:rPr>
              <a:t>.0</a:t>
            </a:r>
            <a:endParaRPr sz="500">
              <a:latin typeface="Arial"/>
              <a:cs typeface="Arial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4360215" y="5683067"/>
            <a:ext cx="13208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0" dirty="0">
                <a:latin typeface="Arial"/>
                <a:cs typeface="Arial"/>
              </a:rPr>
              <a:t>1</a:t>
            </a:r>
            <a:r>
              <a:rPr sz="500" spc="40" dirty="0">
                <a:latin typeface="Arial"/>
                <a:cs typeface="Arial"/>
              </a:rPr>
              <a:t>.5</a:t>
            </a:r>
            <a:endParaRPr sz="500">
              <a:latin typeface="Arial"/>
              <a:cs typeface="Arial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4763260" y="5683067"/>
            <a:ext cx="13208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0" dirty="0">
                <a:latin typeface="Arial"/>
                <a:cs typeface="Arial"/>
              </a:rPr>
              <a:t>2</a:t>
            </a:r>
            <a:r>
              <a:rPr sz="500" spc="40" dirty="0">
                <a:latin typeface="Arial"/>
                <a:cs typeface="Arial"/>
              </a:rPr>
              <a:t>.0</a:t>
            </a:r>
            <a:endParaRPr sz="500">
              <a:latin typeface="Arial"/>
              <a:cs typeface="Arial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2808968" y="4523190"/>
            <a:ext cx="157480" cy="1127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570"/>
              </a:lnSpc>
            </a:pPr>
            <a:r>
              <a:rPr sz="500" spc="50" dirty="0">
                <a:latin typeface="Arial"/>
                <a:cs typeface="Arial"/>
              </a:rPr>
              <a:t>0</a:t>
            </a:r>
            <a:r>
              <a:rPr sz="500" spc="40" dirty="0">
                <a:latin typeface="Arial"/>
                <a:cs typeface="Arial"/>
              </a:rPr>
              <a:t>.4</a:t>
            </a:r>
            <a:endParaRPr sz="500">
              <a:latin typeface="Arial"/>
              <a:cs typeface="Arial"/>
            </a:endParaRPr>
          </a:p>
          <a:p>
            <a:pPr marL="38100">
              <a:lnSpc>
                <a:spcPts val="545"/>
              </a:lnSpc>
            </a:pPr>
            <a:r>
              <a:rPr sz="500" spc="50" dirty="0">
                <a:latin typeface="Arial"/>
                <a:cs typeface="Arial"/>
              </a:rPr>
              <a:t>0</a:t>
            </a:r>
            <a:r>
              <a:rPr sz="500" spc="40" dirty="0">
                <a:latin typeface="Arial"/>
                <a:cs typeface="Arial"/>
              </a:rPr>
              <a:t>.2</a:t>
            </a:r>
            <a:endParaRPr sz="500">
              <a:latin typeface="Arial"/>
              <a:cs typeface="Arial"/>
            </a:endParaRPr>
          </a:p>
          <a:p>
            <a:pPr marL="38100">
              <a:lnSpc>
                <a:spcPts val="545"/>
              </a:lnSpc>
            </a:pPr>
            <a:r>
              <a:rPr sz="500" spc="50" dirty="0">
                <a:latin typeface="Arial"/>
                <a:cs typeface="Arial"/>
              </a:rPr>
              <a:t>0</a:t>
            </a:r>
            <a:r>
              <a:rPr sz="500" spc="40" dirty="0">
                <a:latin typeface="Arial"/>
                <a:cs typeface="Arial"/>
              </a:rPr>
              <a:t>.0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45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0</a:t>
            </a:r>
            <a:r>
              <a:rPr sz="500" spc="40" dirty="0">
                <a:latin typeface="Arial"/>
                <a:cs typeface="Arial"/>
              </a:rPr>
              <a:t>.2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45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0</a:t>
            </a:r>
            <a:r>
              <a:rPr sz="500" spc="40" dirty="0">
                <a:latin typeface="Arial"/>
                <a:cs typeface="Arial"/>
              </a:rPr>
              <a:t>.4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45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0</a:t>
            </a:r>
            <a:r>
              <a:rPr sz="500" spc="40" dirty="0">
                <a:latin typeface="Arial"/>
                <a:cs typeface="Arial"/>
              </a:rPr>
              <a:t>.6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45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0</a:t>
            </a:r>
            <a:r>
              <a:rPr sz="500" spc="40" dirty="0">
                <a:latin typeface="Arial"/>
                <a:cs typeface="Arial"/>
              </a:rPr>
              <a:t>.8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45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1</a:t>
            </a:r>
            <a:r>
              <a:rPr sz="500" spc="40" dirty="0">
                <a:latin typeface="Arial"/>
                <a:cs typeface="Arial"/>
              </a:rPr>
              <a:t>.0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45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1</a:t>
            </a:r>
            <a:r>
              <a:rPr sz="500" spc="40" dirty="0">
                <a:latin typeface="Arial"/>
                <a:cs typeface="Arial"/>
              </a:rPr>
              <a:t>.2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45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1</a:t>
            </a:r>
            <a:r>
              <a:rPr sz="500" spc="40" dirty="0">
                <a:latin typeface="Arial"/>
                <a:cs typeface="Arial"/>
              </a:rPr>
              <a:t>.4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45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1</a:t>
            </a:r>
            <a:r>
              <a:rPr sz="500" spc="40" dirty="0">
                <a:latin typeface="Arial"/>
                <a:cs typeface="Arial"/>
              </a:rPr>
              <a:t>.6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45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1</a:t>
            </a:r>
            <a:r>
              <a:rPr sz="500" spc="40" dirty="0">
                <a:latin typeface="Arial"/>
                <a:cs typeface="Arial"/>
              </a:rPr>
              <a:t>.8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45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2</a:t>
            </a:r>
            <a:r>
              <a:rPr sz="500" spc="40" dirty="0">
                <a:latin typeface="Arial"/>
                <a:cs typeface="Arial"/>
              </a:rPr>
              <a:t>.0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45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2</a:t>
            </a:r>
            <a:r>
              <a:rPr sz="500" spc="40" dirty="0">
                <a:latin typeface="Arial"/>
                <a:cs typeface="Arial"/>
              </a:rPr>
              <a:t>.2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45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2</a:t>
            </a:r>
            <a:r>
              <a:rPr sz="500" spc="40" dirty="0">
                <a:latin typeface="Arial"/>
                <a:cs typeface="Arial"/>
              </a:rPr>
              <a:t>.4</a:t>
            </a:r>
            <a:endParaRPr sz="500">
              <a:latin typeface="Arial"/>
              <a:cs typeface="Arial"/>
            </a:endParaRPr>
          </a:p>
          <a:p>
            <a:pPr marL="12700">
              <a:lnSpc>
                <a:spcPts val="570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2</a:t>
            </a:r>
            <a:r>
              <a:rPr sz="500" spc="40" dirty="0">
                <a:latin typeface="Arial"/>
                <a:cs typeface="Arial"/>
              </a:rPr>
              <a:t>.6</a:t>
            </a:r>
            <a:endParaRPr sz="500">
              <a:latin typeface="Arial"/>
              <a:cs typeface="Arial"/>
            </a:endParaRPr>
          </a:p>
        </p:txBody>
      </p:sp>
      <p:sp>
        <p:nvSpPr>
          <p:cNvPr id="83" name="object 83"/>
          <p:cNvSpPr/>
          <p:nvPr/>
        </p:nvSpPr>
        <p:spPr>
          <a:xfrm>
            <a:off x="3016005" y="5641989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003"/>
                </a:moveTo>
                <a:lnTo>
                  <a:pt x="0" y="0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3216995" y="5641989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2016"/>
                </a:moveTo>
                <a:lnTo>
                  <a:pt x="0" y="0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3419062" y="5641989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003"/>
                </a:moveTo>
                <a:lnTo>
                  <a:pt x="0" y="0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3620039" y="5641989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2016"/>
                </a:moveTo>
                <a:lnTo>
                  <a:pt x="0" y="0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3822144" y="5641989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003"/>
                </a:moveTo>
                <a:lnTo>
                  <a:pt x="0" y="0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4023135" y="5641989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2016"/>
                </a:moveTo>
                <a:lnTo>
                  <a:pt x="0" y="0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4225227" y="5641989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003"/>
                </a:moveTo>
                <a:lnTo>
                  <a:pt x="0" y="0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4426217" y="5641989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2016"/>
                </a:moveTo>
                <a:lnTo>
                  <a:pt x="0" y="0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4628284" y="5641989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16003"/>
                </a:moveTo>
                <a:lnTo>
                  <a:pt x="0" y="0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4829274" y="5641989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32016"/>
                </a:moveTo>
                <a:lnTo>
                  <a:pt x="0" y="0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3016005" y="5641989"/>
            <a:ext cx="1813560" cy="0"/>
          </a:xfrm>
          <a:custGeom>
            <a:avLst/>
            <a:gdLst/>
            <a:ahLst/>
            <a:cxnLst/>
            <a:rect l="l" t="t" r="r" b="b"/>
            <a:pathLst>
              <a:path w="1813560">
                <a:moveTo>
                  <a:pt x="0" y="0"/>
                </a:moveTo>
                <a:lnTo>
                  <a:pt x="1813269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2997097" y="564198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2978240" y="560711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2997097" y="557320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2978240" y="553832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2997097" y="550346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2978240" y="5468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997097" y="543468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978240" y="53998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997097" y="536495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78240" y="533010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2997097" y="529616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2978240" y="526131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2997097" y="522646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2978240" y="519158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2997097" y="51576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2978240" y="51227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2997097" y="50879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2978240" y="50530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2997097" y="501916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2978240" y="498431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2997097" y="494943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2978240" y="491458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2997097" y="488064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2978240" y="484580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2997097" y="481092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2978240" y="477606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2997097" y="474216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2978240" y="470728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2997097" y="467242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2978240" y="463754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2997097" y="460364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2978240" y="4568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2997097" y="453391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3016005" y="4533918"/>
            <a:ext cx="0" cy="1108075"/>
          </a:xfrm>
          <a:custGeom>
            <a:avLst/>
            <a:gdLst/>
            <a:ahLst/>
            <a:cxnLst/>
            <a:rect l="l" t="t" r="r" b="b"/>
            <a:pathLst>
              <a:path h="1108075">
                <a:moveTo>
                  <a:pt x="0" y="1108071"/>
                </a:moveTo>
                <a:lnTo>
                  <a:pt x="0" y="0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3016005" y="4533918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013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3216995" y="4533918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27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3419062" y="4533918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013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3620039" y="4533918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27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3822144" y="4533918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013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4023135" y="4533918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27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4225227" y="4533918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013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4426217" y="4533918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27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4628284" y="4533918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013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4829274" y="4533918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27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3016005" y="4533918"/>
            <a:ext cx="1813560" cy="0"/>
          </a:xfrm>
          <a:custGeom>
            <a:avLst/>
            <a:gdLst/>
            <a:ahLst/>
            <a:cxnLst/>
            <a:rect l="l" t="t" r="r" b="b"/>
            <a:pathLst>
              <a:path w="1813560">
                <a:moveTo>
                  <a:pt x="0" y="0"/>
                </a:moveTo>
                <a:lnTo>
                  <a:pt x="1813269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4810405" y="564198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4791535" y="560711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810405" y="557320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791535" y="553832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810405" y="5503469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791535" y="546861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4810405" y="543468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4791535" y="5399827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4810405" y="536495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4791535" y="533010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4810405" y="529616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791535" y="526131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810405" y="522646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4791535" y="5191585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4810405" y="515767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4791535" y="512279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4810405" y="5087953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4791535" y="5053076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4810405" y="501916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4791535" y="498431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4810405" y="4949434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791535" y="491458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810405" y="488064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4791535" y="484580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4810405" y="4810925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4791535" y="477606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4810405" y="474216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4791535" y="470728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4810405" y="4672427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4791535" y="4637549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4810405" y="4603640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/>
          <p:nvPr/>
        </p:nvSpPr>
        <p:spPr>
          <a:xfrm>
            <a:off x="4791535" y="4568763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object 171"/>
          <p:cNvSpPr/>
          <p:nvPr/>
        </p:nvSpPr>
        <p:spPr>
          <a:xfrm>
            <a:off x="4810405" y="453391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47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4829274" y="4533918"/>
            <a:ext cx="0" cy="1108075"/>
          </a:xfrm>
          <a:custGeom>
            <a:avLst/>
            <a:gdLst/>
            <a:ahLst/>
            <a:cxnLst/>
            <a:rect l="l" t="t" r="r" b="b"/>
            <a:pathLst>
              <a:path h="1108075">
                <a:moveTo>
                  <a:pt x="0" y="1108071"/>
                </a:moveTo>
                <a:lnTo>
                  <a:pt x="0" y="0"/>
                </a:lnTo>
              </a:path>
            </a:pathLst>
          </a:custGeom>
          <a:ln w="554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3169956" y="3884167"/>
            <a:ext cx="1510825" cy="290382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3234749" y="4861335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3272489" y="5163798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3309139" y="5232572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3347993" y="5192997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3385758" y="5092183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3423498" y="5256138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3462377" y="5258966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3501257" y="4968760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540100" y="5100669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578979" y="5049786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3617822" y="5105379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3657817" y="5095012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3697774" y="5196772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3736654" y="5097840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3777714" y="5134586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3817709" y="5189233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7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3857692" y="5144007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3898764" y="5054496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3939862" y="5086537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3980922" y="5136468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4022019" y="5052614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4064194" y="5127058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4105292" y="4996077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7" y="0"/>
                </a:lnTo>
              </a:path>
            </a:pathLst>
          </a:custGeom>
          <a:ln w="32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4147505" y="4908449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4189680" y="5210912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4231893" y="5044121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4275171" y="4949910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4317383" y="5132704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4360699" y="4847214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4403989" y="4925411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7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4447304" y="5108197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4491697" y="4980063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4535025" y="4985710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7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4579443" y="5111026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47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4623849" y="5060153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7" y="0"/>
                </a:lnTo>
              </a:path>
            </a:pathLst>
          </a:custGeom>
          <a:ln w="329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4668267" y="5008329"/>
            <a:ext cx="39370" cy="0"/>
          </a:xfrm>
          <a:custGeom>
            <a:avLst/>
            <a:gdLst/>
            <a:ahLst/>
            <a:cxnLst/>
            <a:rect l="l" t="t" r="r" b="b"/>
            <a:pathLst>
              <a:path w="39370">
                <a:moveTo>
                  <a:pt x="0" y="0"/>
                </a:moveTo>
                <a:lnTo>
                  <a:pt x="38878" y="0"/>
                </a:lnTo>
              </a:path>
            </a:pathLst>
          </a:custGeom>
          <a:ln w="3296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 txBox="1"/>
          <p:nvPr/>
        </p:nvSpPr>
        <p:spPr>
          <a:xfrm>
            <a:off x="2766768" y="4488314"/>
            <a:ext cx="19939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0</a:t>
            </a:r>
            <a:r>
              <a:rPr sz="500" spc="25" dirty="0">
                <a:latin typeface="Arial"/>
                <a:cs typeface="Arial"/>
              </a:rPr>
              <a:t>.</a:t>
            </a:r>
            <a:r>
              <a:rPr sz="500" spc="50" dirty="0">
                <a:latin typeface="Arial"/>
                <a:cs typeface="Arial"/>
              </a:rPr>
              <a:t>1</a:t>
            </a:r>
            <a:r>
              <a:rPr sz="500" spc="55" dirty="0">
                <a:latin typeface="Arial"/>
                <a:cs typeface="Arial"/>
              </a:rPr>
              <a:t>5</a:t>
            </a:r>
            <a:endParaRPr sz="500">
              <a:latin typeface="Arial"/>
              <a:cs typeface="Arial"/>
            </a:endParaRPr>
          </a:p>
        </p:txBody>
      </p:sp>
      <p:sp>
        <p:nvSpPr>
          <p:cNvPr id="211" name="object 211"/>
          <p:cNvSpPr txBox="1"/>
          <p:nvPr/>
        </p:nvSpPr>
        <p:spPr>
          <a:xfrm>
            <a:off x="2766768" y="4077508"/>
            <a:ext cx="19939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0</a:t>
            </a:r>
            <a:r>
              <a:rPr sz="500" spc="25" dirty="0">
                <a:latin typeface="Arial"/>
                <a:cs typeface="Arial"/>
              </a:rPr>
              <a:t>.</a:t>
            </a:r>
            <a:r>
              <a:rPr sz="500" spc="50" dirty="0">
                <a:latin typeface="Arial"/>
                <a:cs typeface="Arial"/>
              </a:rPr>
              <a:t>0</a:t>
            </a:r>
            <a:r>
              <a:rPr sz="500" spc="55" dirty="0">
                <a:latin typeface="Arial"/>
                <a:cs typeface="Arial"/>
              </a:rPr>
              <a:t>5</a:t>
            </a:r>
            <a:endParaRPr sz="500">
              <a:latin typeface="Arial"/>
              <a:cs typeface="Arial"/>
            </a:endParaRPr>
          </a:p>
        </p:txBody>
      </p:sp>
      <p:sp>
        <p:nvSpPr>
          <p:cNvPr id="212" name="object 212"/>
          <p:cNvSpPr txBox="1"/>
          <p:nvPr/>
        </p:nvSpPr>
        <p:spPr>
          <a:xfrm>
            <a:off x="2792328" y="3873051"/>
            <a:ext cx="17399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0" dirty="0">
                <a:latin typeface="Arial"/>
                <a:cs typeface="Arial"/>
              </a:rPr>
              <a:t>0</a:t>
            </a:r>
            <a:r>
              <a:rPr sz="500" spc="25" dirty="0">
                <a:latin typeface="Arial"/>
                <a:cs typeface="Arial"/>
              </a:rPr>
              <a:t>.</a:t>
            </a:r>
            <a:r>
              <a:rPr sz="500" spc="50" dirty="0">
                <a:latin typeface="Arial"/>
                <a:cs typeface="Arial"/>
              </a:rPr>
              <a:t>0</a:t>
            </a:r>
            <a:r>
              <a:rPr sz="500" spc="55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13" name="object 213"/>
          <p:cNvSpPr txBox="1"/>
          <p:nvPr/>
        </p:nvSpPr>
        <p:spPr>
          <a:xfrm>
            <a:off x="2792328" y="3667638"/>
            <a:ext cx="17399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0" dirty="0">
                <a:latin typeface="Arial"/>
                <a:cs typeface="Arial"/>
              </a:rPr>
              <a:t>0</a:t>
            </a:r>
            <a:r>
              <a:rPr sz="500" spc="25" dirty="0">
                <a:latin typeface="Arial"/>
                <a:cs typeface="Arial"/>
              </a:rPr>
              <a:t>.</a:t>
            </a:r>
            <a:r>
              <a:rPr sz="500" spc="50" dirty="0">
                <a:latin typeface="Arial"/>
                <a:cs typeface="Arial"/>
              </a:rPr>
              <a:t>0</a:t>
            </a:r>
            <a:r>
              <a:rPr sz="500" spc="55" dirty="0">
                <a:latin typeface="Arial"/>
                <a:cs typeface="Arial"/>
              </a:rPr>
              <a:t>5</a:t>
            </a:r>
            <a:endParaRPr sz="500">
              <a:latin typeface="Arial"/>
              <a:cs typeface="Arial"/>
            </a:endParaRPr>
          </a:p>
        </p:txBody>
      </p:sp>
      <p:sp>
        <p:nvSpPr>
          <p:cNvPr id="214" name="object 214"/>
          <p:cNvSpPr txBox="1"/>
          <p:nvPr/>
        </p:nvSpPr>
        <p:spPr>
          <a:xfrm>
            <a:off x="2792328" y="3462246"/>
            <a:ext cx="17399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0" dirty="0">
                <a:latin typeface="Arial"/>
                <a:cs typeface="Arial"/>
              </a:rPr>
              <a:t>0</a:t>
            </a:r>
            <a:r>
              <a:rPr sz="500" spc="25" dirty="0">
                <a:latin typeface="Arial"/>
                <a:cs typeface="Arial"/>
              </a:rPr>
              <a:t>.</a:t>
            </a:r>
            <a:r>
              <a:rPr sz="500" spc="50" dirty="0">
                <a:latin typeface="Arial"/>
                <a:cs typeface="Arial"/>
              </a:rPr>
              <a:t>1</a:t>
            </a:r>
            <a:r>
              <a:rPr sz="500" spc="55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15" name="object 215"/>
          <p:cNvSpPr/>
          <p:nvPr/>
        </p:nvSpPr>
        <p:spPr>
          <a:xfrm>
            <a:off x="2978240" y="453391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997097" y="443122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2978240" y="43284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2997097" y="422579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2978240" y="41231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2997097" y="402135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2978240" y="39186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2997097" y="381593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2978240" y="371324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2997097" y="361054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0" y="0"/>
                </a:moveTo>
                <a:lnTo>
                  <a:pt x="18907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2978240" y="350781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0" y="0"/>
                </a:moveTo>
                <a:lnTo>
                  <a:pt x="37764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3016005" y="3425847"/>
            <a:ext cx="0" cy="1108075"/>
          </a:xfrm>
          <a:custGeom>
            <a:avLst/>
            <a:gdLst/>
            <a:ahLst/>
            <a:cxnLst/>
            <a:rect l="l" t="t" r="r" b="b"/>
            <a:pathLst>
              <a:path h="1108075">
                <a:moveTo>
                  <a:pt x="0" y="1108071"/>
                </a:moveTo>
                <a:lnTo>
                  <a:pt x="0" y="0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 txBox="1"/>
          <p:nvPr/>
        </p:nvSpPr>
        <p:spPr>
          <a:xfrm>
            <a:off x="3137661" y="3312423"/>
            <a:ext cx="6858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5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28" name="object 228"/>
          <p:cNvSpPr txBox="1"/>
          <p:nvPr/>
        </p:nvSpPr>
        <p:spPr>
          <a:xfrm>
            <a:off x="3375276" y="3312423"/>
            <a:ext cx="10985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50" dirty="0">
                <a:latin typeface="Arial"/>
                <a:cs typeface="Arial"/>
              </a:rPr>
              <a:t>25</a:t>
            </a:r>
            <a:endParaRPr sz="500">
              <a:latin typeface="Arial"/>
              <a:cs typeface="Arial"/>
            </a:endParaRPr>
          </a:p>
        </p:txBody>
      </p:sp>
      <p:sp>
        <p:nvSpPr>
          <p:cNvPr id="229" name="object 229"/>
          <p:cNvSpPr txBox="1"/>
          <p:nvPr/>
        </p:nvSpPr>
        <p:spPr>
          <a:xfrm>
            <a:off x="3635118" y="3312423"/>
            <a:ext cx="36893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" algn="l"/>
              </a:tabLst>
            </a:pPr>
            <a:r>
              <a:rPr sz="500" spc="50" dirty="0">
                <a:latin typeface="Arial"/>
                <a:cs typeface="Arial"/>
              </a:rPr>
              <a:t>5</a:t>
            </a:r>
            <a:r>
              <a:rPr sz="500" spc="5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	</a:t>
            </a:r>
            <a:r>
              <a:rPr sz="500" spc="50" dirty="0">
                <a:latin typeface="Arial"/>
                <a:cs typeface="Arial"/>
              </a:rPr>
              <a:t>75</a:t>
            </a:r>
            <a:endParaRPr sz="500">
              <a:latin typeface="Arial"/>
              <a:cs typeface="Arial"/>
            </a:endParaRPr>
          </a:p>
        </p:txBody>
      </p:sp>
      <p:sp>
        <p:nvSpPr>
          <p:cNvPr id="230" name="object 230"/>
          <p:cNvSpPr txBox="1"/>
          <p:nvPr/>
        </p:nvSpPr>
        <p:spPr>
          <a:xfrm>
            <a:off x="4131472" y="3312423"/>
            <a:ext cx="67056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271145" algn="l"/>
                <a:tab pos="530860" algn="l"/>
              </a:tabLst>
            </a:pPr>
            <a:r>
              <a:rPr sz="500" spc="50" dirty="0">
                <a:latin typeface="Arial"/>
                <a:cs typeface="Arial"/>
              </a:rPr>
              <a:t>10</a:t>
            </a:r>
            <a:r>
              <a:rPr sz="500" spc="5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	</a:t>
            </a:r>
            <a:r>
              <a:rPr sz="500" spc="50" dirty="0">
                <a:latin typeface="Arial"/>
                <a:cs typeface="Arial"/>
              </a:rPr>
              <a:t>12</a:t>
            </a:r>
            <a:r>
              <a:rPr sz="500" spc="55" dirty="0">
                <a:latin typeface="Arial"/>
                <a:cs typeface="Arial"/>
              </a:rPr>
              <a:t>5</a:t>
            </a:r>
            <a:r>
              <a:rPr sz="500" dirty="0">
                <a:latin typeface="Arial"/>
                <a:cs typeface="Arial"/>
              </a:rPr>
              <a:t>	</a:t>
            </a:r>
            <a:r>
              <a:rPr sz="500" spc="50" dirty="0">
                <a:latin typeface="Arial"/>
                <a:cs typeface="Arial"/>
              </a:rPr>
              <a:t>150</a:t>
            </a:r>
            <a:endParaRPr sz="500">
              <a:latin typeface="Arial"/>
              <a:cs typeface="Arial"/>
            </a:endParaRPr>
          </a:p>
        </p:txBody>
      </p:sp>
      <p:sp>
        <p:nvSpPr>
          <p:cNvPr id="231" name="object 231"/>
          <p:cNvSpPr/>
          <p:nvPr/>
        </p:nvSpPr>
        <p:spPr>
          <a:xfrm>
            <a:off x="3041528" y="3425847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045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3171449" y="342584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48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3301370" y="3425847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045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3430189" y="342584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48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3560085" y="3425847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045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3690006" y="342584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48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3818812" y="3425847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045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3948733" y="342584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48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4077551" y="3425847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045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4207435" y="342584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48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4337356" y="3425847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045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4466174" y="342584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48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4596095" y="3425847"/>
            <a:ext cx="0" cy="16510"/>
          </a:xfrm>
          <a:custGeom>
            <a:avLst/>
            <a:gdLst/>
            <a:ahLst/>
            <a:cxnLst/>
            <a:rect l="l" t="t" r="r" b="b"/>
            <a:pathLst>
              <a:path h="16510">
                <a:moveTo>
                  <a:pt x="0" y="0"/>
                </a:moveTo>
                <a:lnTo>
                  <a:pt x="0" y="16045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4726016" y="3425847"/>
            <a:ext cx="0" cy="32384"/>
          </a:xfrm>
          <a:custGeom>
            <a:avLst/>
            <a:gdLst/>
            <a:ahLst/>
            <a:cxnLst/>
            <a:rect l="l" t="t" r="r" b="b"/>
            <a:pathLst>
              <a:path h="32385">
                <a:moveTo>
                  <a:pt x="0" y="0"/>
                </a:moveTo>
                <a:lnTo>
                  <a:pt x="0" y="32048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3016005" y="3425847"/>
            <a:ext cx="1813560" cy="0"/>
          </a:xfrm>
          <a:custGeom>
            <a:avLst/>
            <a:gdLst/>
            <a:ahLst/>
            <a:cxnLst/>
            <a:rect l="l" t="t" r="r" b="b"/>
            <a:pathLst>
              <a:path w="1813560">
                <a:moveTo>
                  <a:pt x="0" y="0"/>
                </a:moveTo>
                <a:lnTo>
                  <a:pt x="1813269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4791535" y="453391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4810404" y="443122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4791535" y="432849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4810404" y="422579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4791535" y="4123101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4810404" y="4021352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4791535" y="3918634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4810404" y="3815938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4791535" y="3713242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4810404" y="3610546"/>
            <a:ext cx="19050" cy="0"/>
          </a:xfrm>
          <a:custGeom>
            <a:avLst/>
            <a:gdLst/>
            <a:ahLst/>
            <a:cxnLst/>
            <a:rect l="l" t="t" r="r" b="b"/>
            <a:pathLst>
              <a:path w="19050">
                <a:moveTo>
                  <a:pt x="18869" y="0"/>
                </a:moveTo>
                <a:lnTo>
                  <a:pt x="0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4791535" y="3507818"/>
            <a:ext cx="38100" cy="0"/>
          </a:xfrm>
          <a:custGeom>
            <a:avLst/>
            <a:gdLst/>
            <a:ahLst/>
            <a:cxnLst/>
            <a:rect l="l" t="t" r="r" b="b"/>
            <a:pathLst>
              <a:path w="38100">
                <a:moveTo>
                  <a:pt x="37739" y="0"/>
                </a:moveTo>
                <a:lnTo>
                  <a:pt x="0" y="0"/>
                </a:lnTo>
              </a:path>
            </a:pathLst>
          </a:custGeom>
          <a:ln w="6593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4829274" y="3425847"/>
            <a:ext cx="0" cy="1108075"/>
          </a:xfrm>
          <a:custGeom>
            <a:avLst/>
            <a:gdLst/>
            <a:ahLst/>
            <a:cxnLst/>
            <a:rect l="l" t="t" r="r" b="b"/>
            <a:pathLst>
              <a:path h="1108075">
                <a:moveTo>
                  <a:pt x="0" y="1108071"/>
                </a:moveTo>
                <a:lnTo>
                  <a:pt x="0" y="0"/>
                </a:lnTo>
              </a:path>
            </a:pathLst>
          </a:custGeom>
          <a:ln w="776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 txBox="1"/>
          <p:nvPr/>
        </p:nvSpPr>
        <p:spPr>
          <a:xfrm>
            <a:off x="3665089" y="3165221"/>
            <a:ext cx="514984" cy="1117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650" spc="95" dirty="0">
                <a:latin typeface="Arial"/>
                <a:cs typeface="Arial"/>
              </a:rPr>
              <a:t>T</a:t>
            </a:r>
            <a:r>
              <a:rPr sz="650" spc="25" dirty="0">
                <a:latin typeface="Arial"/>
                <a:cs typeface="Arial"/>
              </a:rPr>
              <a:t>i</a:t>
            </a:r>
            <a:r>
              <a:rPr sz="650" spc="105" dirty="0">
                <a:latin typeface="Arial"/>
                <a:cs typeface="Arial"/>
              </a:rPr>
              <a:t>me</a:t>
            </a:r>
            <a:r>
              <a:rPr sz="650" spc="40" dirty="0">
                <a:latin typeface="Arial"/>
                <a:cs typeface="Arial"/>
              </a:rPr>
              <a:t> </a:t>
            </a:r>
            <a:r>
              <a:rPr sz="650" spc="90" dirty="0">
                <a:latin typeface="Arial"/>
                <a:cs typeface="Arial"/>
              </a:rPr>
              <a:t>(m</a:t>
            </a:r>
            <a:r>
              <a:rPr sz="650" spc="25" dirty="0">
                <a:latin typeface="Arial"/>
                <a:cs typeface="Arial"/>
              </a:rPr>
              <a:t>i</a:t>
            </a:r>
            <a:r>
              <a:rPr sz="650" spc="65" dirty="0">
                <a:latin typeface="Arial"/>
                <a:cs typeface="Arial"/>
              </a:rPr>
              <a:t>n)</a:t>
            </a:r>
            <a:endParaRPr sz="650">
              <a:latin typeface="Arial"/>
              <a:cs typeface="Arial"/>
            </a:endParaRPr>
          </a:p>
        </p:txBody>
      </p:sp>
      <p:sp>
        <p:nvSpPr>
          <p:cNvPr id="259" name="object 259"/>
          <p:cNvSpPr txBox="1"/>
          <p:nvPr/>
        </p:nvSpPr>
        <p:spPr>
          <a:xfrm>
            <a:off x="2614045" y="3864550"/>
            <a:ext cx="127635" cy="34607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z="800" spc="10" dirty="0">
                <a:latin typeface="Arial"/>
                <a:cs typeface="Arial"/>
              </a:rPr>
              <a:t>µ</a:t>
            </a:r>
            <a:r>
              <a:rPr sz="800" dirty="0">
                <a:latin typeface="Arial"/>
                <a:cs typeface="Arial"/>
              </a:rPr>
              <a:t>cal/sec</a:t>
            </a:r>
            <a:endParaRPr sz="800">
              <a:latin typeface="Arial"/>
              <a:cs typeface="Arial"/>
            </a:endParaRPr>
          </a:p>
        </p:txBody>
      </p:sp>
      <p:sp>
        <p:nvSpPr>
          <p:cNvPr id="260" name="object 260"/>
          <p:cNvSpPr txBox="1"/>
          <p:nvPr/>
        </p:nvSpPr>
        <p:spPr>
          <a:xfrm>
            <a:off x="3554038" y="5683067"/>
            <a:ext cx="640715" cy="2260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  <a:tabLst>
                <a:tab pos="415290" algn="l"/>
              </a:tabLst>
            </a:pPr>
            <a:r>
              <a:rPr sz="500" spc="50" dirty="0">
                <a:latin typeface="Arial"/>
                <a:cs typeface="Arial"/>
              </a:rPr>
              <a:t>0</a:t>
            </a:r>
            <a:r>
              <a:rPr sz="500" spc="40" dirty="0">
                <a:latin typeface="Arial"/>
                <a:cs typeface="Arial"/>
              </a:rPr>
              <a:t>.5</a:t>
            </a:r>
            <a:r>
              <a:rPr sz="500" dirty="0">
                <a:latin typeface="Arial"/>
                <a:cs typeface="Arial"/>
              </a:rPr>
              <a:t>	</a:t>
            </a:r>
            <a:r>
              <a:rPr sz="500" spc="50" dirty="0">
                <a:latin typeface="Arial"/>
                <a:cs typeface="Arial"/>
              </a:rPr>
              <a:t>1</a:t>
            </a:r>
            <a:r>
              <a:rPr sz="500" spc="40" dirty="0">
                <a:latin typeface="Arial"/>
                <a:cs typeface="Arial"/>
              </a:rPr>
              <a:t>.0</a:t>
            </a:r>
            <a:endParaRPr sz="500">
              <a:latin typeface="Arial"/>
              <a:cs typeface="Arial"/>
            </a:endParaRPr>
          </a:p>
          <a:p>
            <a:pPr marL="107950">
              <a:lnSpc>
                <a:spcPct val="100000"/>
              </a:lnSpc>
              <a:spcBef>
                <a:spcPts val="295"/>
              </a:spcBef>
            </a:pPr>
            <a:r>
              <a:rPr sz="650" spc="110" dirty="0">
                <a:latin typeface="Arial"/>
                <a:cs typeface="Arial"/>
              </a:rPr>
              <a:t>M</a:t>
            </a:r>
            <a:r>
              <a:rPr sz="650" spc="85" dirty="0">
                <a:latin typeface="Arial"/>
                <a:cs typeface="Arial"/>
              </a:rPr>
              <a:t>o</a:t>
            </a:r>
            <a:r>
              <a:rPr sz="650" spc="25" dirty="0">
                <a:latin typeface="Arial"/>
                <a:cs typeface="Arial"/>
              </a:rPr>
              <a:t>l</a:t>
            </a:r>
            <a:r>
              <a:rPr sz="650" spc="65" dirty="0">
                <a:latin typeface="Arial"/>
                <a:cs typeface="Arial"/>
              </a:rPr>
              <a:t>ar</a:t>
            </a:r>
            <a:r>
              <a:rPr sz="650" spc="45" dirty="0">
                <a:latin typeface="Arial"/>
                <a:cs typeface="Arial"/>
              </a:rPr>
              <a:t> </a:t>
            </a:r>
            <a:r>
              <a:rPr sz="650" spc="105" dirty="0">
                <a:latin typeface="Arial"/>
                <a:cs typeface="Arial"/>
              </a:rPr>
              <a:t>R</a:t>
            </a:r>
            <a:r>
              <a:rPr sz="650" spc="60" dirty="0">
                <a:latin typeface="Arial"/>
                <a:cs typeface="Arial"/>
              </a:rPr>
              <a:t>atio</a:t>
            </a:r>
            <a:endParaRPr sz="650">
              <a:latin typeface="Arial"/>
              <a:cs typeface="Arial"/>
            </a:endParaRPr>
          </a:p>
        </p:txBody>
      </p:sp>
      <p:sp>
        <p:nvSpPr>
          <p:cNvPr id="261" name="object 261"/>
          <p:cNvSpPr txBox="1"/>
          <p:nvPr/>
        </p:nvSpPr>
        <p:spPr>
          <a:xfrm>
            <a:off x="2656246" y="4726955"/>
            <a:ext cx="127635" cy="83756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910"/>
              </a:lnSpc>
            </a:pPr>
            <a:r>
              <a:rPr sz="800" dirty="0">
                <a:latin typeface="Arial"/>
                <a:cs typeface="Arial"/>
              </a:rPr>
              <a:t>kcal/mole</a:t>
            </a:r>
            <a:r>
              <a:rPr sz="800" spc="-35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of</a:t>
            </a:r>
            <a:r>
              <a:rPr sz="800" spc="-30" dirty="0">
                <a:latin typeface="Arial"/>
                <a:cs typeface="Arial"/>
              </a:rPr>
              <a:t> </a:t>
            </a:r>
            <a:r>
              <a:rPr sz="800" dirty="0">
                <a:latin typeface="Arial"/>
                <a:cs typeface="Arial"/>
              </a:rPr>
              <a:t>injectant</a:t>
            </a:r>
            <a:endParaRPr sz="800">
              <a:latin typeface="Arial"/>
              <a:cs typeface="Arial"/>
            </a:endParaRPr>
          </a:p>
        </p:txBody>
      </p:sp>
      <p:sp>
        <p:nvSpPr>
          <p:cNvPr id="262" name="object 262"/>
          <p:cNvSpPr txBox="1"/>
          <p:nvPr/>
        </p:nvSpPr>
        <p:spPr>
          <a:xfrm>
            <a:off x="699922" y="5685028"/>
            <a:ext cx="11430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.0</a:t>
            </a:r>
            <a:endParaRPr sz="500">
              <a:latin typeface="Arial"/>
              <a:cs typeface="Arial"/>
            </a:endParaRPr>
          </a:p>
        </p:txBody>
      </p:sp>
      <p:sp>
        <p:nvSpPr>
          <p:cNvPr id="263" name="object 263"/>
          <p:cNvSpPr txBox="1"/>
          <p:nvPr/>
        </p:nvSpPr>
        <p:spPr>
          <a:xfrm>
            <a:off x="952906" y="5685028"/>
            <a:ext cx="11430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.5</a:t>
            </a:r>
            <a:endParaRPr sz="500">
              <a:latin typeface="Arial"/>
              <a:cs typeface="Arial"/>
            </a:endParaRPr>
          </a:p>
        </p:txBody>
      </p:sp>
      <p:sp>
        <p:nvSpPr>
          <p:cNvPr id="264" name="object 264"/>
          <p:cNvSpPr txBox="1"/>
          <p:nvPr/>
        </p:nvSpPr>
        <p:spPr>
          <a:xfrm>
            <a:off x="2466848" y="5685028"/>
            <a:ext cx="11430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Arial"/>
                <a:cs typeface="Arial"/>
              </a:rPr>
              <a:t>3</a:t>
            </a:r>
            <a:r>
              <a:rPr sz="500" dirty="0">
                <a:latin typeface="Arial"/>
                <a:cs typeface="Arial"/>
              </a:rPr>
              <a:t>.5</a:t>
            </a:r>
            <a:endParaRPr sz="500">
              <a:latin typeface="Arial"/>
              <a:cs typeface="Arial"/>
            </a:endParaRPr>
          </a:p>
        </p:txBody>
      </p:sp>
      <p:sp>
        <p:nvSpPr>
          <p:cNvPr id="265" name="object 265"/>
          <p:cNvSpPr txBox="1"/>
          <p:nvPr/>
        </p:nvSpPr>
        <p:spPr>
          <a:xfrm>
            <a:off x="492048" y="5596026"/>
            <a:ext cx="8255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Arial"/>
                <a:cs typeface="Arial"/>
              </a:rPr>
              <a:t>-4</a:t>
            </a:r>
            <a:endParaRPr sz="500">
              <a:latin typeface="Arial"/>
              <a:cs typeface="Arial"/>
            </a:endParaRPr>
          </a:p>
        </p:txBody>
      </p:sp>
      <p:sp>
        <p:nvSpPr>
          <p:cNvPr id="266" name="object 266"/>
          <p:cNvSpPr txBox="1"/>
          <p:nvPr/>
        </p:nvSpPr>
        <p:spPr>
          <a:xfrm>
            <a:off x="492048" y="5037328"/>
            <a:ext cx="8255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Arial"/>
                <a:cs typeface="Arial"/>
              </a:rPr>
              <a:t>-2</a:t>
            </a:r>
            <a:endParaRPr sz="500">
              <a:latin typeface="Arial"/>
              <a:cs typeface="Arial"/>
            </a:endParaRPr>
          </a:p>
        </p:txBody>
      </p:sp>
      <p:sp>
        <p:nvSpPr>
          <p:cNvPr id="267" name="object 267"/>
          <p:cNvSpPr/>
          <p:nvPr/>
        </p:nvSpPr>
        <p:spPr>
          <a:xfrm>
            <a:off x="598144" y="3400805"/>
            <a:ext cx="1941601" cy="2272366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778179" y="3524377"/>
            <a:ext cx="382905" cy="881380"/>
          </a:xfrm>
          <a:custGeom>
            <a:avLst/>
            <a:gdLst/>
            <a:ahLst/>
            <a:cxnLst/>
            <a:rect l="l" t="t" r="r" b="b"/>
            <a:pathLst>
              <a:path w="382905" h="881379">
                <a:moveTo>
                  <a:pt x="0" y="41021"/>
                </a:moveTo>
                <a:lnTo>
                  <a:pt x="0" y="37592"/>
                </a:lnTo>
                <a:lnTo>
                  <a:pt x="1028" y="27939"/>
                </a:lnTo>
                <a:lnTo>
                  <a:pt x="1028" y="30607"/>
                </a:lnTo>
                <a:lnTo>
                  <a:pt x="2057" y="29718"/>
                </a:lnTo>
                <a:lnTo>
                  <a:pt x="2057" y="38481"/>
                </a:lnTo>
                <a:lnTo>
                  <a:pt x="3086" y="38481"/>
                </a:lnTo>
                <a:lnTo>
                  <a:pt x="3086" y="21844"/>
                </a:lnTo>
                <a:lnTo>
                  <a:pt x="5130" y="27939"/>
                </a:lnTo>
                <a:lnTo>
                  <a:pt x="5130" y="20065"/>
                </a:lnTo>
                <a:lnTo>
                  <a:pt x="6159" y="23622"/>
                </a:lnTo>
                <a:lnTo>
                  <a:pt x="6159" y="21844"/>
                </a:lnTo>
                <a:lnTo>
                  <a:pt x="6159" y="25400"/>
                </a:lnTo>
                <a:lnTo>
                  <a:pt x="7188" y="20955"/>
                </a:lnTo>
                <a:lnTo>
                  <a:pt x="7188" y="21844"/>
                </a:lnTo>
                <a:lnTo>
                  <a:pt x="8204" y="19176"/>
                </a:lnTo>
                <a:lnTo>
                  <a:pt x="8204" y="34036"/>
                </a:lnTo>
                <a:lnTo>
                  <a:pt x="9232" y="127508"/>
                </a:lnTo>
                <a:lnTo>
                  <a:pt x="9232" y="297815"/>
                </a:lnTo>
                <a:lnTo>
                  <a:pt x="10261" y="503047"/>
                </a:lnTo>
                <a:lnTo>
                  <a:pt x="10261" y="695198"/>
                </a:lnTo>
                <a:lnTo>
                  <a:pt x="11290" y="820166"/>
                </a:lnTo>
                <a:lnTo>
                  <a:pt x="11290" y="854202"/>
                </a:lnTo>
                <a:lnTo>
                  <a:pt x="12306" y="796544"/>
                </a:lnTo>
                <a:lnTo>
                  <a:pt x="12306" y="700532"/>
                </a:lnTo>
                <a:lnTo>
                  <a:pt x="14363" y="606171"/>
                </a:lnTo>
                <a:lnTo>
                  <a:pt x="14363" y="517906"/>
                </a:lnTo>
                <a:lnTo>
                  <a:pt x="14363" y="436753"/>
                </a:lnTo>
                <a:lnTo>
                  <a:pt x="15392" y="379095"/>
                </a:lnTo>
                <a:lnTo>
                  <a:pt x="15392" y="315341"/>
                </a:lnTo>
                <a:lnTo>
                  <a:pt x="16408" y="276860"/>
                </a:lnTo>
                <a:lnTo>
                  <a:pt x="16408" y="229743"/>
                </a:lnTo>
                <a:lnTo>
                  <a:pt x="17437" y="203454"/>
                </a:lnTo>
                <a:lnTo>
                  <a:pt x="17437" y="199136"/>
                </a:lnTo>
                <a:lnTo>
                  <a:pt x="18465" y="186055"/>
                </a:lnTo>
                <a:lnTo>
                  <a:pt x="18465" y="178181"/>
                </a:lnTo>
                <a:lnTo>
                  <a:pt x="19494" y="159893"/>
                </a:lnTo>
                <a:lnTo>
                  <a:pt x="19494" y="145923"/>
                </a:lnTo>
                <a:lnTo>
                  <a:pt x="20510" y="128397"/>
                </a:lnTo>
                <a:lnTo>
                  <a:pt x="20510" y="123190"/>
                </a:lnTo>
                <a:lnTo>
                  <a:pt x="21539" y="118745"/>
                </a:lnTo>
                <a:lnTo>
                  <a:pt x="21539" y="107442"/>
                </a:lnTo>
                <a:lnTo>
                  <a:pt x="21539" y="89154"/>
                </a:lnTo>
                <a:lnTo>
                  <a:pt x="23596" y="79501"/>
                </a:lnTo>
                <a:lnTo>
                  <a:pt x="23596" y="75946"/>
                </a:lnTo>
                <a:lnTo>
                  <a:pt x="24612" y="70738"/>
                </a:lnTo>
                <a:lnTo>
                  <a:pt x="24612" y="69850"/>
                </a:lnTo>
                <a:lnTo>
                  <a:pt x="25641" y="64643"/>
                </a:lnTo>
                <a:lnTo>
                  <a:pt x="25641" y="68961"/>
                </a:lnTo>
                <a:lnTo>
                  <a:pt x="26670" y="60325"/>
                </a:lnTo>
                <a:lnTo>
                  <a:pt x="26670" y="69850"/>
                </a:lnTo>
                <a:lnTo>
                  <a:pt x="27698" y="57658"/>
                </a:lnTo>
                <a:lnTo>
                  <a:pt x="27698" y="68961"/>
                </a:lnTo>
                <a:lnTo>
                  <a:pt x="28714" y="65532"/>
                </a:lnTo>
                <a:lnTo>
                  <a:pt x="28714" y="67310"/>
                </a:lnTo>
                <a:lnTo>
                  <a:pt x="29743" y="60325"/>
                </a:lnTo>
                <a:lnTo>
                  <a:pt x="29743" y="54990"/>
                </a:lnTo>
                <a:lnTo>
                  <a:pt x="29743" y="53339"/>
                </a:lnTo>
                <a:lnTo>
                  <a:pt x="30772" y="52450"/>
                </a:lnTo>
                <a:lnTo>
                  <a:pt x="30772" y="42799"/>
                </a:lnTo>
                <a:lnTo>
                  <a:pt x="32816" y="54228"/>
                </a:lnTo>
                <a:lnTo>
                  <a:pt x="32816" y="48006"/>
                </a:lnTo>
                <a:lnTo>
                  <a:pt x="33845" y="36702"/>
                </a:lnTo>
                <a:lnTo>
                  <a:pt x="33845" y="42799"/>
                </a:lnTo>
                <a:lnTo>
                  <a:pt x="34874" y="36702"/>
                </a:lnTo>
                <a:lnTo>
                  <a:pt x="34874" y="26162"/>
                </a:lnTo>
                <a:lnTo>
                  <a:pt x="35902" y="26162"/>
                </a:lnTo>
                <a:lnTo>
                  <a:pt x="35902" y="32385"/>
                </a:lnTo>
                <a:lnTo>
                  <a:pt x="36918" y="32385"/>
                </a:lnTo>
                <a:lnTo>
                  <a:pt x="36918" y="20955"/>
                </a:lnTo>
                <a:lnTo>
                  <a:pt x="37947" y="15748"/>
                </a:lnTo>
                <a:lnTo>
                  <a:pt x="37947" y="20065"/>
                </a:lnTo>
                <a:lnTo>
                  <a:pt x="37947" y="19176"/>
                </a:lnTo>
                <a:lnTo>
                  <a:pt x="38976" y="14859"/>
                </a:lnTo>
                <a:lnTo>
                  <a:pt x="38976" y="21844"/>
                </a:lnTo>
                <a:lnTo>
                  <a:pt x="40005" y="20955"/>
                </a:lnTo>
                <a:lnTo>
                  <a:pt x="40005" y="43687"/>
                </a:lnTo>
                <a:lnTo>
                  <a:pt x="42049" y="186055"/>
                </a:lnTo>
                <a:lnTo>
                  <a:pt x="42049" y="381635"/>
                </a:lnTo>
                <a:lnTo>
                  <a:pt x="43078" y="616585"/>
                </a:lnTo>
                <a:lnTo>
                  <a:pt x="43078" y="793877"/>
                </a:lnTo>
                <a:lnTo>
                  <a:pt x="44107" y="881253"/>
                </a:lnTo>
                <a:lnTo>
                  <a:pt x="44107" y="868172"/>
                </a:lnTo>
                <a:lnTo>
                  <a:pt x="45123" y="805307"/>
                </a:lnTo>
                <a:lnTo>
                  <a:pt x="45123" y="718820"/>
                </a:lnTo>
                <a:lnTo>
                  <a:pt x="46151" y="624459"/>
                </a:lnTo>
                <a:lnTo>
                  <a:pt x="46151" y="551942"/>
                </a:lnTo>
                <a:lnTo>
                  <a:pt x="46151" y="493522"/>
                </a:lnTo>
                <a:lnTo>
                  <a:pt x="47180" y="422783"/>
                </a:lnTo>
                <a:lnTo>
                  <a:pt x="47180" y="368554"/>
                </a:lnTo>
                <a:lnTo>
                  <a:pt x="48209" y="327533"/>
                </a:lnTo>
                <a:lnTo>
                  <a:pt x="48209" y="290830"/>
                </a:lnTo>
                <a:lnTo>
                  <a:pt x="50253" y="262000"/>
                </a:lnTo>
                <a:lnTo>
                  <a:pt x="50253" y="239268"/>
                </a:lnTo>
                <a:lnTo>
                  <a:pt x="51282" y="218312"/>
                </a:lnTo>
                <a:lnTo>
                  <a:pt x="51282" y="201803"/>
                </a:lnTo>
                <a:lnTo>
                  <a:pt x="52311" y="183387"/>
                </a:lnTo>
                <a:lnTo>
                  <a:pt x="52311" y="172085"/>
                </a:lnTo>
                <a:lnTo>
                  <a:pt x="53340" y="165989"/>
                </a:lnTo>
                <a:lnTo>
                  <a:pt x="53340" y="143256"/>
                </a:lnTo>
                <a:lnTo>
                  <a:pt x="54356" y="138049"/>
                </a:lnTo>
                <a:lnTo>
                  <a:pt x="54356" y="122300"/>
                </a:lnTo>
                <a:lnTo>
                  <a:pt x="54356" y="108331"/>
                </a:lnTo>
                <a:lnTo>
                  <a:pt x="55384" y="117093"/>
                </a:lnTo>
                <a:lnTo>
                  <a:pt x="55384" y="108331"/>
                </a:lnTo>
                <a:lnTo>
                  <a:pt x="56413" y="97790"/>
                </a:lnTo>
                <a:lnTo>
                  <a:pt x="56413" y="87375"/>
                </a:lnTo>
                <a:lnTo>
                  <a:pt x="57442" y="68961"/>
                </a:lnTo>
                <a:lnTo>
                  <a:pt x="57442" y="77724"/>
                </a:lnTo>
                <a:lnTo>
                  <a:pt x="59486" y="68961"/>
                </a:lnTo>
                <a:lnTo>
                  <a:pt x="59486" y="66421"/>
                </a:lnTo>
                <a:lnTo>
                  <a:pt x="60515" y="54228"/>
                </a:lnTo>
                <a:lnTo>
                  <a:pt x="60515" y="54990"/>
                </a:lnTo>
                <a:lnTo>
                  <a:pt x="61544" y="41910"/>
                </a:lnTo>
                <a:lnTo>
                  <a:pt x="61544" y="41021"/>
                </a:lnTo>
                <a:lnTo>
                  <a:pt x="62560" y="41021"/>
                </a:lnTo>
                <a:lnTo>
                  <a:pt x="62560" y="43687"/>
                </a:lnTo>
                <a:lnTo>
                  <a:pt x="62560" y="37592"/>
                </a:lnTo>
                <a:lnTo>
                  <a:pt x="63588" y="41910"/>
                </a:lnTo>
                <a:lnTo>
                  <a:pt x="63588" y="40132"/>
                </a:lnTo>
                <a:lnTo>
                  <a:pt x="64617" y="40132"/>
                </a:lnTo>
                <a:lnTo>
                  <a:pt x="64617" y="46355"/>
                </a:lnTo>
                <a:lnTo>
                  <a:pt x="65646" y="35813"/>
                </a:lnTo>
                <a:lnTo>
                  <a:pt x="65646" y="41021"/>
                </a:lnTo>
                <a:lnTo>
                  <a:pt x="66662" y="34036"/>
                </a:lnTo>
                <a:lnTo>
                  <a:pt x="66662" y="27050"/>
                </a:lnTo>
                <a:lnTo>
                  <a:pt x="68719" y="25400"/>
                </a:lnTo>
                <a:lnTo>
                  <a:pt x="68719" y="27050"/>
                </a:lnTo>
                <a:lnTo>
                  <a:pt x="69748" y="32385"/>
                </a:lnTo>
                <a:lnTo>
                  <a:pt x="69748" y="24511"/>
                </a:lnTo>
                <a:lnTo>
                  <a:pt x="70764" y="12192"/>
                </a:lnTo>
                <a:lnTo>
                  <a:pt x="70764" y="20065"/>
                </a:lnTo>
                <a:lnTo>
                  <a:pt x="70764" y="20955"/>
                </a:lnTo>
                <a:lnTo>
                  <a:pt x="71793" y="20955"/>
                </a:lnTo>
                <a:lnTo>
                  <a:pt x="71793" y="20065"/>
                </a:lnTo>
                <a:lnTo>
                  <a:pt x="72821" y="17525"/>
                </a:lnTo>
                <a:lnTo>
                  <a:pt x="72821" y="42799"/>
                </a:lnTo>
                <a:lnTo>
                  <a:pt x="73850" y="165989"/>
                </a:lnTo>
                <a:lnTo>
                  <a:pt x="73850" y="337185"/>
                </a:lnTo>
                <a:lnTo>
                  <a:pt x="74866" y="551942"/>
                </a:lnTo>
                <a:lnTo>
                  <a:pt x="74866" y="705739"/>
                </a:lnTo>
                <a:lnTo>
                  <a:pt x="75895" y="771271"/>
                </a:lnTo>
                <a:lnTo>
                  <a:pt x="75895" y="761619"/>
                </a:lnTo>
                <a:lnTo>
                  <a:pt x="77952" y="689991"/>
                </a:lnTo>
                <a:lnTo>
                  <a:pt x="77952" y="614934"/>
                </a:lnTo>
                <a:lnTo>
                  <a:pt x="78968" y="541528"/>
                </a:lnTo>
                <a:lnTo>
                  <a:pt x="78968" y="475106"/>
                </a:lnTo>
                <a:lnTo>
                  <a:pt x="78968" y="417449"/>
                </a:lnTo>
                <a:lnTo>
                  <a:pt x="79997" y="370331"/>
                </a:lnTo>
                <a:lnTo>
                  <a:pt x="79997" y="326644"/>
                </a:lnTo>
                <a:lnTo>
                  <a:pt x="81025" y="294386"/>
                </a:lnTo>
                <a:lnTo>
                  <a:pt x="81025" y="261112"/>
                </a:lnTo>
                <a:lnTo>
                  <a:pt x="82054" y="241046"/>
                </a:lnTo>
                <a:lnTo>
                  <a:pt x="82054" y="223647"/>
                </a:lnTo>
                <a:lnTo>
                  <a:pt x="83070" y="197358"/>
                </a:lnTo>
                <a:lnTo>
                  <a:pt x="83070" y="179959"/>
                </a:lnTo>
                <a:lnTo>
                  <a:pt x="84099" y="171196"/>
                </a:lnTo>
                <a:lnTo>
                  <a:pt x="84099" y="159893"/>
                </a:lnTo>
                <a:lnTo>
                  <a:pt x="85128" y="134493"/>
                </a:lnTo>
                <a:lnTo>
                  <a:pt x="85128" y="130175"/>
                </a:lnTo>
                <a:lnTo>
                  <a:pt x="87172" y="121412"/>
                </a:lnTo>
                <a:lnTo>
                  <a:pt x="87172" y="127508"/>
                </a:lnTo>
                <a:lnTo>
                  <a:pt x="87172" y="111760"/>
                </a:lnTo>
                <a:lnTo>
                  <a:pt x="88201" y="109220"/>
                </a:lnTo>
                <a:lnTo>
                  <a:pt x="88201" y="106553"/>
                </a:lnTo>
                <a:lnTo>
                  <a:pt x="89230" y="100456"/>
                </a:lnTo>
                <a:lnTo>
                  <a:pt x="89230" y="90805"/>
                </a:lnTo>
                <a:lnTo>
                  <a:pt x="90258" y="86487"/>
                </a:lnTo>
                <a:lnTo>
                  <a:pt x="90258" y="90805"/>
                </a:lnTo>
                <a:lnTo>
                  <a:pt x="91274" y="86487"/>
                </a:lnTo>
                <a:lnTo>
                  <a:pt x="91274" y="78612"/>
                </a:lnTo>
                <a:lnTo>
                  <a:pt x="92303" y="82931"/>
                </a:lnTo>
                <a:lnTo>
                  <a:pt x="92303" y="62864"/>
                </a:lnTo>
                <a:lnTo>
                  <a:pt x="93332" y="65532"/>
                </a:lnTo>
                <a:lnTo>
                  <a:pt x="93332" y="66421"/>
                </a:lnTo>
                <a:lnTo>
                  <a:pt x="94360" y="68199"/>
                </a:lnTo>
                <a:lnTo>
                  <a:pt x="94360" y="68961"/>
                </a:lnTo>
                <a:lnTo>
                  <a:pt x="94360" y="59436"/>
                </a:lnTo>
                <a:lnTo>
                  <a:pt x="96405" y="55880"/>
                </a:lnTo>
                <a:lnTo>
                  <a:pt x="96405" y="35813"/>
                </a:lnTo>
                <a:lnTo>
                  <a:pt x="97434" y="48895"/>
                </a:lnTo>
                <a:lnTo>
                  <a:pt x="97434" y="38481"/>
                </a:lnTo>
                <a:lnTo>
                  <a:pt x="98463" y="27939"/>
                </a:lnTo>
                <a:lnTo>
                  <a:pt x="98463" y="11430"/>
                </a:lnTo>
                <a:lnTo>
                  <a:pt x="99479" y="6096"/>
                </a:lnTo>
                <a:lnTo>
                  <a:pt x="99479" y="2667"/>
                </a:lnTo>
                <a:lnTo>
                  <a:pt x="100507" y="0"/>
                </a:lnTo>
                <a:lnTo>
                  <a:pt x="100507" y="5207"/>
                </a:lnTo>
                <a:lnTo>
                  <a:pt x="101536" y="20955"/>
                </a:lnTo>
                <a:lnTo>
                  <a:pt x="101536" y="13970"/>
                </a:lnTo>
                <a:lnTo>
                  <a:pt x="102565" y="23622"/>
                </a:lnTo>
                <a:lnTo>
                  <a:pt x="102565" y="27050"/>
                </a:lnTo>
                <a:lnTo>
                  <a:pt x="102565" y="38481"/>
                </a:lnTo>
                <a:lnTo>
                  <a:pt x="103581" y="35813"/>
                </a:lnTo>
                <a:lnTo>
                  <a:pt x="105638" y="27050"/>
                </a:lnTo>
                <a:lnTo>
                  <a:pt x="105638" y="43687"/>
                </a:lnTo>
                <a:lnTo>
                  <a:pt x="106667" y="160781"/>
                </a:lnTo>
                <a:lnTo>
                  <a:pt x="106667" y="311785"/>
                </a:lnTo>
                <a:lnTo>
                  <a:pt x="107683" y="494411"/>
                </a:lnTo>
                <a:lnTo>
                  <a:pt x="107683" y="623570"/>
                </a:lnTo>
                <a:lnTo>
                  <a:pt x="108712" y="669036"/>
                </a:lnTo>
                <a:lnTo>
                  <a:pt x="108712" y="650748"/>
                </a:lnTo>
                <a:lnTo>
                  <a:pt x="109740" y="579882"/>
                </a:lnTo>
                <a:lnTo>
                  <a:pt x="109740" y="503936"/>
                </a:lnTo>
                <a:lnTo>
                  <a:pt x="110769" y="447167"/>
                </a:lnTo>
                <a:lnTo>
                  <a:pt x="110769" y="386969"/>
                </a:lnTo>
                <a:lnTo>
                  <a:pt x="110769" y="341503"/>
                </a:lnTo>
                <a:lnTo>
                  <a:pt x="111785" y="282956"/>
                </a:lnTo>
                <a:lnTo>
                  <a:pt x="111785" y="255905"/>
                </a:lnTo>
                <a:lnTo>
                  <a:pt x="112814" y="231521"/>
                </a:lnTo>
                <a:lnTo>
                  <a:pt x="112814" y="207010"/>
                </a:lnTo>
                <a:lnTo>
                  <a:pt x="114871" y="175514"/>
                </a:lnTo>
                <a:lnTo>
                  <a:pt x="114871" y="166878"/>
                </a:lnTo>
                <a:lnTo>
                  <a:pt x="115887" y="152908"/>
                </a:lnTo>
                <a:lnTo>
                  <a:pt x="115887" y="141478"/>
                </a:lnTo>
                <a:lnTo>
                  <a:pt x="116916" y="127508"/>
                </a:lnTo>
                <a:lnTo>
                  <a:pt x="116916" y="112649"/>
                </a:lnTo>
                <a:lnTo>
                  <a:pt x="117944" y="105664"/>
                </a:lnTo>
                <a:lnTo>
                  <a:pt x="117944" y="100456"/>
                </a:lnTo>
                <a:lnTo>
                  <a:pt x="118973" y="83820"/>
                </a:lnTo>
                <a:lnTo>
                  <a:pt x="118973" y="87375"/>
                </a:lnTo>
                <a:lnTo>
                  <a:pt x="118973" y="74295"/>
                </a:lnTo>
                <a:lnTo>
                  <a:pt x="119989" y="64643"/>
                </a:lnTo>
                <a:lnTo>
                  <a:pt x="119989" y="63753"/>
                </a:lnTo>
                <a:lnTo>
                  <a:pt x="121018" y="60325"/>
                </a:lnTo>
                <a:lnTo>
                  <a:pt x="121018" y="55880"/>
                </a:lnTo>
                <a:lnTo>
                  <a:pt x="122047" y="54990"/>
                </a:lnTo>
                <a:lnTo>
                  <a:pt x="122047" y="40132"/>
                </a:lnTo>
                <a:lnTo>
                  <a:pt x="124091" y="58547"/>
                </a:lnTo>
                <a:lnTo>
                  <a:pt x="125120" y="47244"/>
                </a:lnTo>
                <a:lnTo>
                  <a:pt x="125120" y="41910"/>
                </a:lnTo>
                <a:lnTo>
                  <a:pt x="126149" y="42799"/>
                </a:lnTo>
                <a:lnTo>
                  <a:pt x="126149" y="48895"/>
                </a:lnTo>
                <a:lnTo>
                  <a:pt x="127177" y="34925"/>
                </a:lnTo>
                <a:lnTo>
                  <a:pt x="127177" y="37592"/>
                </a:lnTo>
                <a:lnTo>
                  <a:pt x="127177" y="36702"/>
                </a:lnTo>
                <a:lnTo>
                  <a:pt x="128193" y="26162"/>
                </a:lnTo>
                <a:lnTo>
                  <a:pt x="128193" y="33147"/>
                </a:lnTo>
                <a:lnTo>
                  <a:pt x="129222" y="26162"/>
                </a:lnTo>
                <a:lnTo>
                  <a:pt x="129222" y="24511"/>
                </a:lnTo>
                <a:lnTo>
                  <a:pt x="130251" y="25400"/>
                </a:lnTo>
                <a:lnTo>
                  <a:pt x="130251" y="22733"/>
                </a:lnTo>
                <a:lnTo>
                  <a:pt x="132295" y="24511"/>
                </a:lnTo>
                <a:lnTo>
                  <a:pt x="133324" y="23622"/>
                </a:lnTo>
                <a:lnTo>
                  <a:pt x="133324" y="15748"/>
                </a:lnTo>
                <a:lnTo>
                  <a:pt x="134353" y="17525"/>
                </a:lnTo>
                <a:lnTo>
                  <a:pt x="134353" y="25400"/>
                </a:lnTo>
                <a:lnTo>
                  <a:pt x="135381" y="21844"/>
                </a:lnTo>
                <a:lnTo>
                  <a:pt x="135381" y="13970"/>
                </a:lnTo>
                <a:lnTo>
                  <a:pt x="135381" y="15748"/>
                </a:lnTo>
                <a:lnTo>
                  <a:pt x="136397" y="19176"/>
                </a:lnTo>
                <a:lnTo>
                  <a:pt x="136397" y="16637"/>
                </a:lnTo>
                <a:lnTo>
                  <a:pt x="137426" y="20955"/>
                </a:lnTo>
                <a:lnTo>
                  <a:pt x="137426" y="36702"/>
                </a:lnTo>
                <a:lnTo>
                  <a:pt x="138455" y="148462"/>
                </a:lnTo>
                <a:lnTo>
                  <a:pt x="138455" y="296037"/>
                </a:lnTo>
                <a:lnTo>
                  <a:pt x="139484" y="471678"/>
                </a:lnTo>
                <a:lnTo>
                  <a:pt x="139484" y="602615"/>
                </a:lnTo>
                <a:lnTo>
                  <a:pt x="141528" y="644525"/>
                </a:lnTo>
                <a:lnTo>
                  <a:pt x="141528" y="635889"/>
                </a:lnTo>
                <a:lnTo>
                  <a:pt x="142557" y="569468"/>
                </a:lnTo>
                <a:lnTo>
                  <a:pt x="142557" y="517017"/>
                </a:lnTo>
                <a:lnTo>
                  <a:pt x="143586" y="451612"/>
                </a:lnTo>
                <a:lnTo>
                  <a:pt x="143586" y="394843"/>
                </a:lnTo>
                <a:lnTo>
                  <a:pt x="143586" y="348488"/>
                </a:lnTo>
                <a:lnTo>
                  <a:pt x="144602" y="309245"/>
                </a:lnTo>
                <a:lnTo>
                  <a:pt x="144602" y="273431"/>
                </a:lnTo>
                <a:lnTo>
                  <a:pt x="145630" y="241046"/>
                </a:lnTo>
                <a:lnTo>
                  <a:pt x="145630" y="217550"/>
                </a:lnTo>
                <a:lnTo>
                  <a:pt x="146659" y="199136"/>
                </a:lnTo>
                <a:lnTo>
                  <a:pt x="146659" y="179959"/>
                </a:lnTo>
                <a:lnTo>
                  <a:pt x="147688" y="155448"/>
                </a:lnTo>
                <a:lnTo>
                  <a:pt x="147688" y="153670"/>
                </a:lnTo>
                <a:lnTo>
                  <a:pt x="148704" y="142367"/>
                </a:lnTo>
                <a:lnTo>
                  <a:pt x="148704" y="131064"/>
                </a:lnTo>
                <a:lnTo>
                  <a:pt x="150761" y="117093"/>
                </a:lnTo>
                <a:lnTo>
                  <a:pt x="150761" y="107442"/>
                </a:lnTo>
                <a:lnTo>
                  <a:pt x="151790" y="98679"/>
                </a:lnTo>
                <a:lnTo>
                  <a:pt x="151790" y="99568"/>
                </a:lnTo>
                <a:lnTo>
                  <a:pt x="151790" y="94361"/>
                </a:lnTo>
                <a:lnTo>
                  <a:pt x="152806" y="81280"/>
                </a:lnTo>
                <a:lnTo>
                  <a:pt x="152806" y="72517"/>
                </a:lnTo>
                <a:lnTo>
                  <a:pt x="153835" y="69850"/>
                </a:lnTo>
                <a:lnTo>
                  <a:pt x="153835" y="62864"/>
                </a:lnTo>
                <a:lnTo>
                  <a:pt x="154863" y="63753"/>
                </a:lnTo>
                <a:lnTo>
                  <a:pt x="154863" y="56769"/>
                </a:lnTo>
                <a:lnTo>
                  <a:pt x="155892" y="49784"/>
                </a:lnTo>
                <a:lnTo>
                  <a:pt x="155892" y="47244"/>
                </a:lnTo>
                <a:lnTo>
                  <a:pt x="156908" y="43687"/>
                </a:lnTo>
                <a:lnTo>
                  <a:pt x="156908" y="45465"/>
                </a:lnTo>
                <a:lnTo>
                  <a:pt x="157937" y="37592"/>
                </a:lnTo>
                <a:lnTo>
                  <a:pt x="157937" y="40132"/>
                </a:lnTo>
                <a:lnTo>
                  <a:pt x="159994" y="43687"/>
                </a:lnTo>
                <a:lnTo>
                  <a:pt x="159994" y="45465"/>
                </a:lnTo>
                <a:lnTo>
                  <a:pt x="159994" y="41021"/>
                </a:lnTo>
                <a:lnTo>
                  <a:pt x="161010" y="35813"/>
                </a:lnTo>
                <a:lnTo>
                  <a:pt x="161010" y="26162"/>
                </a:lnTo>
                <a:lnTo>
                  <a:pt x="162039" y="35813"/>
                </a:lnTo>
                <a:lnTo>
                  <a:pt x="162039" y="36702"/>
                </a:lnTo>
                <a:lnTo>
                  <a:pt x="163068" y="34925"/>
                </a:lnTo>
                <a:lnTo>
                  <a:pt x="163068" y="31496"/>
                </a:lnTo>
                <a:lnTo>
                  <a:pt x="164096" y="32385"/>
                </a:lnTo>
                <a:lnTo>
                  <a:pt x="164096" y="37592"/>
                </a:lnTo>
                <a:lnTo>
                  <a:pt x="165112" y="30607"/>
                </a:lnTo>
                <a:lnTo>
                  <a:pt x="165112" y="23622"/>
                </a:lnTo>
                <a:lnTo>
                  <a:pt x="166141" y="14859"/>
                </a:lnTo>
                <a:lnTo>
                  <a:pt x="166141" y="16637"/>
                </a:lnTo>
                <a:lnTo>
                  <a:pt x="167170" y="19176"/>
                </a:lnTo>
                <a:lnTo>
                  <a:pt x="167170" y="22733"/>
                </a:lnTo>
                <a:lnTo>
                  <a:pt x="167170" y="17525"/>
                </a:lnTo>
                <a:lnTo>
                  <a:pt x="169214" y="23622"/>
                </a:lnTo>
                <a:lnTo>
                  <a:pt x="169214" y="13081"/>
                </a:lnTo>
                <a:lnTo>
                  <a:pt x="170243" y="12192"/>
                </a:lnTo>
                <a:lnTo>
                  <a:pt x="170243" y="29718"/>
                </a:lnTo>
                <a:lnTo>
                  <a:pt x="171272" y="141478"/>
                </a:lnTo>
                <a:lnTo>
                  <a:pt x="171272" y="278638"/>
                </a:lnTo>
                <a:lnTo>
                  <a:pt x="172300" y="430656"/>
                </a:lnTo>
                <a:lnTo>
                  <a:pt x="172300" y="557276"/>
                </a:lnTo>
                <a:lnTo>
                  <a:pt x="173316" y="600075"/>
                </a:lnTo>
                <a:lnTo>
                  <a:pt x="173316" y="585216"/>
                </a:lnTo>
                <a:lnTo>
                  <a:pt x="174345" y="546735"/>
                </a:lnTo>
                <a:lnTo>
                  <a:pt x="174345" y="476885"/>
                </a:lnTo>
                <a:lnTo>
                  <a:pt x="175374" y="417449"/>
                </a:lnTo>
                <a:lnTo>
                  <a:pt x="175374" y="366775"/>
                </a:lnTo>
                <a:lnTo>
                  <a:pt x="175374" y="310006"/>
                </a:lnTo>
                <a:lnTo>
                  <a:pt x="176403" y="286512"/>
                </a:lnTo>
                <a:lnTo>
                  <a:pt x="176403" y="249809"/>
                </a:lnTo>
                <a:lnTo>
                  <a:pt x="178447" y="223647"/>
                </a:lnTo>
                <a:lnTo>
                  <a:pt x="178447" y="203454"/>
                </a:lnTo>
                <a:lnTo>
                  <a:pt x="179476" y="182499"/>
                </a:lnTo>
                <a:lnTo>
                  <a:pt x="179476" y="155448"/>
                </a:lnTo>
                <a:lnTo>
                  <a:pt x="180505" y="150241"/>
                </a:lnTo>
                <a:lnTo>
                  <a:pt x="180505" y="139700"/>
                </a:lnTo>
                <a:lnTo>
                  <a:pt x="181533" y="116205"/>
                </a:lnTo>
                <a:lnTo>
                  <a:pt x="181533" y="110109"/>
                </a:lnTo>
                <a:lnTo>
                  <a:pt x="182549" y="109220"/>
                </a:lnTo>
                <a:lnTo>
                  <a:pt x="182549" y="100456"/>
                </a:lnTo>
                <a:lnTo>
                  <a:pt x="183578" y="98679"/>
                </a:lnTo>
                <a:lnTo>
                  <a:pt x="183578" y="99568"/>
                </a:lnTo>
                <a:lnTo>
                  <a:pt x="183578" y="89916"/>
                </a:lnTo>
                <a:lnTo>
                  <a:pt x="184607" y="81280"/>
                </a:lnTo>
                <a:lnTo>
                  <a:pt x="184607" y="74295"/>
                </a:lnTo>
                <a:lnTo>
                  <a:pt x="185635" y="68961"/>
                </a:lnTo>
                <a:lnTo>
                  <a:pt x="185635" y="65532"/>
                </a:lnTo>
                <a:lnTo>
                  <a:pt x="187680" y="62864"/>
                </a:lnTo>
                <a:lnTo>
                  <a:pt x="187680" y="59436"/>
                </a:lnTo>
                <a:lnTo>
                  <a:pt x="188709" y="61975"/>
                </a:lnTo>
                <a:lnTo>
                  <a:pt x="188709" y="62864"/>
                </a:lnTo>
                <a:lnTo>
                  <a:pt x="189737" y="54228"/>
                </a:lnTo>
                <a:lnTo>
                  <a:pt x="189737" y="44576"/>
                </a:lnTo>
                <a:lnTo>
                  <a:pt x="190753" y="53339"/>
                </a:lnTo>
                <a:lnTo>
                  <a:pt x="190753" y="51562"/>
                </a:lnTo>
                <a:lnTo>
                  <a:pt x="191782" y="43687"/>
                </a:lnTo>
                <a:lnTo>
                  <a:pt x="191782" y="34036"/>
                </a:lnTo>
                <a:lnTo>
                  <a:pt x="191782" y="38481"/>
                </a:lnTo>
                <a:lnTo>
                  <a:pt x="192811" y="37592"/>
                </a:lnTo>
                <a:lnTo>
                  <a:pt x="192811" y="41910"/>
                </a:lnTo>
                <a:lnTo>
                  <a:pt x="193840" y="34036"/>
                </a:lnTo>
                <a:lnTo>
                  <a:pt x="193840" y="35813"/>
                </a:lnTo>
                <a:lnTo>
                  <a:pt x="194856" y="27939"/>
                </a:lnTo>
                <a:lnTo>
                  <a:pt x="194856" y="35813"/>
                </a:lnTo>
                <a:lnTo>
                  <a:pt x="196913" y="29718"/>
                </a:lnTo>
                <a:lnTo>
                  <a:pt x="196913" y="27050"/>
                </a:lnTo>
                <a:lnTo>
                  <a:pt x="197942" y="24511"/>
                </a:lnTo>
                <a:lnTo>
                  <a:pt x="197942" y="30607"/>
                </a:lnTo>
                <a:lnTo>
                  <a:pt x="198958" y="35813"/>
                </a:lnTo>
                <a:lnTo>
                  <a:pt x="198958" y="25400"/>
                </a:lnTo>
                <a:lnTo>
                  <a:pt x="199986" y="20955"/>
                </a:lnTo>
                <a:lnTo>
                  <a:pt x="199986" y="20065"/>
                </a:lnTo>
                <a:lnTo>
                  <a:pt x="199986" y="14859"/>
                </a:lnTo>
                <a:lnTo>
                  <a:pt x="201015" y="21844"/>
                </a:lnTo>
                <a:lnTo>
                  <a:pt x="201015" y="16637"/>
                </a:lnTo>
                <a:lnTo>
                  <a:pt x="202044" y="22733"/>
                </a:lnTo>
                <a:lnTo>
                  <a:pt x="202044" y="46355"/>
                </a:lnTo>
                <a:lnTo>
                  <a:pt x="203060" y="131064"/>
                </a:lnTo>
                <a:lnTo>
                  <a:pt x="203060" y="255905"/>
                </a:lnTo>
                <a:lnTo>
                  <a:pt x="204088" y="414020"/>
                </a:lnTo>
                <a:lnTo>
                  <a:pt x="204088" y="526669"/>
                </a:lnTo>
                <a:lnTo>
                  <a:pt x="206146" y="570357"/>
                </a:lnTo>
                <a:lnTo>
                  <a:pt x="206146" y="565912"/>
                </a:lnTo>
                <a:lnTo>
                  <a:pt x="207162" y="515366"/>
                </a:lnTo>
                <a:lnTo>
                  <a:pt x="207162" y="455041"/>
                </a:lnTo>
                <a:lnTo>
                  <a:pt x="208191" y="395605"/>
                </a:lnTo>
                <a:lnTo>
                  <a:pt x="208191" y="334518"/>
                </a:lnTo>
                <a:lnTo>
                  <a:pt x="208191" y="295275"/>
                </a:lnTo>
                <a:lnTo>
                  <a:pt x="209219" y="265556"/>
                </a:lnTo>
                <a:lnTo>
                  <a:pt x="209219" y="230631"/>
                </a:lnTo>
                <a:lnTo>
                  <a:pt x="210248" y="209677"/>
                </a:lnTo>
                <a:lnTo>
                  <a:pt x="210248" y="193929"/>
                </a:lnTo>
                <a:lnTo>
                  <a:pt x="211264" y="172974"/>
                </a:lnTo>
                <a:lnTo>
                  <a:pt x="211264" y="147574"/>
                </a:lnTo>
                <a:lnTo>
                  <a:pt x="212293" y="142367"/>
                </a:lnTo>
                <a:lnTo>
                  <a:pt x="212293" y="131953"/>
                </a:lnTo>
                <a:lnTo>
                  <a:pt x="214350" y="120523"/>
                </a:lnTo>
                <a:lnTo>
                  <a:pt x="214350" y="117093"/>
                </a:lnTo>
                <a:lnTo>
                  <a:pt x="215366" y="110998"/>
                </a:lnTo>
                <a:lnTo>
                  <a:pt x="215366" y="99568"/>
                </a:lnTo>
                <a:lnTo>
                  <a:pt x="216395" y="90805"/>
                </a:lnTo>
                <a:lnTo>
                  <a:pt x="216395" y="84709"/>
                </a:lnTo>
                <a:lnTo>
                  <a:pt x="217424" y="83820"/>
                </a:lnTo>
                <a:lnTo>
                  <a:pt x="217424" y="76835"/>
                </a:lnTo>
                <a:lnTo>
                  <a:pt x="218452" y="64643"/>
                </a:lnTo>
                <a:lnTo>
                  <a:pt x="218452" y="61975"/>
                </a:lnTo>
                <a:lnTo>
                  <a:pt x="219468" y="56769"/>
                </a:lnTo>
                <a:lnTo>
                  <a:pt x="219468" y="46355"/>
                </a:lnTo>
                <a:lnTo>
                  <a:pt x="220497" y="36702"/>
                </a:lnTo>
                <a:lnTo>
                  <a:pt x="220497" y="42799"/>
                </a:lnTo>
                <a:lnTo>
                  <a:pt x="221526" y="51562"/>
                </a:lnTo>
                <a:lnTo>
                  <a:pt x="221526" y="35813"/>
                </a:lnTo>
                <a:lnTo>
                  <a:pt x="223570" y="37592"/>
                </a:lnTo>
                <a:lnTo>
                  <a:pt x="224599" y="43687"/>
                </a:lnTo>
                <a:lnTo>
                  <a:pt x="224599" y="45465"/>
                </a:lnTo>
                <a:lnTo>
                  <a:pt x="225628" y="48895"/>
                </a:lnTo>
                <a:lnTo>
                  <a:pt x="225628" y="35813"/>
                </a:lnTo>
                <a:lnTo>
                  <a:pt x="226656" y="24511"/>
                </a:lnTo>
                <a:lnTo>
                  <a:pt x="226656" y="30607"/>
                </a:lnTo>
                <a:lnTo>
                  <a:pt x="227672" y="32385"/>
                </a:lnTo>
                <a:lnTo>
                  <a:pt x="227672" y="26162"/>
                </a:lnTo>
                <a:lnTo>
                  <a:pt x="228701" y="30607"/>
                </a:lnTo>
                <a:lnTo>
                  <a:pt x="228701" y="34925"/>
                </a:lnTo>
                <a:lnTo>
                  <a:pt x="229730" y="31496"/>
                </a:lnTo>
                <a:lnTo>
                  <a:pt x="229730" y="23622"/>
                </a:lnTo>
                <a:lnTo>
                  <a:pt x="230759" y="24511"/>
                </a:lnTo>
                <a:lnTo>
                  <a:pt x="230759" y="23622"/>
                </a:lnTo>
                <a:lnTo>
                  <a:pt x="232803" y="23622"/>
                </a:lnTo>
                <a:lnTo>
                  <a:pt x="232803" y="25400"/>
                </a:lnTo>
                <a:lnTo>
                  <a:pt x="232803" y="24511"/>
                </a:lnTo>
                <a:lnTo>
                  <a:pt x="233832" y="13970"/>
                </a:lnTo>
                <a:lnTo>
                  <a:pt x="233832" y="20065"/>
                </a:lnTo>
                <a:lnTo>
                  <a:pt x="234861" y="30607"/>
                </a:lnTo>
                <a:lnTo>
                  <a:pt x="234861" y="51562"/>
                </a:lnTo>
                <a:lnTo>
                  <a:pt x="235877" y="145923"/>
                </a:lnTo>
                <a:lnTo>
                  <a:pt x="235877" y="271653"/>
                </a:lnTo>
                <a:lnTo>
                  <a:pt x="236905" y="407035"/>
                </a:lnTo>
                <a:lnTo>
                  <a:pt x="236905" y="507492"/>
                </a:lnTo>
                <a:lnTo>
                  <a:pt x="237934" y="546735"/>
                </a:lnTo>
                <a:lnTo>
                  <a:pt x="237934" y="534543"/>
                </a:lnTo>
                <a:lnTo>
                  <a:pt x="238963" y="473329"/>
                </a:lnTo>
                <a:lnTo>
                  <a:pt x="238963" y="433197"/>
                </a:lnTo>
                <a:lnTo>
                  <a:pt x="239979" y="379095"/>
                </a:lnTo>
                <a:lnTo>
                  <a:pt x="239979" y="325755"/>
                </a:lnTo>
                <a:lnTo>
                  <a:pt x="239979" y="290830"/>
                </a:lnTo>
                <a:lnTo>
                  <a:pt x="242036" y="257683"/>
                </a:lnTo>
                <a:lnTo>
                  <a:pt x="242036" y="223647"/>
                </a:lnTo>
                <a:lnTo>
                  <a:pt x="243065" y="197358"/>
                </a:lnTo>
                <a:lnTo>
                  <a:pt x="243065" y="173862"/>
                </a:lnTo>
                <a:lnTo>
                  <a:pt x="244081" y="165100"/>
                </a:lnTo>
                <a:lnTo>
                  <a:pt x="244081" y="159893"/>
                </a:lnTo>
                <a:lnTo>
                  <a:pt x="245109" y="143256"/>
                </a:lnTo>
                <a:lnTo>
                  <a:pt x="245109" y="141478"/>
                </a:lnTo>
                <a:lnTo>
                  <a:pt x="246138" y="117093"/>
                </a:lnTo>
                <a:lnTo>
                  <a:pt x="247167" y="109220"/>
                </a:lnTo>
                <a:lnTo>
                  <a:pt x="247167" y="102235"/>
                </a:lnTo>
                <a:lnTo>
                  <a:pt x="247167" y="89154"/>
                </a:lnTo>
                <a:lnTo>
                  <a:pt x="248183" y="89154"/>
                </a:lnTo>
                <a:lnTo>
                  <a:pt x="248183" y="85598"/>
                </a:lnTo>
                <a:lnTo>
                  <a:pt x="249212" y="80390"/>
                </a:lnTo>
                <a:lnTo>
                  <a:pt x="249212" y="74295"/>
                </a:lnTo>
                <a:lnTo>
                  <a:pt x="251269" y="75184"/>
                </a:lnTo>
                <a:lnTo>
                  <a:pt x="251269" y="59436"/>
                </a:lnTo>
                <a:lnTo>
                  <a:pt x="252285" y="63753"/>
                </a:lnTo>
                <a:lnTo>
                  <a:pt x="252285" y="58547"/>
                </a:lnTo>
                <a:lnTo>
                  <a:pt x="253314" y="56769"/>
                </a:lnTo>
                <a:lnTo>
                  <a:pt x="253314" y="55880"/>
                </a:lnTo>
                <a:lnTo>
                  <a:pt x="254342" y="54228"/>
                </a:lnTo>
                <a:lnTo>
                  <a:pt x="254342" y="53339"/>
                </a:lnTo>
                <a:lnTo>
                  <a:pt x="255371" y="49784"/>
                </a:lnTo>
                <a:lnTo>
                  <a:pt x="255371" y="52450"/>
                </a:lnTo>
                <a:lnTo>
                  <a:pt x="255371" y="51562"/>
                </a:lnTo>
                <a:lnTo>
                  <a:pt x="256387" y="48006"/>
                </a:lnTo>
                <a:lnTo>
                  <a:pt x="256387" y="40132"/>
                </a:lnTo>
                <a:lnTo>
                  <a:pt x="257416" y="36702"/>
                </a:lnTo>
                <a:lnTo>
                  <a:pt x="257416" y="42799"/>
                </a:lnTo>
                <a:lnTo>
                  <a:pt x="258444" y="54228"/>
                </a:lnTo>
                <a:lnTo>
                  <a:pt x="258444" y="40132"/>
                </a:lnTo>
                <a:lnTo>
                  <a:pt x="260489" y="41910"/>
                </a:lnTo>
                <a:lnTo>
                  <a:pt x="260489" y="32385"/>
                </a:lnTo>
                <a:lnTo>
                  <a:pt x="261518" y="34036"/>
                </a:lnTo>
                <a:lnTo>
                  <a:pt x="262547" y="26162"/>
                </a:lnTo>
                <a:lnTo>
                  <a:pt x="262547" y="29718"/>
                </a:lnTo>
                <a:lnTo>
                  <a:pt x="263575" y="29718"/>
                </a:lnTo>
                <a:lnTo>
                  <a:pt x="263575" y="25400"/>
                </a:lnTo>
                <a:lnTo>
                  <a:pt x="263575" y="10540"/>
                </a:lnTo>
                <a:lnTo>
                  <a:pt x="264591" y="12192"/>
                </a:lnTo>
                <a:lnTo>
                  <a:pt x="264591" y="16637"/>
                </a:lnTo>
                <a:lnTo>
                  <a:pt x="265620" y="15748"/>
                </a:lnTo>
                <a:lnTo>
                  <a:pt x="265620" y="19176"/>
                </a:lnTo>
                <a:lnTo>
                  <a:pt x="266649" y="1777"/>
                </a:lnTo>
                <a:lnTo>
                  <a:pt x="266649" y="19176"/>
                </a:lnTo>
                <a:lnTo>
                  <a:pt x="267677" y="122300"/>
                </a:lnTo>
                <a:lnTo>
                  <a:pt x="267677" y="244602"/>
                </a:lnTo>
                <a:lnTo>
                  <a:pt x="269722" y="371221"/>
                </a:lnTo>
                <a:lnTo>
                  <a:pt x="269722" y="484759"/>
                </a:lnTo>
                <a:lnTo>
                  <a:pt x="270751" y="503936"/>
                </a:lnTo>
                <a:lnTo>
                  <a:pt x="270751" y="496062"/>
                </a:lnTo>
                <a:lnTo>
                  <a:pt x="271780" y="453263"/>
                </a:lnTo>
                <a:lnTo>
                  <a:pt x="271780" y="401828"/>
                </a:lnTo>
                <a:lnTo>
                  <a:pt x="271780" y="349377"/>
                </a:lnTo>
                <a:lnTo>
                  <a:pt x="272796" y="305689"/>
                </a:lnTo>
                <a:lnTo>
                  <a:pt x="272796" y="268986"/>
                </a:lnTo>
                <a:lnTo>
                  <a:pt x="273824" y="226187"/>
                </a:lnTo>
                <a:lnTo>
                  <a:pt x="273824" y="200914"/>
                </a:lnTo>
                <a:lnTo>
                  <a:pt x="274853" y="173862"/>
                </a:lnTo>
                <a:lnTo>
                  <a:pt x="274853" y="159004"/>
                </a:lnTo>
                <a:lnTo>
                  <a:pt x="275882" y="147574"/>
                </a:lnTo>
                <a:lnTo>
                  <a:pt x="275882" y="138049"/>
                </a:lnTo>
                <a:lnTo>
                  <a:pt x="276898" y="124079"/>
                </a:lnTo>
                <a:lnTo>
                  <a:pt x="276898" y="116205"/>
                </a:lnTo>
                <a:lnTo>
                  <a:pt x="278955" y="107442"/>
                </a:lnTo>
                <a:lnTo>
                  <a:pt x="278955" y="100456"/>
                </a:lnTo>
                <a:lnTo>
                  <a:pt x="279984" y="96139"/>
                </a:lnTo>
                <a:lnTo>
                  <a:pt x="279984" y="82931"/>
                </a:lnTo>
                <a:lnTo>
                  <a:pt x="279984" y="81280"/>
                </a:lnTo>
                <a:lnTo>
                  <a:pt x="281000" y="74295"/>
                </a:lnTo>
                <a:lnTo>
                  <a:pt x="281000" y="69850"/>
                </a:lnTo>
                <a:lnTo>
                  <a:pt x="282028" y="65532"/>
                </a:lnTo>
                <a:lnTo>
                  <a:pt x="282028" y="51562"/>
                </a:lnTo>
                <a:lnTo>
                  <a:pt x="283057" y="52450"/>
                </a:lnTo>
                <a:lnTo>
                  <a:pt x="283057" y="48006"/>
                </a:lnTo>
                <a:lnTo>
                  <a:pt x="284086" y="46355"/>
                </a:lnTo>
                <a:lnTo>
                  <a:pt x="284086" y="48006"/>
                </a:lnTo>
                <a:lnTo>
                  <a:pt x="285102" y="46355"/>
                </a:lnTo>
                <a:lnTo>
                  <a:pt x="285102" y="48895"/>
                </a:lnTo>
                <a:lnTo>
                  <a:pt x="286131" y="40132"/>
                </a:lnTo>
                <a:lnTo>
                  <a:pt x="286131" y="42799"/>
                </a:lnTo>
                <a:lnTo>
                  <a:pt x="288188" y="34925"/>
                </a:lnTo>
                <a:lnTo>
                  <a:pt x="288188" y="29718"/>
                </a:lnTo>
                <a:lnTo>
                  <a:pt x="288188" y="25400"/>
                </a:lnTo>
                <a:lnTo>
                  <a:pt x="289204" y="31496"/>
                </a:lnTo>
                <a:lnTo>
                  <a:pt x="289204" y="33147"/>
                </a:lnTo>
                <a:lnTo>
                  <a:pt x="290233" y="32385"/>
                </a:lnTo>
                <a:lnTo>
                  <a:pt x="290233" y="26162"/>
                </a:lnTo>
                <a:lnTo>
                  <a:pt x="291261" y="24511"/>
                </a:lnTo>
                <a:lnTo>
                  <a:pt x="291261" y="29718"/>
                </a:lnTo>
                <a:lnTo>
                  <a:pt x="292290" y="16637"/>
                </a:lnTo>
                <a:lnTo>
                  <a:pt x="292290" y="13970"/>
                </a:lnTo>
                <a:lnTo>
                  <a:pt x="293306" y="13970"/>
                </a:lnTo>
                <a:lnTo>
                  <a:pt x="293306" y="20065"/>
                </a:lnTo>
                <a:lnTo>
                  <a:pt x="294335" y="21844"/>
                </a:lnTo>
                <a:lnTo>
                  <a:pt x="296392" y="20955"/>
                </a:lnTo>
                <a:lnTo>
                  <a:pt x="296392" y="10540"/>
                </a:lnTo>
                <a:lnTo>
                  <a:pt x="296392" y="17525"/>
                </a:lnTo>
                <a:lnTo>
                  <a:pt x="297408" y="21844"/>
                </a:lnTo>
                <a:lnTo>
                  <a:pt x="297408" y="27939"/>
                </a:lnTo>
                <a:lnTo>
                  <a:pt x="298437" y="21844"/>
                </a:lnTo>
                <a:lnTo>
                  <a:pt x="298437" y="6985"/>
                </a:lnTo>
                <a:lnTo>
                  <a:pt x="299466" y="15748"/>
                </a:lnTo>
                <a:lnTo>
                  <a:pt x="299466" y="36702"/>
                </a:lnTo>
                <a:lnTo>
                  <a:pt x="300494" y="124079"/>
                </a:lnTo>
                <a:lnTo>
                  <a:pt x="300494" y="229743"/>
                </a:lnTo>
                <a:lnTo>
                  <a:pt x="301510" y="359791"/>
                </a:lnTo>
                <a:lnTo>
                  <a:pt x="301510" y="460248"/>
                </a:lnTo>
                <a:lnTo>
                  <a:pt x="302539" y="477774"/>
                </a:lnTo>
                <a:lnTo>
                  <a:pt x="302539" y="480441"/>
                </a:lnTo>
                <a:lnTo>
                  <a:pt x="303568" y="438404"/>
                </a:lnTo>
                <a:lnTo>
                  <a:pt x="303568" y="391287"/>
                </a:lnTo>
                <a:lnTo>
                  <a:pt x="303568" y="342392"/>
                </a:lnTo>
                <a:lnTo>
                  <a:pt x="305612" y="284734"/>
                </a:lnTo>
                <a:lnTo>
                  <a:pt x="305612" y="256794"/>
                </a:lnTo>
                <a:lnTo>
                  <a:pt x="306641" y="225298"/>
                </a:lnTo>
                <a:lnTo>
                  <a:pt x="306641" y="201803"/>
                </a:lnTo>
                <a:lnTo>
                  <a:pt x="307670" y="183387"/>
                </a:lnTo>
                <a:lnTo>
                  <a:pt x="307670" y="150241"/>
                </a:lnTo>
                <a:lnTo>
                  <a:pt x="308698" y="147574"/>
                </a:lnTo>
                <a:lnTo>
                  <a:pt x="308698" y="138937"/>
                </a:lnTo>
                <a:lnTo>
                  <a:pt x="309714" y="128397"/>
                </a:lnTo>
                <a:lnTo>
                  <a:pt x="309714" y="116205"/>
                </a:lnTo>
                <a:lnTo>
                  <a:pt x="310743" y="103124"/>
                </a:lnTo>
                <a:lnTo>
                  <a:pt x="310743" y="98679"/>
                </a:lnTo>
                <a:lnTo>
                  <a:pt x="311772" y="95250"/>
                </a:lnTo>
                <a:lnTo>
                  <a:pt x="311772" y="80390"/>
                </a:lnTo>
                <a:lnTo>
                  <a:pt x="311772" y="81280"/>
                </a:lnTo>
                <a:lnTo>
                  <a:pt x="312800" y="75184"/>
                </a:lnTo>
                <a:lnTo>
                  <a:pt x="312800" y="63753"/>
                </a:lnTo>
                <a:lnTo>
                  <a:pt x="314845" y="65532"/>
                </a:lnTo>
                <a:lnTo>
                  <a:pt x="314845" y="60325"/>
                </a:lnTo>
                <a:lnTo>
                  <a:pt x="315874" y="57658"/>
                </a:lnTo>
                <a:lnTo>
                  <a:pt x="315874" y="55880"/>
                </a:lnTo>
                <a:lnTo>
                  <a:pt x="316903" y="54990"/>
                </a:lnTo>
                <a:lnTo>
                  <a:pt x="317931" y="53339"/>
                </a:lnTo>
                <a:lnTo>
                  <a:pt x="317931" y="56769"/>
                </a:lnTo>
                <a:lnTo>
                  <a:pt x="318947" y="48006"/>
                </a:lnTo>
                <a:lnTo>
                  <a:pt x="318947" y="41021"/>
                </a:lnTo>
                <a:lnTo>
                  <a:pt x="319976" y="38481"/>
                </a:lnTo>
                <a:lnTo>
                  <a:pt x="319976" y="37592"/>
                </a:lnTo>
                <a:lnTo>
                  <a:pt x="319976" y="46355"/>
                </a:lnTo>
                <a:lnTo>
                  <a:pt x="321005" y="36702"/>
                </a:lnTo>
                <a:lnTo>
                  <a:pt x="321005" y="27050"/>
                </a:lnTo>
                <a:lnTo>
                  <a:pt x="322033" y="34036"/>
                </a:lnTo>
                <a:lnTo>
                  <a:pt x="322033" y="27939"/>
                </a:lnTo>
                <a:lnTo>
                  <a:pt x="324078" y="27050"/>
                </a:lnTo>
                <a:lnTo>
                  <a:pt x="324078" y="33147"/>
                </a:lnTo>
                <a:lnTo>
                  <a:pt x="325107" y="32385"/>
                </a:lnTo>
                <a:lnTo>
                  <a:pt x="325107" y="29718"/>
                </a:lnTo>
                <a:lnTo>
                  <a:pt x="326135" y="37592"/>
                </a:lnTo>
                <a:lnTo>
                  <a:pt x="326135" y="31496"/>
                </a:lnTo>
                <a:lnTo>
                  <a:pt x="327152" y="23622"/>
                </a:lnTo>
                <a:lnTo>
                  <a:pt x="327152" y="15748"/>
                </a:lnTo>
                <a:lnTo>
                  <a:pt x="328180" y="24511"/>
                </a:lnTo>
                <a:lnTo>
                  <a:pt x="328180" y="17525"/>
                </a:lnTo>
                <a:lnTo>
                  <a:pt x="328180" y="21844"/>
                </a:lnTo>
                <a:lnTo>
                  <a:pt x="329209" y="15748"/>
                </a:lnTo>
                <a:lnTo>
                  <a:pt x="330238" y="19176"/>
                </a:lnTo>
                <a:lnTo>
                  <a:pt x="330238" y="14859"/>
                </a:lnTo>
                <a:lnTo>
                  <a:pt x="331254" y="13970"/>
                </a:lnTo>
                <a:lnTo>
                  <a:pt x="331254" y="27050"/>
                </a:lnTo>
                <a:lnTo>
                  <a:pt x="333311" y="116205"/>
                </a:lnTo>
                <a:lnTo>
                  <a:pt x="333311" y="220091"/>
                </a:lnTo>
                <a:lnTo>
                  <a:pt x="334340" y="346710"/>
                </a:lnTo>
                <a:lnTo>
                  <a:pt x="334340" y="433197"/>
                </a:lnTo>
                <a:lnTo>
                  <a:pt x="335356" y="459359"/>
                </a:lnTo>
                <a:lnTo>
                  <a:pt x="335356" y="463804"/>
                </a:lnTo>
                <a:lnTo>
                  <a:pt x="336384" y="419227"/>
                </a:lnTo>
                <a:lnTo>
                  <a:pt x="336384" y="363347"/>
                </a:lnTo>
                <a:lnTo>
                  <a:pt x="336384" y="318770"/>
                </a:lnTo>
                <a:lnTo>
                  <a:pt x="337413" y="282956"/>
                </a:lnTo>
                <a:lnTo>
                  <a:pt x="337413" y="234950"/>
                </a:lnTo>
                <a:lnTo>
                  <a:pt x="338442" y="216662"/>
                </a:lnTo>
                <a:lnTo>
                  <a:pt x="338442" y="190373"/>
                </a:lnTo>
                <a:lnTo>
                  <a:pt x="339458" y="172974"/>
                </a:lnTo>
                <a:lnTo>
                  <a:pt x="339458" y="149352"/>
                </a:lnTo>
                <a:lnTo>
                  <a:pt x="340487" y="128397"/>
                </a:lnTo>
                <a:lnTo>
                  <a:pt x="340487" y="122300"/>
                </a:lnTo>
                <a:lnTo>
                  <a:pt x="342544" y="116205"/>
                </a:lnTo>
                <a:lnTo>
                  <a:pt x="342544" y="98679"/>
                </a:lnTo>
                <a:lnTo>
                  <a:pt x="343560" y="95250"/>
                </a:lnTo>
                <a:lnTo>
                  <a:pt x="343560" y="99568"/>
                </a:lnTo>
                <a:lnTo>
                  <a:pt x="344589" y="85598"/>
                </a:lnTo>
                <a:lnTo>
                  <a:pt x="344589" y="76835"/>
                </a:lnTo>
                <a:lnTo>
                  <a:pt x="344589" y="75946"/>
                </a:lnTo>
                <a:lnTo>
                  <a:pt x="345617" y="78612"/>
                </a:lnTo>
                <a:lnTo>
                  <a:pt x="345617" y="66421"/>
                </a:lnTo>
                <a:lnTo>
                  <a:pt x="346646" y="66421"/>
                </a:lnTo>
                <a:lnTo>
                  <a:pt x="346646" y="56769"/>
                </a:lnTo>
                <a:lnTo>
                  <a:pt x="347662" y="55880"/>
                </a:lnTo>
                <a:lnTo>
                  <a:pt x="347662" y="49784"/>
                </a:lnTo>
                <a:lnTo>
                  <a:pt x="348691" y="44576"/>
                </a:lnTo>
                <a:lnTo>
                  <a:pt x="348691" y="38481"/>
                </a:lnTo>
                <a:lnTo>
                  <a:pt x="349719" y="34036"/>
                </a:lnTo>
                <a:lnTo>
                  <a:pt x="349719" y="43687"/>
                </a:lnTo>
                <a:lnTo>
                  <a:pt x="351764" y="33147"/>
                </a:lnTo>
                <a:lnTo>
                  <a:pt x="351764" y="27939"/>
                </a:lnTo>
                <a:lnTo>
                  <a:pt x="352793" y="32385"/>
                </a:lnTo>
                <a:lnTo>
                  <a:pt x="352793" y="29718"/>
                </a:lnTo>
                <a:lnTo>
                  <a:pt x="352793" y="34036"/>
                </a:lnTo>
                <a:lnTo>
                  <a:pt x="353822" y="20955"/>
                </a:lnTo>
                <a:lnTo>
                  <a:pt x="353822" y="25400"/>
                </a:lnTo>
                <a:lnTo>
                  <a:pt x="354850" y="24511"/>
                </a:lnTo>
                <a:lnTo>
                  <a:pt x="354850" y="31496"/>
                </a:lnTo>
                <a:lnTo>
                  <a:pt x="355866" y="22733"/>
                </a:lnTo>
                <a:lnTo>
                  <a:pt x="355866" y="16637"/>
                </a:lnTo>
                <a:lnTo>
                  <a:pt x="356895" y="21844"/>
                </a:lnTo>
                <a:lnTo>
                  <a:pt x="356895" y="16637"/>
                </a:lnTo>
                <a:lnTo>
                  <a:pt x="357924" y="19176"/>
                </a:lnTo>
                <a:lnTo>
                  <a:pt x="357924" y="20065"/>
                </a:lnTo>
                <a:lnTo>
                  <a:pt x="358952" y="11430"/>
                </a:lnTo>
                <a:lnTo>
                  <a:pt x="358952" y="15748"/>
                </a:lnTo>
                <a:lnTo>
                  <a:pt x="360997" y="25400"/>
                </a:lnTo>
                <a:lnTo>
                  <a:pt x="360997" y="19176"/>
                </a:lnTo>
                <a:lnTo>
                  <a:pt x="360997" y="21844"/>
                </a:lnTo>
                <a:lnTo>
                  <a:pt x="362026" y="17525"/>
                </a:lnTo>
                <a:lnTo>
                  <a:pt x="362026" y="6096"/>
                </a:lnTo>
                <a:lnTo>
                  <a:pt x="363054" y="20955"/>
                </a:lnTo>
                <a:lnTo>
                  <a:pt x="363054" y="14859"/>
                </a:lnTo>
                <a:lnTo>
                  <a:pt x="364070" y="13970"/>
                </a:lnTo>
                <a:lnTo>
                  <a:pt x="364070" y="27939"/>
                </a:lnTo>
                <a:lnTo>
                  <a:pt x="365099" y="116205"/>
                </a:lnTo>
                <a:lnTo>
                  <a:pt x="365099" y="216662"/>
                </a:lnTo>
                <a:lnTo>
                  <a:pt x="366128" y="327533"/>
                </a:lnTo>
                <a:lnTo>
                  <a:pt x="366128" y="408813"/>
                </a:lnTo>
                <a:lnTo>
                  <a:pt x="367156" y="432308"/>
                </a:lnTo>
                <a:lnTo>
                  <a:pt x="367156" y="433197"/>
                </a:lnTo>
                <a:lnTo>
                  <a:pt x="368172" y="395605"/>
                </a:lnTo>
                <a:lnTo>
                  <a:pt x="368172" y="344170"/>
                </a:lnTo>
                <a:lnTo>
                  <a:pt x="368172" y="300481"/>
                </a:lnTo>
                <a:lnTo>
                  <a:pt x="370230" y="267335"/>
                </a:lnTo>
                <a:lnTo>
                  <a:pt x="370230" y="222758"/>
                </a:lnTo>
                <a:lnTo>
                  <a:pt x="371259" y="206121"/>
                </a:lnTo>
                <a:lnTo>
                  <a:pt x="371259" y="180848"/>
                </a:lnTo>
                <a:lnTo>
                  <a:pt x="372275" y="155448"/>
                </a:lnTo>
                <a:lnTo>
                  <a:pt x="372275" y="141478"/>
                </a:lnTo>
                <a:lnTo>
                  <a:pt x="373303" y="128397"/>
                </a:lnTo>
                <a:lnTo>
                  <a:pt x="373303" y="117093"/>
                </a:lnTo>
                <a:lnTo>
                  <a:pt x="374332" y="111760"/>
                </a:lnTo>
                <a:lnTo>
                  <a:pt x="374332" y="107442"/>
                </a:lnTo>
                <a:lnTo>
                  <a:pt x="375361" y="96139"/>
                </a:lnTo>
                <a:lnTo>
                  <a:pt x="375361" y="89916"/>
                </a:lnTo>
                <a:lnTo>
                  <a:pt x="376377" y="80390"/>
                </a:lnTo>
                <a:lnTo>
                  <a:pt x="376377" y="89916"/>
                </a:lnTo>
                <a:lnTo>
                  <a:pt x="376377" y="72517"/>
                </a:lnTo>
                <a:lnTo>
                  <a:pt x="377405" y="66421"/>
                </a:lnTo>
                <a:lnTo>
                  <a:pt x="377405" y="74295"/>
                </a:lnTo>
                <a:lnTo>
                  <a:pt x="379463" y="57658"/>
                </a:lnTo>
                <a:lnTo>
                  <a:pt x="379463" y="63753"/>
                </a:lnTo>
                <a:lnTo>
                  <a:pt x="380479" y="54228"/>
                </a:lnTo>
                <a:lnTo>
                  <a:pt x="380479" y="51562"/>
                </a:lnTo>
                <a:lnTo>
                  <a:pt x="381507" y="46355"/>
                </a:lnTo>
                <a:lnTo>
                  <a:pt x="381507" y="44576"/>
                </a:lnTo>
                <a:lnTo>
                  <a:pt x="382536" y="49784"/>
                </a:lnTo>
                <a:lnTo>
                  <a:pt x="382536" y="37592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1160716" y="3527933"/>
            <a:ext cx="384810" cy="410209"/>
          </a:xfrm>
          <a:custGeom>
            <a:avLst/>
            <a:gdLst/>
            <a:ahLst/>
            <a:cxnLst/>
            <a:rect l="l" t="t" r="r" b="b"/>
            <a:pathLst>
              <a:path w="384809" h="410210">
                <a:moveTo>
                  <a:pt x="0" y="34036"/>
                </a:moveTo>
                <a:lnTo>
                  <a:pt x="1028" y="33146"/>
                </a:lnTo>
                <a:lnTo>
                  <a:pt x="1028" y="34797"/>
                </a:lnTo>
                <a:lnTo>
                  <a:pt x="2057" y="20954"/>
                </a:lnTo>
                <a:lnTo>
                  <a:pt x="2057" y="28701"/>
                </a:lnTo>
                <a:lnTo>
                  <a:pt x="2057" y="31368"/>
                </a:lnTo>
                <a:lnTo>
                  <a:pt x="3086" y="30479"/>
                </a:lnTo>
                <a:lnTo>
                  <a:pt x="5143" y="30479"/>
                </a:lnTo>
                <a:lnTo>
                  <a:pt x="5143" y="28701"/>
                </a:lnTo>
                <a:lnTo>
                  <a:pt x="6172" y="24383"/>
                </a:lnTo>
                <a:lnTo>
                  <a:pt x="6172" y="22605"/>
                </a:lnTo>
                <a:lnTo>
                  <a:pt x="7200" y="31368"/>
                </a:lnTo>
                <a:lnTo>
                  <a:pt x="7200" y="24383"/>
                </a:lnTo>
                <a:lnTo>
                  <a:pt x="8229" y="28701"/>
                </a:lnTo>
                <a:lnTo>
                  <a:pt x="8229" y="19176"/>
                </a:lnTo>
                <a:lnTo>
                  <a:pt x="9258" y="15620"/>
                </a:lnTo>
                <a:lnTo>
                  <a:pt x="9258" y="18287"/>
                </a:lnTo>
                <a:lnTo>
                  <a:pt x="10274" y="26162"/>
                </a:lnTo>
                <a:lnTo>
                  <a:pt x="10274" y="15620"/>
                </a:lnTo>
                <a:lnTo>
                  <a:pt x="10274" y="18287"/>
                </a:lnTo>
                <a:lnTo>
                  <a:pt x="11303" y="13080"/>
                </a:lnTo>
                <a:lnTo>
                  <a:pt x="11303" y="12191"/>
                </a:lnTo>
                <a:lnTo>
                  <a:pt x="12331" y="18287"/>
                </a:lnTo>
                <a:lnTo>
                  <a:pt x="12331" y="20954"/>
                </a:lnTo>
                <a:lnTo>
                  <a:pt x="14389" y="16509"/>
                </a:lnTo>
                <a:lnTo>
                  <a:pt x="14389" y="18287"/>
                </a:lnTo>
                <a:lnTo>
                  <a:pt x="15417" y="97662"/>
                </a:lnTo>
                <a:lnTo>
                  <a:pt x="15417" y="197103"/>
                </a:lnTo>
                <a:lnTo>
                  <a:pt x="16446" y="307974"/>
                </a:lnTo>
                <a:lnTo>
                  <a:pt x="16446" y="392556"/>
                </a:lnTo>
                <a:lnTo>
                  <a:pt x="17475" y="410082"/>
                </a:lnTo>
                <a:lnTo>
                  <a:pt x="17475" y="409193"/>
                </a:lnTo>
                <a:lnTo>
                  <a:pt x="18503" y="387349"/>
                </a:lnTo>
                <a:lnTo>
                  <a:pt x="18503" y="333247"/>
                </a:lnTo>
                <a:lnTo>
                  <a:pt x="18503" y="290448"/>
                </a:lnTo>
                <a:lnTo>
                  <a:pt x="19532" y="252094"/>
                </a:lnTo>
                <a:lnTo>
                  <a:pt x="19532" y="210184"/>
                </a:lnTo>
                <a:lnTo>
                  <a:pt x="20561" y="194563"/>
                </a:lnTo>
                <a:lnTo>
                  <a:pt x="20561" y="169163"/>
                </a:lnTo>
                <a:lnTo>
                  <a:pt x="21590" y="137794"/>
                </a:lnTo>
                <a:lnTo>
                  <a:pt x="21590" y="135254"/>
                </a:lnTo>
                <a:lnTo>
                  <a:pt x="23647" y="133476"/>
                </a:lnTo>
                <a:lnTo>
                  <a:pt x="23647" y="113410"/>
                </a:lnTo>
                <a:lnTo>
                  <a:pt x="24676" y="102869"/>
                </a:lnTo>
                <a:lnTo>
                  <a:pt x="24676" y="96773"/>
                </a:lnTo>
                <a:lnTo>
                  <a:pt x="25704" y="93344"/>
                </a:lnTo>
                <a:lnTo>
                  <a:pt x="25704" y="77596"/>
                </a:lnTo>
                <a:lnTo>
                  <a:pt x="26733" y="76707"/>
                </a:lnTo>
                <a:lnTo>
                  <a:pt x="26733" y="74167"/>
                </a:lnTo>
                <a:lnTo>
                  <a:pt x="26733" y="63626"/>
                </a:lnTo>
                <a:lnTo>
                  <a:pt x="27762" y="72389"/>
                </a:lnTo>
                <a:lnTo>
                  <a:pt x="27762" y="77596"/>
                </a:lnTo>
                <a:lnTo>
                  <a:pt x="28790" y="61849"/>
                </a:lnTo>
                <a:lnTo>
                  <a:pt x="28790" y="54101"/>
                </a:lnTo>
                <a:lnTo>
                  <a:pt x="29819" y="53212"/>
                </a:lnTo>
                <a:lnTo>
                  <a:pt x="29819" y="49656"/>
                </a:lnTo>
                <a:lnTo>
                  <a:pt x="30848" y="37464"/>
                </a:lnTo>
                <a:lnTo>
                  <a:pt x="30848" y="39242"/>
                </a:lnTo>
                <a:lnTo>
                  <a:pt x="32905" y="45338"/>
                </a:lnTo>
                <a:lnTo>
                  <a:pt x="32905" y="33146"/>
                </a:lnTo>
                <a:lnTo>
                  <a:pt x="33934" y="34036"/>
                </a:lnTo>
                <a:lnTo>
                  <a:pt x="33934" y="36575"/>
                </a:lnTo>
                <a:lnTo>
                  <a:pt x="34963" y="37464"/>
                </a:lnTo>
                <a:lnTo>
                  <a:pt x="34963" y="27812"/>
                </a:lnTo>
                <a:lnTo>
                  <a:pt x="34963" y="22605"/>
                </a:lnTo>
                <a:lnTo>
                  <a:pt x="35991" y="27050"/>
                </a:lnTo>
                <a:lnTo>
                  <a:pt x="35991" y="30479"/>
                </a:lnTo>
                <a:lnTo>
                  <a:pt x="37020" y="33146"/>
                </a:lnTo>
                <a:lnTo>
                  <a:pt x="37020" y="28701"/>
                </a:lnTo>
                <a:lnTo>
                  <a:pt x="38049" y="20954"/>
                </a:lnTo>
                <a:lnTo>
                  <a:pt x="38049" y="23494"/>
                </a:lnTo>
                <a:lnTo>
                  <a:pt x="39077" y="17399"/>
                </a:lnTo>
                <a:lnTo>
                  <a:pt x="39077" y="21716"/>
                </a:lnTo>
                <a:lnTo>
                  <a:pt x="40106" y="19176"/>
                </a:lnTo>
                <a:lnTo>
                  <a:pt x="40106" y="26162"/>
                </a:lnTo>
                <a:lnTo>
                  <a:pt x="42164" y="18287"/>
                </a:lnTo>
                <a:lnTo>
                  <a:pt x="42164" y="16509"/>
                </a:lnTo>
                <a:lnTo>
                  <a:pt x="43180" y="21716"/>
                </a:lnTo>
                <a:lnTo>
                  <a:pt x="43180" y="20954"/>
                </a:lnTo>
                <a:lnTo>
                  <a:pt x="43180" y="26162"/>
                </a:lnTo>
                <a:lnTo>
                  <a:pt x="44208" y="17399"/>
                </a:lnTo>
                <a:lnTo>
                  <a:pt x="44208" y="7746"/>
                </a:lnTo>
                <a:lnTo>
                  <a:pt x="45237" y="16509"/>
                </a:lnTo>
                <a:lnTo>
                  <a:pt x="45237" y="19176"/>
                </a:lnTo>
                <a:lnTo>
                  <a:pt x="46266" y="13969"/>
                </a:lnTo>
                <a:lnTo>
                  <a:pt x="46266" y="34036"/>
                </a:lnTo>
                <a:lnTo>
                  <a:pt x="47294" y="108203"/>
                </a:lnTo>
                <a:lnTo>
                  <a:pt x="47294" y="195452"/>
                </a:lnTo>
                <a:lnTo>
                  <a:pt x="48323" y="305307"/>
                </a:lnTo>
                <a:lnTo>
                  <a:pt x="48323" y="383031"/>
                </a:lnTo>
                <a:lnTo>
                  <a:pt x="49352" y="404748"/>
                </a:lnTo>
                <a:lnTo>
                  <a:pt x="49352" y="401319"/>
                </a:lnTo>
                <a:lnTo>
                  <a:pt x="51409" y="370712"/>
                </a:lnTo>
                <a:lnTo>
                  <a:pt x="51409" y="322833"/>
                </a:lnTo>
                <a:lnTo>
                  <a:pt x="51409" y="285241"/>
                </a:lnTo>
                <a:lnTo>
                  <a:pt x="52438" y="252983"/>
                </a:lnTo>
                <a:lnTo>
                  <a:pt x="52438" y="224154"/>
                </a:lnTo>
                <a:lnTo>
                  <a:pt x="53467" y="184022"/>
                </a:lnTo>
                <a:lnTo>
                  <a:pt x="53467" y="163067"/>
                </a:lnTo>
                <a:lnTo>
                  <a:pt x="54495" y="147446"/>
                </a:lnTo>
                <a:lnTo>
                  <a:pt x="54495" y="130809"/>
                </a:lnTo>
                <a:lnTo>
                  <a:pt x="55524" y="123824"/>
                </a:lnTo>
                <a:lnTo>
                  <a:pt x="55524" y="117728"/>
                </a:lnTo>
                <a:lnTo>
                  <a:pt x="56553" y="99440"/>
                </a:lnTo>
                <a:lnTo>
                  <a:pt x="56553" y="92455"/>
                </a:lnTo>
                <a:lnTo>
                  <a:pt x="57581" y="97662"/>
                </a:lnTo>
                <a:lnTo>
                  <a:pt x="57581" y="94233"/>
                </a:lnTo>
                <a:lnTo>
                  <a:pt x="58610" y="88137"/>
                </a:lnTo>
                <a:lnTo>
                  <a:pt x="58610" y="64515"/>
                </a:lnTo>
                <a:lnTo>
                  <a:pt x="60667" y="61087"/>
                </a:lnTo>
                <a:lnTo>
                  <a:pt x="60667" y="54863"/>
                </a:lnTo>
                <a:lnTo>
                  <a:pt x="61696" y="44450"/>
                </a:lnTo>
                <a:lnTo>
                  <a:pt x="61696" y="54101"/>
                </a:lnTo>
                <a:lnTo>
                  <a:pt x="62725" y="54863"/>
                </a:lnTo>
                <a:lnTo>
                  <a:pt x="62725" y="53212"/>
                </a:lnTo>
                <a:lnTo>
                  <a:pt x="63754" y="41020"/>
                </a:lnTo>
                <a:lnTo>
                  <a:pt x="63754" y="42671"/>
                </a:lnTo>
                <a:lnTo>
                  <a:pt x="64782" y="36575"/>
                </a:lnTo>
                <a:lnTo>
                  <a:pt x="64782" y="41020"/>
                </a:lnTo>
                <a:lnTo>
                  <a:pt x="65811" y="38353"/>
                </a:lnTo>
                <a:lnTo>
                  <a:pt x="65811" y="44450"/>
                </a:lnTo>
                <a:lnTo>
                  <a:pt x="66840" y="41020"/>
                </a:lnTo>
                <a:lnTo>
                  <a:pt x="66840" y="26162"/>
                </a:lnTo>
                <a:lnTo>
                  <a:pt x="66840" y="32257"/>
                </a:lnTo>
                <a:lnTo>
                  <a:pt x="67868" y="31368"/>
                </a:lnTo>
                <a:lnTo>
                  <a:pt x="67868" y="30479"/>
                </a:lnTo>
                <a:lnTo>
                  <a:pt x="69926" y="28701"/>
                </a:lnTo>
                <a:lnTo>
                  <a:pt x="69926" y="32257"/>
                </a:lnTo>
                <a:lnTo>
                  <a:pt x="70954" y="32257"/>
                </a:lnTo>
                <a:lnTo>
                  <a:pt x="70954" y="22605"/>
                </a:lnTo>
                <a:lnTo>
                  <a:pt x="71983" y="17399"/>
                </a:lnTo>
                <a:lnTo>
                  <a:pt x="71983" y="21716"/>
                </a:lnTo>
                <a:lnTo>
                  <a:pt x="73012" y="22605"/>
                </a:lnTo>
                <a:lnTo>
                  <a:pt x="74040" y="13969"/>
                </a:lnTo>
                <a:lnTo>
                  <a:pt x="74040" y="19176"/>
                </a:lnTo>
                <a:lnTo>
                  <a:pt x="75069" y="16509"/>
                </a:lnTo>
                <a:lnTo>
                  <a:pt x="75069" y="11302"/>
                </a:lnTo>
                <a:lnTo>
                  <a:pt x="75069" y="10413"/>
                </a:lnTo>
                <a:lnTo>
                  <a:pt x="76098" y="16509"/>
                </a:lnTo>
                <a:lnTo>
                  <a:pt x="76098" y="15620"/>
                </a:lnTo>
                <a:lnTo>
                  <a:pt x="77114" y="13969"/>
                </a:lnTo>
                <a:lnTo>
                  <a:pt x="77114" y="17399"/>
                </a:lnTo>
                <a:lnTo>
                  <a:pt x="79171" y="11302"/>
                </a:lnTo>
                <a:lnTo>
                  <a:pt x="79171" y="21716"/>
                </a:lnTo>
                <a:lnTo>
                  <a:pt x="80200" y="99440"/>
                </a:lnTo>
                <a:lnTo>
                  <a:pt x="80200" y="187578"/>
                </a:lnTo>
                <a:lnTo>
                  <a:pt x="81229" y="282701"/>
                </a:lnTo>
                <a:lnTo>
                  <a:pt x="81229" y="360298"/>
                </a:lnTo>
                <a:lnTo>
                  <a:pt x="82257" y="369950"/>
                </a:lnTo>
                <a:lnTo>
                  <a:pt x="82257" y="370712"/>
                </a:lnTo>
                <a:lnTo>
                  <a:pt x="83286" y="348995"/>
                </a:lnTo>
                <a:lnTo>
                  <a:pt x="83286" y="308863"/>
                </a:lnTo>
                <a:lnTo>
                  <a:pt x="83286" y="269620"/>
                </a:lnTo>
                <a:lnTo>
                  <a:pt x="84315" y="224154"/>
                </a:lnTo>
                <a:lnTo>
                  <a:pt x="84315" y="201548"/>
                </a:lnTo>
                <a:lnTo>
                  <a:pt x="85343" y="187578"/>
                </a:lnTo>
                <a:lnTo>
                  <a:pt x="85343" y="155320"/>
                </a:lnTo>
                <a:lnTo>
                  <a:pt x="87401" y="138683"/>
                </a:lnTo>
                <a:lnTo>
                  <a:pt x="87401" y="129920"/>
                </a:lnTo>
                <a:lnTo>
                  <a:pt x="88430" y="127380"/>
                </a:lnTo>
                <a:lnTo>
                  <a:pt x="88430" y="109854"/>
                </a:lnTo>
                <a:lnTo>
                  <a:pt x="89458" y="93344"/>
                </a:lnTo>
                <a:lnTo>
                  <a:pt x="89458" y="86359"/>
                </a:lnTo>
                <a:lnTo>
                  <a:pt x="90487" y="79374"/>
                </a:lnTo>
                <a:lnTo>
                  <a:pt x="90487" y="74167"/>
                </a:lnTo>
                <a:lnTo>
                  <a:pt x="91516" y="67182"/>
                </a:lnTo>
                <a:lnTo>
                  <a:pt x="91516" y="66293"/>
                </a:lnTo>
                <a:lnTo>
                  <a:pt x="91516" y="55752"/>
                </a:lnTo>
                <a:lnTo>
                  <a:pt x="92544" y="52324"/>
                </a:lnTo>
                <a:lnTo>
                  <a:pt x="92544" y="56641"/>
                </a:lnTo>
                <a:lnTo>
                  <a:pt x="93573" y="48767"/>
                </a:lnTo>
                <a:lnTo>
                  <a:pt x="93573" y="43561"/>
                </a:lnTo>
                <a:lnTo>
                  <a:pt x="94602" y="53212"/>
                </a:lnTo>
                <a:lnTo>
                  <a:pt x="94602" y="43561"/>
                </a:lnTo>
                <a:lnTo>
                  <a:pt x="96659" y="39242"/>
                </a:lnTo>
                <a:lnTo>
                  <a:pt x="96659" y="48767"/>
                </a:lnTo>
                <a:lnTo>
                  <a:pt x="97688" y="33146"/>
                </a:lnTo>
                <a:lnTo>
                  <a:pt x="97688" y="36575"/>
                </a:lnTo>
                <a:lnTo>
                  <a:pt x="98717" y="33146"/>
                </a:lnTo>
                <a:lnTo>
                  <a:pt x="98717" y="22605"/>
                </a:lnTo>
                <a:lnTo>
                  <a:pt x="99745" y="20065"/>
                </a:lnTo>
                <a:lnTo>
                  <a:pt x="99745" y="26162"/>
                </a:lnTo>
                <a:lnTo>
                  <a:pt x="99745" y="27050"/>
                </a:lnTo>
                <a:lnTo>
                  <a:pt x="100774" y="32257"/>
                </a:lnTo>
                <a:lnTo>
                  <a:pt x="100774" y="27050"/>
                </a:lnTo>
                <a:lnTo>
                  <a:pt x="101803" y="23494"/>
                </a:lnTo>
                <a:lnTo>
                  <a:pt x="101803" y="29590"/>
                </a:lnTo>
                <a:lnTo>
                  <a:pt x="102831" y="21716"/>
                </a:lnTo>
                <a:lnTo>
                  <a:pt x="102831" y="18287"/>
                </a:lnTo>
                <a:lnTo>
                  <a:pt x="103860" y="13080"/>
                </a:lnTo>
                <a:lnTo>
                  <a:pt x="103860" y="20954"/>
                </a:lnTo>
                <a:lnTo>
                  <a:pt x="105918" y="21716"/>
                </a:lnTo>
                <a:lnTo>
                  <a:pt x="105918" y="13969"/>
                </a:lnTo>
                <a:lnTo>
                  <a:pt x="106946" y="12191"/>
                </a:lnTo>
                <a:lnTo>
                  <a:pt x="106946" y="16509"/>
                </a:lnTo>
                <a:lnTo>
                  <a:pt x="107975" y="10413"/>
                </a:lnTo>
                <a:lnTo>
                  <a:pt x="107975" y="21716"/>
                </a:lnTo>
                <a:lnTo>
                  <a:pt x="107975" y="17399"/>
                </a:lnTo>
                <a:lnTo>
                  <a:pt x="109004" y="18287"/>
                </a:lnTo>
                <a:lnTo>
                  <a:pt x="109004" y="15620"/>
                </a:lnTo>
                <a:lnTo>
                  <a:pt x="110045" y="13080"/>
                </a:lnTo>
                <a:lnTo>
                  <a:pt x="110045" y="13969"/>
                </a:lnTo>
                <a:lnTo>
                  <a:pt x="111061" y="8636"/>
                </a:lnTo>
                <a:lnTo>
                  <a:pt x="111061" y="18287"/>
                </a:lnTo>
                <a:lnTo>
                  <a:pt x="112077" y="101218"/>
                </a:lnTo>
                <a:lnTo>
                  <a:pt x="112077" y="193674"/>
                </a:lnTo>
                <a:lnTo>
                  <a:pt x="113093" y="292226"/>
                </a:lnTo>
                <a:lnTo>
                  <a:pt x="113093" y="359409"/>
                </a:lnTo>
                <a:lnTo>
                  <a:pt x="115125" y="371601"/>
                </a:lnTo>
                <a:lnTo>
                  <a:pt x="115125" y="362076"/>
                </a:lnTo>
                <a:lnTo>
                  <a:pt x="116141" y="335025"/>
                </a:lnTo>
                <a:lnTo>
                  <a:pt x="116141" y="296544"/>
                </a:lnTo>
                <a:lnTo>
                  <a:pt x="116141" y="257301"/>
                </a:lnTo>
                <a:lnTo>
                  <a:pt x="117284" y="215518"/>
                </a:lnTo>
                <a:lnTo>
                  <a:pt x="117284" y="190118"/>
                </a:lnTo>
                <a:lnTo>
                  <a:pt x="118300" y="172719"/>
                </a:lnTo>
                <a:lnTo>
                  <a:pt x="118300" y="144779"/>
                </a:lnTo>
                <a:lnTo>
                  <a:pt x="119316" y="134365"/>
                </a:lnTo>
                <a:lnTo>
                  <a:pt x="119316" y="124713"/>
                </a:lnTo>
                <a:lnTo>
                  <a:pt x="120332" y="120395"/>
                </a:lnTo>
                <a:lnTo>
                  <a:pt x="120332" y="105536"/>
                </a:lnTo>
                <a:lnTo>
                  <a:pt x="121348" y="97662"/>
                </a:lnTo>
                <a:lnTo>
                  <a:pt x="121348" y="88137"/>
                </a:lnTo>
                <a:lnTo>
                  <a:pt x="122364" y="85470"/>
                </a:lnTo>
                <a:lnTo>
                  <a:pt x="122364" y="74167"/>
                </a:lnTo>
                <a:lnTo>
                  <a:pt x="124396" y="69722"/>
                </a:lnTo>
                <a:lnTo>
                  <a:pt x="124396" y="61849"/>
                </a:lnTo>
                <a:lnTo>
                  <a:pt x="125412" y="59308"/>
                </a:lnTo>
                <a:lnTo>
                  <a:pt x="125412" y="53212"/>
                </a:lnTo>
                <a:lnTo>
                  <a:pt x="126428" y="48767"/>
                </a:lnTo>
                <a:lnTo>
                  <a:pt x="126428" y="46227"/>
                </a:lnTo>
                <a:lnTo>
                  <a:pt x="127444" y="44450"/>
                </a:lnTo>
                <a:lnTo>
                  <a:pt x="127444" y="37464"/>
                </a:lnTo>
                <a:lnTo>
                  <a:pt x="128587" y="38353"/>
                </a:lnTo>
                <a:lnTo>
                  <a:pt x="128587" y="33146"/>
                </a:lnTo>
                <a:lnTo>
                  <a:pt x="129603" y="34797"/>
                </a:lnTo>
                <a:lnTo>
                  <a:pt x="130619" y="28701"/>
                </a:lnTo>
                <a:lnTo>
                  <a:pt x="130619" y="26162"/>
                </a:lnTo>
                <a:lnTo>
                  <a:pt x="131635" y="21716"/>
                </a:lnTo>
                <a:lnTo>
                  <a:pt x="131635" y="31368"/>
                </a:lnTo>
                <a:lnTo>
                  <a:pt x="131635" y="23494"/>
                </a:lnTo>
                <a:lnTo>
                  <a:pt x="133667" y="18287"/>
                </a:lnTo>
                <a:lnTo>
                  <a:pt x="133667" y="17399"/>
                </a:lnTo>
                <a:lnTo>
                  <a:pt x="134683" y="3428"/>
                </a:lnTo>
                <a:lnTo>
                  <a:pt x="134683" y="19176"/>
                </a:lnTo>
                <a:lnTo>
                  <a:pt x="135699" y="17399"/>
                </a:lnTo>
                <a:lnTo>
                  <a:pt x="135699" y="19176"/>
                </a:lnTo>
                <a:lnTo>
                  <a:pt x="136715" y="8636"/>
                </a:lnTo>
                <a:lnTo>
                  <a:pt x="136715" y="21716"/>
                </a:lnTo>
                <a:lnTo>
                  <a:pt x="137731" y="17399"/>
                </a:lnTo>
                <a:lnTo>
                  <a:pt x="137731" y="19176"/>
                </a:lnTo>
                <a:lnTo>
                  <a:pt x="138874" y="11302"/>
                </a:lnTo>
                <a:lnTo>
                  <a:pt x="138874" y="12191"/>
                </a:lnTo>
                <a:lnTo>
                  <a:pt x="139890" y="9525"/>
                </a:lnTo>
                <a:lnTo>
                  <a:pt x="139890" y="17399"/>
                </a:lnTo>
                <a:lnTo>
                  <a:pt x="139890" y="21716"/>
                </a:lnTo>
                <a:lnTo>
                  <a:pt x="140906" y="21716"/>
                </a:lnTo>
                <a:lnTo>
                  <a:pt x="140906" y="16509"/>
                </a:lnTo>
                <a:lnTo>
                  <a:pt x="142938" y="20954"/>
                </a:lnTo>
                <a:lnTo>
                  <a:pt x="142938" y="16509"/>
                </a:lnTo>
                <a:lnTo>
                  <a:pt x="143954" y="5206"/>
                </a:lnTo>
                <a:lnTo>
                  <a:pt x="143954" y="20954"/>
                </a:lnTo>
                <a:lnTo>
                  <a:pt x="144970" y="94233"/>
                </a:lnTo>
                <a:lnTo>
                  <a:pt x="144970" y="177037"/>
                </a:lnTo>
                <a:lnTo>
                  <a:pt x="145986" y="268731"/>
                </a:lnTo>
                <a:lnTo>
                  <a:pt x="145986" y="335025"/>
                </a:lnTo>
                <a:lnTo>
                  <a:pt x="147002" y="352424"/>
                </a:lnTo>
                <a:lnTo>
                  <a:pt x="147002" y="350646"/>
                </a:lnTo>
                <a:lnTo>
                  <a:pt x="148018" y="321944"/>
                </a:lnTo>
                <a:lnTo>
                  <a:pt x="148018" y="288797"/>
                </a:lnTo>
                <a:lnTo>
                  <a:pt x="148018" y="257301"/>
                </a:lnTo>
                <a:lnTo>
                  <a:pt x="149161" y="216280"/>
                </a:lnTo>
                <a:lnTo>
                  <a:pt x="149161" y="191896"/>
                </a:lnTo>
                <a:lnTo>
                  <a:pt x="150177" y="166623"/>
                </a:lnTo>
                <a:lnTo>
                  <a:pt x="150177" y="149986"/>
                </a:lnTo>
                <a:lnTo>
                  <a:pt x="152209" y="142112"/>
                </a:lnTo>
                <a:lnTo>
                  <a:pt x="152209" y="126491"/>
                </a:lnTo>
                <a:lnTo>
                  <a:pt x="153225" y="116839"/>
                </a:lnTo>
                <a:lnTo>
                  <a:pt x="153225" y="104647"/>
                </a:lnTo>
                <a:lnTo>
                  <a:pt x="154241" y="85470"/>
                </a:lnTo>
                <a:lnTo>
                  <a:pt x="154241" y="77596"/>
                </a:lnTo>
                <a:lnTo>
                  <a:pt x="155257" y="71500"/>
                </a:lnTo>
                <a:lnTo>
                  <a:pt x="155257" y="62737"/>
                </a:lnTo>
                <a:lnTo>
                  <a:pt x="156273" y="67182"/>
                </a:lnTo>
                <a:lnTo>
                  <a:pt x="156273" y="56641"/>
                </a:lnTo>
                <a:lnTo>
                  <a:pt x="157289" y="62737"/>
                </a:lnTo>
                <a:lnTo>
                  <a:pt x="157289" y="60197"/>
                </a:lnTo>
                <a:lnTo>
                  <a:pt x="158305" y="53212"/>
                </a:lnTo>
                <a:lnTo>
                  <a:pt x="158305" y="47878"/>
                </a:lnTo>
                <a:lnTo>
                  <a:pt x="159321" y="54101"/>
                </a:lnTo>
                <a:lnTo>
                  <a:pt x="161480" y="60197"/>
                </a:lnTo>
                <a:lnTo>
                  <a:pt x="161480" y="46227"/>
                </a:lnTo>
                <a:lnTo>
                  <a:pt x="162496" y="41020"/>
                </a:lnTo>
                <a:lnTo>
                  <a:pt x="162496" y="40131"/>
                </a:lnTo>
                <a:lnTo>
                  <a:pt x="163512" y="41020"/>
                </a:lnTo>
                <a:lnTo>
                  <a:pt x="163512" y="43561"/>
                </a:lnTo>
                <a:lnTo>
                  <a:pt x="164528" y="40131"/>
                </a:lnTo>
                <a:lnTo>
                  <a:pt x="164528" y="32257"/>
                </a:lnTo>
                <a:lnTo>
                  <a:pt x="164528" y="27812"/>
                </a:lnTo>
                <a:lnTo>
                  <a:pt x="165544" y="27050"/>
                </a:lnTo>
                <a:lnTo>
                  <a:pt x="165544" y="24383"/>
                </a:lnTo>
                <a:lnTo>
                  <a:pt x="166560" y="10413"/>
                </a:lnTo>
                <a:lnTo>
                  <a:pt x="166560" y="13969"/>
                </a:lnTo>
                <a:lnTo>
                  <a:pt x="167576" y="12191"/>
                </a:lnTo>
                <a:lnTo>
                  <a:pt x="167576" y="27050"/>
                </a:lnTo>
                <a:lnTo>
                  <a:pt x="169608" y="21716"/>
                </a:lnTo>
                <a:lnTo>
                  <a:pt x="169608" y="26162"/>
                </a:lnTo>
                <a:lnTo>
                  <a:pt x="170751" y="16509"/>
                </a:lnTo>
                <a:lnTo>
                  <a:pt x="170751" y="24383"/>
                </a:lnTo>
                <a:lnTo>
                  <a:pt x="171767" y="26162"/>
                </a:lnTo>
                <a:lnTo>
                  <a:pt x="171767" y="34036"/>
                </a:lnTo>
                <a:lnTo>
                  <a:pt x="172783" y="21716"/>
                </a:lnTo>
                <a:lnTo>
                  <a:pt x="172783" y="13969"/>
                </a:lnTo>
                <a:lnTo>
                  <a:pt x="172783" y="11302"/>
                </a:lnTo>
                <a:lnTo>
                  <a:pt x="173799" y="17399"/>
                </a:lnTo>
                <a:lnTo>
                  <a:pt x="173799" y="19176"/>
                </a:lnTo>
                <a:lnTo>
                  <a:pt x="174815" y="9525"/>
                </a:lnTo>
                <a:lnTo>
                  <a:pt x="174815" y="16509"/>
                </a:lnTo>
                <a:lnTo>
                  <a:pt x="175831" y="16509"/>
                </a:lnTo>
                <a:lnTo>
                  <a:pt x="175831" y="13969"/>
                </a:lnTo>
                <a:lnTo>
                  <a:pt x="176847" y="84581"/>
                </a:lnTo>
                <a:lnTo>
                  <a:pt x="176847" y="162178"/>
                </a:lnTo>
                <a:lnTo>
                  <a:pt x="178879" y="255650"/>
                </a:lnTo>
                <a:lnTo>
                  <a:pt x="178879" y="318388"/>
                </a:lnTo>
                <a:lnTo>
                  <a:pt x="179895" y="328040"/>
                </a:lnTo>
                <a:lnTo>
                  <a:pt x="179895" y="333247"/>
                </a:lnTo>
                <a:lnTo>
                  <a:pt x="181038" y="311403"/>
                </a:lnTo>
                <a:lnTo>
                  <a:pt x="181038" y="287908"/>
                </a:lnTo>
                <a:lnTo>
                  <a:pt x="181038" y="246887"/>
                </a:lnTo>
                <a:lnTo>
                  <a:pt x="182054" y="206755"/>
                </a:lnTo>
                <a:lnTo>
                  <a:pt x="182054" y="187578"/>
                </a:lnTo>
                <a:lnTo>
                  <a:pt x="183070" y="166623"/>
                </a:lnTo>
                <a:lnTo>
                  <a:pt x="183070" y="149097"/>
                </a:lnTo>
                <a:lnTo>
                  <a:pt x="184086" y="131698"/>
                </a:lnTo>
                <a:lnTo>
                  <a:pt x="184086" y="115950"/>
                </a:lnTo>
                <a:lnTo>
                  <a:pt x="185102" y="106425"/>
                </a:lnTo>
                <a:lnTo>
                  <a:pt x="186118" y="88137"/>
                </a:lnTo>
                <a:lnTo>
                  <a:pt x="186118" y="83692"/>
                </a:lnTo>
                <a:lnTo>
                  <a:pt x="188150" y="75818"/>
                </a:lnTo>
                <a:lnTo>
                  <a:pt x="188150" y="72389"/>
                </a:lnTo>
                <a:lnTo>
                  <a:pt x="189166" y="69722"/>
                </a:lnTo>
                <a:lnTo>
                  <a:pt x="189166" y="60197"/>
                </a:lnTo>
                <a:lnTo>
                  <a:pt x="189166" y="53212"/>
                </a:lnTo>
                <a:lnTo>
                  <a:pt x="190182" y="43561"/>
                </a:lnTo>
                <a:lnTo>
                  <a:pt x="190182" y="50545"/>
                </a:lnTo>
                <a:lnTo>
                  <a:pt x="191325" y="53212"/>
                </a:lnTo>
                <a:lnTo>
                  <a:pt x="192341" y="49656"/>
                </a:lnTo>
                <a:lnTo>
                  <a:pt x="192341" y="48767"/>
                </a:lnTo>
                <a:lnTo>
                  <a:pt x="193357" y="50545"/>
                </a:lnTo>
                <a:lnTo>
                  <a:pt x="193357" y="38353"/>
                </a:lnTo>
                <a:lnTo>
                  <a:pt x="194373" y="37464"/>
                </a:lnTo>
                <a:lnTo>
                  <a:pt x="194373" y="33146"/>
                </a:lnTo>
                <a:lnTo>
                  <a:pt x="195389" y="31368"/>
                </a:lnTo>
                <a:lnTo>
                  <a:pt x="195389" y="34797"/>
                </a:lnTo>
                <a:lnTo>
                  <a:pt x="197421" y="27812"/>
                </a:lnTo>
                <a:lnTo>
                  <a:pt x="197421" y="27050"/>
                </a:lnTo>
                <a:lnTo>
                  <a:pt x="197421" y="27812"/>
                </a:lnTo>
                <a:lnTo>
                  <a:pt x="198437" y="24383"/>
                </a:lnTo>
                <a:lnTo>
                  <a:pt x="198437" y="27812"/>
                </a:lnTo>
                <a:lnTo>
                  <a:pt x="199453" y="17399"/>
                </a:lnTo>
                <a:lnTo>
                  <a:pt x="199453" y="16509"/>
                </a:lnTo>
                <a:lnTo>
                  <a:pt x="200469" y="21716"/>
                </a:lnTo>
                <a:lnTo>
                  <a:pt x="200469" y="22605"/>
                </a:lnTo>
                <a:lnTo>
                  <a:pt x="201485" y="23494"/>
                </a:lnTo>
                <a:lnTo>
                  <a:pt x="201485" y="15620"/>
                </a:lnTo>
                <a:lnTo>
                  <a:pt x="202628" y="8636"/>
                </a:lnTo>
                <a:lnTo>
                  <a:pt x="202628" y="6095"/>
                </a:lnTo>
                <a:lnTo>
                  <a:pt x="203644" y="6984"/>
                </a:lnTo>
                <a:lnTo>
                  <a:pt x="203644" y="18287"/>
                </a:lnTo>
                <a:lnTo>
                  <a:pt x="204660" y="19176"/>
                </a:lnTo>
                <a:lnTo>
                  <a:pt x="204660" y="15620"/>
                </a:lnTo>
                <a:lnTo>
                  <a:pt x="204660" y="16509"/>
                </a:lnTo>
                <a:lnTo>
                  <a:pt x="206692" y="13080"/>
                </a:lnTo>
                <a:lnTo>
                  <a:pt x="207708" y="16509"/>
                </a:lnTo>
                <a:lnTo>
                  <a:pt x="207708" y="13969"/>
                </a:lnTo>
                <a:lnTo>
                  <a:pt x="208724" y="0"/>
                </a:lnTo>
                <a:lnTo>
                  <a:pt x="208724" y="15620"/>
                </a:lnTo>
                <a:lnTo>
                  <a:pt x="209740" y="93344"/>
                </a:lnTo>
                <a:lnTo>
                  <a:pt x="209740" y="177037"/>
                </a:lnTo>
                <a:lnTo>
                  <a:pt x="210756" y="259079"/>
                </a:lnTo>
                <a:lnTo>
                  <a:pt x="210756" y="313181"/>
                </a:lnTo>
                <a:lnTo>
                  <a:pt x="211772" y="329818"/>
                </a:lnTo>
                <a:lnTo>
                  <a:pt x="211772" y="328929"/>
                </a:lnTo>
                <a:lnTo>
                  <a:pt x="212915" y="298322"/>
                </a:lnTo>
                <a:lnTo>
                  <a:pt x="212915" y="266953"/>
                </a:lnTo>
                <a:lnTo>
                  <a:pt x="212915" y="245109"/>
                </a:lnTo>
                <a:lnTo>
                  <a:pt x="213931" y="222503"/>
                </a:lnTo>
                <a:lnTo>
                  <a:pt x="213931" y="187578"/>
                </a:lnTo>
                <a:lnTo>
                  <a:pt x="215963" y="166623"/>
                </a:lnTo>
                <a:lnTo>
                  <a:pt x="215963" y="131698"/>
                </a:lnTo>
                <a:lnTo>
                  <a:pt x="216979" y="130809"/>
                </a:lnTo>
                <a:lnTo>
                  <a:pt x="216979" y="111632"/>
                </a:lnTo>
                <a:lnTo>
                  <a:pt x="217995" y="97662"/>
                </a:lnTo>
                <a:lnTo>
                  <a:pt x="217995" y="92455"/>
                </a:lnTo>
                <a:lnTo>
                  <a:pt x="219011" y="90677"/>
                </a:lnTo>
                <a:lnTo>
                  <a:pt x="219011" y="86359"/>
                </a:lnTo>
                <a:lnTo>
                  <a:pt x="220027" y="73278"/>
                </a:lnTo>
                <a:lnTo>
                  <a:pt x="220027" y="71500"/>
                </a:lnTo>
                <a:lnTo>
                  <a:pt x="221043" y="65404"/>
                </a:lnTo>
                <a:lnTo>
                  <a:pt x="221043" y="59308"/>
                </a:lnTo>
                <a:lnTo>
                  <a:pt x="221043" y="58419"/>
                </a:lnTo>
                <a:lnTo>
                  <a:pt x="222059" y="58419"/>
                </a:lnTo>
                <a:lnTo>
                  <a:pt x="222059" y="54101"/>
                </a:lnTo>
                <a:lnTo>
                  <a:pt x="223202" y="54101"/>
                </a:lnTo>
                <a:lnTo>
                  <a:pt x="223202" y="51434"/>
                </a:lnTo>
                <a:lnTo>
                  <a:pt x="225234" y="62737"/>
                </a:lnTo>
                <a:lnTo>
                  <a:pt x="225234" y="60197"/>
                </a:lnTo>
                <a:lnTo>
                  <a:pt x="226250" y="46227"/>
                </a:lnTo>
                <a:lnTo>
                  <a:pt x="226250" y="47878"/>
                </a:lnTo>
                <a:lnTo>
                  <a:pt x="227266" y="39242"/>
                </a:lnTo>
                <a:lnTo>
                  <a:pt x="227266" y="36575"/>
                </a:lnTo>
                <a:lnTo>
                  <a:pt x="228282" y="34797"/>
                </a:lnTo>
                <a:lnTo>
                  <a:pt x="228282" y="29590"/>
                </a:lnTo>
                <a:lnTo>
                  <a:pt x="229298" y="28701"/>
                </a:lnTo>
                <a:lnTo>
                  <a:pt x="229298" y="27812"/>
                </a:lnTo>
                <a:lnTo>
                  <a:pt x="229298" y="24383"/>
                </a:lnTo>
                <a:lnTo>
                  <a:pt x="230314" y="20065"/>
                </a:lnTo>
                <a:lnTo>
                  <a:pt x="230314" y="22605"/>
                </a:lnTo>
                <a:lnTo>
                  <a:pt x="231330" y="20065"/>
                </a:lnTo>
                <a:lnTo>
                  <a:pt x="231330" y="27812"/>
                </a:lnTo>
                <a:lnTo>
                  <a:pt x="232346" y="27050"/>
                </a:lnTo>
                <a:lnTo>
                  <a:pt x="232346" y="30479"/>
                </a:lnTo>
                <a:lnTo>
                  <a:pt x="234505" y="23494"/>
                </a:lnTo>
                <a:lnTo>
                  <a:pt x="234505" y="17399"/>
                </a:lnTo>
                <a:lnTo>
                  <a:pt x="235521" y="11302"/>
                </a:lnTo>
                <a:lnTo>
                  <a:pt x="235521" y="18287"/>
                </a:lnTo>
                <a:lnTo>
                  <a:pt x="236537" y="20065"/>
                </a:lnTo>
                <a:lnTo>
                  <a:pt x="236537" y="22605"/>
                </a:lnTo>
                <a:lnTo>
                  <a:pt x="237553" y="30479"/>
                </a:lnTo>
                <a:lnTo>
                  <a:pt x="237553" y="29590"/>
                </a:lnTo>
                <a:lnTo>
                  <a:pt x="237553" y="16509"/>
                </a:lnTo>
                <a:lnTo>
                  <a:pt x="238569" y="16509"/>
                </a:lnTo>
                <a:lnTo>
                  <a:pt x="238569" y="15620"/>
                </a:lnTo>
                <a:lnTo>
                  <a:pt x="239585" y="12191"/>
                </a:lnTo>
                <a:lnTo>
                  <a:pt x="239585" y="13969"/>
                </a:lnTo>
                <a:lnTo>
                  <a:pt x="240601" y="20954"/>
                </a:lnTo>
                <a:lnTo>
                  <a:pt x="240601" y="20065"/>
                </a:lnTo>
                <a:lnTo>
                  <a:pt x="241617" y="93344"/>
                </a:lnTo>
                <a:lnTo>
                  <a:pt x="241617" y="177926"/>
                </a:lnTo>
                <a:lnTo>
                  <a:pt x="243649" y="244220"/>
                </a:lnTo>
                <a:lnTo>
                  <a:pt x="243649" y="302767"/>
                </a:lnTo>
                <a:lnTo>
                  <a:pt x="244792" y="304418"/>
                </a:lnTo>
                <a:lnTo>
                  <a:pt x="244792" y="307974"/>
                </a:lnTo>
                <a:lnTo>
                  <a:pt x="244792" y="291337"/>
                </a:lnTo>
                <a:lnTo>
                  <a:pt x="245808" y="257301"/>
                </a:lnTo>
                <a:lnTo>
                  <a:pt x="245808" y="219836"/>
                </a:lnTo>
                <a:lnTo>
                  <a:pt x="246824" y="199770"/>
                </a:lnTo>
                <a:lnTo>
                  <a:pt x="246824" y="165734"/>
                </a:lnTo>
                <a:lnTo>
                  <a:pt x="247840" y="141350"/>
                </a:lnTo>
                <a:lnTo>
                  <a:pt x="247840" y="128269"/>
                </a:lnTo>
                <a:lnTo>
                  <a:pt x="248856" y="119506"/>
                </a:lnTo>
                <a:lnTo>
                  <a:pt x="248856" y="111632"/>
                </a:lnTo>
                <a:lnTo>
                  <a:pt x="249872" y="101218"/>
                </a:lnTo>
                <a:lnTo>
                  <a:pt x="251904" y="90677"/>
                </a:lnTo>
                <a:lnTo>
                  <a:pt x="251904" y="83692"/>
                </a:lnTo>
                <a:lnTo>
                  <a:pt x="252920" y="77596"/>
                </a:lnTo>
                <a:lnTo>
                  <a:pt x="252920" y="65404"/>
                </a:lnTo>
                <a:lnTo>
                  <a:pt x="252920" y="67182"/>
                </a:lnTo>
                <a:lnTo>
                  <a:pt x="253936" y="64515"/>
                </a:lnTo>
                <a:lnTo>
                  <a:pt x="253936" y="71500"/>
                </a:lnTo>
                <a:lnTo>
                  <a:pt x="255079" y="50545"/>
                </a:lnTo>
                <a:lnTo>
                  <a:pt x="255079" y="46227"/>
                </a:lnTo>
                <a:lnTo>
                  <a:pt x="256095" y="48767"/>
                </a:lnTo>
                <a:lnTo>
                  <a:pt x="256095" y="44450"/>
                </a:lnTo>
                <a:lnTo>
                  <a:pt x="257111" y="39242"/>
                </a:lnTo>
                <a:lnTo>
                  <a:pt x="257111" y="37464"/>
                </a:lnTo>
                <a:lnTo>
                  <a:pt x="258127" y="29590"/>
                </a:lnTo>
                <a:lnTo>
                  <a:pt x="258127" y="44450"/>
                </a:lnTo>
                <a:lnTo>
                  <a:pt x="259143" y="43561"/>
                </a:lnTo>
                <a:lnTo>
                  <a:pt x="259143" y="46227"/>
                </a:lnTo>
                <a:lnTo>
                  <a:pt x="261175" y="39242"/>
                </a:lnTo>
                <a:lnTo>
                  <a:pt x="261175" y="31368"/>
                </a:lnTo>
                <a:lnTo>
                  <a:pt x="261175" y="34036"/>
                </a:lnTo>
                <a:lnTo>
                  <a:pt x="262191" y="34797"/>
                </a:lnTo>
                <a:lnTo>
                  <a:pt x="262191" y="31368"/>
                </a:lnTo>
                <a:lnTo>
                  <a:pt x="263207" y="20065"/>
                </a:lnTo>
                <a:lnTo>
                  <a:pt x="263207" y="32257"/>
                </a:lnTo>
                <a:lnTo>
                  <a:pt x="264223" y="27812"/>
                </a:lnTo>
                <a:lnTo>
                  <a:pt x="264223" y="30479"/>
                </a:lnTo>
                <a:lnTo>
                  <a:pt x="265239" y="29590"/>
                </a:lnTo>
                <a:lnTo>
                  <a:pt x="265239" y="24383"/>
                </a:lnTo>
                <a:lnTo>
                  <a:pt x="266382" y="31368"/>
                </a:lnTo>
                <a:lnTo>
                  <a:pt x="266382" y="26162"/>
                </a:lnTo>
                <a:lnTo>
                  <a:pt x="267398" y="19176"/>
                </a:lnTo>
                <a:lnTo>
                  <a:pt x="267398" y="15620"/>
                </a:lnTo>
                <a:lnTo>
                  <a:pt x="268414" y="13080"/>
                </a:lnTo>
                <a:lnTo>
                  <a:pt x="268414" y="19176"/>
                </a:lnTo>
                <a:lnTo>
                  <a:pt x="268414" y="10413"/>
                </a:lnTo>
                <a:lnTo>
                  <a:pt x="270446" y="16509"/>
                </a:lnTo>
                <a:lnTo>
                  <a:pt x="270446" y="15620"/>
                </a:lnTo>
                <a:lnTo>
                  <a:pt x="271462" y="11302"/>
                </a:lnTo>
                <a:lnTo>
                  <a:pt x="271462" y="18287"/>
                </a:lnTo>
                <a:lnTo>
                  <a:pt x="272478" y="13080"/>
                </a:lnTo>
                <a:lnTo>
                  <a:pt x="272478" y="24383"/>
                </a:lnTo>
                <a:lnTo>
                  <a:pt x="273494" y="19176"/>
                </a:lnTo>
                <a:lnTo>
                  <a:pt x="273494" y="30479"/>
                </a:lnTo>
                <a:lnTo>
                  <a:pt x="274510" y="94233"/>
                </a:lnTo>
                <a:lnTo>
                  <a:pt x="274510" y="158749"/>
                </a:lnTo>
                <a:lnTo>
                  <a:pt x="275526" y="230250"/>
                </a:lnTo>
                <a:lnTo>
                  <a:pt x="275526" y="285241"/>
                </a:lnTo>
                <a:lnTo>
                  <a:pt x="276669" y="294004"/>
                </a:lnTo>
                <a:lnTo>
                  <a:pt x="276669" y="295782"/>
                </a:lnTo>
                <a:lnTo>
                  <a:pt x="276669" y="277367"/>
                </a:lnTo>
                <a:lnTo>
                  <a:pt x="277685" y="252983"/>
                </a:lnTo>
                <a:lnTo>
                  <a:pt x="277685" y="216280"/>
                </a:lnTo>
                <a:lnTo>
                  <a:pt x="279717" y="197103"/>
                </a:lnTo>
                <a:lnTo>
                  <a:pt x="279717" y="165734"/>
                </a:lnTo>
                <a:lnTo>
                  <a:pt x="280733" y="135254"/>
                </a:lnTo>
                <a:lnTo>
                  <a:pt x="280733" y="122046"/>
                </a:lnTo>
                <a:lnTo>
                  <a:pt x="281749" y="118617"/>
                </a:lnTo>
                <a:lnTo>
                  <a:pt x="281749" y="107314"/>
                </a:lnTo>
                <a:lnTo>
                  <a:pt x="282765" y="98551"/>
                </a:lnTo>
                <a:lnTo>
                  <a:pt x="282765" y="92455"/>
                </a:lnTo>
                <a:lnTo>
                  <a:pt x="283781" y="75818"/>
                </a:lnTo>
                <a:lnTo>
                  <a:pt x="283781" y="63626"/>
                </a:lnTo>
                <a:lnTo>
                  <a:pt x="284797" y="72389"/>
                </a:lnTo>
                <a:lnTo>
                  <a:pt x="284797" y="61087"/>
                </a:lnTo>
                <a:lnTo>
                  <a:pt x="284797" y="66293"/>
                </a:lnTo>
                <a:lnTo>
                  <a:pt x="285813" y="61849"/>
                </a:lnTo>
                <a:lnTo>
                  <a:pt x="285813" y="54101"/>
                </a:lnTo>
                <a:lnTo>
                  <a:pt x="286956" y="48767"/>
                </a:lnTo>
                <a:lnTo>
                  <a:pt x="286956" y="41020"/>
                </a:lnTo>
                <a:lnTo>
                  <a:pt x="288988" y="46227"/>
                </a:lnTo>
                <a:lnTo>
                  <a:pt x="288988" y="44450"/>
                </a:lnTo>
                <a:lnTo>
                  <a:pt x="290004" y="30479"/>
                </a:lnTo>
                <a:lnTo>
                  <a:pt x="290004" y="34036"/>
                </a:lnTo>
                <a:lnTo>
                  <a:pt x="291020" y="36575"/>
                </a:lnTo>
                <a:lnTo>
                  <a:pt x="292036" y="29590"/>
                </a:lnTo>
                <a:lnTo>
                  <a:pt x="292036" y="34036"/>
                </a:lnTo>
                <a:lnTo>
                  <a:pt x="293052" y="32257"/>
                </a:lnTo>
                <a:lnTo>
                  <a:pt x="293052" y="23494"/>
                </a:lnTo>
                <a:lnTo>
                  <a:pt x="293052" y="24383"/>
                </a:lnTo>
                <a:lnTo>
                  <a:pt x="294068" y="30479"/>
                </a:lnTo>
                <a:lnTo>
                  <a:pt x="294068" y="31368"/>
                </a:lnTo>
                <a:lnTo>
                  <a:pt x="295084" y="15620"/>
                </a:lnTo>
                <a:lnTo>
                  <a:pt x="295084" y="19176"/>
                </a:lnTo>
                <a:lnTo>
                  <a:pt x="296100" y="20954"/>
                </a:lnTo>
                <a:lnTo>
                  <a:pt x="296100" y="30479"/>
                </a:lnTo>
                <a:lnTo>
                  <a:pt x="298259" y="27050"/>
                </a:lnTo>
                <a:lnTo>
                  <a:pt x="298259" y="27812"/>
                </a:lnTo>
                <a:lnTo>
                  <a:pt x="299275" y="21716"/>
                </a:lnTo>
                <a:lnTo>
                  <a:pt x="299275" y="17399"/>
                </a:lnTo>
                <a:lnTo>
                  <a:pt x="300291" y="26162"/>
                </a:lnTo>
                <a:lnTo>
                  <a:pt x="300291" y="24383"/>
                </a:lnTo>
                <a:lnTo>
                  <a:pt x="301307" y="24383"/>
                </a:lnTo>
                <a:lnTo>
                  <a:pt x="301307" y="8636"/>
                </a:lnTo>
                <a:lnTo>
                  <a:pt x="301307" y="18287"/>
                </a:lnTo>
                <a:lnTo>
                  <a:pt x="302323" y="20065"/>
                </a:lnTo>
                <a:lnTo>
                  <a:pt x="302323" y="16509"/>
                </a:lnTo>
                <a:lnTo>
                  <a:pt x="303339" y="13969"/>
                </a:lnTo>
                <a:lnTo>
                  <a:pt x="303339" y="12191"/>
                </a:lnTo>
                <a:lnTo>
                  <a:pt x="304355" y="13080"/>
                </a:lnTo>
                <a:lnTo>
                  <a:pt x="304355" y="17399"/>
                </a:lnTo>
                <a:lnTo>
                  <a:pt x="305371" y="13080"/>
                </a:lnTo>
                <a:lnTo>
                  <a:pt x="305371" y="20954"/>
                </a:lnTo>
                <a:lnTo>
                  <a:pt x="307403" y="82803"/>
                </a:lnTo>
                <a:lnTo>
                  <a:pt x="307403" y="148335"/>
                </a:lnTo>
                <a:lnTo>
                  <a:pt x="308546" y="224154"/>
                </a:lnTo>
                <a:lnTo>
                  <a:pt x="308546" y="283463"/>
                </a:lnTo>
                <a:lnTo>
                  <a:pt x="309562" y="287908"/>
                </a:lnTo>
                <a:lnTo>
                  <a:pt x="309562" y="287019"/>
                </a:lnTo>
                <a:lnTo>
                  <a:pt x="309562" y="264286"/>
                </a:lnTo>
                <a:lnTo>
                  <a:pt x="310578" y="242569"/>
                </a:lnTo>
                <a:lnTo>
                  <a:pt x="310578" y="213740"/>
                </a:lnTo>
                <a:lnTo>
                  <a:pt x="311594" y="186689"/>
                </a:lnTo>
                <a:lnTo>
                  <a:pt x="311594" y="160527"/>
                </a:lnTo>
                <a:lnTo>
                  <a:pt x="312610" y="142112"/>
                </a:lnTo>
                <a:lnTo>
                  <a:pt x="312610" y="135254"/>
                </a:lnTo>
                <a:lnTo>
                  <a:pt x="313626" y="119506"/>
                </a:lnTo>
                <a:lnTo>
                  <a:pt x="313626" y="112521"/>
                </a:lnTo>
                <a:lnTo>
                  <a:pt x="314642" y="91566"/>
                </a:lnTo>
                <a:lnTo>
                  <a:pt x="314642" y="88899"/>
                </a:lnTo>
                <a:lnTo>
                  <a:pt x="316674" y="74929"/>
                </a:lnTo>
                <a:lnTo>
                  <a:pt x="316674" y="77596"/>
                </a:lnTo>
                <a:lnTo>
                  <a:pt x="317690" y="70612"/>
                </a:lnTo>
                <a:lnTo>
                  <a:pt x="317690" y="62737"/>
                </a:lnTo>
                <a:lnTo>
                  <a:pt x="317690" y="61849"/>
                </a:lnTo>
                <a:lnTo>
                  <a:pt x="318833" y="63626"/>
                </a:lnTo>
                <a:lnTo>
                  <a:pt x="318833" y="56641"/>
                </a:lnTo>
                <a:lnTo>
                  <a:pt x="319849" y="51434"/>
                </a:lnTo>
                <a:lnTo>
                  <a:pt x="319849" y="49656"/>
                </a:lnTo>
                <a:lnTo>
                  <a:pt x="320865" y="48767"/>
                </a:lnTo>
                <a:lnTo>
                  <a:pt x="320865" y="31368"/>
                </a:lnTo>
                <a:lnTo>
                  <a:pt x="321881" y="42671"/>
                </a:lnTo>
                <a:lnTo>
                  <a:pt x="321881" y="38353"/>
                </a:lnTo>
                <a:lnTo>
                  <a:pt x="322897" y="39242"/>
                </a:lnTo>
                <a:lnTo>
                  <a:pt x="322897" y="32257"/>
                </a:lnTo>
                <a:lnTo>
                  <a:pt x="323913" y="27812"/>
                </a:lnTo>
                <a:lnTo>
                  <a:pt x="323913" y="39242"/>
                </a:lnTo>
                <a:lnTo>
                  <a:pt x="325945" y="31368"/>
                </a:lnTo>
                <a:lnTo>
                  <a:pt x="325945" y="43561"/>
                </a:lnTo>
                <a:lnTo>
                  <a:pt x="325945" y="36575"/>
                </a:lnTo>
                <a:lnTo>
                  <a:pt x="326961" y="34797"/>
                </a:lnTo>
                <a:lnTo>
                  <a:pt x="326961" y="39242"/>
                </a:lnTo>
                <a:lnTo>
                  <a:pt x="327977" y="24383"/>
                </a:lnTo>
                <a:lnTo>
                  <a:pt x="327977" y="34036"/>
                </a:lnTo>
                <a:lnTo>
                  <a:pt x="328993" y="23494"/>
                </a:lnTo>
                <a:lnTo>
                  <a:pt x="328993" y="20954"/>
                </a:lnTo>
                <a:lnTo>
                  <a:pt x="330136" y="18287"/>
                </a:lnTo>
                <a:lnTo>
                  <a:pt x="330136" y="24383"/>
                </a:lnTo>
                <a:lnTo>
                  <a:pt x="331152" y="27812"/>
                </a:lnTo>
                <a:lnTo>
                  <a:pt x="331152" y="24383"/>
                </a:lnTo>
                <a:lnTo>
                  <a:pt x="332168" y="19176"/>
                </a:lnTo>
                <a:lnTo>
                  <a:pt x="332168" y="23494"/>
                </a:lnTo>
                <a:lnTo>
                  <a:pt x="334200" y="15620"/>
                </a:lnTo>
                <a:lnTo>
                  <a:pt x="334200" y="21716"/>
                </a:lnTo>
                <a:lnTo>
                  <a:pt x="334200" y="28701"/>
                </a:lnTo>
                <a:lnTo>
                  <a:pt x="335216" y="17399"/>
                </a:lnTo>
                <a:lnTo>
                  <a:pt x="335216" y="16509"/>
                </a:lnTo>
                <a:lnTo>
                  <a:pt x="336232" y="17399"/>
                </a:lnTo>
                <a:lnTo>
                  <a:pt x="336232" y="13080"/>
                </a:lnTo>
                <a:lnTo>
                  <a:pt x="337248" y="12191"/>
                </a:lnTo>
                <a:lnTo>
                  <a:pt x="337248" y="19176"/>
                </a:lnTo>
                <a:lnTo>
                  <a:pt x="338264" y="15620"/>
                </a:lnTo>
                <a:lnTo>
                  <a:pt x="338264" y="28701"/>
                </a:lnTo>
                <a:lnTo>
                  <a:pt x="339280" y="88137"/>
                </a:lnTo>
                <a:lnTo>
                  <a:pt x="339280" y="149986"/>
                </a:lnTo>
                <a:lnTo>
                  <a:pt x="340423" y="218947"/>
                </a:lnTo>
                <a:lnTo>
                  <a:pt x="340423" y="273049"/>
                </a:lnTo>
                <a:lnTo>
                  <a:pt x="341439" y="273938"/>
                </a:lnTo>
                <a:lnTo>
                  <a:pt x="341439" y="277367"/>
                </a:lnTo>
                <a:lnTo>
                  <a:pt x="341439" y="259079"/>
                </a:lnTo>
                <a:lnTo>
                  <a:pt x="343471" y="239902"/>
                </a:lnTo>
                <a:lnTo>
                  <a:pt x="343471" y="206755"/>
                </a:lnTo>
                <a:lnTo>
                  <a:pt x="344487" y="177926"/>
                </a:lnTo>
                <a:lnTo>
                  <a:pt x="344487" y="160527"/>
                </a:lnTo>
                <a:lnTo>
                  <a:pt x="345503" y="129920"/>
                </a:lnTo>
                <a:lnTo>
                  <a:pt x="345503" y="122046"/>
                </a:lnTo>
                <a:lnTo>
                  <a:pt x="346519" y="115061"/>
                </a:lnTo>
                <a:lnTo>
                  <a:pt x="346519" y="96773"/>
                </a:lnTo>
                <a:lnTo>
                  <a:pt x="347535" y="85470"/>
                </a:lnTo>
                <a:lnTo>
                  <a:pt x="347535" y="81914"/>
                </a:lnTo>
                <a:lnTo>
                  <a:pt x="348551" y="80263"/>
                </a:lnTo>
                <a:lnTo>
                  <a:pt x="348551" y="74929"/>
                </a:lnTo>
                <a:lnTo>
                  <a:pt x="349567" y="68833"/>
                </a:lnTo>
                <a:lnTo>
                  <a:pt x="349567" y="62737"/>
                </a:lnTo>
                <a:lnTo>
                  <a:pt x="349567" y="59308"/>
                </a:lnTo>
                <a:lnTo>
                  <a:pt x="350710" y="59308"/>
                </a:lnTo>
                <a:lnTo>
                  <a:pt x="350710" y="46227"/>
                </a:lnTo>
                <a:lnTo>
                  <a:pt x="352742" y="54863"/>
                </a:lnTo>
                <a:lnTo>
                  <a:pt x="352742" y="53212"/>
                </a:lnTo>
                <a:lnTo>
                  <a:pt x="353758" y="41020"/>
                </a:lnTo>
                <a:lnTo>
                  <a:pt x="353758" y="47878"/>
                </a:lnTo>
                <a:lnTo>
                  <a:pt x="354774" y="34036"/>
                </a:lnTo>
                <a:lnTo>
                  <a:pt x="354774" y="41020"/>
                </a:lnTo>
                <a:lnTo>
                  <a:pt x="355790" y="34797"/>
                </a:lnTo>
                <a:lnTo>
                  <a:pt x="355790" y="33146"/>
                </a:lnTo>
                <a:lnTo>
                  <a:pt x="356806" y="41020"/>
                </a:lnTo>
                <a:lnTo>
                  <a:pt x="356806" y="40131"/>
                </a:lnTo>
                <a:lnTo>
                  <a:pt x="357822" y="36575"/>
                </a:lnTo>
                <a:lnTo>
                  <a:pt x="357822" y="30479"/>
                </a:lnTo>
                <a:lnTo>
                  <a:pt x="357822" y="28701"/>
                </a:lnTo>
                <a:lnTo>
                  <a:pt x="358838" y="27812"/>
                </a:lnTo>
                <a:lnTo>
                  <a:pt x="358838" y="30479"/>
                </a:lnTo>
                <a:lnTo>
                  <a:pt x="359854" y="41020"/>
                </a:lnTo>
                <a:lnTo>
                  <a:pt x="359854" y="28701"/>
                </a:lnTo>
                <a:lnTo>
                  <a:pt x="362013" y="27050"/>
                </a:lnTo>
                <a:lnTo>
                  <a:pt x="362013" y="24383"/>
                </a:lnTo>
                <a:lnTo>
                  <a:pt x="363029" y="26162"/>
                </a:lnTo>
                <a:lnTo>
                  <a:pt x="363029" y="24383"/>
                </a:lnTo>
                <a:lnTo>
                  <a:pt x="364045" y="20954"/>
                </a:lnTo>
                <a:lnTo>
                  <a:pt x="364045" y="13969"/>
                </a:lnTo>
                <a:lnTo>
                  <a:pt x="365061" y="20954"/>
                </a:lnTo>
                <a:lnTo>
                  <a:pt x="365061" y="23494"/>
                </a:lnTo>
                <a:lnTo>
                  <a:pt x="366077" y="17399"/>
                </a:lnTo>
                <a:lnTo>
                  <a:pt x="366077" y="23494"/>
                </a:lnTo>
                <a:lnTo>
                  <a:pt x="367093" y="21716"/>
                </a:lnTo>
                <a:lnTo>
                  <a:pt x="367093" y="15620"/>
                </a:lnTo>
                <a:lnTo>
                  <a:pt x="368109" y="18287"/>
                </a:lnTo>
                <a:lnTo>
                  <a:pt x="368109" y="10413"/>
                </a:lnTo>
                <a:lnTo>
                  <a:pt x="369125" y="13969"/>
                </a:lnTo>
                <a:lnTo>
                  <a:pt x="369125" y="15620"/>
                </a:lnTo>
                <a:lnTo>
                  <a:pt x="371157" y="12191"/>
                </a:lnTo>
                <a:lnTo>
                  <a:pt x="371157" y="28701"/>
                </a:lnTo>
                <a:lnTo>
                  <a:pt x="372300" y="81914"/>
                </a:lnTo>
                <a:lnTo>
                  <a:pt x="372300" y="144779"/>
                </a:lnTo>
                <a:lnTo>
                  <a:pt x="373316" y="210184"/>
                </a:lnTo>
                <a:lnTo>
                  <a:pt x="373316" y="268731"/>
                </a:lnTo>
                <a:lnTo>
                  <a:pt x="374332" y="266953"/>
                </a:lnTo>
                <a:lnTo>
                  <a:pt x="374332" y="262635"/>
                </a:lnTo>
                <a:lnTo>
                  <a:pt x="374332" y="247776"/>
                </a:lnTo>
                <a:lnTo>
                  <a:pt x="375348" y="220725"/>
                </a:lnTo>
                <a:lnTo>
                  <a:pt x="375348" y="198881"/>
                </a:lnTo>
                <a:lnTo>
                  <a:pt x="376364" y="173608"/>
                </a:lnTo>
                <a:lnTo>
                  <a:pt x="376364" y="158749"/>
                </a:lnTo>
                <a:lnTo>
                  <a:pt x="377380" y="134365"/>
                </a:lnTo>
                <a:lnTo>
                  <a:pt x="377380" y="122046"/>
                </a:lnTo>
                <a:lnTo>
                  <a:pt x="378396" y="115061"/>
                </a:lnTo>
                <a:lnTo>
                  <a:pt x="378396" y="91566"/>
                </a:lnTo>
                <a:lnTo>
                  <a:pt x="380428" y="85470"/>
                </a:lnTo>
                <a:lnTo>
                  <a:pt x="380428" y="84581"/>
                </a:lnTo>
                <a:lnTo>
                  <a:pt x="381444" y="76707"/>
                </a:lnTo>
                <a:lnTo>
                  <a:pt x="381444" y="81152"/>
                </a:lnTo>
                <a:lnTo>
                  <a:pt x="382587" y="74167"/>
                </a:lnTo>
                <a:lnTo>
                  <a:pt x="382587" y="61849"/>
                </a:lnTo>
                <a:lnTo>
                  <a:pt x="382587" y="54863"/>
                </a:lnTo>
                <a:lnTo>
                  <a:pt x="383603" y="56641"/>
                </a:lnTo>
                <a:lnTo>
                  <a:pt x="383603" y="58419"/>
                </a:lnTo>
                <a:lnTo>
                  <a:pt x="384619" y="50545"/>
                </a:lnTo>
                <a:lnTo>
                  <a:pt x="384619" y="4445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1545336" y="3519170"/>
            <a:ext cx="391160" cy="260350"/>
          </a:xfrm>
          <a:custGeom>
            <a:avLst/>
            <a:gdLst/>
            <a:ahLst/>
            <a:cxnLst/>
            <a:rect l="l" t="t" r="r" b="b"/>
            <a:pathLst>
              <a:path w="391160" h="260350">
                <a:moveTo>
                  <a:pt x="0" y="53847"/>
                </a:moveTo>
                <a:lnTo>
                  <a:pt x="1015" y="54737"/>
                </a:lnTo>
                <a:lnTo>
                  <a:pt x="1015" y="52196"/>
                </a:lnTo>
                <a:lnTo>
                  <a:pt x="2031" y="43433"/>
                </a:lnTo>
                <a:lnTo>
                  <a:pt x="2031" y="46100"/>
                </a:lnTo>
                <a:lnTo>
                  <a:pt x="3047" y="49529"/>
                </a:lnTo>
                <a:lnTo>
                  <a:pt x="5079" y="48640"/>
                </a:lnTo>
                <a:lnTo>
                  <a:pt x="5079" y="35687"/>
                </a:lnTo>
                <a:lnTo>
                  <a:pt x="6095" y="44322"/>
                </a:lnTo>
                <a:lnTo>
                  <a:pt x="6095" y="48640"/>
                </a:lnTo>
                <a:lnTo>
                  <a:pt x="6095" y="42544"/>
                </a:lnTo>
                <a:lnTo>
                  <a:pt x="7111" y="28701"/>
                </a:lnTo>
                <a:lnTo>
                  <a:pt x="7111" y="46100"/>
                </a:lnTo>
                <a:lnTo>
                  <a:pt x="8127" y="42544"/>
                </a:lnTo>
                <a:lnTo>
                  <a:pt x="8127" y="40004"/>
                </a:lnTo>
                <a:lnTo>
                  <a:pt x="9270" y="35687"/>
                </a:lnTo>
                <a:lnTo>
                  <a:pt x="9270" y="33019"/>
                </a:lnTo>
                <a:lnTo>
                  <a:pt x="10286" y="28701"/>
                </a:lnTo>
                <a:lnTo>
                  <a:pt x="10286" y="33019"/>
                </a:lnTo>
                <a:lnTo>
                  <a:pt x="11302" y="27812"/>
                </a:lnTo>
                <a:lnTo>
                  <a:pt x="11302" y="31241"/>
                </a:lnTo>
                <a:lnTo>
                  <a:pt x="12318" y="26924"/>
                </a:lnTo>
                <a:lnTo>
                  <a:pt x="12318" y="15620"/>
                </a:lnTo>
                <a:lnTo>
                  <a:pt x="14350" y="22605"/>
                </a:lnTo>
                <a:lnTo>
                  <a:pt x="14350" y="26034"/>
                </a:lnTo>
                <a:lnTo>
                  <a:pt x="14350" y="14731"/>
                </a:lnTo>
                <a:lnTo>
                  <a:pt x="15366" y="22605"/>
                </a:lnTo>
                <a:lnTo>
                  <a:pt x="15366" y="21716"/>
                </a:lnTo>
                <a:lnTo>
                  <a:pt x="16382" y="28701"/>
                </a:lnTo>
                <a:lnTo>
                  <a:pt x="16382" y="25145"/>
                </a:lnTo>
                <a:lnTo>
                  <a:pt x="17398" y="19938"/>
                </a:lnTo>
                <a:lnTo>
                  <a:pt x="17398" y="25145"/>
                </a:lnTo>
                <a:lnTo>
                  <a:pt x="18414" y="26034"/>
                </a:lnTo>
                <a:lnTo>
                  <a:pt x="18414" y="19176"/>
                </a:lnTo>
                <a:lnTo>
                  <a:pt x="19557" y="88645"/>
                </a:lnTo>
                <a:lnTo>
                  <a:pt x="19557" y="145160"/>
                </a:lnTo>
                <a:lnTo>
                  <a:pt x="20573" y="204342"/>
                </a:lnTo>
                <a:lnTo>
                  <a:pt x="20573" y="259968"/>
                </a:lnTo>
                <a:lnTo>
                  <a:pt x="21589" y="257428"/>
                </a:lnTo>
                <a:lnTo>
                  <a:pt x="21589" y="252221"/>
                </a:lnTo>
                <a:lnTo>
                  <a:pt x="21589" y="246125"/>
                </a:lnTo>
                <a:lnTo>
                  <a:pt x="23621" y="219963"/>
                </a:lnTo>
                <a:lnTo>
                  <a:pt x="23621" y="185165"/>
                </a:lnTo>
                <a:lnTo>
                  <a:pt x="24637" y="161797"/>
                </a:lnTo>
                <a:lnTo>
                  <a:pt x="24637" y="145160"/>
                </a:lnTo>
                <a:lnTo>
                  <a:pt x="25653" y="126999"/>
                </a:lnTo>
                <a:lnTo>
                  <a:pt x="25653" y="116458"/>
                </a:lnTo>
                <a:lnTo>
                  <a:pt x="26669" y="112140"/>
                </a:lnTo>
                <a:lnTo>
                  <a:pt x="26669" y="93090"/>
                </a:lnTo>
                <a:lnTo>
                  <a:pt x="27685" y="83438"/>
                </a:lnTo>
                <a:lnTo>
                  <a:pt x="27685" y="78231"/>
                </a:lnTo>
                <a:lnTo>
                  <a:pt x="28701" y="79120"/>
                </a:lnTo>
                <a:lnTo>
                  <a:pt x="28701" y="72135"/>
                </a:lnTo>
                <a:lnTo>
                  <a:pt x="29844" y="73913"/>
                </a:lnTo>
                <a:lnTo>
                  <a:pt x="29844" y="63500"/>
                </a:lnTo>
                <a:lnTo>
                  <a:pt x="29844" y="76453"/>
                </a:lnTo>
                <a:lnTo>
                  <a:pt x="31876" y="65150"/>
                </a:lnTo>
                <a:lnTo>
                  <a:pt x="31876" y="50418"/>
                </a:lnTo>
                <a:lnTo>
                  <a:pt x="32892" y="52196"/>
                </a:lnTo>
                <a:lnTo>
                  <a:pt x="32892" y="48640"/>
                </a:lnTo>
                <a:lnTo>
                  <a:pt x="33908" y="41782"/>
                </a:lnTo>
                <a:lnTo>
                  <a:pt x="33908" y="33908"/>
                </a:lnTo>
                <a:lnTo>
                  <a:pt x="34925" y="36575"/>
                </a:lnTo>
                <a:lnTo>
                  <a:pt x="35940" y="40893"/>
                </a:lnTo>
                <a:lnTo>
                  <a:pt x="35940" y="38226"/>
                </a:lnTo>
                <a:lnTo>
                  <a:pt x="36956" y="36575"/>
                </a:lnTo>
                <a:lnTo>
                  <a:pt x="36956" y="29590"/>
                </a:lnTo>
                <a:lnTo>
                  <a:pt x="37972" y="32130"/>
                </a:lnTo>
                <a:lnTo>
                  <a:pt x="37972" y="28701"/>
                </a:lnTo>
                <a:lnTo>
                  <a:pt x="37972" y="23494"/>
                </a:lnTo>
                <a:lnTo>
                  <a:pt x="38988" y="29590"/>
                </a:lnTo>
                <a:lnTo>
                  <a:pt x="41147" y="37337"/>
                </a:lnTo>
                <a:lnTo>
                  <a:pt x="41147" y="28701"/>
                </a:lnTo>
                <a:lnTo>
                  <a:pt x="42163" y="26034"/>
                </a:lnTo>
                <a:lnTo>
                  <a:pt x="42163" y="36575"/>
                </a:lnTo>
                <a:lnTo>
                  <a:pt x="43179" y="26924"/>
                </a:lnTo>
                <a:lnTo>
                  <a:pt x="43179" y="17399"/>
                </a:lnTo>
                <a:lnTo>
                  <a:pt x="44195" y="31241"/>
                </a:lnTo>
                <a:lnTo>
                  <a:pt x="44195" y="19938"/>
                </a:lnTo>
                <a:lnTo>
                  <a:pt x="45211" y="23494"/>
                </a:lnTo>
                <a:lnTo>
                  <a:pt x="45211" y="20827"/>
                </a:lnTo>
                <a:lnTo>
                  <a:pt x="46227" y="20827"/>
                </a:lnTo>
                <a:lnTo>
                  <a:pt x="46227" y="18287"/>
                </a:lnTo>
                <a:lnTo>
                  <a:pt x="46227" y="22605"/>
                </a:lnTo>
                <a:lnTo>
                  <a:pt x="47243" y="19938"/>
                </a:lnTo>
                <a:lnTo>
                  <a:pt x="47243" y="13080"/>
                </a:lnTo>
                <a:lnTo>
                  <a:pt x="48259" y="22605"/>
                </a:lnTo>
                <a:lnTo>
                  <a:pt x="48259" y="29590"/>
                </a:lnTo>
                <a:lnTo>
                  <a:pt x="50291" y="31241"/>
                </a:lnTo>
                <a:lnTo>
                  <a:pt x="50291" y="19938"/>
                </a:lnTo>
                <a:lnTo>
                  <a:pt x="51434" y="13080"/>
                </a:lnTo>
                <a:lnTo>
                  <a:pt x="51434" y="22605"/>
                </a:lnTo>
                <a:lnTo>
                  <a:pt x="52450" y="78231"/>
                </a:lnTo>
                <a:lnTo>
                  <a:pt x="52450" y="142620"/>
                </a:lnTo>
                <a:lnTo>
                  <a:pt x="53466" y="193039"/>
                </a:lnTo>
                <a:lnTo>
                  <a:pt x="53466" y="244347"/>
                </a:lnTo>
                <a:lnTo>
                  <a:pt x="54482" y="251332"/>
                </a:lnTo>
                <a:lnTo>
                  <a:pt x="54482" y="244347"/>
                </a:lnTo>
                <a:lnTo>
                  <a:pt x="54482" y="229615"/>
                </a:lnTo>
                <a:lnTo>
                  <a:pt x="55498" y="204342"/>
                </a:lnTo>
                <a:lnTo>
                  <a:pt x="55498" y="181736"/>
                </a:lnTo>
                <a:lnTo>
                  <a:pt x="56514" y="161797"/>
                </a:lnTo>
                <a:lnTo>
                  <a:pt x="56514" y="143509"/>
                </a:lnTo>
                <a:lnTo>
                  <a:pt x="57530" y="116458"/>
                </a:lnTo>
                <a:lnTo>
                  <a:pt x="57530" y="115696"/>
                </a:lnTo>
                <a:lnTo>
                  <a:pt x="59562" y="100837"/>
                </a:lnTo>
                <a:lnTo>
                  <a:pt x="59562" y="89534"/>
                </a:lnTo>
                <a:lnTo>
                  <a:pt x="60578" y="84327"/>
                </a:lnTo>
                <a:lnTo>
                  <a:pt x="60578" y="79120"/>
                </a:lnTo>
                <a:lnTo>
                  <a:pt x="61721" y="73025"/>
                </a:lnTo>
                <a:lnTo>
                  <a:pt x="61721" y="65150"/>
                </a:lnTo>
                <a:lnTo>
                  <a:pt x="62737" y="67817"/>
                </a:lnTo>
                <a:lnTo>
                  <a:pt x="62737" y="69595"/>
                </a:lnTo>
                <a:lnTo>
                  <a:pt x="62737" y="58292"/>
                </a:lnTo>
                <a:lnTo>
                  <a:pt x="63753" y="58292"/>
                </a:lnTo>
                <a:lnTo>
                  <a:pt x="63753" y="48640"/>
                </a:lnTo>
                <a:lnTo>
                  <a:pt x="64769" y="48640"/>
                </a:lnTo>
                <a:lnTo>
                  <a:pt x="64769" y="46100"/>
                </a:lnTo>
                <a:lnTo>
                  <a:pt x="65785" y="33019"/>
                </a:lnTo>
                <a:lnTo>
                  <a:pt x="65785" y="42544"/>
                </a:lnTo>
                <a:lnTo>
                  <a:pt x="66801" y="44322"/>
                </a:lnTo>
                <a:lnTo>
                  <a:pt x="66801" y="33908"/>
                </a:lnTo>
                <a:lnTo>
                  <a:pt x="68833" y="29590"/>
                </a:lnTo>
                <a:lnTo>
                  <a:pt x="68833" y="37337"/>
                </a:lnTo>
                <a:lnTo>
                  <a:pt x="69850" y="33908"/>
                </a:lnTo>
                <a:lnTo>
                  <a:pt x="69850" y="29590"/>
                </a:lnTo>
                <a:lnTo>
                  <a:pt x="70865" y="31241"/>
                </a:lnTo>
                <a:lnTo>
                  <a:pt x="70865" y="37337"/>
                </a:lnTo>
                <a:lnTo>
                  <a:pt x="70865" y="32130"/>
                </a:lnTo>
                <a:lnTo>
                  <a:pt x="72008" y="15620"/>
                </a:lnTo>
                <a:lnTo>
                  <a:pt x="72008" y="23494"/>
                </a:lnTo>
                <a:lnTo>
                  <a:pt x="73025" y="15620"/>
                </a:lnTo>
                <a:lnTo>
                  <a:pt x="73025" y="21716"/>
                </a:lnTo>
                <a:lnTo>
                  <a:pt x="74040" y="17399"/>
                </a:lnTo>
                <a:lnTo>
                  <a:pt x="74040" y="22605"/>
                </a:lnTo>
                <a:lnTo>
                  <a:pt x="75056" y="18287"/>
                </a:lnTo>
                <a:lnTo>
                  <a:pt x="75056" y="13080"/>
                </a:lnTo>
                <a:lnTo>
                  <a:pt x="76072" y="13080"/>
                </a:lnTo>
                <a:lnTo>
                  <a:pt x="76072" y="15620"/>
                </a:lnTo>
                <a:lnTo>
                  <a:pt x="78104" y="19176"/>
                </a:lnTo>
                <a:lnTo>
                  <a:pt x="78104" y="16509"/>
                </a:lnTo>
                <a:lnTo>
                  <a:pt x="79120" y="21716"/>
                </a:lnTo>
                <a:lnTo>
                  <a:pt x="79120" y="31241"/>
                </a:lnTo>
                <a:lnTo>
                  <a:pt x="79120" y="26034"/>
                </a:lnTo>
                <a:lnTo>
                  <a:pt x="80136" y="27812"/>
                </a:lnTo>
                <a:lnTo>
                  <a:pt x="81152" y="19176"/>
                </a:lnTo>
                <a:lnTo>
                  <a:pt x="81152" y="22605"/>
                </a:lnTo>
                <a:lnTo>
                  <a:pt x="82168" y="21716"/>
                </a:lnTo>
                <a:lnTo>
                  <a:pt x="82168" y="15620"/>
                </a:lnTo>
                <a:lnTo>
                  <a:pt x="83312" y="14731"/>
                </a:lnTo>
                <a:lnTo>
                  <a:pt x="83312" y="26924"/>
                </a:lnTo>
                <a:lnTo>
                  <a:pt x="84327" y="76453"/>
                </a:lnTo>
                <a:lnTo>
                  <a:pt x="84327" y="146938"/>
                </a:lnTo>
                <a:lnTo>
                  <a:pt x="85343" y="200024"/>
                </a:lnTo>
                <a:lnTo>
                  <a:pt x="85343" y="251332"/>
                </a:lnTo>
                <a:lnTo>
                  <a:pt x="87375" y="246125"/>
                </a:lnTo>
                <a:lnTo>
                  <a:pt x="87375" y="239140"/>
                </a:lnTo>
                <a:lnTo>
                  <a:pt x="87375" y="220852"/>
                </a:lnTo>
                <a:lnTo>
                  <a:pt x="88391" y="209549"/>
                </a:lnTo>
                <a:lnTo>
                  <a:pt x="88391" y="186054"/>
                </a:lnTo>
                <a:lnTo>
                  <a:pt x="89407" y="165226"/>
                </a:lnTo>
                <a:lnTo>
                  <a:pt x="89407" y="142620"/>
                </a:lnTo>
                <a:lnTo>
                  <a:pt x="90424" y="127761"/>
                </a:lnTo>
                <a:lnTo>
                  <a:pt x="90424" y="119125"/>
                </a:lnTo>
                <a:lnTo>
                  <a:pt x="91439" y="112140"/>
                </a:lnTo>
                <a:lnTo>
                  <a:pt x="91439" y="101726"/>
                </a:lnTo>
                <a:lnTo>
                  <a:pt x="92456" y="81787"/>
                </a:lnTo>
                <a:lnTo>
                  <a:pt x="92456" y="80899"/>
                </a:lnTo>
                <a:lnTo>
                  <a:pt x="93599" y="85216"/>
                </a:lnTo>
                <a:lnTo>
                  <a:pt x="93599" y="74802"/>
                </a:lnTo>
                <a:lnTo>
                  <a:pt x="94614" y="73913"/>
                </a:lnTo>
                <a:lnTo>
                  <a:pt x="94614" y="71246"/>
                </a:lnTo>
                <a:lnTo>
                  <a:pt x="94614" y="63500"/>
                </a:lnTo>
                <a:lnTo>
                  <a:pt x="96646" y="63500"/>
                </a:lnTo>
                <a:lnTo>
                  <a:pt x="96646" y="69595"/>
                </a:lnTo>
                <a:lnTo>
                  <a:pt x="97662" y="59943"/>
                </a:lnTo>
                <a:lnTo>
                  <a:pt x="97662" y="53085"/>
                </a:lnTo>
                <a:lnTo>
                  <a:pt x="98678" y="53847"/>
                </a:lnTo>
                <a:lnTo>
                  <a:pt x="98678" y="52196"/>
                </a:lnTo>
                <a:lnTo>
                  <a:pt x="99694" y="40004"/>
                </a:lnTo>
                <a:lnTo>
                  <a:pt x="100711" y="41782"/>
                </a:lnTo>
                <a:lnTo>
                  <a:pt x="100711" y="37337"/>
                </a:lnTo>
                <a:lnTo>
                  <a:pt x="101726" y="40004"/>
                </a:lnTo>
                <a:lnTo>
                  <a:pt x="101726" y="43433"/>
                </a:lnTo>
                <a:lnTo>
                  <a:pt x="102743" y="40004"/>
                </a:lnTo>
                <a:lnTo>
                  <a:pt x="102743" y="32130"/>
                </a:lnTo>
                <a:lnTo>
                  <a:pt x="102743" y="43433"/>
                </a:lnTo>
                <a:lnTo>
                  <a:pt x="103886" y="32130"/>
                </a:lnTo>
                <a:lnTo>
                  <a:pt x="103886" y="36575"/>
                </a:lnTo>
                <a:lnTo>
                  <a:pt x="105918" y="33019"/>
                </a:lnTo>
                <a:lnTo>
                  <a:pt x="105918" y="26924"/>
                </a:lnTo>
                <a:lnTo>
                  <a:pt x="106933" y="33908"/>
                </a:lnTo>
                <a:lnTo>
                  <a:pt x="106933" y="40893"/>
                </a:lnTo>
                <a:lnTo>
                  <a:pt x="107950" y="35687"/>
                </a:lnTo>
                <a:lnTo>
                  <a:pt x="107950" y="22605"/>
                </a:lnTo>
                <a:lnTo>
                  <a:pt x="108965" y="21716"/>
                </a:lnTo>
                <a:lnTo>
                  <a:pt x="108965" y="26924"/>
                </a:lnTo>
                <a:lnTo>
                  <a:pt x="109981" y="29590"/>
                </a:lnTo>
                <a:lnTo>
                  <a:pt x="110997" y="19176"/>
                </a:lnTo>
                <a:lnTo>
                  <a:pt x="110997" y="26034"/>
                </a:lnTo>
                <a:lnTo>
                  <a:pt x="110997" y="25145"/>
                </a:lnTo>
                <a:lnTo>
                  <a:pt x="112013" y="32130"/>
                </a:lnTo>
                <a:lnTo>
                  <a:pt x="112013" y="20827"/>
                </a:lnTo>
                <a:lnTo>
                  <a:pt x="114045" y="30479"/>
                </a:lnTo>
                <a:lnTo>
                  <a:pt x="114045" y="19938"/>
                </a:lnTo>
                <a:lnTo>
                  <a:pt x="115188" y="26924"/>
                </a:lnTo>
                <a:lnTo>
                  <a:pt x="115188" y="23494"/>
                </a:lnTo>
                <a:lnTo>
                  <a:pt x="116205" y="31241"/>
                </a:lnTo>
                <a:lnTo>
                  <a:pt x="116205" y="32130"/>
                </a:lnTo>
                <a:lnTo>
                  <a:pt x="117220" y="81787"/>
                </a:lnTo>
                <a:lnTo>
                  <a:pt x="117220" y="143509"/>
                </a:lnTo>
                <a:lnTo>
                  <a:pt x="118237" y="191261"/>
                </a:lnTo>
                <a:lnTo>
                  <a:pt x="118237" y="235711"/>
                </a:lnTo>
                <a:lnTo>
                  <a:pt x="119252" y="229615"/>
                </a:lnTo>
                <a:lnTo>
                  <a:pt x="119252" y="224408"/>
                </a:lnTo>
                <a:lnTo>
                  <a:pt x="120268" y="199135"/>
                </a:lnTo>
                <a:lnTo>
                  <a:pt x="120268" y="178307"/>
                </a:lnTo>
                <a:lnTo>
                  <a:pt x="121284" y="154812"/>
                </a:lnTo>
                <a:lnTo>
                  <a:pt x="121284" y="138302"/>
                </a:lnTo>
                <a:lnTo>
                  <a:pt x="123316" y="126999"/>
                </a:lnTo>
                <a:lnTo>
                  <a:pt x="123316" y="108711"/>
                </a:lnTo>
                <a:lnTo>
                  <a:pt x="124332" y="91312"/>
                </a:lnTo>
                <a:lnTo>
                  <a:pt x="124332" y="86105"/>
                </a:lnTo>
                <a:lnTo>
                  <a:pt x="125475" y="84327"/>
                </a:lnTo>
                <a:lnTo>
                  <a:pt x="125475" y="73913"/>
                </a:lnTo>
                <a:lnTo>
                  <a:pt x="126491" y="65150"/>
                </a:lnTo>
                <a:lnTo>
                  <a:pt x="126491" y="66039"/>
                </a:lnTo>
                <a:lnTo>
                  <a:pt x="127507" y="63500"/>
                </a:lnTo>
                <a:lnTo>
                  <a:pt x="127507" y="57403"/>
                </a:lnTo>
                <a:lnTo>
                  <a:pt x="127507" y="55625"/>
                </a:lnTo>
                <a:lnTo>
                  <a:pt x="128524" y="59943"/>
                </a:lnTo>
                <a:lnTo>
                  <a:pt x="128524" y="53847"/>
                </a:lnTo>
                <a:lnTo>
                  <a:pt x="129539" y="44322"/>
                </a:lnTo>
                <a:lnTo>
                  <a:pt x="129539" y="49529"/>
                </a:lnTo>
                <a:lnTo>
                  <a:pt x="130556" y="48640"/>
                </a:lnTo>
                <a:lnTo>
                  <a:pt x="130556" y="46989"/>
                </a:lnTo>
                <a:lnTo>
                  <a:pt x="132587" y="51307"/>
                </a:lnTo>
                <a:lnTo>
                  <a:pt x="132587" y="37337"/>
                </a:lnTo>
                <a:lnTo>
                  <a:pt x="133603" y="36575"/>
                </a:lnTo>
                <a:lnTo>
                  <a:pt x="134619" y="40893"/>
                </a:lnTo>
                <a:lnTo>
                  <a:pt x="134619" y="38226"/>
                </a:lnTo>
                <a:lnTo>
                  <a:pt x="135762" y="39115"/>
                </a:lnTo>
                <a:lnTo>
                  <a:pt x="135762" y="33019"/>
                </a:lnTo>
                <a:lnTo>
                  <a:pt x="135762" y="25145"/>
                </a:lnTo>
                <a:lnTo>
                  <a:pt x="136778" y="27812"/>
                </a:lnTo>
                <a:lnTo>
                  <a:pt x="136778" y="25145"/>
                </a:lnTo>
                <a:lnTo>
                  <a:pt x="137794" y="26034"/>
                </a:lnTo>
                <a:lnTo>
                  <a:pt x="138811" y="32130"/>
                </a:lnTo>
                <a:lnTo>
                  <a:pt x="138811" y="28701"/>
                </a:lnTo>
                <a:lnTo>
                  <a:pt x="139826" y="18287"/>
                </a:lnTo>
                <a:lnTo>
                  <a:pt x="139826" y="26034"/>
                </a:lnTo>
                <a:lnTo>
                  <a:pt x="141858" y="28701"/>
                </a:lnTo>
                <a:lnTo>
                  <a:pt x="141858" y="18287"/>
                </a:lnTo>
                <a:lnTo>
                  <a:pt x="142875" y="25145"/>
                </a:lnTo>
                <a:lnTo>
                  <a:pt x="142875" y="22605"/>
                </a:lnTo>
                <a:lnTo>
                  <a:pt x="143890" y="21716"/>
                </a:lnTo>
                <a:lnTo>
                  <a:pt x="143890" y="18287"/>
                </a:lnTo>
                <a:lnTo>
                  <a:pt x="144906" y="25145"/>
                </a:lnTo>
                <a:lnTo>
                  <a:pt x="144906" y="29590"/>
                </a:lnTo>
                <a:lnTo>
                  <a:pt x="145922" y="19176"/>
                </a:lnTo>
                <a:lnTo>
                  <a:pt x="145922" y="25145"/>
                </a:lnTo>
                <a:lnTo>
                  <a:pt x="147065" y="23494"/>
                </a:lnTo>
                <a:lnTo>
                  <a:pt x="147065" y="14731"/>
                </a:lnTo>
                <a:lnTo>
                  <a:pt x="148081" y="14731"/>
                </a:lnTo>
                <a:lnTo>
                  <a:pt x="148081" y="17399"/>
                </a:lnTo>
                <a:lnTo>
                  <a:pt x="149097" y="67817"/>
                </a:lnTo>
                <a:lnTo>
                  <a:pt x="149097" y="135635"/>
                </a:lnTo>
                <a:lnTo>
                  <a:pt x="151130" y="181736"/>
                </a:lnTo>
                <a:lnTo>
                  <a:pt x="151130" y="232155"/>
                </a:lnTo>
                <a:lnTo>
                  <a:pt x="152145" y="230377"/>
                </a:lnTo>
                <a:lnTo>
                  <a:pt x="152145" y="233044"/>
                </a:lnTo>
                <a:lnTo>
                  <a:pt x="152145" y="219963"/>
                </a:lnTo>
                <a:lnTo>
                  <a:pt x="153162" y="195706"/>
                </a:lnTo>
                <a:lnTo>
                  <a:pt x="153162" y="175640"/>
                </a:lnTo>
                <a:lnTo>
                  <a:pt x="154177" y="153923"/>
                </a:lnTo>
                <a:lnTo>
                  <a:pt x="154177" y="129539"/>
                </a:lnTo>
                <a:lnTo>
                  <a:pt x="155194" y="117347"/>
                </a:lnTo>
                <a:lnTo>
                  <a:pt x="155194" y="113029"/>
                </a:lnTo>
                <a:lnTo>
                  <a:pt x="156209" y="101726"/>
                </a:lnTo>
                <a:lnTo>
                  <a:pt x="156209" y="96519"/>
                </a:lnTo>
                <a:lnTo>
                  <a:pt x="157352" y="91312"/>
                </a:lnTo>
                <a:lnTo>
                  <a:pt x="157352" y="88645"/>
                </a:lnTo>
                <a:lnTo>
                  <a:pt x="158369" y="72135"/>
                </a:lnTo>
                <a:lnTo>
                  <a:pt x="158369" y="80899"/>
                </a:lnTo>
                <a:lnTo>
                  <a:pt x="160400" y="74802"/>
                </a:lnTo>
                <a:lnTo>
                  <a:pt x="160400" y="66039"/>
                </a:lnTo>
                <a:lnTo>
                  <a:pt x="160400" y="60832"/>
                </a:lnTo>
                <a:lnTo>
                  <a:pt x="161416" y="57403"/>
                </a:lnTo>
                <a:lnTo>
                  <a:pt x="161416" y="63500"/>
                </a:lnTo>
                <a:lnTo>
                  <a:pt x="162432" y="53085"/>
                </a:lnTo>
                <a:lnTo>
                  <a:pt x="162432" y="40004"/>
                </a:lnTo>
                <a:lnTo>
                  <a:pt x="163449" y="38226"/>
                </a:lnTo>
                <a:lnTo>
                  <a:pt x="163449" y="46989"/>
                </a:lnTo>
                <a:lnTo>
                  <a:pt x="164464" y="46100"/>
                </a:lnTo>
                <a:lnTo>
                  <a:pt x="164464" y="44322"/>
                </a:lnTo>
                <a:lnTo>
                  <a:pt x="165481" y="38226"/>
                </a:lnTo>
                <a:lnTo>
                  <a:pt x="165481" y="31241"/>
                </a:lnTo>
                <a:lnTo>
                  <a:pt x="166496" y="33019"/>
                </a:lnTo>
                <a:lnTo>
                  <a:pt x="166496" y="37337"/>
                </a:lnTo>
                <a:lnTo>
                  <a:pt x="167639" y="40004"/>
                </a:lnTo>
                <a:lnTo>
                  <a:pt x="167639" y="40893"/>
                </a:lnTo>
                <a:lnTo>
                  <a:pt x="167639" y="33908"/>
                </a:lnTo>
                <a:lnTo>
                  <a:pt x="169671" y="37337"/>
                </a:lnTo>
                <a:lnTo>
                  <a:pt x="169671" y="48640"/>
                </a:lnTo>
                <a:lnTo>
                  <a:pt x="170687" y="40004"/>
                </a:lnTo>
                <a:lnTo>
                  <a:pt x="170687" y="33019"/>
                </a:lnTo>
                <a:lnTo>
                  <a:pt x="171703" y="28701"/>
                </a:lnTo>
                <a:lnTo>
                  <a:pt x="171703" y="29590"/>
                </a:lnTo>
                <a:lnTo>
                  <a:pt x="172719" y="26924"/>
                </a:lnTo>
                <a:lnTo>
                  <a:pt x="172719" y="26034"/>
                </a:lnTo>
                <a:lnTo>
                  <a:pt x="173736" y="26924"/>
                </a:lnTo>
                <a:lnTo>
                  <a:pt x="173736" y="22605"/>
                </a:lnTo>
                <a:lnTo>
                  <a:pt x="174751" y="26924"/>
                </a:lnTo>
                <a:lnTo>
                  <a:pt x="174751" y="22605"/>
                </a:lnTo>
                <a:lnTo>
                  <a:pt x="175768" y="31241"/>
                </a:lnTo>
                <a:lnTo>
                  <a:pt x="175768" y="22605"/>
                </a:lnTo>
                <a:lnTo>
                  <a:pt x="175768" y="20827"/>
                </a:lnTo>
                <a:lnTo>
                  <a:pt x="176783" y="22605"/>
                </a:lnTo>
                <a:lnTo>
                  <a:pt x="176783" y="27812"/>
                </a:lnTo>
                <a:lnTo>
                  <a:pt x="178943" y="26924"/>
                </a:lnTo>
                <a:lnTo>
                  <a:pt x="178943" y="19938"/>
                </a:lnTo>
                <a:lnTo>
                  <a:pt x="179958" y="14731"/>
                </a:lnTo>
                <a:lnTo>
                  <a:pt x="179958" y="18287"/>
                </a:lnTo>
                <a:lnTo>
                  <a:pt x="180975" y="20827"/>
                </a:lnTo>
                <a:lnTo>
                  <a:pt x="180975" y="37337"/>
                </a:lnTo>
                <a:lnTo>
                  <a:pt x="181990" y="79120"/>
                </a:lnTo>
                <a:lnTo>
                  <a:pt x="181990" y="137413"/>
                </a:lnTo>
                <a:lnTo>
                  <a:pt x="183006" y="176529"/>
                </a:lnTo>
                <a:lnTo>
                  <a:pt x="183006" y="212216"/>
                </a:lnTo>
                <a:lnTo>
                  <a:pt x="184022" y="221741"/>
                </a:lnTo>
                <a:lnTo>
                  <a:pt x="184022" y="220852"/>
                </a:lnTo>
                <a:lnTo>
                  <a:pt x="184022" y="210438"/>
                </a:lnTo>
                <a:lnTo>
                  <a:pt x="185038" y="191261"/>
                </a:lnTo>
                <a:lnTo>
                  <a:pt x="185038" y="167766"/>
                </a:lnTo>
                <a:lnTo>
                  <a:pt x="186055" y="144398"/>
                </a:lnTo>
                <a:lnTo>
                  <a:pt x="186055" y="135635"/>
                </a:lnTo>
                <a:lnTo>
                  <a:pt x="188087" y="127761"/>
                </a:lnTo>
                <a:lnTo>
                  <a:pt x="188087" y="114807"/>
                </a:lnTo>
                <a:lnTo>
                  <a:pt x="189230" y="101726"/>
                </a:lnTo>
                <a:lnTo>
                  <a:pt x="189230" y="90423"/>
                </a:lnTo>
                <a:lnTo>
                  <a:pt x="190245" y="86994"/>
                </a:lnTo>
                <a:lnTo>
                  <a:pt x="190245" y="81787"/>
                </a:lnTo>
                <a:lnTo>
                  <a:pt x="191262" y="81787"/>
                </a:lnTo>
                <a:lnTo>
                  <a:pt x="191262" y="76453"/>
                </a:lnTo>
                <a:lnTo>
                  <a:pt x="192277" y="70484"/>
                </a:lnTo>
                <a:lnTo>
                  <a:pt x="192277" y="67817"/>
                </a:lnTo>
                <a:lnTo>
                  <a:pt x="192277" y="62610"/>
                </a:lnTo>
                <a:lnTo>
                  <a:pt x="193294" y="63500"/>
                </a:lnTo>
                <a:lnTo>
                  <a:pt x="193294" y="62610"/>
                </a:lnTo>
                <a:lnTo>
                  <a:pt x="194309" y="55625"/>
                </a:lnTo>
                <a:lnTo>
                  <a:pt x="194309" y="51307"/>
                </a:lnTo>
                <a:lnTo>
                  <a:pt x="196341" y="51307"/>
                </a:lnTo>
                <a:lnTo>
                  <a:pt x="196341" y="53847"/>
                </a:lnTo>
                <a:lnTo>
                  <a:pt x="197357" y="53085"/>
                </a:lnTo>
                <a:lnTo>
                  <a:pt x="197357" y="60832"/>
                </a:lnTo>
                <a:lnTo>
                  <a:pt x="198374" y="58292"/>
                </a:lnTo>
                <a:lnTo>
                  <a:pt x="198374" y="54737"/>
                </a:lnTo>
                <a:lnTo>
                  <a:pt x="199516" y="44322"/>
                </a:lnTo>
                <a:lnTo>
                  <a:pt x="199516" y="41782"/>
                </a:lnTo>
                <a:lnTo>
                  <a:pt x="200532" y="40004"/>
                </a:lnTo>
                <a:lnTo>
                  <a:pt x="200532" y="46100"/>
                </a:lnTo>
                <a:lnTo>
                  <a:pt x="200532" y="38226"/>
                </a:lnTo>
                <a:lnTo>
                  <a:pt x="201549" y="36575"/>
                </a:lnTo>
                <a:lnTo>
                  <a:pt x="201549" y="31241"/>
                </a:lnTo>
                <a:lnTo>
                  <a:pt x="202564" y="29590"/>
                </a:lnTo>
                <a:lnTo>
                  <a:pt x="202564" y="32130"/>
                </a:lnTo>
                <a:lnTo>
                  <a:pt x="203581" y="30479"/>
                </a:lnTo>
                <a:lnTo>
                  <a:pt x="203581" y="33019"/>
                </a:lnTo>
                <a:lnTo>
                  <a:pt x="205612" y="32130"/>
                </a:lnTo>
                <a:lnTo>
                  <a:pt x="205612" y="30479"/>
                </a:lnTo>
                <a:lnTo>
                  <a:pt x="206628" y="30479"/>
                </a:lnTo>
                <a:lnTo>
                  <a:pt x="206628" y="32130"/>
                </a:lnTo>
                <a:lnTo>
                  <a:pt x="207644" y="36575"/>
                </a:lnTo>
                <a:lnTo>
                  <a:pt x="207644" y="30479"/>
                </a:lnTo>
                <a:lnTo>
                  <a:pt x="208661" y="30479"/>
                </a:lnTo>
                <a:lnTo>
                  <a:pt x="208661" y="19176"/>
                </a:lnTo>
                <a:lnTo>
                  <a:pt x="208661" y="26034"/>
                </a:lnTo>
                <a:lnTo>
                  <a:pt x="209676" y="22605"/>
                </a:lnTo>
                <a:lnTo>
                  <a:pt x="209676" y="29590"/>
                </a:lnTo>
                <a:lnTo>
                  <a:pt x="210819" y="20827"/>
                </a:lnTo>
                <a:lnTo>
                  <a:pt x="210819" y="23494"/>
                </a:lnTo>
                <a:lnTo>
                  <a:pt x="211836" y="28701"/>
                </a:lnTo>
                <a:lnTo>
                  <a:pt x="211836" y="25145"/>
                </a:lnTo>
                <a:lnTo>
                  <a:pt x="212851" y="36575"/>
                </a:lnTo>
                <a:lnTo>
                  <a:pt x="212851" y="31241"/>
                </a:lnTo>
                <a:lnTo>
                  <a:pt x="214883" y="63500"/>
                </a:lnTo>
                <a:lnTo>
                  <a:pt x="214883" y="125221"/>
                </a:lnTo>
                <a:lnTo>
                  <a:pt x="215900" y="179069"/>
                </a:lnTo>
                <a:lnTo>
                  <a:pt x="215900" y="219963"/>
                </a:lnTo>
                <a:lnTo>
                  <a:pt x="216915" y="199135"/>
                </a:lnTo>
                <a:lnTo>
                  <a:pt x="216915" y="203453"/>
                </a:lnTo>
                <a:lnTo>
                  <a:pt x="216915" y="195706"/>
                </a:lnTo>
                <a:lnTo>
                  <a:pt x="217931" y="176529"/>
                </a:lnTo>
                <a:lnTo>
                  <a:pt x="217931" y="153923"/>
                </a:lnTo>
                <a:lnTo>
                  <a:pt x="218947" y="140842"/>
                </a:lnTo>
                <a:lnTo>
                  <a:pt x="218947" y="126110"/>
                </a:lnTo>
                <a:lnTo>
                  <a:pt x="219963" y="107822"/>
                </a:lnTo>
                <a:lnTo>
                  <a:pt x="219963" y="96519"/>
                </a:lnTo>
                <a:lnTo>
                  <a:pt x="221106" y="89534"/>
                </a:lnTo>
                <a:lnTo>
                  <a:pt x="221106" y="90423"/>
                </a:lnTo>
                <a:lnTo>
                  <a:pt x="222122" y="73025"/>
                </a:lnTo>
                <a:lnTo>
                  <a:pt x="222122" y="70484"/>
                </a:lnTo>
                <a:lnTo>
                  <a:pt x="224155" y="73913"/>
                </a:lnTo>
                <a:lnTo>
                  <a:pt x="224155" y="61721"/>
                </a:lnTo>
                <a:lnTo>
                  <a:pt x="225170" y="66039"/>
                </a:lnTo>
                <a:lnTo>
                  <a:pt x="225170" y="64388"/>
                </a:lnTo>
                <a:lnTo>
                  <a:pt x="225170" y="55625"/>
                </a:lnTo>
                <a:lnTo>
                  <a:pt x="226187" y="55625"/>
                </a:lnTo>
                <a:lnTo>
                  <a:pt x="227202" y="48640"/>
                </a:lnTo>
                <a:lnTo>
                  <a:pt x="227202" y="46100"/>
                </a:lnTo>
                <a:lnTo>
                  <a:pt x="228219" y="48640"/>
                </a:lnTo>
                <a:lnTo>
                  <a:pt x="228219" y="49529"/>
                </a:lnTo>
                <a:lnTo>
                  <a:pt x="229234" y="42544"/>
                </a:lnTo>
                <a:lnTo>
                  <a:pt x="229234" y="40004"/>
                </a:lnTo>
                <a:lnTo>
                  <a:pt x="230250" y="41782"/>
                </a:lnTo>
                <a:lnTo>
                  <a:pt x="230250" y="36575"/>
                </a:lnTo>
                <a:lnTo>
                  <a:pt x="231394" y="43433"/>
                </a:lnTo>
                <a:lnTo>
                  <a:pt x="231394" y="35687"/>
                </a:lnTo>
                <a:lnTo>
                  <a:pt x="231394" y="33908"/>
                </a:lnTo>
                <a:lnTo>
                  <a:pt x="233425" y="35687"/>
                </a:lnTo>
                <a:lnTo>
                  <a:pt x="233425" y="30479"/>
                </a:lnTo>
                <a:lnTo>
                  <a:pt x="234441" y="25145"/>
                </a:lnTo>
                <a:lnTo>
                  <a:pt x="234441" y="30479"/>
                </a:lnTo>
                <a:lnTo>
                  <a:pt x="235457" y="26924"/>
                </a:lnTo>
                <a:lnTo>
                  <a:pt x="235457" y="22605"/>
                </a:lnTo>
                <a:lnTo>
                  <a:pt x="236474" y="29590"/>
                </a:lnTo>
                <a:lnTo>
                  <a:pt x="237489" y="22605"/>
                </a:lnTo>
                <a:lnTo>
                  <a:pt x="237489" y="20827"/>
                </a:lnTo>
                <a:lnTo>
                  <a:pt x="238506" y="21716"/>
                </a:lnTo>
                <a:lnTo>
                  <a:pt x="238506" y="31241"/>
                </a:lnTo>
                <a:lnTo>
                  <a:pt x="239521" y="22605"/>
                </a:lnTo>
                <a:lnTo>
                  <a:pt x="239521" y="25145"/>
                </a:lnTo>
                <a:lnTo>
                  <a:pt x="240537" y="26924"/>
                </a:lnTo>
                <a:lnTo>
                  <a:pt x="242696" y="25145"/>
                </a:lnTo>
                <a:lnTo>
                  <a:pt x="242696" y="29590"/>
                </a:lnTo>
                <a:lnTo>
                  <a:pt x="243712" y="25145"/>
                </a:lnTo>
                <a:lnTo>
                  <a:pt x="243712" y="26034"/>
                </a:lnTo>
                <a:lnTo>
                  <a:pt x="244728" y="28701"/>
                </a:lnTo>
                <a:lnTo>
                  <a:pt x="244728" y="14731"/>
                </a:lnTo>
                <a:lnTo>
                  <a:pt x="245744" y="26924"/>
                </a:lnTo>
                <a:lnTo>
                  <a:pt x="245744" y="38226"/>
                </a:lnTo>
                <a:lnTo>
                  <a:pt x="246761" y="76453"/>
                </a:lnTo>
                <a:lnTo>
                  <a:pt x="246761" y="133857"/>
                </a:lnTo>
                <a:lnTo>
                  <a:pt x="247776" y="170433"/>
                </a:lnTo>
                <a:lnTo>
                  <a:pt x="247776" y="211327"/>
                </a:lnTo>
                <a:lnTo>
                  <a:pt x="247776" y="203453"/>
                </a:lnTo>
                <a:lnTo>
                  <a:pt x="248793" y="207009"/>
                </a:lnTo>
                <a:lnTo>
                  <a:pt x="248793" y="192150"/>
                </a:lnTo>
                <a:lnTo>
                  <a:pt x="249808" y="173100"/>
                </a:lnTo>
                <a:lnTo>
                  <a:pt x="249808" y="154812"/>
                </a:lnTo>
                <a:lnTo>
                  <a:pt x="251840" y="142620"/>
                </a:lnTo>
                <a:lnTo>
                  <a:pt x="251840" y="133095"/>
                </a:lnTo>
                <a:lnTo>
                  <a:pt x="252983" y="119125"/>
                </a:lnTo>
                <a:lnTo>
                  <a:pt x="252983" y="113918"/>
                </a:lnTo>
                <a:lnTo>
                  <a:pt x="254000" y="99948"/>
                </a:lnTo>
                <a:lnTo>
                  <a:pt x="254000" y="94741"/>
                </a:lnTo>
                <a:lnTo>
                  <a:pt x="255015" y="93852"/>
                </a:lnTo>
                <a:lnTo>
                  <a:pt x="255015" y="82550"/>
                </a:lnTo>
                <a:lnTo>
                  <a:pt x="256031" y="78231"/>
                </a:lnTo>
                <a:lnTo>
                  <a:pt x="256031" y="70484"/>
                </a:lnTo>
                <a:lnTo>
                  <a:pt x="256031" y="66039"/>
                </a:lnTo>
                <a:lnTo>
                  <a:pt x="257047" y="66039"/>
                </a:lnTo>
                <a:lnTo>
                  <a:pt x="257047" y="70484"/>
                </a:lnTo>
                <a:lnTo>
                  <a:pt x="258063" y="66039"/>
                </a:lnTo>
                <a:lnTo>
                  <a:pt x="259080" y="63500"/>
                </a:lnTo>
                <a:lnTo>
                  <a:pt x="259080" y="54737"/>
                </a:lnTo>
                <a:lnTo>
                  <a:pt x="261112" y="62610"/>
                </a:lnTo>
                <a:lnTo>
                  <a:pt x="261112" y="47878"/>
                </a:lnTo>
                <a:lnTo>
                  <a:pt x="262127" y="51307"/>
                </a:lnTo>
                <a:lnTo>
                  <a:pt x="262127" y="44322"/>
                </a:lnTo>
                <a:lnTo>
                  <a:pt x="263270" y="40004"/>
                </a:lnTo>
                <a:lnTo>
                  <a:pt x="263270" y="44322"/>
                </a:lnTo>
                <a:lnTo>
                  <a:pt x="264287" y="44322"/>
                </a:lnTo>
                <a:lnTo>
                  <a:pt x="264287" y="41782"/>
                </a:lnTo>
                <a:lnTo>
                  <a:pt x="264287" y="40004"/>
                </a:lnTo>
                <a:lnTo>
                  <a:pt x="265302" y="48640"/>
                </a:lnTo>
                <a:lnTo>
                  <a:pt x="265302" y="39115"/>
                </a:lnTo>
                <a:lnTo>
                  <a:pt x="266319" y="40004"/>
                </a:lnTo>
                <a:lnTo>
                  <a:pt x="266319" y="38226"/>
                </a:lnTo>
                <a:lnTo>
                  <a:pt x="267334" y="42544"/>
                </a:lnTo>
                <a:lnTo>
                  <a:pt x="267334" y="31241"/>
                </a:lnTo>
                <a:lnTo>
                  <a:pt x="268350" y="27812"/>
                </a:lnTo>
                <a:lnTo>
                  <a:pt x="268350" y="30479"/>
                </a:lnTo>
                <a:lnTo>
                  <a:pt x="270382" y="33019"/>
                </a:lnTo>
                <a:lnTo>
                  <a:pt x="270382" y="33908"/>
                </a:lnTo>
                <a:lnTo>
                  <a:pt x="271399" y="33019"/>
                </a:lnTo>
                <a:lnTo>
                  <a:pt x="271399" y="30479"/>
                </a:lnTo>
                <a:lnTo>
                  <a:pt x="272414" y="28701"/>
                </a:lnTo>
                <a:lnTo>
                  <a:pt x="272414" y="22605"/>
                </a:lnTo>
                <a:lnTo>
                  <a:pt x="272414" y="26034"/>
                </a:lnTo>
                <a:lnTo>
                  <a:pt x="273431" y="26924"/>
                </a:lnTo>
                <a:lnTo>
                  <a:pt x="273431" y="38226"/>
                </a:lnTo>
                <a:lnTo>
                  <a:pt x="274574" y="40004"/>
                </a:lnTo>
                <a:lnTo>
                  <a:pt x="274574" y="33908"/>
                </a:lnTo>
                <a:lnTo>
                  <a:pt x="275589" y="27812"/>
                </a:lnTo>
                <a:lnTo>
                  <a:pt x="275589" y="23494"/>
                </a:lnTo>
                <a:lnTo>
                  <a:pt x="276606" y="19938"/>
                </a:lnTo>
                <a:lnTo>
                  <a:pt x="276606" y="29590"/>
                </a:lnTo>
                <a:lnTo>
                  <a:pt x="277621" y="32130"/>
                </a:lnTo>
                <a:lnTo>
                  <a:pt x="277621" y="25145"/>
                </a:lnTo>
                <a:lnTo>
                  <a:pt x="279653" y="70484"/>
                </a:lnTo>
                <a:lnTo>
                  <a:pt x="279653" y="125221"/>
                </a:lnTo>
                <a:lnTo>
                  <a:pt x="280669" y="177418"/>
                </a:lnTo>
                <a:lnTo>
                  <a:pt x="280669" y="207009"/>
                </a:lnTo>
                <a:lnTo>
                  <a:pt x="280669" y="192150"/>
                </a:lnTo>
                <a:lnTo>
                  <a:pt x="281686" y="186943"/>
                </a:lnTo>
                <a:lnTo>
                  <a:pt x="281686" y="185165"/>
                </a:lnTo>
                <a:lnTo>
                  <a:pt x="282701" y="176529"/>
                </a:lnTo>
                <a:lnTo>
                  <a:pt x="282701" y="143509"/>
                </a:lnTo>
                <a:lnTo>
                  <a:pt x="283718" y="125221"/>
                </a:lnTo>
                <a:lnTo>
                  <a:pt x="283718" y="122554"/>
                </a:lnTo>
                <a:lnTo>
                  <a:pt x="284861" y="111251"/>
                </a:lnTo>
                <a:lnTo>
                  <a:pt x="284861" y="93090"/>
                </a:lnTo>
                <a:lnTo>
                  <a:pt x="285876" y="86105"/>
                </a:lnTo>
                <a:lnTo>
                  <a:pt x="285876" y="90423"/>
                </a:lnTo>
                <a:lnTo>
                  <a:pt x="287908" y="76453"/>
                </a:lnTo>
                <a:lnTo>
                  <a:pt x="287908" y="64388"/>
                </a:lnTo>
                <a:lnTo>
                  <a:pt x="288925" y="61721"/>
                </a:lnTo>
                <a:lnTo>
                  <a:pt x="288925" y="66039"/>
                </a:lnTo>
                <a:lnTo>
                  <a:pt x="288925" y="62610"/>
                </a:lnTo>
                <a:lnTo>
                  <a:pt x="289940" y="61721"/>
                </a:lnTo>
                <a:lnTo>
                  <a:pt x="289940" y="54737"/>
                </a:lnTo>
                <a:lnTo>
                  <a:pt x="290956" y="53847"/>
                </a:lnTo>
                <a:lnTo>
                  <a:pt x="290956" y="47878"/>
                </a:lnTo>
                <a:lnTo>
                  <a:pt x="291972" y="47878"/>
                </a:lnTo>
                <a:lnTo>
                  <a:pt x="291972" y="46100"/>
                </a:lnTo>
                <a:lnTo>
                  <a:pt x="292988" y="51307"/>
                </a:lnTo>
                <a:lnTo>
                  <a:pt x="292988" y="38226"/>
                </a:lnTo>
                <a:lnTo>
                  <a:pt x="294005" y="37337"/>
                </a:lnTo>
                <a:lnTo>
                  <a:pt x="294005" y="36575"/>
                </a:lnTo>
                <a:lnTo>
                  <a:pt x="295147" y="32130"/>
                </a:lnTo>
                <a:lnTo>
                  <a:pt x="297180" y="28701"/>
                </a:lnTo>
                <a:lnTo>
                  <a:pt x="297180" y="26924"/>
                </a:lnTo>
                <a:lnTo>
                  <a:pt x="297180" y="33019"/>
                </a:lnTo>
                <a:lnTo>
                  <a:pt x="298195" y="38226"/>
                </a:lnTo>
                <a:lnTo>
                  <a:pt x="298195" y="27812"/>
                </a:lnTo>
                <a:lnTo>
                  <a:pt x="299212" y="21716"/>
                </a:lnTo>
                <a:lnTo>
                  <a:pt x="299212" y="33019"/>
                </a:lnTo>
                <a:lnTo>
                  <a:pt x="300227" y="35687"/>
                </a:lnTo>
                <a:lnTo>
                  <a:pt x="300227" y="29590"/>
                </a:lnTo>
                <a:lnTo>
                  <a:pt x="301244" y="32130"/>
                </a:lnTo>
                <a:lnTo>
                  <a:pt x="302259" y="26924"/>
                </a:lnTo>
                <a:lnTo>
                  <a:pt x="302259" y="17399"/>
                </a:lnTo>
                <a:lnTo>
                  <a:pt x="303275" y="22605"/>
                </a:lnTo>
                <a:lnTo>
                  <a:pt x="303275" y="21716"/>
                </a:lnTo>
                <a:lnTo>
                  <a:pt x="304291" y="27812"/>
                </a:lnTo>
                <a:lnTo>
                  <a:pt x="304291" y="23494"/>
                </a:lnTo>
                <a:lnTo>
                  <a:pt x="306450" y="23494"/>
                </a:lnTo>
                <a:lnTo>
                  <a:pt x="306450" y="17399"/>
                </a:lnTo>
                <a:lnTo>
                  <a:pt x="307466" y="19176"/>
                </a:lnTo>
                <a:lnTo>
                  <a:pt x="307466" y="26924"/>
                </a:lnTo>
                <a:lnTo>
                  <a:pt x="308482" y="21716"/>
                </a:lnTo>
                <a:lnTo>
                  <a:pt x="308482" y="23494"/>
                </a:lnTo>
                <a:lnTo>
                  <a:pt x="309499" y="23494"/>
                </a:lnTo>
                <a:lnTo>
                  <a:pt x="309499" y="22605"/>
                </a:lnTo>
                <a:lnTo>
                  <a:pt x="310514" y="22605"/>
                </a:lnTo>
                <a:lnTo>
                  <a:pt x="310514" y="31241"/>
                </a:lnTo>
                <a:lnTo>
                  <a:pt x="311531" y="74802"/>
                </a:lnTo>
                <a:lnTo>
                  <a:pt x="311531" y="127761"/>
                </a:lnTo>
                <a:lnTo>
                  <a:pt x="312546" y="167766"/>
                </a:lnTo>
                <a:lnTo>
                  <a:pt x="312546" y="198246"/>
                </a:lnTo>
                <a:lnTo>
                  <a:pt x="312546" y="180847"/>
                </a:lnTo>
                <a:lnTo>
                  <a:pt x="313563" y="174751"/>
                </a:lnTo>
                <a:lnTo>
                  <a:pt x="313563" y="172211"/>
                </a:lnTo>
                <a:lnTo>
                  <a:pt x="315594" y="148716"/>
                </a:lnTo>
                <a:lnTo>
                  <a:pt x="315594" y="138302"/>
                </a:lnTo>
                <a:lnTo>
                  <a:pt x="316738" y="115696"/>
                </a:lnTo>
                <a:lnTo>
                  <a:pt x="317753" y="105155"/>
                </a:lnTo>
                <a:lnTo>
                  <a:pt x="317753" y="95630"/>
                </a:lnTo>
                <a:lnTo>
                  <a:pt x="318769" y="82550"/>
                </a:lnTo>
                <a:lnTo>
                  <a:pt x="318769" y="81787"/>
                </a:lnTo>
                <a:lnTo>
                  <a:pt x="319786" y="67817"/>
                </a:lnTo>
                <a:lnTo>
                  <a:pt x="319786" y="59181"/>
                </a:lnTo>
                <a:lnTo>
                  <a:pt x="320801" y="64388"/>
                </a:lnTo>
                <a:lnTo>
                  <a:pt x="320801" y="59181"/>
                </a:lnTo>
                <a:lnTo>
                  <a:pt x="320801" y="67817"/>
                </a:lnTo>
                <a:lnTo>
                  <a:pt x="321818" y="50418"/>
                </a:lnTo>
                <a:lnTo>
                  <a:pt x="321818" y="52196"/>
                </a:lnTo>
                <a:lnTo>
                  <a:pt x="322833" y="60832"/>
                </a:lnTo>
                <a:lnTo>
                  <a:pt x="322833" y="44322"/>
                </a:lnTo>
                <a:lnTo>
                  <a:pt x="324865" y="46989"/>
                </a:lnTo>
                <a:lnTo>
                  <a:pt x="324865" y="41782"/>
                </a:lnTo>
                <a:lnTo>
                  <a:pt x="325881" y="33019"/>
                </a:lnTo>
                <a:lnTo>
                  <a:pt x="325881" y="44322"/>
                </a:lnTo>
                <a:lnTo>
                  <a:pt x="327025" y="48640"/>
                </a:lnTo>
                <a:lnTo>
                  <a:pt x="327025" y="46989"/>
                </a:lnTo>
                <a:lnTo>
                  <a:pt x="328040" y="37337"/>
                </a:lnTo>
                <a:lnTo>
                  <a:pt x="328040" y="40004"/>
                </a:lnTo>
                <a:lnTo>
                  <a:pt x="329056" y="29590"/>
                </a:lnTo>
                <a:lnTo>
                  <a:pt x="329056" y="25145"/>
                </a:lnTo>
                <a:lnTo>
                  <a:pt x="330072" y="27812"/>
                </a:lnTo>
                <a:lnTo>
                  <a:pt x="330072" y="26924"/>
                </a:lnTo>
                <a:lnTo>
                  <a:pt x="331088" y="20827"/>
                </a:lnTo>
                <a:lnTo>
                  <a:pt x="331088" y="22605"/>
                </a:lnTo>
                <a:lnTo>
                  <a:pt x="332105" y="32130"/>
                </a:lnTo>
                <a:lnTo>
                  <a:pt x="332105" y="21716"/>
                </a:lnTo>
                <a:lnTo>
                  <a:pt x="334137" y="26034"/>
                </a:lnTo>
                <a:lnTo>
                  <a:pt x="334137" y="16509"/>
                </a:lnTo>
                <a:lnTo>
                  <a:pt x="335152" y="19176"/>
                </a:lnTo>
                <a:lnTo>
                  <a:pt x="335152" y="20827"/>
                </a:lnTo>
                <a:lnTo>
                  <a:pt x="336169" y="23494"/>
                </a:lnTo>
                <a:lnTo>
                  <a:pt x="336169" y="8635"/>
                </a:lnTo>
                <a:lnTo>
                  <a:pt x="337312" y="0"/>
                </a:lnTo>
                <a:lnTo>
                  <a:pt x="337312" y="10413"/>
                </a:lnTo>
                <a:lnTo>
                  <a:pt x="337312" y="9525"/>
                </a:lnTo>
                <a:lnTo>
                  <a:pt x="338327" y="18287"/>
                </a:lnTo>
                <a:lnTo>
                  <a:pt x="338327" y="8635"/>
                </a:lnTo>
                <a:lnTo>
                  <a:pt x="339344" y="16509"/>
                </a:lnTo>
                <a:lnTo>
                  <a:pt x="339344" y="18287"/>
                </a:lnTo>
                <a:lnTo>
                  <a:pt x="340359" y="26034"/>
                </a:lnTo>
                <a:lnTo>
                  <a:pt x="340359" y="27812"/>
                </a:lnTo>
                <a:lnTo>
                  <a:pt x="341375" y="18287"/>
                </a:lnTo>
                <a:lnTo>
                  <a:pt x="341375" y="15620"/>
                </a:lnTo>
                <a:lnTo>
                  <a:pt x="343407" y="18287"/>
                </a:lnTo>
                <a:lnTo>
                  <a:pt x="343407" y="21716"/>
                </a:lnTo>
                <a:lnTo>
                  <a:pt x="344424" y="62610"/>
                </a:lnTo>
                <a:lnTo>
                  <a:pt x="344424" y="106044"/>
                </a:lnTo>
                <a:lnTo>
                  <a:pt x="345439" y="133095"/>
                </a:lnTo>
                <a:lnTo>
                  <a:pt x="345439" y="178307"/>
                </a:lnTo>
                <a:lnTo>
                  <a:pt x="345439" y="167766"/>
                </a:lnTo>
                <a:lnTo>
                  <a:pt x="346456" y="172211"/>
                </a:lnTo>
                <a:lnTo>
                  <a:pt x="346456" y="168655"/>
                </a:lnTo>
                <a:lnTo>
                  <a:pt x="347471" y="160019"/>
                </a:lnTo>
                <a:lnTo>
                  <a:pt x="347471" y="142620"/>
                </a:lnTo>
                <a:lnTo>
                  <a:pt x="348614" y="126999"/>
                </a:lnTo>
                <a:lnTo>
                  <a:pt x="348614" y="124332"/>
                </a:lnTo>
                <a:lnTo>
                  <a:pt x="349631" y="98297"/>
                </a:lnTo>
                <a:lnTo>
                  <a:pt x="349631" y="85216"/>
                </a:lnTo>
                <a:lnTo>
                  <a:pt x="350646" y="80899"/>
                </a:lnTo>
                <a:lnTo>
                  <a:pt x="350646" y="75691"/>
                </a:lnTo>
                <a:lnTo>
                  <a:pt x="352678" y="84327"/>
                </a:lnTo>
                <a:lnTo>
                  <a:pt x="352678" y="76453"/>
                </a:lnTo>
                <a:lnTo>
                  <a:pt x="353694" y="69595"/>
                </a:lnTo>
                <a:lnTo>
                  <a:pt x="353694" y="70484"/>
                </a:lnTo>
                <a:lnTo>
                  <a:pt x="353694" y="67817"/>
                </a:lnTo>
                <a:lnTo>
                  <a:pt x="354711" y="71246"/>
                </a:lnTo>
                <a:lnTo>
                  <a:pt x="354711" y="64388"/>
                </a:lnTo>
                <a:lnTo>
                  <a:pt x="355726" y="59181"/>
                </a:lnTo>
                <a:lnTo>
                  <a:pt x="355726" y="48640"/>
                </a:lnTo>
                <a:lnTo>
                  <a:pt x="356743" y="49529"/>
                </a:lnTo>
                <a:lnTo>
                  <a:pt x="356743" y="38226"/>
                </a:lnTo>
                <a:lnTo>
                  <a:pt x="357758" y="46100"/>
                </a:lnTo>
                <a:lnTo>
                  <a:pt x="357758" y="43433"/>
                </a:lnTo>
                <a:lnTo>
                  <a:pt x="358901" y="41782"/>
                </a:lnTo>
                <a:lnTo>
                  <a:pt x="358901" y="33908"/>
                </a:lnTo>
                <a:lnTo>
                  <a:pt x="359918" y="40004"/>
                </a:lnTo>
                <a:lnTo>
                  <a:pt x="361950" y="36575"/>
                </a:lnTo>
                <a:lnTo>
                  <a:pt x="361950" y="40004"/>
                </a:lnTo>
                <a:lnTo>
                  <a:pt x="361950" y="47878"/>
                </a:lnTo>
                <a:lnTo>
                  <a:pt x="362965" y="42544"/>
                </a:lnTo>
                <a:lnTo>
                  <a:pt x="362965" y="38226"/>
                </a:lnTo>
                <a:lnTo>
                  <a:pt x="363981" y="37337"/>
                </a:lnTo>
                <a:lnTo>
                  <a:pt x="363981" y="30479"/>
                </a:lnTo>
                <a:lnTo>
                  <a:pt x="364997" y="29590"/>
                </a:lnTo>
                <a:lnTo>
                  <a:pt x="364997" y="40004"/>
                </a:lnTo>
                <a:lnTo>
                  <a:pt x="366013" y="40004"/>
                </a:lnTo>
                <a:lnTo>
                  <a:pt x="366013" y="30479"/>
                </a:lnTo>
                <a:lnTo>
                  <a:pt x="367030" y="39115"/>
                </a:lnTo>
                <a:lnTo>
                  <a:pt x="367030" y="40004"/>
                </a:lnTo>
                <a:lnTo>
                  <a:pt x="368045" y="35687"/>
                </a:lnTo>
                <a:lnTo>
                  <a:pt x="368045" y="37337"/>
                </a:lnTo>
                <a:lnTo>
                  <a:pt x="370205" y="33019"/>
                </a:lnTo>
                <a:lnTo>
                  <a:pt x="370205" y="29590"/>
                </a:lnTo>
                <a:lnTo>
                  <a:pt x="370205" y="28701"/>
                </a:lnTo>
                <a:lnTo>
                  <a:pt x="371220" y="35687"/>
                </a:lnTo>
                <a:lnTo>
                  <a:pt x="371220" y="38226"/>
                </a:lnTo>
                <a:lnTo>
                  <a:pt x="372237" y="40004"/>
                </a:lnTo>
                <a:lnTo>
                  <a:pt x="372237" y="29590"/>
                </a:lnTo>
                <a:lnTo>
                  <a:pt x="373252" y="29590"/>
                </a:lnTo>
                <a:lnTo>
                  <a:pt x="373252" y="16509"/>
                </a:lnTo>
                <a:lnTo>
                  <a:pt x="374269" y="25145"/>
                </a:lnTo>
                <a:lnTo>
                  <a:pt x="374269" y="19938"/>
                </a:lnTo>
                <a:lnTo>
                  <a:pt x="375284" y="23494"/>
                </a:lnTo>
                <a:lnTo>
                  <a:pt x="375284" y="39115"/>
                </a:lnTo>
                <a:lnTo>
                  <a:pt x="376300" y="72135"/>
                </a:lnTo>
                <a:lnTo>
                  <a:pt x="376300" y="129539"/>
                </a:lnTo>
                <a:lnTo>
                  <a:pt x="377316" y="156463"/>
                </a:lnTo>
                <a:lnTo>
                  <a:pt x="377316" y="188721"/>
                </a:lnTo>
                <a:lnTo>
                  <a:pt x="377316" y="181736"/>
                </a:lnTo>
                <a:lnTo>
                  <a:pt x="379349" y="176529"/>
                </a:lnTo>
                <a:lnTo>
                  <a:pt x="380491" y="160908"/>
                </a:lnTo>
                <a:lnTo>
                  <a:pt x="380491" y="143509"/>
                </a:lnTo>
                <a:lnTo>
                  <a:pt x="381507" y="126110"/>
                </a:lnTo>
                <a:lnTo>
                  <a:pt x="381507" y="113029"/>
                </a:lnTo>
                <a:lnTo>
                  <a:pt x="382524" y="102615"/>
                </a:lnTo>
                <a:lnTo>
                  <a:pt x="382524" y="105155"/>
                </a:lnTo>
                <a:lnTo>
                  <a:pt x="383539" y="95630"/>
                </a:lnTo>
                <a:lnTo>
                  <a:pt x="383539" y="80899"/>
                </a:lnTo>
                <a:lnTo>
                  <a:pt x="384556" y="70484"/>
                </a:lnTo>
                <a:lnTo>
                  <a:pt x="384556" y="67817"/>
                </a:lnTo>
                <a:lnTo>
                  <a:pt x="385571" y="65150"/>
                </a:lnTo>
                <a:lnTo>
                  <a:pt x="385571" y="60832"/>
                </a:lnTo>
                <a:lnTo>
                  <a:pt x="385571" y="61721"/>
                </a:lnTo>
                <a:lnTo>
                  <a:pt x="386588" y="58292"/>
                </a:lnTo>
                <a:lnTo>
                  <a:pt x="386588" y="50418"/>
                </a:lnTo>
                <a:lnTo>
                  <a:pt x="388619" y="52196"/>
                </a:lnTo>
                <a:lnTo>
                  <a:pt x="388619" y="58292"/>
                </a:lnTo>
                <a:lnTo>
                  <a:pt x="389636" y="44322"/>
                </a:lnTo>
                <a:lnTo>
                  <a:pt x="389636" y="41782"/>
                </a:lnTo>
                <a:lnTo>
                  <a:pt x="390778" y="50418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1936114" y="3527933"/>
            <a:ext cx="388620" cy="169545"/>
          </a:xfrm>
          <a:custGeom>
            <a:avLst/>
            <a:gdLst/>
            <a:ahLst/>
            <a:cxnLst/>
            <a:rect l="l" t="t" r="r" b="b"/>
            <a:pathLst>
              <a:path w="388619" h="169545">
                <a:moveTo>
                  <a:pt x="0" y="41655"/>
                </a:moveTo>
                <a:lnTo>
                  <a:pt x="0" y="37337"/>
                </a:lnTo>
                <a:lnTo>
                  <a:pt x="1016" y="30352"/>
                </a:lnTo>
                <a:lnTo>
                  <a:pt x="1016" y="37337"/>
                </a:lnTo>
                <a:lnTo>
                  <a:pt x="2032" y="30352"/>
                </a:lnTo>
                <a:lnTo>
                  <a:pt x="2032" y="24256"/>
                </a:lnTo>
                <a:lnTo>
                  <a:pt x="3048" y="31241"/>
                </a:lnTo>
                <a:lnTo>
                  <a:pt x="3048" y="26924"/>
                </a:lnTo>
                <a:lnTo>
                  <a:pt x="3048" y="22478"/>
                </a:lnTo>
                <a:lnTo>
                  <a:pt x="4064" y="22478"/>
                </a:lnTo>
                <a:lnTo>
                  <a:pt x="4064" y="20827"/>
                </a:lnTo>
                <a:lnTo>
                  <a:pt x="5080" y="22478"/>
                </a:lnTo>
                <a:lnTo>
                  <a:pt x="5080" y="19938"/>
                </a:lnTo>
                <a:lnTo>
                  <a:pt x="7112" y="21589"/>
                </a:lnTo>
                <a:lnTo>
                  <a:pt x="7112" y="23367"/>
                </a:lnTo>
                <a:lnTo>
                  <a:pt x="8128" y="14731"/>
                </a:lnTo>
                <a:lnTo>
                  <a:pt x="8128" y="13842"/>
                </a:lnTo>
                <a:lnTo>
                  <a:pt x="9143" y="17271"/>
                </a:lnTo>
                <a:lnTo>
                  <a:pt x="9143" y="24256"/>
                </a:lnTo>
                <a:lnTo>
                  <a:pt x="10287" y="20827"/>
                </a:lnTo>
                <a:lnTo>
                  <a:pt x="10287" y="19938"/>
                </a:lnTo>
                <a:lnTo>
                  <a:pt x="11303" y="11175"/>
                </a:lnTo>
                <a:lnTo>
                  <a:pt x="11303" y="14731"/>
                </a:lnTo>
                <a:lnTo>
                  <a:pt x="11303" y="12953"/>
                </a:lnTo>
                <a:lnTo>
                  <a:pt x="12318" y="14731"/>
                </a:lnTo>
                <a:lnTo>
                  <a:pt x="12318" y="8636"/>
                </a:lnTo>
                <a:lnTo>
                  <a:pt x="13335" y="11175"/>
                </a:lnTo>
                <a:lnTo>
                  <a:pt x="13335" y="0"/>
                </a:lnTo>
                <a:lnTo>
                  <a:pt x="14351" y="13842"/>
                </a:lnTo>
                <a:lnTo>
                  <a:pt x="14351" y="14731"/>
                </a:lnTo>
                <a:lnTo>
                  <a:pt x="16383" y="17271"/>
                </a:lnTo>
                <a:lnTo>
                  <a:pt x="16383" y="7746"/>
                </a:lnTo>
                <a:lnTo>
                  <a:pt x="17399" y="7746"/>
                </a:lnTo>
                <a:lnTo>
                  <a:pt x="17399" y="10413"/>
                </a:lnTo>
                <a:lnTo>
                  <a:pt x="18415" y="45974"/>
                </a:lnTo>
                <a:lnTo>
                  <a:pt x="18415" y="104139"/>
                </a:lnTo>
                <a:lnTo>
                  <a:pt x="19431" y="137159"/>
                </a:lnTo>
                <a:lnTo>
                  <a:pt x="19431" y="169163"/>
                </a:lnTo>
                <a:lnTo>
                  <a:pt x="19431" y="152780"/>
                </a:lnTo>
                <a:lnTo>
                  <a:pt x="20447" y="157987"/>
                </a:lnTo>
                <a:lnTo>
                  <a:pt x="20447" y="155320"/>
                </a:lnTo>
                <a:lnTo>
                  <a:pt x="21590" y="137921"/>
                </a:lnTo>
                <a:lnTo>
                  <a:pt x="21590" y="115442"/>
                </a:lnTo>
                <a:lnTo>
                  <a:pt x="22606" y="106679"/>
                </a:lnTo>
                <a:lnTo>
                  <a:pt x="22606" y="91947"/>
                </a:lnTo>
                <a:lnTo>
                  <a:pt x="23622" y="95376"/>
                </a:lnTo>
                <a:lnTo>
                  <a:pt x="23622" y="72008"/>
                </a:lnTo>
                <a:lnTo>
                  <a:pt x="25654" y="72897"/>
                </a:lnTo>
                <a:lnTo>
                  <a:pt x="25654" y="80644"/>
                </a:lnTo>
                <a:lnTo>
                  <a:pt x="26670" y="81533"/>
                </a:lnTo>
                <a:lnTo>
                  <a:pt x="26670" y="61594"/>
                </a:lnTo>
                <a:lnTo>
                  <a:pt x="27686" y="56387"/>
                </a:lnTo>
                <a:lnTo>
                  <a:pt x="27686" y="55499"/>
                </a:lnTo>
                <a:lnTo>
                  <a:pt x="27686" y="51180"/>
                </a:lnTo>
                <a:lnTo>
                  <a:pt x="28702" y="56387"/>
                </a:lnTo>
                <a:lnTo>
                  <a:pt x="28702" y="46862"/>
                </a:lnTo>
                <a:lnTo>
                  <a:pt x="29718" y="46862"/>
                </a:lnTo>
                <a:lnTo>
                  <a:pt x="29718" y="48513"/>
                </a:lnTo>
                <a:lnTo>
                  <a:pt x="30734" y="40766"/>
                </a:lnTo>
                <a:lnTo>
                  <a:pt x="30734" y="28575"/>
                </a:lnTo>
                <a:lnTo>
                  <a:pt x="31877" y="33781"/>
                </a:lnTo>
                <a:lnTo>
                  <a:pt x="31877" y="34670"/>
                </a:lnTo>
                <a:lnTo>
                  <a:pt x="32893" y="41655"/>
                </a:lnTo>
                <a:lnTo>
                  <a:pt x="32893" y="39877"/>
                </a:lnTo>
                <a:lnTo>
                  <a:pt x="34925" y="41655"/>
                </a:lnTo>
                <a:lnTo>
                  <a:pt x="35941" y="32892"/>
                </a:lnTo>
                <a:lnTo>
                  <a:pt x="35941" y="38988"/>
                </a:lnTo>
                <a:lnTo>
                  <a:pt x="35941" y="32892"/>
                </a:lnTo>
                <a:lnTo>
                  <a:pt x="36957" y="33781"/>
                </a:lnTo>
                <a:lnTo>
                  <a:pt x="36957" y="27686"/>
                </a:lnTo>
                <a:lnTo>
                  <a:pt x="37973" y="20827"/>
                </a:lnTo>
                <a:lnTo>
                  <a:pt x="37973" y="26924"/>
                </a:lnTo>
                <a:lnTo>
                  <a:pt x="38989" y="28575"/>
                </a:lnTo>
                <a:lnTo>
                  <a:pt x="38989" y="29463"/>
                </a:lnTo>
                <a:lnTo>
                  <a:pt x="40005" y="29463"/>
                </a:lnTo>
                <a:lnTo>
                  <a:pt x="40005" y="23367"/>
                </a:lnTo>
                <a:lnTo>
                  <a:pt x="41021" y="24256"/>
                </a:lnTo>
                <a:lnTo>
                  <a:pt x="41021" y="19050"/>
                </a:lnTo>
                <a:lnTo>
                  <a:pt x="42164" y="23367"/>
                </a:lnTo>
                <a:lnTo>
                  <a:pt x="42164" y="29463"/>
                </a:lnTo>
                <a:lnTo>
                  <a:pt x="44196" y="23367"/>
                </a:lnTo>
                <a:lnTo>
                  <a:pt x="44196" y="31241"/>
                </a:lnTo>
                <a:lnTo>
                  <a:pt x="44196" y="30352"/>
                </a:lnTo>
                <a:lnTo>
                  <a:pt x="45212" y="23367"/>
                </a:lnTo>
                <a:lnTo>
                  <a:pt x="45212" y="26924"/>
                </a:lnTo>
                <a:lnTo>
                  <a:pt x="46228" y="22478"/>
                </a:lnTo>
                <a:lnTo>
                  <a:pt x="46228" y="19050"/>
                </a:lnTo>
                <a:lnTo>
                  <a:pt x="47243" y="16382"/>
                </a:lnTo>
                <a:lnTo>
                  <a:pt x="47243" y="14731"/>
                </a:lnTo>
                <a:lnTo>
                  <a:pt x="48260" y="19050"/>
                </a:lnTo>
                <a:lnTo>
                  <a:pt x="48260" y="24256"/>
                </a:lnTo>
                <a:lnTo>
                  <a:pt x="49276" y="22478"/>
                </a:lnTo>
                <a:lnTo>
                  <a:pt x="49276" y="14731"/>
                </a:lnTo>
                <a:lnTo>
                  <a:pt x="50292" y="43306"/>
                </a:lnTo>
                <a:lnTo>
                  <a:pt x="50292" y="91058"/>
                </a:lnTo>
                <a:lnTo>
                  <a:pt x="51308" y="133603"/>
                </a:lnTo>
                <a:lnTo>
                  <a:pt x="51308" y="161416"/>
                </a:lnTo>
                <a:lnTo>
                  <a:pt x="51308" y="144906"/>
                </a:lnTo>
                <a:lnTo>
                  <a:pt x="53467" y="144017"/>
                </a:lnTo>
                <a:lnTo>
                  <a:pt x="53467" y="131952"/>
                </a:lnTo>
                <a:lnTo>
                  <a:pt x="54483" y="128396"/>
                </a:lnTo>
                <a:lnTo>
                  <a:pt x="54483" y="119760"/>
                </a:lnTo>
                <a:lnTo>
                  <a:pt x="55499" y="107568"/>
                </a:lnTo>
                <a:lnTo>
                  <a:pt x="55499" y="91947"/>
                </a:lnTo>
                <a:lnTo>
                  <a:pt x="56515" y="80644"/>
                </a:lnTo>
                <a:lnTo>
                  <a:pt x="56515" y="69341"/>
                </a:lnTo>
                <a:lnTo>
                  <a:pt x="57531" y="54609"/>
                </a:lnTo>
                <a:lnTo>
                  <a:pt x="58547" y="62483"/>
                </a:lnTo>
                <a:lnTo>
                  <a:pt x="58547" y="48513"/>
                </a:lnTo>
                <a:lnTo>
                  <a:pt x="59562" y="48513"/>
                </a:lnTo>
                <a:lnTo>
                  <a:pt x="59562" y="38988"/>
                </a:lnTo>
                <a:lnTo>
                  <a:pt x="59562" y="40766"/>
                </a:lnTo>
                <a:lnTo>
                  <a:pt x="61595" y="38988"/>
                </a:lnTo>
                <a:lnTo>
                  <a:pt x="61595" y="45974"/>
                </a:lnTo>
                <a:lnTo>
                  <a:pt x="62611" y="40766"/>
                </a:lnTo>
                <a:lnTo>
                  <a:pt x="62611" y="44195"/>
                </a:lnTo>
                <a:lnTo>
                  <a:pt x="63754" y="39877"/>
                </a:lnTo>
                <a:lnTo>
                  <a:pt x="63754" y="35559"/>
                </a:lnTo>
                <a:lnTo>
                  <a:pt x="64770" y="33781"/>
                </a:lnTo>
                <a:lnTo>
                  <a:pt x="64770" y="37337"/>
                </a:lnTo>
                <a:lnTo>
                  <a:pt x="65786" y="34670"/>
                </a:lnTo>
                <a:lnTo>
                  <a:pt x="65786" y="30352"/>
                </a:lnTo>
                <a:lnTo>
                  <a:pt x="66802" y="22478"/>
                </a:lnTo>
                <a:lnTo>
                  <a:pt x="66802" y="24256"/>
                </a:lnTo>
                <a:lnTo>
                  <a:pt x="67818" y="26924"/>
                </a:lnTo>
                <a:lnTo>
                  <a:pt x="67818" y="21589"/>
                </a:lnTo>
                <a:lnTo>
                  <a:pt x="67818" y="30352"/>
                </a:lnTo>
                <a:lnTo>
                  <a:pt x="68834" y="21589"/>
                </a:lnTo>
                <a:lnTo>
                  <a:pt x="68834" y="19938"/>
                </a:lnTo>
                <a:lnTo>
                  <a:pt x="70866" y="19050"/>
                </a:lnTo>
                <a:lnTo>
                  <a:pt x="71882" y="32130"/>
                </a:lnTo>
                <a:lnTo>
                  <a:pt x="71882" y="18161"/>
                </a:lnTo>
                <a:lnTo>
                  <a:pt x="72898" y="19050"/>
                </a:lnTo>
                <a:lnTo>
                  <a:pt x="72898" y="22478"/>
                </a:lnTo>
                <a:lnTo>
                  <a:pt x="74041" y="25145"/>
                </a:lnTo>
                <a:lnTo>
                  <a:pt x="75057" y="28575"/>
                </a:lnTo>
                <a:lnTo>
                  <a:pt x="75057" y="12953"/>
                </a:lnTo>
                <a:lnTo>
                  <a:pt x="76073" y="12064"/>
                </a:lnTo>
                <a:lnTo>
                  <a:pt x="76073" y="23367"/>
                </a:lnTo>
                <a:lnTo>
                  <a:pt x="76073" y="24256"/>
                </a:lnTo>
                <a:lnTo>
                  <a:pt x="77089" y="19050"/>
                </a:lnTo>
                <a:lnTo>
                  <a:pt x="77089" y="24256"/>
                </a:lnTo>
                <a:lnTo>
                  <a:pt x="78105" y="17271"/>
                </a:lnTo>
                <a:lnTo>
                  <a:pt x="78105" y="21589"/>
                </a:lnTo>
                <a:lnTo>
                  <a:pt x="80137" y="10413"/>
                </a:lnTo>
                <a:lnTo>
                  <a:pt x="80137" y="12064"/>
                </a:lnTo>
                <a:lnTo>
                  <a:pt x="81153" y="23367"/>
                </a:lnTo>
                <a:lnTo>
                  <a:pt x="81153" y="20827"/>
                </a:lnTo>
                <a:lnTo>
                  <a:pt x="82168" y="16382"/>
                </a:lnTo>
                <a:lnTo>
                  <a:pt x="82168" y="18161"/>
                </a:lnTo>
                <a:lnTo>
                  <a:pt x="83185" y="46862"/>
                </a:lnTo>
                <a:lnTo>
                  <a:pt x="83185" y="110235"/>
                </a:lnTo>
                <a:lnTo>
                  <a:pt x="84201" y="136270"/>
                </a:lnTo>
                <a:lnTo>
                  <a:pt x="84201" y="154431"/>
                </a:lnTo>
                <a:lnTo>
                  <a:pt x="84201" y="146684"/>
                </a:lnTo>
                <a:lnTo>
                  <a:pt x="85343" y="137159"/>
                </a:lnTo>
                <a:lnTo>
                  <a:pt x="85343" y="124078"/>
                </a:lnTo>
                <a:lnTo>
                  <a:pt x="86360" y="122300"/>
                </a:lnTo>
                <a:lnTo>
                  <a:pt x="86360" y="110235"/>
                </a:lnTo>
                <a:lnTo>
                  <a:pt x="87376" y="91947"/>
                </a:lnTo>
                <a:lnTo>
                  <a:pt x="87376" y="84962"/>
                </a:lnTo>
                <a:lnTo>
                  <a:pt x="89408" y="76326"/>
                </a:lnTo>
                <a:lnTo>
                  <a:pt x="89408" y="70230"/>
                </a:lnTo>
                <a:lnTo>
                  <a:pt x="90424" y="66801"/>
                </a:lnTo>
                <a:lnTo>
                  <a:pt x="90424" y="60705"/>
                </a:lnTo>
                <a:lnTo>
                  <a:pt x="91440" y="59816"/>
                </a:lnTo>
                <a:lnTo>
                  <a:pt x="91440" y="54609"/>
                </a:lnTo>
                <a:lnTo>
                  <a:pt x="92456" y="61594"/>
                </a:lnTo>
                <a:lnTo>
                  <a:pt x="92456" y="48513"/>
                </a:lnTo>
                <a:lnTo>
                  <a:pt x="92456" y="53720"/>
                </a:lnTo>
                <a:lnTo>
                  <a:pt x="93472" y="45084"/>
                </a:lnTo>
                <a:lnTo>
                  <a:pt x="93472" y="40766"/>
                </a:lnTo>
                <a:lnTo>
                  <a:pt x="94487" y="39877"/>
                </a:lnTo>
                <a:lnTo>
                  <a:pt x="94487" y="32892"/>
                </a:lnTo>
                <a:lnTo>
                  <a:pt x="95631" y="38988"/>
                </a:lnTo>
                <a:lnTo>
                  <a:pt x="95631" y="34670"/>
                </a:lnTo>
                <a:lnTo>
                  <a:pt x="96647" y="39877"/>
                </a:lnTo>
                <a:lnTo>
                  <a:pt x="96647" y="33781"/>
                </a:lnTo>
                <a:lnTo>
                  <a:pt x="98679" y="41655"/>
                </a:lnTo>
                <a:lnTo>
                  <a:pt x="99695" y="37337"/>
                </a:lnTo>
                <a:lnTo>
                  <a:pt x="99695" y="32130"/>
                </a:lnTo>
                <a:lnTo>
                  <a:pt x="100711" y="24256"/>
                </a:lnTo>
                <a:lnTo>
                  <a:pt x="100711" y="21589"/>
                </a:lnTo>
                <a:lnTo>
                  <a:pt x="100711" y="29463"/>
                </a:lnTo>
                <a:lnTo>
                  <a:pt x="101727" y="17271"/>
                </a:lnTo>
                <a:lnTo>
                  <a:pt x="101727" y="30352"/>
                </a:lnTo>
                <a:lnTo>
                  <a:pt x="102743" y="24256"/>
                </a:lnTo>
                <a:lnTo>
                  <a:pt x="102743" y="21589"/>
                </a:lnTo>
                <a:lnTo>
                  <a:pt x="103759" y="19050"/>
                </a:lnTo>
                <a:lnTo>
                  <a:pt x="103759" y="23367"/>
                </a:lnTo>
                <a:lnTo>
                  <a:pt x="104775" y="26924"/>
                </a:lnTo>
                <a:lnTo>
                  <a:pt x="104775" y="22478"/>
                </a:lnTo>
                <a:lnTo>
                  <a:pt x="105918" y="29463"/>
                </a:lnTo>
                <a:lnTo>
                  <a:pt x="105918" y="24256"/>
                </a:lnTo>
                <a:lnTo>
                  <a:pt x="107950" y="17271"/>
                </a:lnTo>
                <a:lnTo>
                  <a:pt x="107950" y="19050"/>
                </a:lnTo>
                <a:lnTo>
                  <a:pt x="108966" y="16382"/>
                </a:lnTo>
                <a:lnTo>
                  <a:pt x="108966" y="14731"/>
                </a:lnTo>
                <a:lnTo>
                  <a:pt x="108966" y="11175"/>
                </a:lnTo>
                <a:lnTo>
                  <a:pt x="109982" y="19050"/>
                </a:lnTo>
                <a:lnTo>
                  <a:pt x="109982" y="16382"/>
                </a:lnTo>
                <a:lnTo>
                  <a:pt x="110998" y="17271"/>
                </a:lnTo>
                <a:lnTo>
                  <a:pt x="110998" y="13842"/>
                </a:lnTo>
                <a:lnTo>
                  <a:pt x="112014" y="17271"/>
                </a:lnTo>
                <a:lnTo>
                  <a:pt x="112014" y="14731"/>
                </a:lnTo>
                <a:lnTo>
                  <a:pt x="113030" y="13842"/>
                </a:lnTo>
                <a:lnTo>
                  <a:pt x="113030" y="14731"/>
                </a:lnTo>
                <a:lnTo>
                  <a:pt x="114046" y="16382"/>
                </a:lnTo>
                <a:lnTo>
                  <a:pt x="114046" y="6857"/>
                </a:lnTo>
                <a:lnTo>
                  <a:pt x="115062" y="58927"/>
                </a:lnTo>
                <a:lnTo>
                  <a:pt x="115062" y="113664"/>
                </a:lnTo>
                <a:lnTo>
                  <a:pt x="117221" y="128396"/>
                </a:lnTo>
                <a:lnTo>
                  <a:pt x="117221" y="147573"/>
                </a:lnTo>
                <a:lnTo>
                  <a:pt x="117221" y="130174"/>
                </a:lnTo>
                <a:lnTo>
                  <a:pt x="118237" y="122300"/>
                </a:lnTo>
                <a:lnTo>
                  <a:pt x="118237" y="124078"/>
                </a:lnTo>
                <a:lnTo>
                  <a:pt x="119253" y="115442"/>
                </a:lnTo>
                <a:lnTo>
                  <a:pt x="119253" y="101472"/>
                </a:lnTo>
                <a:lnTo>
                  <a:pt x="120268" y="91058"/>
                </a:lnTo>
                <a:lnTo>
                  <a:pt x="120268" y="84962"/>
                </a:lnTo>
                <a:lnTo>
                  <a:pt x="121285" y="77215"/>
                </a:lnTo>
                <a:lnTo>
                  <a:pt x="121285" y="72008"/>
                </a:lnTo>
                <a:lnTo>
                  <a:pt x="122301" y="71119"/>
                </a:lnTo>
                <a:lnTo>
                  <a:pt x="122301" y="60705"/>
                </a:lnTo>
                <a:lnTo>
                  <a:pt x="123317" y="55499"/>
                </a:lnTo>
                <a:lnTo>
                  <a:pt x="123317" y="52958"/>
                </a:lnTo>
                <a:lnTo>
                  <a:pt x="124333" y="52069"/>
                </a:lnTo>
                <a:lnTo>
                  <a:pt x="124333" y="42544"/>
                </a:lnTo>
                <a:lnTo>
                  <a:pt x="126365" y="42544"/>
                </a:lnTo>
                <a:lnTo>
                  <a:pt x="127508" y="33781"/>
                </a:lnTo>
                <a:lnTo>
                  <a:pt x="127508" y="39877"/>
                </a:lnTo>
                <a:lnTo>
                  <a:pt x="128524" y="37337"/>
                </a:lnTo>
                <a:lnTo>
                  <a:pt x="128524" y="29463"/>
                </a:lnTo>
                <a:lnTo>
                  <a:pt x="129540" y="33781"/>
                </a:lnTo>
                <a:lnTo>
                  <a:pt x="129540" y="43306"/>
                </a:lnTo>
                <a:lnTo>
                  <a:pt x="130556" y="46862"/>
                </a:lnTo>
                <a:lnTo>
                  <a:pt x="130556" y="40766"/>
                </a:lnTo>
                <a:lnTo>
                  <a:pt x="131572" y="42544"/>
                </a:lnTo>
                <a:lnTo>
                  <a:pt x="131572" y="39877"/>
                </a:lnTo>
                <a:lnTo>
                  <a:pt x="132587" y="34670"/>
                </a:lnTo>
                <a:lnTo>
                  <a:pt x="132587" y="27686"/>
                </a:lnTo>
                <a:lnTo>
                  <a:pt x="132587" y="38988"/>
                </a:lnTo>
                <a:lnTo>
                  <a:pt x="133604" y="34670"/>
                </a:lnTo>
                <a:lnTo>
                  <a:pt x="133604" y="32892"/>
                </a:lnTo>
                <a:lnTo>
                  <a:pt x="135636" y="30352"/>
                </a:lnTo>
                <a:lnTo>
                  <a:pt x="135636" y="33781"/>
                </a:lnTo>
                <a:lnTo>
                  <a:pt x="136652" y="27686"/>
                </a:lnTo>
                <a:lnTo>
                  <a:pt x="136652" y="19050"/>
                </a:lnTo>
                <a:lnTo>
                  <a:pt x="137795" y="24256"/>
                </a:lnTo>
                <a:lnTo>
                  <a:pt x="137795" y="30352"/>
                </a:lnTo>
                <a:lnTo>
                  <a:pt x="138811" y="26924"/>
                </a:lnTo>
                <a:lnTo>
                  <a:pt x="139827" y="34670"/>
                </a:lnTo>
                <a:lnTo>
                  <a:pt x="140843" y="35559"/>
                </a:lnTo>
                <a:lnTo>
                  <a:pt x="140843" y="38988"/>
                </a:lnTo>
                <a:lnTo>
                  <a:pt x="140843" y="33781"/>
                </a:lnTo>
                <a:lnTo>
                  <a:pt x="141859" y="32130"/>
                </a:lnTo>
                <a:lnTo>
                  <a:pt x="141859" y="31241"/>
                </a:lnTo>
                <a:lnTo>
                  <a:pt x="143891" y="31241"/>
                </a:lnTo>
                <a:lnTo>
                  <a:pt x="143891" y="19938"/>
                </a:lnTo>
                <a:lnTo>
                  <a:pt x="144907" y="16382"/>
                </a:lnTo>
                <a:lnTo>
                  <a:pt x="144907" y="9525"/>
                </a:lnTo>
                <a:lnTo>
                  <a:pt x="145923" y="16382"/>
                </a:lnTo>
                <a:lnTo>
                  <a:pt x="145923" y="12953"/>
                </a:lnTo>
                <a:lnTo>
                  <a:pt x="146939" y="26924"/>
                </a:lnTo>
                <a:lnTo>
                  <a:pt x="146939" y="18161"/>
                </a:lnTo>
                <a:lnTo>
                  <a:pt x="147955" y="41655"/>
                </a:lnTo>
                <a:lnTo>
                  <a:pt x="147955" y="93725"/>
                </a:lnTo>
                <a:lnTo>
                  <a:pt x="149098" y="124967"/>
                </a:lnTo>
                <a:lnTo>
                  <a:pt x="149098" y="140588"/>
                </a:lnTo>
                <a:lnTo>
                  <a:pt x="149098" y="135381"/>
                </a:lnTo>
                <a:lnTo>
                  <a:pt x="150114" y="126745"/>
                </a:lnTo>
                <a:lnTo>
                  <a:pt x="150114" y="117982"/>
                </a:lnTo>
                <a:lnTo>
                  <a:pt x="151130" y="111886"/>
                </a:lnTo>
                <a:lnTo>
                  <a:pt x="151130" y="108457"/>
                </a:lnTo>
                <a:lnTo>
                  <a:pt x="153162" y="98932"/>
                </a:lnTo>
                <a:lnTo>
                  <a:pt x="153162" y="82422"/>
                </a:lnTo>
                <a:lnTo>
                  <a:pt x="154178" y="83311"/>
                </a:lnTo>
                <a:lnTo>
                  <a:pt x="154178" y="72897"/>
                </a:lnTo>
                <a:lnTo>
                  <a:pt x="155194" y="67690"/>
                </a:lnTo>
                <a:lnTo>
                  <a:pt x="155194" y="55499"/>
                </a:lnTo>
                <a:lnTo>
                  <a:pt x="156210" y="45974"/>
                </a:lnTo>
                <a:lnTo>
                  <a:pt x="156210" y="41655"/>
                </a:lnTo>
                <a:lnTo>
                  <a:pt x="157226" y="38988"/>
                </a:lnTo>
                <a:lnTo>
                  <a:pt x="157226" y="32892"/>
                </a:lnTo>
                <a:lnTo>
                  <a:pt x="157226" y="37337"/>
                </a:lnTo>
                <a:lnTo>
                  <a:pt x="158242" y="38988"/>
                </a:lnTo>
                <a:lnTo>
                  <a:pt x="158242" y="45084"/>
                </a:lnTo>
                <a:lnTo>
                  <a:pt x="159385" y="37337"/>
                </a:lnTo>
                <a:lnTo>
                  <a:pt x="159385" y="29463"/>
                </a:lnTo>
                <a:lnTo>
                  <a:pt x="160401" y="34670"/>
                </a:lnTo>
                <a:lnTo>
                  <a:pt x="160401" y="35559"/>
                </a:lnTo>
                <a:lnTo>
                  <a:pt x="162433" y="29463"/>
                </a:lnTo>
                <a:lnTo>
                  <a:pt x="162433" y="33781"/>
                </a:lnTo>
                <a:lnTo>
                  <a:pt x="163449" y="21589"/>
                </a:lnTo>
                <a:lnTo>
                  <a:pt x="163449" y="23367"/>
                </a:lnTo>
                <a:lnTo>
                  <a:pt x="164465" y="24256"/>
                </a:lnTo>
                <a:lnTo>
                  <a:pt x="164465" y="21589"/>
                </a:lnTo>
                <a:lnTo>
                  <a:pt x="165481" y="19938"/>
                </a:lnTo>
                <a:lnTo>
                  <a:pt x="165481" y="29463"/>
                </a:lnTo>
                <a:lnTo>
                  <a:pt x="165481" y="30352"/>
                </a:lnTo>
                <a:lnTo>
                  <a:pt x="166497" y="17271"/>
                </a:lnTo>
                <a:lnTo>
                  <a:pt x="166497" y="20827"/>
                </a:lnTo>
                <a:lnTo>
                  <a:pt x="167512" y="21589"/>
                </a:lnTo>
                <a:lnTo>
                  <a:pt x="167512" y="19938"/>
                </a:lnTo>
                <a:lnTo>
                  <a:pt x="168529" y="24256"/>
                </a:lnTo>
                <a:lnTo>
                  <a:pt x="168529" y="25145"/>
                </a:lnTo>
                <a:lnTo>
                  <a:pt x="169672" y="19938"/>
                </a:lnTo>
                <a:lnTo>
                  <a:pt x="169672" y="6857"/>
                </a:lnTo>
                <a:lnTo>
                  <a:pt x="171704" y="7746"/>
                </a:lnTo>
                <a:lnTo>
                  <a:pt x="171704" y="8636"/>
                </a:lnTo>
                <a:lnTo>
                  <a:pt x="172720" y="5968"/>
                </a:lnTo>
                <a:lnTo>
                  <a:pt x="172720" y="7746"/>
                </a:lnTo>
                <a:lnTo>
                  <a:pt x="173736" y="12953"/>
                </a:lnTo>
                <a:lnTo>
                  <a:pt x="173736" y="13842"/>
                </a:lnTo>
                <a:lnTo>
                  <a:pt x="174752" y="11175"/>
                </a:lnTo>
                <a:lnTo>
                  <a:pt x="174752" y="10413"/>
                </a:lnTo>
                <a:lnTo>
                  <a:pt x="175768" y="17271"/>
                </a:lnTo>
                <a:lnTo>
                  <a:pt x="175768" y="14731"/>
                </a:lnTo>
                <a:lnTo>
                  <a:pt x="176784" y="18161"/>
                </a:lnTo>
                <a:lnTo>
                  <a:pt x="176784" y="14731"/>
                </a:lnTo>
                <a:lnTo>
                  <a:pt x="177800" y="14731"/>
                </a:lnTo>
                <a:lnTo>
                  <a:pt x="177800" y="13842"/>
                </a:lnTo>
                <a:lnTo>
                  <a:pt x="178816" y="14731"/>
                </a:lnTo>
                <a:lnTo>
                  <a:pt x="178816" y="13842"/>
                </a:lnTo>
                <a:lnTo>
                  <a:pt x="180975" y="37337"/>
                </a:lnTo>
                <a:lnTo>
                  <a:pt x="180975" y="89407"/>
                </a:lnTo>
                <a:lnTo>
                  <a:pt x="181991" y="116331"/>
                </a:lnTo>
                <a:lnTo>
                  <a:pt x="181991" y="138810"/>
                </a:lnTo>
                <a:lnTo>
                  <a:pt x="181991" y="123189"/>
                </a:lnTo>
                <a:lnTo>
                  <a:pt x="183007" y="117093"/>
                </a:lnTo>
                <a:lnTo>
                  <a:pt x="183007" y="114553"/>
                </a:lnTo>
                <a:lnTo>
                  <a:pt x="184023" y="109346"/>
                </a:lnTo>
                <a:lnTo>
                  <a:pt x="184023" y="103250"/>
                </a:lnTo>
                <a:lnTo>
                  <a:pt x="185039" y="87629"/>
                </a:lnTo>
                <a:lnTo>
                  <a:pt x="185039" y="85851"/>
                </a:lnTo>
                <a:lnTo>
                  <a:pt x="186055" y="71119"/>
                </a:lnTo>
                <a:lnTo>
                  <a:pt x="186055" y="60705"/>
                </a:lnTo>
                <a:lnTo>
                  <a:pt x="187071" y="55499"/>
                </a:lnTo>
                <a:lnTo>
                  <a:pt x="187071" y="58927"/>
                </a:lnTo>
                <a:lnTo>
                  <a:pt x="188087" y="52069"/>
                </a:lnTo>
                <a:lnTo>
                  <a:pt x="188087" y="45084"/>
                </a:lnTo>
                <a:lnTo>
                  <a:pt x="190119" y="43306"/>
                </a:lnTo>
                <a:lnTo>
                  <a:pt x="190119" y="42544"/>
                </a:lnTo>
                <a:lnTo>
                  <a:pt x="191262" y="38988"/>
                </a:lnTo>
                <a:lnTo>
                  <a:pt x="192278" y="32130"/>
                </a:lnTo>
                <a:lnTo>
                  <a:pt x="192278" y="31241"/>
                </a:lnTo>
                <a:lnTo>
                  <a:pt x="193294" y="31241"/>
                </a:lnTo>
                <a:lnTo>
                  <a:pt x="193294" y="39877"/>
                </a:lnTo>
                <a:lnTo>
                  <a:pt x="194310" y="37337"/>
                </a:lnTo>
                <a:lnTo>
                  <a:pt x="194310" y="35559"/>
                </a:lnTo>
                <a:lnTo>
                  <a:pt x="195326" y="34670"/>
                </a:lnTo>
                <a:lnTo>
                  <a:pt x="195326" y="23367"/>
                </a:lnTo>
                <a:lnTo>
                  <a:pt x="196342" y="28575"/>
                </a:lnTo>
                <a:lnTo>
                  <a:pt x="196342" y="19938"/>
                </a:lnTo>
                <a:lnTo>
                  <a:pt x="197358" y="25145"/>
                </a:lnTo>
                <a:lnTo>
                  <a:pt x="197358" y="30352"/>
                </a:lnTo>
                <a:lnTo>
                  <a:pt x="197358" y="24256"/>
                </a:lnTo>
                <a:lnTo>
                  <a:pt x="199390" y="17271"/>
                </a:lnTo>
                <a:lnTo>
                  <a:pt x="199390" y="26924"/>
                </a:lnTo>
                <a:lnTo>
                  <a:pt x="200406" y="24256"/>
                </a:lnTo>
                <a:lnTo>
                  <a:pt x="200406" y="17271"/>
                </a:lnTo>
                <a:lnTo>
                  <a:pt x="201549" y="26924"/>
                </a:lnTo>
                <a:lnTo>
                  <a:pt x="201549" y="24256"/>
                </a:lnTo>
                <a:lnTo>
                  <a:pt x="202565" y="21589"/>
                </a:lnTo>
                <a:lnTo>
                  <a:pt x="202565" y="22478"/>
                </a:lnTo>
                <a:lnTo>
                  <a:pt x="203581" y="19938"/>
                </a:lnTo>
                <a:lnTo>
                  <a:pt x="203581" y="20827"/>
                </a:lnTo>
                <a:lnTo>
                  <a:pt x="204597" y="14731"/>
                </a:lnTo>
                <a:lnTo>
                  <a:pt x="204597" y="12064"/>
                </a:lnTo>
                <a:lnTo>
                  <a:pt x="205612" y="17271"/>
                </a:lnTo>
                <a:lnTo>
                  <a:pt x="205612" y="19938"/>
                </a:lnTo>
                <a:lnTo>
                  <a:pt x="205612" y="16382"/>
                </a:lnTo>
                <a:lnTo>
                  <a:pt x="206629" y="19938"/>
                </a:lnTo>
                <a:lnTo>
                  <a:pt x="206629" y="13842"/>
                </a:lnTo>
                <a:lnTo>
                  <a:pt x="208661" y="9525"/>
                </a:lnTo>
                <a:lnTo>
                  <a:pt x="208661" y="19938"/>
                </a:lnTo>
                <a:lnTo>
                  <a:pt x="209677" y="12064"/>
                </a:lnTo>
                <a:lnTo>
                  <a:pt x="209677" y="18161"/>
                </a:lnTo>
                <a:lnTo>
                  <a:pt x="210693" y="23367"/>
                </a:lnTo>
                <a:lnTo>
                  <a:pt x="210693" y="26924"/>
                </a:lnTo>
                <a:lnTo>
                  <a:pt x="211836" y="21589"/>
                </a:lnTo>
                <a:lnTo>
                  <a:pt x="211836" y="14731"/>
                </a:lnTo>
                <a:lnTo>
                  <a:pt x="212852" y="43306"/>
                </a:lnTo>
                <a:lnTo>
                  <a:pt x="212852" y="92836"/>
                </a:lnTo>
                <a:lnTo>
                  <a:pt x="213868" y="116331"/>
                </a:lnTo>
                <a:lnTo>
                  <a:pt x="213868" y="129285"/>
                </a:lnTo>
                <a:lnTo>
                  <a:pt x="213868" y="124078"/>
                </a:lnTo>
                <a:lnTo>
                  <a:pt x="214884" y="116331"/>
                </a:lnTo>
                <a:lnTo>
                  <a:pt x="214884" y="117093"/>
                </a:lnTo>
                <a:lnTo>
                  <a:pt x="215900" y="105790"/>
                </a:lnTo>
                <a:lnTo>
                  <a:pt x="215900" y="91947"/>
                </a:lnTo>
                <a:lnTo>
                  <a:pt x="217932" y="81533"/>
                </a:lnTo>
                <a:lnTo>
                  <a:pt x="217932" y="69341"/>
                </a:lnTo>
                <a:lnTo>
                  <a:pt x="218948" y="57276"/>
                </a:lnTo>
                <a:lnTo>
                  <a:pt x="218948" y="54609"/>
                </a:lnTo>
                <a:lnTo>
                  <a:pt x="219964" y="53720"/>
                </a:lnTo>
                <a:lnTo>
                  <a:pt x="219964" y="45974"/>
                </a:lnTo>
                <a:lnTo>
                  <a:pt x="220980" y="45084"/>
                </a:lnTo>
                <a:lnTo>
                  <a:pt x="220980" y="40766"/>
                </a:lnTo>
                <a:lnTo>
                  <a:pt x="220980" y="32892"/>
                </a:lnTo>
                <a:lnTo>
                  <a:pt x="221996" y="35559"/>
                </a:lnTo>
                <a:lnTo>
                  <a:pt x="221996" y="29463"/>
                </a:lnTo>
                <a:lnTo>
                  <a:pt x="223139" y="17271"/>
                </a:lnTo>
                <a:lnTo>
                  <a:pt x="223139" y="19938"/>
                </a:lnTo>
                <a:lnTo>
                  <a:pt x="224155" y="32130"/>
                </a:lnTo>
                <a:lnTo>
                  <a:pt x="224155" y="33781"/>
                </a:lnTo>
                <a:lnTo>
                  <a:pt x="226187" y="21589"/>
                </a:lnTo>
                <a:lnTo>
                  <a:pt x="227203" y="16382"/>
                </a:lnTo>
                <a:lnTo>
                  <a:pt x="227203" y="18161"/>
                </a:lnTo>
                <a:lnTo>
                  <a:pt x="228219" y="25145"/>
                </a:lnTo>
                <a:lnTo>
                  <a:pt x="228219" y="21589"/>
                </a:lnTo>
                <a:lnTo>
                  <a:pt x="229235" y="28575"/>
                </a:lnTo>
                <a:lnTo>
                  <a:pt x="229235" y="19938"/>
                </a:lnTo>
                <a:lnTo>
                  <a:pt x="229235" y="22478"/>
                </a:lnTo>
                <a:lnTo>
                  <a:pt x="230251" y="14731"/>
                </a:lnTo>
                <a:lnTo>
                  <a:pt x="230251" y="17271"/>
                </a:lnTo>
                <a:lnTo>
                  <a:pt x="231267" y="13842"/>
                </a:lnTo>
                <a:lnTo>
                  <a:pt x="231267" y="22478"/>
                </a:lnTo>
                <a:lnTo>
                  <a:pt x="232283" y="16382"/>
                </a:lnTo>
                <a:lnTo>
                  <a:pt x="232283" y="4317"/>
                </a:lnTo>
                <a:lnTo>
                  <a:pt x="233426" y="19050"/>
                </a:lnTo>
                <a:lnTo>
                  <a:pt x="233426" y="22478"/>
                </a:lnTo>
                <a:lnTo>
                  <a:pt x="235458" y="19050"/>
                </a:lnTo>
                <a:lnTo>
                  <a:pt x="235458" y="17271"/>
                </a:lnTo>
                <a:lnTo>
                  <a:pt x="236474" y="22478"/>
                </a:lnTo>
                <a:lnTo>
                  <a:pt x="236474" y="17271"/>
                </a:lnTo>
                <a:lnTo>
                  <a:pt x="237490" y="8636"/>
                </a:lnTo>
                <a:lnTo>
                  <a:pt x="237490" y="10413"/>
                </a:lnTo>
                <a:lnTo>
                  <a:pt x="237490" y="9525"/>
                </a:lnTo>
                <a:lnTo>
                  <a:pt x="238506" y="19050"/>
                </a:lnTo>
                <a:lnTo>
                  <a:pt x="238506" y="11175"/>
                </a:lnTo>
                <a:lnTo>
                  <a:pt x="239522" y="2539"/>
                </a:lnTo>
                <a:lnTo>
                  <a:pt x="239522" y="8636"/>
                </a:lnTo>
                <a:lnTo>
                  <a:pt x="240537" y="9525"/>
                </a:lnTo>
                <a:lnTo>
                  <a:pt x="241554" y="9525"/>
                </a:lnTo>
                <a:lnTo>
                  <a:pt x="241554" y="10413"/>
                </a:lnTo>
                <a:lnTo>
                  <a:pt x="242570" y="19050"/>
                </a:lnTo>
                <a:lnTo>
                  <a:pt x="242570" y="9525"/>
                </a:lnTo>
                <a:lnTo>
                  <a:pt x="244729" y="762"/>
                </a:lnTo>
                <a:lnTo>
                  <a:pt x="244729" y="3428"/>
                </a:lnTo>
                <a:lnTo>
                  <a:pt x="245745" y="38988"/>
                </a:lnTo>
                <a:lnTo>
                  <a:pt x="245745" y="91947"/>
                </a:lnTo>
                <a:lnTo>
                  <a:pt x="245745" y="117982"/>
                </a:lnTo>
                <a:lnTo>
                  <a:pt x="246761" y="130174"/>
                </a:lnTo>
                <a:lnTo>
                  <a:pt x="246761" y="123189"/>
                </a:lnTo>
                <a:lnTo>
                  <a:pt x="247777" y="116331"/>
                </a:lnTo>
                <a:lnTo>
                  <a:pt x="247777" y="117093"/>
                </a:lnTo>
                <a:lnTo>
                  <a:pt x="248793" y="110235"/>
                </a:lnTo>
                <a:lnTo>
                  <a:pt x="248793" y="101472"/>
                </a:lnTo>
                <a:lnTo>
                  <a:pt x="249809" y="91947"/>
                </a:lnTo>
                <a:lnTo>
                  <a:pt x="249809" y="86740"/>
                </a:lnTo>
                <a:lnTo>
                  <a:pt x="250825" y="86740"/>
                </a:lnTo>
                <a:lnTo>
                  <a:pt x="250825" y="81533"/>
                </a:lnTo>
                <a:lnTo>
                  <a:pt x="251841" y="65912"/>
                </a:lnTo>
                <a:lnTo>
                  <a:pt x="251841" y="58927"/>
                </a:lnTo>
                <a:lnTo>
                  <a:pt x="253873" y="52069"/>
                </a:lnTo>
                <a:lnTo>
                  <a:pt x="253873" y="52958"/>
                </a:lnTo>
                <a:lnTo>
                  <a:pt x="253873" y="43306"/>
                </a:lnTo>
                <a:lnTo>
                  <a:pt x="255016" y="45974"/>
                </a:lnTo>
                <a:lnTo>
                  <a:pt x="255016" y="48513"/>
                </a:lnTo>
                <a:lnTo>
                  <a:pt x="256032" y="40766"/>
                </a:lnTo>
                <a:lnTo>
                  <a:pt x="256032" y="39877"/>
                </a:lnTo>
                <a:lnTo>
                  <a:pt x="257048" y="41655"/>
                </a:lnTo>
                <a:lnTo>
                  <a:pt x="257048" y="38100"/>
                </a:lnTo>
                <a:lnTo>
                  <a:pt x="258064" y="43306"/>
                </a:lnTo>
                <a:lnTo>
                  <a:pt x="258064" y="42544"/>
                </a:lnTo>
                <a:lnTo>
                  <a:pt x="259080" y="34670"/>
                </a:lnTo>
                <a:lnTo>
                  <a:pt x="259080" y="32892"/>
                </a:lnTo>
                <a:lnTo>
                  <a:pt x="260096" y="26924"/>
                </a:lnTo>
                <a:lnTo>
                  <a:pt x="260096" y="23367"/>
                </a:lnTo>
                <a:lnTo>
                  <a:pt x="261112" y="19938"/>
                </a:lnTo>
                <a:lnTo>
                  <a:pt x="261112" y="32130"/>
                </a:lnTo>
                <a:lnTo>
                  <a:pt x="261112" y="33781"/>
                </a:lnTo>
                <a:lnTo>
                  <a:pt x="263144" y="26924"/>
                </a:lnTo>
                <a:lnTo>
                  <a:pt x="264160" y="24256"/>
                </a:lnTo>
                <a:lnTo>
                  <a:pt x="264160" y="23367"/>
                </a:lnTo>
                <a:lnTo>
                  <a:pt x="265303" y="22478"/>
                </a:lnTo>
                <a:lnTo>
                  <a:pt x="265303" y="24256"/>
                </a:lnTo>
                <a:lnTo>
                  <a:pt x="266319" y="21589"/>
                </a:lnTo>
                <a:lnTo>
                  <a:pt x="266319" y="24256"/>
                </a:lnTo>
                <a:lnTo>
                  <a:pt x="267335" y="24256"/>
                </a:lnTo>
                <a:lnTo>
                  <a:pt x="267335" y="28575"/>
                </a:lnTo>
                <a:lnTo>
                  <a:pt x="268351" y="20827"/>
                </a:lnTo>
                <a:lnTo>
                  <a:pt x="268351" y="19050"/>
                </a:lnTo>
                <a:lnTo>
                  <a:pt x="269367" y="23367"/>
                </a:lnTo>
                <a:lnTo>
                  <a:pt x="269367" y="21589"/>
                </a:lnTo>
                <a:lnTo>
                  <a:pt x="269367" y="14731"/>
                </a:lnTo>
                <a:lnTo>
                  <a:pt x="270383" y="24256"/>
                </a:lnTo>
                <a:lnTo>
                  <a:pt x="270383" y="21589"/>
                </a:lnTo>
                <a:lnTo>
                  <a:pt x="272415" y="22478"/>
                </a:lnTo>
                <a:lnTo>
                  <a:pt x="272415" y="19938"/>
                </a:lnTo>
                <a:lnTo>
                  <a:pt x="273431" y="9525"/>
                </a:lnTo>
                <a:lnTo>
                  <a:pt x="273431" y="18161"/>
                </a:lnTo>
                <a:lnTo>
                  <a:pt x="274447" y="16382"/>
                </a:lnTo>
                <a:lnTo>
                  <a:pt x="274447" y="12953"/>
                </a:lnTo>
                <a:lnTo>
                  <a:pt x="275590" y="14731"/>
                </a:lnTo>
                <a:lnTo>
                  <a:pt x="276606" y="12953"/>
                </a:lnTo>
                <a:lnTo>
                  <a:pt x="276606" y="14731"/>
                </a:lnTo>
                <a:lnTo>
                  <a:pt x="277622" y="39877"/>
                </a:lnTo>
                <a:lnTo>
                  <a:pt x="277622" y="86740"/>
                </a:lnTo>
                <a:lnTo>
                  <a:pt x="277622" y="113664"/>
                </a:lnTo>
                <a:lnTo>
                  <a:pt x="278638" y="136270"/>
                </a:lnTo>
                <a:lnTo>
                  <a:pt x="278638" y="131063"/>
                </a:lnTo>
                <a:lnTo>
                  <a:pt x="279654" y="117982"/>
                </a:lnTo>
                <a:lnTo>
                  <a:pt x="279654" y="112775"/>
                </a:lnTo>
                <a:lnTo>
                  <a:pt x="281686" y="108457"/>
                </a:lnTo>
                <a:lnTo>
                  <a:pt x="281686" y="103250"/>
                </a:lnTo>
                <a:lnTo>
                  <a:pt x="282702" y="81533"/>
                </a:lnTo>
                <a:lnTo>
                  <a:pt x="282702" y="74549"/>
                </a:lnTo>
                <a:lnTo>
                  <a:pt x="283718" y="71119"/>
                </a:lnTo>
                <a:lnTo>
                  <a:pt x="283718" y="52958"/>
                </a:lnTo>
                <a:lnTo>
                  <a:pt x="284734" y="55499"/>
                </a:lnTo>
                <a:lnTo>
                  <a:pt x="284734" y="45974"/>
                </a:lnTo>
                <a:lnTo>
                  <a:pt x="285750" y="46862"/>
                </a:lnTo>
                <a:lnTo>
                  <a:pt x="285750" y="51180"/>
                </a:lnTo>
                <a:lnTo>
                  <a:pt x="285750" y="52958"/>
                </a:lnTo>
                <a:lnTo>
                  <a:pt x="286893" y="52958"/>
                </a:lnTo>
                <a:lnTo>
                  <a:pt x="286893" y="50291"/>
                </a:lnTo>
                <a:lnTo>
                  <a:pt x="287909" y="51180"/>
                </a:lnTo>
                <a:lnTo>
                  <a:pt x="287909" y="45974"/>
                </a:lnTo>
                <a:lnTo>
                  <a:pt x="288925" y="43306"/>
                </a:lnTo>
                <a:lnTo>
                  <a:pt x="288925" y="39877"/>
                </a:lnTo>
                <a:lnTo>
                  <a:pt x="290957" y="43306"/>
                </a:lnTo>
                <a:lnTo>
                  <a:pt x="290957" y="41655"/>
                </a:lnTo>
                <a:lnTo>
                  <a:pt x="291973" y="32892"/>
                </a:lnTo>
                <a:lnTo>
                  <a:pt x="291973" y="22478"/>
                </a:lnTo>
                <a:lnTo>
                  <a:pt x="292989" y="37337"/>
                </a:lnTo>
                <a:lnTo>
                  <a:pt x="292989" y="41655"/>
                </a:lnTo>
                <a:lnTo>
                  <a:pt x="294005" y="31241"/>
                </a:lnTo>
                <a:lnTo>
                  <a:pt x="294005" y="32130"/>
                </a:lnTo>
                <a:lnTo>
                  <a:pt x="294005" y="34670"/>
                </a:lnTo>
                <a:lnTo>
                  <a:pt x="295021" y="26924"/>
                </a:lnTo>
                <a:lnTo>
                  <a:pt x="295021" y="13842"/>
                </a:lnTo>
                <a:lnTo>
                  <a:pt x="296037" y="29463"/>
                </a:lnTo>
                <a:lnTo>
                  <a:pt x="297180" y="32892"/>
                </a:lnTo>
                <a:lnTo>
                  <a:pt x="297180" y="24256"/>
                </a:lnTo>
                <a:lnTo>
                  <a:pt x="298196" y="26924"/>
                </a:lnTo>
                <a:lnTo>
                  <a:pt x="300228" y="18161"/>
                </a:lnTo>
                <a:lnTo>
                  <a:pt x="300228" y="19050"/>
                </a:lnTo>
                <a:lnTo>
                  <a:pt x="301244" y="26924"/>
                </a:lnTo>
                <a:lnTo>
                  <a:pt x="301244" y="21589"/>
                </a:lnTo>
                <a:lnTo>
                  <a:pt x="302260" y="25145"/>
                </a:lnTo>
                <a:lnTo>
                  <a:pt x="302260" y="22478"/>
                </a:lnTo>
                <a:lnTo>
                  <a:pt x="302260" y="21589"/>
                </a:lnTo>
                <a:lnTo>
                  <a:pt x="303276" y="25145"/>
                </a:lnTo>
                <a:lnTo>
                  <a:pt x="303276" y="29463"/>
                </a:lnTo>
                <a:lnTo>
                  <a:pt x="304292" y="24256"/>
                </a:lnTo>
                <a:lnTo>
                  <a:pt x="304292" y="32130"/>
                </a:lnTo>
                <a:lnTo>
                  <a:pt x="305308" y="23367"/>
                </a:lnTo>
                <a:lnTo>
                  <a:pt x="305308" y="16382"/>
                </a:lnTo>
                <a:lnTo>
                  <a:pt x="306324" y="12064"/>
                </a:lnTo>
                <a:lnTo>
                  <a:pt x="306324" y="11175"/>
                </a:lnTo>
                <a:lnTo>
                  <a:pt x="308483" y="24256"/>
                </a:lnTo>
                <a:lnTo>
                  <a:pt x="308483" y="22478"/>
                </a:lnTo>
                <a:lnTo>
                  <a:pt x="309499" y="17271"/>
                </a:lnTo>
                <a:lnTo>
                  <a:pt x="310515" y="51180"/>
                </a:lnTo>
                <a:lnTo>
                  <a:pt x="310515" y="106679"/>
                </a:lnTo>
                <a:lnTo>
                  <a:pt x="310515" y="125856"/>
                </a:lnTo>
                <a:lnTo>
                  <a:pt x="311531" y="124078"/>
                </a:lnTo>
                <a:lnTo>
                  <a:pt x="311531" y="110235"/>
                </a:lnTo>
                <a:lnTo>
                  <a:pt x="312547" y="96265"/>
                </a:lnTo>
                <a:lnTo>
                  <a:pt x="312547" y="101472"/>
                </a:lnTo>
                <a:lnTo>
                  <a:pt x="313563" y="95376"/>
                </a:lnTo>
                <a:lnTo>
                  <a:pt x="313563" y="96265"/>
                </a:lnTo>
                <a:lnTo>
                  <a:pt x="314579" y="88518"/>
                </a:lnTo>
                <a:lnTo>
                  <a:pt x="314579" y="82422"/>
                </a:lnTo>
                <a:lnTo>
                  <a:pt x="315595" y="74549"/>
                </a:lnTo>
                <a:lnTo>
                  <a:pt x="315595" y="52958"/>
                </a:lnTo>
                <a:lnTo>
                  <a:pt x="317627" y="52069"/>
                </a:lnTo>
                <a:lnTo>
                  <a:pt x="317627" y="52958"/>
                </a:lnTo>
                <a:lnTo>
                  <a:pt x="318770" y="38988"/>
                </a:lnTo>
                <a:lnTo>
                  <a:pt x="318770" y="41655"/>
                </a:lnTo>
                <a:lnTo>
                  <a:pt x="318770" y="40766"/>
                </a:lnTo>
                <a:lnTo>
                  <a:pt x="319786" y="37337"/>
                </a:lnTo>
                <a:lnTo>
                  <a:pt x="319786" y="32892"/>
                </a:lnTo>
                <a:lnTo>
                  <a:pt x="320802" y="30352"/>
                </a:lnTo>
                <a:lnTo>
                  <a:pt x="320802" y="18161"/>
                </a:lnTo>
                <a:lnTo>
                  <a:pt x="321818" y="32892"/>
                </a:lnTo>
                <a:lnTo>
                  <a:pt x="321818" y="37337"/>
                </a:lnTo>
                <a:lnTo>
                  <a:pt x="322834" y="37337"/>
                </a:lnTo>
                <a:lnTo>
                  <a:pt x="322834" y="28575"/>
                </a:lnTo>
                <a:lnTo>
                  <a:pt x="323850" y="19938"/>
                </a:lnTo>
                <a:lnTo>
                  <a:pt x="324866" y="21589"/>
                </a:lnTo>
                <a:lnTo>
                  <a:pt x="324866" y="28575"/>
                </a:lnTo>
                <a:lnTo>
                  <a:pt x="326898" y="11175"/>
                </a:lnTo>
                <a:lnTo>
                  <a:pt x="326898" y="20827"/>
                </a:lnTo>
                <a:lnTo>
                  <a:pt x="326898" y="29463"/>
                </a:lnTo>
                <a:lnTo>
                  <a:pt x="327914" y="24256"/>
                </a:lnTo>
                <a:lnTo>
                  <a:pt x="327914" y="13842"/>
                </a:lnTo>
                <a:lnTo>
                  <a:pt x="329057" y="13842"/>
                </a:lnTo>
                <a:lnTo>
                  <a:pt x="329057" y="18161"/>
                </a:lnTo>
                <a:lnTo>
                  <a:pt x="330073" y="16382"/>
                </a:lnTo>
                <a:lnTo>
                  <a:pt x="330073" y="19938"/>
                </a:lnTo>
                <a:lnTo>
                  <a:pt x="331089" y="4317"/>
                </a:lnTo>
                <a:lnTo>
                  <a:pt x="331089" y="9525"/>
                </a:lnTo>
                <a:lnTo>
                  <a:pt x="332105" y="18161"/>
                </a:lnTo>
                <a:lnTo>
                  <a:pt x="332105" y="17271"/>
                </a:lnTo>
                <a:lnTo>
                  <a:pt x="333121" y="17271"/>
                </a:lnTo>
                <a:lnTo>
                  <a:pt x="333121" y="23367"/>
                </a:lnTo>
                <a:lnTo>
                  <a:pt x="334137" y="10413"/>
                </a:lnTo>
                <a:lnTo>
                  <a:pt x="334137" y="12064"/>
                </a:lnTo>
                <a:lnTo>
                  <a:pt x="334137" y="22478"/>
                </a:lnTo>
                <a:lnTo>
                  <a:pt x="336169" y="20827"/>
                </a:lnTo>
                <a:lnTo>
                  <a:pt x="336169" y="21589"/>
                </a:lnTo>
                <a:lnTo>
                  <a:pt x="337185" y="23367"/>
                </a:lnTo>
                <a:lnTo>
                  <a:pt x="338201" y="23367"/>
                </a:lnTo>
                <a:lnTo>
                  <a:pt x="338201" y="13842"/>
                </a:lnTo>
                <a:lnTo>
                  <a:pt x="339344" y="17271"/>
                </a:lnTo>
                <a:lnTo>
                  <a:pt x="339344" y="24256"/>
                </a:lnTo>
                <a:lnTo>
                  <a:pt x="340360" y="21589"/>
                </a:lnTo>
                <a:lnTo>
                  <a:pt x="340360" y="32130"/>
                </a:lnTo>
                <a:lnTo>
                  <a:pt x="341376" y="19938"/>
                </a:lnTo>
                <a:lnTo>
                  <a:pt x="341376" y="17271"/>
                </a:lnTo>
                <a:lnTo>
                  <a:pt x="342392" y="42544"/>
                </a:lnTo>
                <a:lnTo>
                  <a:pt x="342392" y="86740"/>
                </a:lnTo>
                <a:lnTo>
                  <a:pt x="342392" y="110235"/>
                </a:lnTo>
                <a:lnTo>
                  <a:pt x="343408" y="116331"/>
                </a:lnTo>
                <a:lnTo>
                  <a:pt x="343408" y="102361"/>
                </a:lnTo>
                <a:lnTo>
                  <a:pt x="345440" y="98043"/>
                </a:lnTo>
                <a:lnTo>
                  <a:pt x="345440" y="92836"/>
                </a:lnTo>
                <a:lnTo>
                  <a:pt x="346456" y="94614"/>
                </a:lnTo>
                <a:lnTo>
                  <a:pt x="346456" y="85851"/>
                </a:lnTo>
                <a:lnTo>
                  <a:pt x="347472" y="71119"/>
                </a:lnTo>
                <a:lnTo>
                  <a:pt x="347472" y="61594"/>
                </a:lnTo>
                <a:lnTo>
                  <a:pt x="348488" y="52069"/>
                </a:lnTo>
                <a:lnTo>
                  <a:pt x="348488" y="50291"/>
                </a:lnTo>
                <a:lnTo>
                  <a:pt x="349504" y="37337"/>
                </a:lnTo>
                <a:lnTo>
                  <a:pt x="349504" y="35559"/>
                </a:lnTo>
                <a:lnTo>
                  <a:pt x="350647" y="42544"/>
                </a:lnTo>
                <a:lnTo>
                  <a:pt x="350647" y="51180"/>
                </a:lnTo>
                <a:lnTo>
                  <a:pt x="350647" y="45084"/>
                </a:lnTo>
                <a:lnTo>
                  <a:pt x="351663" y="39877"/>
                </a:lnTo>
                <a:lnTo>
                  <a:pt x="351663" y="35559"/>
                </a:lnTo>
                <a:lnTo>
                  <a:pt x="352679" y="40766"/>
                </a:lnTo>
                <a:lnTo>
                  <a:pt x="352679" y="38988"/>
                </a:lnTo>
                <a:lnTo>
                  <a:pt x="354711" y="32892"/>
                </a:lnTo>
                <a:lnTo>
                  <a:pt x="354711" y="28575"/>
                </a:lnTo>
                <a:lnTo>
                  <a:pt x="355727" y="40766"/>
                </a:lnTo>
                <a:lnTo>
                  <a:pt x="355727" y="30352"/>
                </a:lnTo>
                <a:lnTo>
                  <a:pt x="356743" y="27686"/>
                </a:lnTo>
                <a:lnTo>
                  <a:pt x="356743" y="30352"/>
                </a:lnTo>
                <a:lnTo>
                  <a:pt x="357759" y="28575"/>
                </a:lnTo>
                <a:lnTo>
                  <a:pt x="357759" y="23367"/>
                </a:lnTo>
                <a:lnTo>
                  <a:pt x="358775" y="30352"/>
                </a:lnTo>
                <a:lnTo>
                  <a:pt x="358775" y="29463"/>
                </a:lnTo>
                <a:lnTo>
                  <a:pt x="358775" y="32892"/>
                </a:lnTo>
                <a:lnTo>
                  <a:pt x="359791" y="27686"/>
                </a:lnTo>
                <a:lnTo>
                  <a:pt x="359791" y="22478"/>
                </a:lnTo>
                <a:lnTo>
                  <a:pt x="360934" y="31241"/>
                </a:lnTo>
                <a:lnTo>
                  <a:pt x="360934" y="21589"/>
                </a:lnTo>
                <a:lnTo>
                  <a:pt x="361950" y="14731"/>
                </a:lnTo>
                <a:lnTo>
                  <a:pt x="361950" y="17271"/>
                </a:lnTo>
                <a:lnTo>
                  <a:pt x="363982" y="22478"/>
                </a:lnTo>
                <a:lnTo>
                  <a:pt x="363982" y="23367"/>
                </a:lnTo>
                <a:lnTo>
                  <a:pt x="364998" y="32892"/>
                </a:lnTo>
                <a:lnTo>
                  <a:pt x="364998" y="19938"/>
                </a:lnTo>
                <a:lnTo>
                  <a:pt x="366014" y="23367"/>
                </a:lnTo>
                <a:lnTo>
                  <a:pt x="366014" y="17271"/>
                </a:lnTo>
                <a:lnTo>
                  <a:pt x="367030" y="32130"/>
                </a:lnTo>
                <a:lnTo>
                  <a:pt x="367030" y="23367"/>
                </a:lnTo>
                <a:lnTo>
                  <a:pt x="367030" y="14731"/>
                </a:lnTo>
                <a:lnTo>
                  <a:pt x="368046" y="13842"/>
                </a:lnTo>
                <a:lnTo>
                  <a:pt x="368046" y="10413"/>
                </a:lnTo>
                <a:lnTo>
                  <a:pt x="369062" y="14731"/>
                </a:lnTo>
                <a:lnTo>
                  <a:pt x="369062" y="19050"/>
                </a:lnTo>
                <a:lnTo>
                  <a:pt x="370078" y="27686"/>
                </a:lnTo>
                <a:lnTo>
                  <a:pt x="370078" y="30352"/>
                </a:lnTo>
                <a:lnTo>
                  <a:pt x="371221" y="18161"/>
                </a:lnTo>
                <a:lnTo>
                  <a:pt x="371221" y="16382"/>
                </a:lnTo>
                <a:lnTo>
                  <a:pt x="373253" y="7746"/>
                </a:lnTo>
                <a:lnTo>
                  <a:pt x="373253" y="14731"/>
                </a:lnTo>
                <a:lnTo>
                  <a:pt x="374269" y="19938"/>
                </a:lnTo>
                <a:lnTo>
                  <a:pt x="374269" y="19050"/>
                </a:lnTo>
                <a:lnTo>
                  <a:pt x="375285" y="45084"/>
                </a:lnTo>
                <a:lnTo>
                  <a:pt x="375285" y="91058"/>
                </a:lnTo>
                <a:lnTo>
                  <a:pt x="375285" y="109346"/>
                </a:lnTo>
                <a:lnTo>
                  <a:pt x="376301" y="111886"/>
                </a:lnTo>
                <a:lnTo>
                  <a:pt x="376301" y="107568"/>
                </a:lnTo>
                <a:lnTo>
                  <a:pt x="377317" y="99821"/>
                </a:lnTo>
                <a:lnTo>
                  <a:pt x="377317" y="89407"/>
                </a:lnTo>
                <a:lnTo>
                  <a:pt x="378333" y="98043"/>
                </a:lnTo>
                <a:lnTo>
                  <a:pt x="378333" y="91947"/>
                </a:lnTo>
                <a:lnTo>
                  <a:pt x="379349" y="84962"/>
                </a:lnTo>
                <a:lnTo>
                  <a:pt x="379349" y="75437"/>
                </a:lnTo>
                <a:lnTo>
                  <a:pt x="380365" y="60705"/>
                </a:lnTo>
                <a:lnTo>
                  <a:pt x="380365" y="55499"/>
                </a:lnTo>
                <a:lnTo>
                  <a:pt x="382524" y="49402"/>
                </a:lnTo>
                <a:lnTo>
                  <a:pt x="382524" y="53720"/>
                </a:lnTo>
                <a:lnTo>
                  <a:pt x="383540" y="49402"/>
                </a:lnTo>
                <a:lnTo>
                  <a:pt x="383540" y="52958"/>
                </a:lnTo>
                <a:lnTo>
                  <a:pt x="383540" y="45974"/>
                </a:lnTo>
                <a:lnTo>
                  <a:pt x="384556" y="45084"/>
                </a:lnTo>
                <a:lnTo>
                  <a:pt x="384556" y="45974"/>
                </a:lnTo>
                <a:lnTo>
                  <a:pt x="385572" y="53720"/>
                </a:lnTo>
                <a:lnTo>
                  <a:pt x="385572" y="44195"/>
                </a:lnTo>
                <a:lnTo>
                  <a:pt x="386588" y="31241"/>
                </a:lnTo>
                <a:lnTo>
                  <a:pt x="386588" y="42544"/>
                </a:lnTo>
                <a:lnTo>
                  <a:pt x="387604" y="44195"/>
                </a:lnTo>
                <a:lnTo>
                  <a:pt x="388620" y="43306"/>
                </a:lnTo>
                <a:lnTo>
                  <a:pt x="388620" y="35559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2324735" y="3533140"/>
            <a:ext cx="19050" cy="29845"/>
          </a:xfrm>
          <a:custGeom>
            <a:avLst/>
            <a:gdLst/>
            <a:ahLst/>
            <a:cxnLst/>
            <a:rect l="l" t="t" r="r" b="b"/>
            <a:pathLst>
              <a:path w="19050" h="29845">
                <a:moveTo>
                  <a:pt x="0" y="29590"/>
                </a:moveTo>
                <a:lnTo>
                  <a:pt x="2158" y="17018"/>
                </a:lnTo>
                <a:lnTo>
                  <a:pt x="2158" y="21589"/>
                </a:lnTo>
                <a:lnTo>
                  <a:pt x="3301" y="26924"/>
                </a:lnTo>
                <a:lnTo>
                  <a:pt x="3301" y="21589"/>
                </a:lnTo>
                <a:lnTo>
                  <a:pt x="3301" y="26035"/>
                </a:lnTo>
                <a:lnTo>
                  <a:pt x="4317" y="27812"/>
                </a:lnTo>
                <a:lnTo>
                  <a:pt x="4317" y="21589"/>
                </a:lnTo>
                <a:lnTo>
                  <a:pt x="5460" y="22479"/>
                </a:lnTo>
                <a:lnTo>
                  <a:pt x="5460" y="17018"/>
                </a:lnTo>
                <a:lnTo>
                  <a:pt x="6603" y="17018"/>
                </a:lnTo>
                <a:lnTo>
                  <a:pt x="6603" y="15239"/>
                </a:lnTo>
                <a:lnTo>
                  <a:pt x="7619" y="3556"/>
                </a:lnTo>
                <a:lnTo>
                  <a:pt x="7619" y="13462"/>
                </a:lnTo>
                <a:lnTo>
                  <a:pt x="8762" y="22479"/>
                </a:lnTo>
                <a:lnTo>
                  <a:pt x="8762" y="23368"/>
                </a:lnTo>
                <a:lnTo>
                  <a:pt x="9778" y="28701"/>
                </a:lnTo>
                <a:lnTo>
                  <a:pt x="9778" y="15239"/>
                </a:lnTo>
                <a:lnTo>
                  <a:pt x="11937" y="10795"/>
                </a:lnTo>
                <a:lnTo>
                  <a:pt x="11937" y="20700"/>
                </a:lnTo>
                <a:lnTo>
                  <a:pt x="11937" y="16129"/>
                </a:lnTo>
                <a:lnTo>
                  <a:pt x="13081" y="14350"/>
                </a:lnTo>
                <a:lnTo>
                  <a:pt x="13081" y="7112"/>
                </a:lnTo>
                <a:lnTo>
                  <a:pt x="14223" y="13462"/>
                </a:lnTo>
                <a:lnTo>
                  <a:pt x="14223" y="4445"/>
                </a:lnTo>
                <a:lnTo>
                  <a:pt x="15239" y="4445"/>
                </a:lnTo>
                <a:lnTo>
                  <a:pt x="15239" y="0"/>
                </a:lnTo>
                <a:lnTo>
                  <a:pt x="16382" y="15239"/>
                </a:lnTo>
                <a:lnTo>
                  <a:pt x="16382" y="17018"/>
                </a:lnTo>
                <a:lnTo>
                  <a:pt x="17398" y="7112"/>
                </a:lnTo>
                <a:lnTo>
                  <a:pt x="17398" y="6223"/>
                </a:lnTo>
                <a:lnTo>
                  <a:pt x="18541" y="107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778179" y="3543553"/>
            <a:ext cx="1567180" cy="0"/>
          </a:xfrm>
          <a:custGeom>
            <a:avLst/>
            <a:gdLst/>
            <a:ahLst/>
            <a:cxnLst/>
            <a:rect l="l" t="t" r="r" b="b"/>
            <a:pathLst>
              <a:path w="1567180">
                <a:moveTo>
                  <a:pt x="0" y="0"/>
                </a:moveTo>
                <a:lnTo>
                  <a:pt x="0" y="0"/>
                </a:lnTo>
                <a:lnTo>
                  <a:pt x="1563065" y="0"/>
                </a:lnTo>
                <a:lnTo>
                  <a:pt x="1567129" y="0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 txBox="1"/>
          <p:nvPr/>
        </p:nvSpPr>
        <p:spPr>
          <a:xfrm>
            <a:off x="382930" y="4478908"/>
            <a:ext cx="1974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Arial"/>
                <a:cs typeface="Arial"/>
              </a:rPr>
              <a:t>-</a:t>
            </a: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.</a:t>
            </a:r>
            <a:r>
              <a:rPr sz="500" spc="-5" dirty="0">
                <a:latin typeface="Arial"/>
                <a:cs typeface="Arial"/>
              </a:rPr>
              <a:t>1</a:t>
            </a:r>
            <a:r>
              <a:rPr sz="500" spc="-75" dirty="0">
                <a:latin typeface="Arial"/>
                <a:cs typeface="Arial"/>
              </a:rPr>
              <a:t>4</a:t>
            </a:r>
            <a:r>
              <a:rPr sz="500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75" name="object 275"/>
          <p:cNvSpPr txBox="1"/>
          <p:nvPr/>
        </p:nvSpPr>
        <p:spPr>
          <a:xfrm>
            <a:off x="382930" y="4339335"/>
            <a:ext cx="17081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Arial"/>
                <a:cs typeface="Arial"/>
              </a:rPr>
              <a:t>-</a:t>
            </a: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.</a:t>
            </a:r>
            <a:r>
              <a:rPr sz="500" spc="-5" dirty="0">
                <a:latin typeface="Arial"/>
                <a:cs typeface="Arial"/>
              </a:rPr>
              <a:t>1</a:t>
            </a:r>
            <a:r>
              <a:rPr sz="500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276" name="object 276"/>
          <p:cNvSpPr txBox="1"/>
          <p:nvPr/>
        </p:nvSpPr>
        <p:spPr>
          <a:xfrm>
            <a:off x="382930" y="4199763"/>
            <a:ext cx="17081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Arial"/>
                <a:cs typeface="Arial"/>
              </a:rPr>
              <a:t>-</a:t>
            </a: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.</a:t>
            </a:r>
            <a:r>
              <a:rPr sz="500" spc="-5" dirty="0">
                <a:latin typeface="Arial"/>
                <a:cs typeface="Arial"/>
              </a:rPr>
              <a:t>1</a:t>
            </a:r>
            <a:r>
              <a:rPr sz="500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77" name="object 277"/>
          <p:cNvSpPr txBox="1"/>
          <p:nvPr/>
        </p:nvSpPr>
        <p:spPr>
          <a:xfrm>
            <a:off x="382930" y="4059808"/>
            <a:ext cx="17081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Arial"/>
                <a:cs typeface="Arial"/>
              </a:rPr>
              <a:t>-</a:t>
            </a: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.</a:t>
            </a: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8</a:t>
            </a:r>
            <a:endParaRPr sz="500">
              <a:latin typeface="Arial"/>
              <a:cs typeface="Arial"/>
            </a:endParaRPr>
          </a:p>
        </p:txBody>
      </p:sp>
      <p:sp>
        <p:nvSpPr>
          <p:cNvPr id="278" name="object 278"/>
          <p:cNvSpPr txBox="1"/>
          <p:nvPr/>
        </p:nvSpPr>
        <p:spPr>
          <a:xfrm>
            <a:off x="382930" y="3920235"/>
            <a:ext cx="17081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Arial"/>
                <a:cs typeface="Arial"/>
              </a:rPr>
              <a:t>-</a:t>
            </a: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.</a:t>
            </a: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6</a:t>
            </a:r>
            <a:endParaRPr sz="500">
              <a:latin typeface="Arial"/>
              <a:cs typeface="Arial"/>
            </a:endParaRPr>
          </a:p>
        </p:txBody>
      </p:sp>
      <p:sp>
        <p:nvSpPr>
          <p:cNvPr id="279" name="object 279"/>
          <p:cNvSpPr txBox="1"/>
          <p:nvPr/>
        </p:nvSpPr>
        <p:spPr>
          <a:xfrm>
            <a:off x="382930" y="3780663"/>
            <a:ext cx="17081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Arial"/>
                <a:cs typeface="Arial"/>
              </a:rPr>
              <a:t>-</a:t>
            </a: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.</a:t>
            </a: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4</a:t>
            </a:r>
            <a:endParaRPr sz="500">
              <a:latin typeface="Arial"/>
              <a:cs typeface="Arial"/>
            </a:endParaRPr>
          </a:p>
        </p:txBody>
      </p:sp>
      <p:sp>
        <p:nvSpPr>
          <p:cNvPr id="280" name="object 280"/>
          <p:cNvSpPr txBox="1"/>
          <p:nvPr/>
        </p:nvSpPr>
        <p:spPr>
          <a:xfrm>
            <a:off x="382930" y="3641090"/>
            <a:ext cx="17081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Arial"/>
                <a:cs typeface="Arial"/>
              </a:rPr>
              <a:t>-</a:t>
            </a: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.</a:t>
            </a: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281" name="object 281"/>
          <p:cNvSpPr txBox="1"/>
          <p:nvPr/>
        </p:nvSpPr>
        <p:spPr>
          <a:xfrm>
            <a:off x="409752" y="3501390"/>
            <a:ext cx="14986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.</a:t>
            </a: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82" name="object 282"/>
          <p:cNvSpPr txBox="1"/>
          <p:nvPr/>
        </p:nvSpPr>
        <p:spPr>
          <a:xfrm>
            <a:off x="409752" y="3361816"/>
            <a:ext cx="14986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.</a:t>
            </a:r>
            <a:r>
              <a:rPr sz="500" spc="-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2</a:t>
            </a:r>
            <a:endParaRPr sz="500">
              <a:latin typeface="Arial"/>
              <a:cs typeface="Arial"/>
            </a:endParaRPr>
          </a:p>
        </p:txBody>
      </p:sp>
      <p:sp>
        <p:nvSpPr>
          <p:cNvPr id="283" name="object 283"/>
          <p:cNvSpPr txBox="1"/>
          <p:nvPr/>
        </p:nvSpPr>
        <p:spPr>
          <a:xfrm>
            <a:off x="742899" y="3293871"/>
            <a:ext cx="61594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dirty="0">
                <a:latin typeface="Arial"/>
                <a:cs typeface="Arial"/>
              </a:rPr>
              <a:t>0</a:t>
            </a:r>
            <a:endParaRPr sz="500">
              <a:latin typeface="Arial"/>
              <a:cs typeface="Arial"/>
            </a:endParaRPr>
          </a:p>
        </p:txBody>
      </p:sp>
      <p:sp>
        <p:nvSpPr>
          <p:cNvPr id="284" name="object 284"/>
          <p:cNvSpPr txBox="1"/>
          <p:nvPr/>
        </p:nvSpPr>
        <p:spPr>
          <a:xfrm>
            <a:off x="989787" y="3293871"/>
            <a:ext cx="95885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Arial"/>
                <a:cs typeface="Arial"/>
              </a:rPr>
              <a:t>33</a:t>
            </a:r>
            <a:endParaRPr sz="500">
              <a:latin typeface="Arial"/>
              <a:cs typeface="Arial"/>
            </a:endParaRPr>
          </a:p>
        </p:txBody>
      </p:sp>
      <p:sp>
        <p:nvSpPr>
          <p:cNvPr id="285" name="object 285"/>
          <p:cNvSpPr txBox="1"/>
          <p:nvPr/>
        </p:nvSpPr>
        <p:spPr>
          <a:xfrm>
            <a:off x="1779777" y="3293871"/>
            <a:ext cx="13081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Arial"/>
                <a:cs typeface="Arial"/>
              </a:rPr>
              <a:t>133</a:t>
            </a:r>
            <a:endParaRPr sz="500">
              <a:latin typeface="Arial"/>
              <a:cs typeface="Arial"/>
            </a:endParaRPr>
          </a:p>
        </p:txBody>
      </p:sp>
      <p:sp>
        <p:nvSpPr>
          <p:cNvPr id="286" name="object 286"/>
          <p:cNvSpPr txBox="1"/>
          <p:nvPr/>
        </p:nvSpPr>
        <p:spPr>
          <a:xfrm>
            <a:off x="2049272" y="3293871"/>
            <a:ext cx="13081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Arial"/>
                <a:cs typeface="Arial"/>
              </a:rPr>
              <a:t>167</a:t>
            </a:r>
            <a:endParaRPr sz="500">
              <a:latin typeface="Arial"/>
              <a:cs typeface="Arial"/>
            </a:endParaRPr>
          </a:p>
        </p:txBody>
      </p:sp>
      <p:sp>
        <p:nvSpPr>
          <p:cNvPr id="287" name="object 287"/>
          <p:cNvSpPr txBox="1"/>
          <p:nvPr/>
        </p:nvSpPr>
        <p:spPr>
          <a:xfrm>
            <a:off x="2320798" y="3293871"/>
            <a:ext cx="130810" cy="889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-5" dirty="0">
                <a:latin typeface="Arial"/>
                <a:cs typeface="Arial"/>
              </a:rPr>
              <a:t>200</a:t>
            </a:r>
            <a:endParaRPr sz="500">
              <a:latin typeface="Arial"/>
              <a:cs typeface="Arial"/>
            </a:endParaRPr>
          </a:p>
        </p:txBody>
      </p:sp>
      <p:sp>
        <p:nvSpPr>
          <p:cNvPr id="288" name="object 288"/>
          <p:cNvSpPr txBox="1"/>
          <p:nvPr/>
        </p:nvSpPr>
        <p:spPr>
          <a:xfrm>
            <a:off x="1261363" y="3144392"/>
            <a:ext cx="507365" cy="2381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69850">
              <a:lnSpc>
                <a:spcPct val="100000"/>
              </a:lnSpc>
            </a:pPr>
            <a:r>
              <a:rPr sz="70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i</a:t>
            </a:r>
            <a:r>
              <a:rPr sz="70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e </a:t>
            </a:r>
            <a:r>
              <a:rPr sz="700" spc="-15" dirty="0">
                <a:latin typeface="Arial"/>
                <a:cs typeface="Arial"/>
              </a:rPr>
              <a:t>(</a:t>
            </a:r>
            <a:r>
              <a:rPr sz="700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in)</a:t>
            </a:r>
            <a:endParaRPr sz="7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  <a:tabLst>
                <a:tab pos="261620" algn="l"/>
              </a:tabLst>
            </a:pPr>
            <a:r>
              <a:rPr sz="500" spc="-5" dirty="0">
                <a:latin typeface="Arial"/>
                <a:cs typeface="Arial"/>
              </a:rPr>
              <a:t>6</a:t>
            </a:r>
            <a:r>
              <a:rPr sz="500" dirty="0">
                <a:latin typeface="Arial"/>
                <a:cs typeface="Arial"/>
              </a:rPr>
              <a:t>7	</a:t>
            </a:r>
            <a:r>
              <a:rPr sz="500" spc="-5" dirty="0">
                <a:latin typeface="Arial"/>
                <a:cs typeface="Arial"/>
              </a:rPr>
              <a:t>100</a:t>
            </a:r>
            <a:endParaRPr sz="500">
              <a:latin typeface="Arial"/>
              <a:cs typeface="Arial"/>
            </a:endParaRPr>
          </a:p>
        </p:txBody>
      </p:sp>
      <p:sp>
        <p:nvSpPr>
          <p:cNvPr id="289" name="object 289"/>
          <p:cNvSpPr txBox="1"/>
          <p:nvPr/>
        </p:nvSpPr>
        <p:spPr>
          <a:xfrm>
            <a:off x="228704" y="3846651"/>
            <a:ext cx="114300" cy="35052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05"/>
              </a:lnSpc>
            </a:pPr>
            <a:r>
              <a:rPr sz="700" spc="5" dirty="0">
                <a:latin typeface="Arial"/>
                <a:cs typeface="Arial"/>
              </a:rPr>
              <a:t>µ</a:t>
            </a:r>
            <a:r>
              <a:rPr sz="700" dirty="0">
                <a:latin typeface="Arial"/>
                <a:cs typeface="Arial"/>
              </a:rPr>
              <a:t>c</a:t>
            </a:r>
            <a:r>
              <a:rPr sz="700" spc="-5" dirty="0">
                <a:latin typeface="Arial"/>
                <a:cs typeface="Arial"/>
              </a:rPr>
              <a:t>a</a:t>
            </a:r>
            <a:r>
              <a:rPr sz="700" dirty="0">
                <a:latin typeface="Arial"/>
                <a:cs typeface="Arial"/>
              </a:rPr>
              <a:t>l/s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dirty="0">
                <a:latin typeface="Arial"/>
                <a:cs typeface="Arial"/>
              </a:rPr>
              <a:t>c</a:t>
            </a:r>
            <a:endParaRPr sz="700">
              <a:latin typeface="Arial"/>
              <a:cs typeface="Arial"/>
            </a:endParaRPr>
          </a:p>
        </p:txBody>
      </p:sp>
      <p:sp>
        <p:nvSpPr>
          <p:cNvPr id="290" name="object 290"/>
          <p:cNvSpPr txBox="1"/>
          <p:nvPr/>
        </p:nvSpPr>
        <p:spPr>
          <a:xfrm>
            <a:off x="342699" y="4704251"/>
            <a:ext cx="114300" cy="853440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805"/>
              </a:lnSpc>
            </a:pPr>
            <a:r>
              <a:rPr sz="700" spc="10" dirty="0">
                <a:latin typeface="Arial"/>
                <a:cs typeface="Arial"/>
              </a:rPr>
              <a:t>k</a:t>
            </a:r>
            <a:r>
              <a:rPr sz="700" dirty="0">
                <a:latin typeface="Arial"/>
                <a:cs typeface="Arial"/>
              </a:rPr>
              <a:t>c</a:t>
            </a:r>
            <a:r>
              <a:rPr sz="700" spc="-5" dirty="0">
                <a:latin typeface="Arial"/>
                <a:cs typeface="Arial"/>
              </a:rPr>
              <a:t>a</a:t>
            </a:r>
            <a:r>
              <a:rPr sz="700" dirty="0">
                <a:latin typeface="Arial"/>
                <a:cs typeface="Arial"/>
              </a:rPr>
              <a:t>l/</a:t>
            </a:r>
            <a:r>
              <a:rPr sz="700" spc="5" dirty="0">
                <a:latin typeface="Arial"/>
                <a:cs typeface="Arial"/>
              </a:rPr>
              <a:t>m</a:t>
            </a:r>
            <a:r>
              <a:rPr sz="700" spc="-5" dirty="0">
                <a:latin typeface="Arial"/>
                <a:cs typeface="Arial"/>
              </a:rPr>
              <a:t>o</a:t>
            </a:r>
            <a:r>
              <a:rPr sz="700" dirty="0">
                <a:latin typeface="Arial"/>
                <a:cs typeface="Arial"/>
              </a:rPr>
              <a:t>le</a:t>
            </a:r>
            <a:r>
              <a:rPr sz="700" spc="-5" dirty="0">
                <a:latin typeface="Arial"/>
                <a:cs typeface="Arial"/>
              </a:rPr>
              <a:t> o</a:t>
            </a:r>
            <a:r>
              <a:rPr sz="700" dirty="0">
                <a:latin typeface="Arial"/>
                <a:cs typeface="Arial"/>
              </a:rPr>
              <a:t>f</a:t>
            </a:r>
            <a:r>
              <a:rPr sz="700" spc="15" dirty="0">
                <a:latin typeface="Arial"/>
                <a:cs typeface="Arial"/>
              </a:rPr>
              <a:t> </a:t>
            </a:r>
            <a:r>
              <a:rPr sz="700" dirty="0">
                <a:latin typeface="Arial"/>
                <a:cs typeface="Arial"/>
              </a:rPr>
              <a:t>inj</a:t>
            </a:r>
            <a:r>
              <a:rPr sz="700" spc="-5" dirty="0">
                <a:latin typeface="Arial"/>
                <a:cs typeface="Arial"/>
              </a:rPr>
              <a:t>e</a:t>
            </a:r>
            <a:r>
              <a:rPr sz="700" dirty="0">
                <a:latin typeface="Arial"/>
                <a:cs typeface="Arial"/>
              </a:rPr>
              <a:t>ct</a:t>
            </a:r>
            <a:r>
              <a:rPr sz="700" spc="-5" dirty="0">
                <a:latin typeface="Arial"/>
                <a:cs typeface="Arial"/>
              </a:rPr>
              <a:t>an</a:t>
            </a:r>
            <a:r>
              <a:rPr sz="700" dirty="0">
                <a:latin typeface="Arial"/>
                <a:cs typeface="Arial"/>
              </a:rPr>
              <a:t>t</a:t>
            </a:r>
            <a:endParaRPr sz="700">
              <a:latin typeface="Arial"/>
              <a:cs typeface="Arial"/>
            </a:endParaRPr>
          </a:p>
        </p:txBody>
      </p:sp>
      <p:sp>
        <p:nvSpPr>
          <p:cNvPr id="291" name="object 291"/>
          <p:cNvSpPr txBox="1"/>
          <p:nvPr/>
        </p:nvSpPr>
        <p:spPr>
          <a:xfrm>
            <a:off x="1203756" y="5379466"/>
            <a:ext cx="1220470" cy="5365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1303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K</a:t>
            </a:r>
            <a:r>
              <a:rPr sz="1200" b="1" baseline="-20833" dirty="0">
                <a:latin typeface="Verdana"/>
                <a:cs typeface="Verdana"/>
              </a:rPr>
              <a:t>d </a:t>
            </a:r>
            <a:r>
              <a:rPr sz="1200" b="1" dirty="0">
                <a:latin typeface="Verdana"/>
                <a:cs typeface="Verdana"/>
              </a:rPr>
              <a:t>~</a:t>
            </a:r>
            <a:r>
              <a:rPr sz="1200" b="1" spc="-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1.06</a:t>
            </a:r>
            <a:r>
              <a:rPr sz="1200" b="1" spc="-5" dirty="0">
                <a:latin typeface="Verdana"/>
                <a:cs typeface="Verdana"/>
              </a:rPr>
              <a:t> µM</a:t>
            </a:r>
            <a:endParaRPr sz="12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965"/>
              </a:spcBef>
              <a:tabLst>
                <a:tab pos="265430" algn="l"/>
                <a:tab pos="518159" algn="l"/>
                <a:tab pos="769620" algn="l"/>
                <a:tab pos="1022350" algn="l"/>
              </a:tabLst>
            </a:pPr>
            <a:r>
              <a:rPr sz="500" spc="-5" dirty="0">
                <a:latin typeface="Arial"/>
                <a:cs typeface="Arial"/>
              </a:rPr>
              <a:t>1</a:t>
            </a:r>
            <a:r>
              <a:rPr sz="500" dirty="0">
                <a:latin typeface="Arial"/>
                <a:cs typeface="Arial"/>
              </a:rPr>
              <a:t>.0	</a:t>
            </a:r>
            <a:r>
              <a:rPr sz="500" spc="-5" dirty="0">
                <a:latin typeface="Arial"/>
                <a:cs typeface="Arial"/>
              </a:rPr>
              <a:t>1</a:t>
            </a:r>
            <a:r>
              <a:rPr sz="500" dirty="0">
                <a:latin typeface="Arial"/>
                <a:cs typeface="Arial"/>
              </a:rPr>
              <a:t>.5	</a:t>
            </a:r>
            <a:r>
              <a:rPr sz="500" spc="-5" dirty="0">
                <a:latin typeface="Arial"/>
                <a:cs typeface="Arial"/>
              </a:rPr>
              <a:t>2</a:t>
            </a:r>
            <a:r>
              <a:rPr sz="500" dirty="0">
                <a:latin typeface="Arial"/>
                <a:cs typeface="Arial"/>
              </a:rPr>
              <a:t>.0	</a:t>
            </a:r>
            <a:r>
              <a:rPr sz="500" spc="-5" dirty="0">
                <a:latin typeface="Arial"/>
                <a:cs typeface="Arial"/>
              </a:rPr>
              <a:t>2</a:t>
            </a:r>
            <a:r>
              <a:rPr sz="500" dirty="0">
                <a:latin typeface="Arial"/>
                <a:cs typeface="Arial"/>
              </a:rPr>
              <a:t>.5	</a:t>
            </a:r>
            <a:r>
              <a:rPr sz="500" spc="-5" dirty="0">
                <a:latin typeface="Arial"/>
                <a:cs typeface="Arial"/>
              </a:rPr>
              <a:t>3</a:t>
            </a:r>
            <a:r>
              <a:rPr sz="500" dirty="0">
                <a:latin typeface="Arial"/>
                <a:cs typeface="Arial"/>
              </a:rPr>
              <a:t>.0</a:t>
            </a:r>
            <a:endParaRPr sz="500">
              <a:latin typeface="Arial"/>
              <a:cs typeface="Arial"/>
            </a:endParaRPr>
          </a:p>
          <a:p>
            <a:pPr marL="111125">
              <a:lnSpc>
                <a:spcPct val="100000"/>
              </a:lnSpc>
              <a:spcBef>
                <a:spcPts val="284"/>
              </a:spcBef>
            </a:pPr>
            <a:r>
              <a:rPr sz="700" spc="-25" dirty="0">
                <a:latin typeface="Arial"/>
                <a:cs typeface="Arial"/>
              </a:rPr>
              <a:t>M</a:t>
            </a:r>
            <a:r>
              <a:rPr sz="700" spc="-10" dirty="0">
                <a:latin typeface="Arial"/>
                <a:cs typeface="Arial"/>
              </a:rPr>
              <a:t>o</a:t>
            </a:r>
            <a:r>
              <a:rPr sz="700" spc="-5" dirty="0">
                <a:latin typeface="Arial"/>
                <a:cs typeface="Arial"/>
              </a:rPr>
              <a:t>lar</a:t>
            </a:r>
            <a:r>
              <a:rPr sz="700" spc="25" dirty="0">
                <a:latin typeface="Arial"/>
                <a:cs typeface="Arial"/>
              </a:rPr>
              <a:t> </a:t>
            </a:r>
            <a:r>
              <a:rPr sz="700" spc="-5" dirty="0">
                <a:latin typeface="Arial"/>
                <a:cs typeface="Arial"/>
              </a:rPr>
              <a:t>Ra</a:t>
            </a:r>
            <a:r>
              <a:rPr sz="700" spc="-10" dirty="0">
                <a:latin typeface="Arial"/>
                <a:cs typeface="Arial"/>
              </a:rPr>
              <a:t>t</a:t>
            </a:r>
            <a:r>
              <a:rPr sz="700" spc="-5" dirty="0">
                <a:latin typeface="Arial"/>
                <a:cs typeface="Arial"/>
              </a:rPr>
              <a:t>io</a:t>
            </a:r>
            <a:endParaRPr sz="700">
              <a:latin typeface="Arial"/>
              <a:cs typeface="Arial"/>
            </a:endParaRPr>
          </a:p>
        </p:txBody>
      </p:sp>
      <p:sp>
        <p:nvSpPr>
          <p:cNvPr id="292" name="object 292"/>
          <p:cNvSpPr txBox="1"/>
          <p:nvPr/>
        </p:nvSpPr>
        <p:spPr>
          <a:xfrm>
            <a:off x="1222044" y="4266310"/>
            <a:ext cx="109156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00000"/>
                </a:solidFill>
                <a:latin typeface="Verdana"/>
                <a:cs typeface="Verdana"/>
              </a:rPr>
              <a:t>D2+suramin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3" name="object 293"/>
          <p:cNvSpPr txBox="1"/>
          <p:nvPr/>
        </p:nvSpPr>
        <p:spPr>
          <a:xfrm>
            <a:off x="2766768" y="4194021"/>
            <a:ext cx="342265" cy="26543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500" spc="30" dirty="0">
                <a:latin typeface="Arial"/>
                <a:cs typeface="Arial"/>
              </a:rPr>
              <a:t>-</a:t>
            </a:r>
            <a:r>
              <a:rPr sz="500" spc="50" dirty="0">
                <a:latin typeface="Arial"/>
                <a:cs typeface="Arial"/>
              </a:rPr>
              <a:t>0</a:t>
            </a:r>
            <a:r>
              <a:rPr sz="500" spc="25" dirty="0">
                <a:latin typeface="Arial"/>
                <a:cs typeface="Arial"/>
              </a:rPr>
              <a:t>.</a:t>
            </a:r>
            <a:r>
              <a:rPr sz="500" spc="50" dirty="0">
                <a:latin typeface="Arial"/>
                <a:cs typeface="Arial"/>
              </a:rPr>
              <a:t>1</a:t>
            </a:r>
            <a:r>
              <a:rPr sz="500" spc="55" dirty="0">
                <a:latin typeface="Arial"/>
                <a:cs typeface="Arial"/>
              </a:rPr>
              <a:t>0</a:t>
            </a:r>
            <a:r>
              <a:rPr sz="500" dirty="0">
                <a:latin typeface="Arial"/>
                <a:cs typeface="Arial"/>
              </a:rPr>
              <a:t> </a:t>
            </a:r>
            <a:r>
              <a:rPr sz="500" spc="-10" dirty="0">
                <a:latin typeface="Arial"/>
                <a:cs typeface="Arial"/>
              </a:rPr>
              <a:t> </a:t>
            </a:r>
            <a:r>
              <a:rPr sz="1800" b="1" baseline="-27777" dirty="0">
                <a:solidFill>
                  <a:srgbClr val="800000"/>
                </a:solidFill>
                <a:latin typeface="Verdana"/>
                <a:cs typeface="Verdana"/>
              </a:rPr>
              <a:t>{</a:t>
            </a:r>
            <a:endParaRPr sz="1800" baseline="-27777">
              <a:latin typeface="Verdana"/>
              <a:cs typeface="Verdana"/>
            </a:endParaRPr>
          </a:p>
        </p:txBody>
      </p:sp>
      <p:sp>
        <p:nvSpPr>
          <p:cNvPr id="294" name="object 294"/>
          <p:cNvSpPr txBox="1"/>
          <p:nvPr/>
        </p:nvSpPr>
        <p:spPr>
          <a:xfrm>
            <a:off x="3083350" y="4267834"/>
            <a:ext cx="170370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solidFill>
                  <a:srgbClr val="800000"/>
                </a:solidFill>
                <a:latin typeface="Verdana"/>
                <a:cs typeface="Verdana"/>
              </a:rPr>
              <a:t>D2+FGF}+</a:t>
            </a:r>
            <a:r>
              <a:rPr sz="1200" b="1" spc="-15" dirty="0">
                <a:solidFill>
                  <a:srgbClr val="800000"/>
                </a:solidFill>
                <a:latin typeface="Verdana"/>
                <a:cs typeface="Verdana"/>
              </a:rPr>
              <a:t> </a:t>
            </a:r>
            <a:r>
              <a:rPr sz="1200" b="1" spc="-5" dirty="0">
                <a:solidFill>
                  <a:srgbClr val="800000"/>
                </a:solidFill>
                <a:latin typeface="Verdana"/>
                <a:cs typeface="Verdana"/>
              </a:rPr>
              <a:t>s</a:t>
            </a:r>
            <a:r>
              <a:rPr sz="1200" b="1" spc="-10" dirty="0">
                <a:solidFill>
                  <a:srgbClr val="800000"/>
                </a:solidFill>
                <a:latin typeface="Verdana"/>
                <a:cs typeface="Verdana"/>
              </a:rPr>
              <a:t>u</a:t>
            </a:r>
            <a:r>
              <a:rPr sz="1200" b="1" dirty="0">
                <a:solidFill>
                  <a:srgbClr val="800000"/>
                </a:solidFill>
                <a:latin typeface="Verdana"/>
                <a:cs typeface="Verdana"/>
              </a:rPr>
              <a:t>ra</a:t>
            </a:r>
            <a:r>
              <a:rPr sz="1200" b="1" spc="-5" dirty="0">
                <a:solidFill>
                  <a:srgbClr val="800000"/>
                </a:solidFill>
                <a:latin typeface="Verdana"/>
                <a:cs typeface="Verdana"/>
              </a:rPr>
              <a:t>min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295" name="object 295"/>
          <p:cNvSpPr txBox="1"/>
          <p:nvPr/>
        </p:nvSpPr>
        <p:spPr>
          <a:xfrm>
            <a:off x="5321553" y="4160392"/>
            <a:ext cx="2893060" cy="43497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400" b="1" spc="-5" dirty="0">
                <a:solidFill>
                  <a:srgbClr val="003366"/>
                </a:solidFill>
                <a:latin typeface="Verdana"/>
                <a:cs typeface="Verdana"/>
              </a:rPr>
              <a:t>su</a:t>
            </a:r>
            <a:r>
              <a:rPr sz="1400" b="1" spc="-10" dirty="0">
                <a:solidFill>
                  <a:srgbClr val="003366"/>
                </a:solidFill>
                <a:latin typeface="Verdana"/>
                <a:cs typeface="Verdana"/>
              </a:rPr>
              <a:t>r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amin </a:t>
            </a:r>
            <a:r>
              <a:rPr sz="1400" b="1" spc="-10" dirty="0">
                <a:solidFill>
                  <a:srgbClr val="003366"/>
                </a:solidFill>
                <a:latin typeface="Verdana"/>
                <a:cs typeface="Verdana"/>
              </a:rPr>
              <a:t>a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l</a:t>
            </a:r>
            <a:r>
              <a:rPr sz="1400" b="1" spc="-5" dirty="0">
                <a:solidFill>
                  <a:srgbClr val="003366"/>
                </a:solidFill>
                <a:latin typeface="Verdana"/>
                <a:cs typeface="Verdana"/>
              </a:rPr>
              <a:t>s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1400" b="1" spc="-1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Verdana"/>
                <a:cs typeface="Verdana"/>
              </a:rPr>
              <a:t>bind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s</a:t>
            </a:r>
            <a:r>
              <a:rPr sz="1400" b="1" spc="-2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Verdana"/>
                <a:cs typeface="Verdana"/>
              </a:rPr>
              <a:t>t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1400" b="1" spc="-5" dirty="0">
                <a:solidFill>
                  <a:srgbClr val="003366"/>
                </a:solidFill>
                <a:latin typeface="Verdana"/>
                <a:cs typeface="Verdana"/>
              </a:rPr>
              <a:t> th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z="1400" b="1" spc="-1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Verdana"/>
                <a:cs typeface="Verdana"/>
              </a:rPr>
              <a:t>D2 domai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n</a:t>
            </a:r>
            <a:r>
              <a:rPr sz="1400" b="1" spc="-20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400" b="1" spc="-5" dirty="0">
                <a:solidFill>
                  <a:srgbClr val="003366"/>
                </a:solidFill>
                <a:latin typeface="Verdana"/>
                <a:cs typeface="Verdana"/>
              </a:rPr>
              <a:t>o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f</a:t>
            </a:r>
            <a:r>
              <a:rPr sz="1400" b="1" spc="-5" dirty="0">
                <a:solidFill>
                  <a:srgbClr val="003366"/>
                </a:solidFill>
                <a:latin typeface="Verdana"/>
                <a:cs typeface="Verdana"/>
              </a:rPr>
              <a:t> th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e</a:t>
            </a:r>
            <a:r>
              <a:rPr sz="1400" b="1" spc="-15" dirty="0">
                <a:solidFill>
                  <a:srgbClr val="003366"/>
                </a:solidFill>
                <a:latin typeface="Verdana"/>
                <a:cs typeface="Verdana"/>
              </a:rPr>
              <a:t> 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rece</a:t>
            </a:r>
            <a:r>
              <a:rPr sz="1400" b="1" spc="5" dirty="0">
                <a:solidFill>
                  <a:srgbClr val="003366"/>
                </a:solidFill>
                <a:latin typeface="Verdana"/>
                <a:cs typeface="Verdana"/>
              </a:rPr>
              <a:t>p</a:t>
            </a:r>
            <a:r>
              <a:rPr sz="1400" b="1" spc="-5" dirty="0">
                <a:solidFill>
                  <a:srgbClr val="003366"/>
                </a:solidFill>
                <a:latin typeface="Verdana"/>
                <a:cs typeface="Verdana"/>
              </a:rPr>
              <a:t>to</a:t>
            </a:r>
            <a:r>
              <a:rPr sz="1400" b="1" dirty="0">
                <a:solidFill>
                  <a:srgbClr val="003366"/>
                </a:solidFill>
                <a:latin typeface="Verdana"/>
                <a:cs typeface="Verdana"/>
              </a:rPr>
              <a:t>r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296" name="object 296"/>
          <p:cNvSpPr/>
          <p:nvPr/>
        </p:nvSpPr>
        <p:spPr>
          <a:xfrm>
            <a:off x="7772400" y="152463"/>
            <a:ext cx="923925" cy="738187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7753350" y="9080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7754937" y="137160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7753350" y="1352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8713787" y="1365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7759700" y="8997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7762875" y="1460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7759700" y="1428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8705850" y="1460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7769225" y="8921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7770812" y="1524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7769225" y="1511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8697912" y="1524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 txBox="1"/>
          <p:nvPr/>
        </p:nvSpPr>
        <p:spPr>
          <a:xfrm>
            <a:off x="688340" y="5913323"/>
            <a:ext cx="8274684" cy="8280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670935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K</a:t>
            </a:r>
            <a:r>
              <a:rPr sz="1400" b="1" spc="-5" dirty="0">
                <a:latin typeface="Verdana"/>
                <a:cs typeface="Verdana"/>
              </a:rPr>
              <a:t>athi</a:t>
            </a:r>
            <a:r>
              <a:rPr sz="1400" b="1" dirty="0">
                <a:latin typeface="Verdana"/>
                <a:cs typeface="Verdana"/>
              </a:rPr>
              <a:t>r</a:t>
            </a:r>
            <a:r>
              <a:rPr sz="1400" b="1" spc="-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&amp;</a:t>
            </a:r>
            <a:r>
              <a:rPr sz="1400" b="1" spc="-1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K</a:t>
            </a:r>
            <a:r>
              <a:rPr sz="1400" b="1" spc="-10" dirty="0">
                <a:latin typeface="Verdana"/>
                <a:cs typeface="Verdana"/>
              </a:rPr>
              <a:t>u</a:t>
            </a:r>
            <a:r>
              <a:rPr sz="1400" b="1" spc="-5" dirty="0">
                <a:latin typeface="Verdana"/>
                <a:cs typeface="Verdana"/>
              </a:rPr>
              <a:t>mar</a:t>
            </a:r>
            <a:r>
              <a:rPr sz="1400" b="1" dirty="0">
                <a:latin typeface="Verdana"/>
                <a:cs typeface="Verdana"/>
              </a:rPr>
              <a:t>, </a:t>
            </a:r>
            <a:r>
              <a:rPr sz="1400" b="1" spc="-10" dirty="0">
                <a:latin typeface="Verdana"/>
                <a:cs typeface="Verdana"/>
              </a:rPr>
              <a:t>B</a:t>
            </a:r>
            <a:r>
              <a:rPr sz="1400" b="1" dirty="0">
                <a:latin typeface="Verdana"/>
                <a:cs typeface="Verdana"/>
              </a:rPr>
              <a:t>i</a:t>
            </a:r>
            <a:r>
              <a:rPr sz="1400" b="1" spc="-5" dirty="0">
                <a:latin typeface="Verdana"/>
                <a:cs typeface="Verdana"/>
              </a:rPr>
              <a:t>oche</a:t>
            </a:r>
            <a:r>
              <a:rPr sz="1400" b="1" dirty="0">
                <a:latin typeface="Verdana"/>
                <a:cs typeface="Verdana"/>
              </a:rPr>
              <a:t>mi</a:t>
            </a:r>
            <a:r>
              <a:rPr sz="1400" b="1" spc="-5" dirty="0">
                <a:latin typeface="Verdana"/>
                <a:cs typeface="Verdana"/>
              </a:rPr>
              <a:t>str</a:t>
            </a:r>
            <a:r>
              <a:rPr sz="1400" b="1" dirty="0">
                <a:latin typeface="Verdana"/>
                <a:cs typeface="Verdana"/>
              </a:rPr>
              <a:t>y</a:t>
            </a:r>
            <a:r>
              <a:rPr sz="1400" b="1" spc="-30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(2</a:t>
            </a:r>
            <a:r>
              <a:rPr sz="1400" b="1" spc="-5" dirty="0">
                <a:latin typeface="Verdana"/>
                <a:cs typeface="Verdana"/>
              </a:rPr>
              <a:t>0</a:t>
            </a:r>
            <a:r>
              <a:rPr sz="1400" b="1" dirty="0">
                <a:latin typeface="Verdana"/>
                <a:cs typeface="Verdana"/>
              </a:rPr>
              <a:t>1</a:t>
            </a:r>
            <a:r>
              <a:rPr sz="1400" b="1" spc="-5" dirty="0">
                <a:latin typeface="Verdana"/>
                <a:cs typeface="Verdana"/>
              </a:rPr>
              <a:t>3</a:t>
            </a:r>
            <a:r>
              <a:rPr sz="1400" b="1" dirty="0">
                <a:latin typeface="Verdana"/>
                <a:cs typeface="Verdana"/>
              </a:rPr>
              <a:t>)</a:t>
            </a:r>
            <a:r>
              <a:rPr sz="1400" b="1" spc="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in</a:t>
            </a:r>
            <a:r>
              <a:rPr sz="1400" b="1" spc="-2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pr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5" dirty="0">
                <a:latin typeface="Verdana"/>
                <a:cs typeface="Verdana"/>
              </a:rPr>
              <a:t>s</a:t>
            </a:r>
            <a:r>
              <a:rPr sz="1400" b="1" dirty="0">
                <a:latin typeface="Verdana"/>
                <a:cs typeface="Verdana"/>
              </a:rPr>
              <a:t>s</a:t>
            </a:r>
            <a:endParaRPr sz="1400">
              <a:latin typeface="Verdana"/>
              <a:cs typeface="Verdana"/>
            </a:endParaRPr>
          </a:p>
          <a:p>
            <a:pPr marL="12700" marR="346075">
              <a:lnSpc>
                <a:spcPct val="100000"/>
              </a:lnSpc>
              <a:spcBef>
                <a:spcPts val="465"/>
              </a:spcBef>
            </a:pPr>
            <a:r>
              <a:rPr sz="1800" b="1" spc="5" dirty="0">
                <a:solidFill>
                  <a:srgbClr val="CC0000"/>
                </a:solidFill>
                <a:latin typeface="Verdana"/>
                <a:cs typeface="Verdana"/>
              </a:rPr>
              <a:t>S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u</a:t>
            </a:r>
            <a:r>
              <a:rPr sz="1800" b="1" spc="5" dirty="0">
                <a:solidFill>
                  <a:srgbClr val="CC0000"/>
                </a:solidFill>
                <a:latin typeface="Verdana"/>
                <a:cs typeface="Verdana"/>
              </a:rPr>
              <a:t>r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amin</a:t>
            </a:r>
            <a:r>
              <a:rPr sz="1800" b="1" spc="-1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inh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ib</a:t>
            </a:r>
            <a:r>
              <a:rPr sz="1800" b="1" spc="-10" dirty="0">
                <a:solidFill>
                  <a:srgbClr val="CC0000"/>
                </a:solidFill>
                <a:latin typeface="Verdana"/>
                <a:cs typeface="Verdana"/>
              </a:rPr>
              <a:t>i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ts</a:t>
            </a:r>
            <a:r>
              <a:rPr sz="1800" b="1" spc="1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the</a:t>
            </a:r>
            <a:r>
              <a:rPr sz="1800" b="1" spc="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m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i</a:t>
            </a:r>
            <a:r>
              <a:rPr sz="1800" b="1" spc="-15" dirty="0">
                <a:solidFill>
                  <a:srgbClr val="CC0000"/>
                </a:solidFill>
                <a:latin typeface="Verdana"/>
                <a:cs typeface="Verdana"/>
              </a:rPr>
              <a:t>t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ogeni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c</a:t>
            </a:r>
            <a:r>
              <a:rPr sz="1800" b="1" spc="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ac</a:t>
            </a:r>
            <a:r>
              <a:rPr sz="1800" b="1" spc="-10" dirty="0">
                <a:solidFill>
                  <a:srgbClr val="CC0000"/>
                </a:solidFill>
                <a:latin typeface="Verdana"/>
                <a:cs typeface="Verdana"/>
              </a:rPr>
              <a:t>t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i</a:t>
            </a:r>
            <a:r>
              <a:rPr sz="1800" b="1" spc="-15" dirty="0">
                <a:solidFill>
                  <a:srgbClr val="CC0000"/>
                </a:solidFill>
                <a:latin typeface="Verdana"/>
                <a:cs typeface="Verdana"/>
              </a:rPr>
              <a:t>v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i</a:t>
            </a:r>
            <a:r>
              <a:rPr sz="1800" b="1" spc="-15" dirty="0">
                <a:solidFill>
                  <a:srgbClr val="CC0000"/>
                </a:solidFill>
                <a:latin typeface="Verdana"/>
                <a:cs typeface="Verdana"/>
              </a:rPr>
              <a:t>t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y</a:t>
            </a:r>
            <a:r>
              <a:rPr sz="1800" b="1" spc="3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of </a:t>
            </a:r>
            <a:r>
              <a:rPr sz="1800" b="1" spc="5" dirty="0">
                <a:solidFill>
                  <a:srgbClr val="CC0000"/>
                </a:solidFill>
                <a:latin typeface="Verdana"/>
                <a:cs typeface="Verdana"/>
              </a:rPr>
              <a:t>FG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F</a:t>
            </a:r>
            <a:r>
              <a:rPr sz="1800" b="1" spc="-1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b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y</a:t>
            </a:r>
            <a:r>
              <a:rPr sz="1800" b="1" spc="10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a</a:t>
            </a:r>
            <a:r>
              <a:rPr sz="1800" b="1" spc="-10" dirty="0">
                <a:solidFill>
                  <a:srgbClr val="CC0000"/>
                </a:solidFill>
                <a:latin typeface="Verdana"/>
                <a:cs typeface="Verdana"/>
              </a:rPr>
              <a:t>ls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o</a:t>
            </a:r>
            <a:r>
              <a:rPr sz="1800" b="1" spc="-1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bindi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ng 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at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 the</a:t>
            </a:r>
            <a:r>
              <a:rPr sz="1800" b="1" spc="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F</a:t>
            </a:r>
            <a:r>
              <a:rPr sz="1800" b="1" spc="5" dirty="0">
                <a:solidFill>
                  <a:srgbClr val="CC0000"/>
                </a:solidFill>
                <a:latin typeface="Verdana"/>
                <a:cs typeface="Verdana"/>
              </a:rPr>
              <a:t>GF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-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r</a:t>
            </a:r>
            <a:r>
              <a:rPr sz="1800" b="1" spc="5" dirty="0">
                <a:solidFill>
                  <a:srgbClr val="CC0000"/>
                </a:solidFill>
                <a:latin typeface="Verdana"/>
                <a:cs typeface="Verdana"/>
              </a:rPr>
              <a:t>e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cepto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r</a:t>
            </a:r>
            <a:r>
              <a:rPr sz="1800" b="1" spc="15" dirty="0">
                <a:solidFill>
                  <a:srgbClr val="CC0000"/>
                </a:solidFill>
                <a:latin typeface="Verdana"/>
                <a:cs typeface="Verdana"/>
              </a:rPr>
              <a:t> </a:t>
            </a:r>
            <a:r>
              <a:rPr sz="1800" b="1" dirty="0">
                <a:solidFill>
                  <a:srgbClr val="CC0000"/>
                </a:solidFill>
                <a:latin typeface="Verdana"/>
                <a:cs typeface="Verdana"/>
              </a:rPr>
              <a:t>inter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f</a:t>
            </a:r>
            <a:r>
              <a:rPr sz="1800" b="1" spc="-10" dirty="0">
                <a:solidFill>
                  <a:srgbClr val="CC0000"/>
                </a:solidFill>
                <a:latin typeface="Verdana"/>
                <a:cs typeface="Verdana"/>
              </a:rPr>
              <a:t>a</a:t>
            </a:r>
            <a:r>
              <a:rPr sz="1800" b="1" spc="-5" dirty="0">
                <a:solidFill>
                  <a:srgbClr val="CC0000"/>
                </a:solidFill>
                <a:latin typeface="Verdana"/>
                <a:cs typeface="Verdana"/>
              </a:rPr>
              <a:t>ce</a:t>
            </a:r>
            <a:endParaRPr sz="1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482346" rIns="0" bIns="0" rtlCol="0">
            <a:spAutoFit/>
          </a:bodyPr>
          <a:lstStyle/>
          <a:p>
            <a:pPr marL="670560">
              <a:lnSpc>
                <a:spcPct val="100000"/>
              </a:lnSpc>
            </a:pP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u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rami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spc="-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bind</a:t>
            </a:r>
            <a:r>
              <a:rPr spc="-10" dirty="0">
                <a:solidFill>
                  <a:srgbClr val="000000"/>
                </a:solidFill>
                <a:latin typeface="Verdana"/>
                <a:cs typeface="Verdana"/>
              </a:rPr>
              <a:t>i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n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g</a:t>
            </a:r>
            <a:r>
              <a:rPr spc="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site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on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pc="-15" dirty="0">
                <a:solidFill>
                  <a:srgbClr val="000000"/>
                </a:solidFill>
                <a:latin typeface="Verdana"/>
                <a:cs typeface="Verdana"/>
              </a:rPr>
              <a:t>h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e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D</a:t>
            </a:r>
            <a:r>
              <a:rPr dirty="0">
                <a:solidFill>
                  <a:srgbClr val="000000"/>
                </a:solidFill>
                <a:latin typeface="Verdana"/>
                <a:cs typeface="Verdana"/>
              </a:rPr>
              <a:t>2</a:t>
            </a:r>
            <a:r>
              <a:rPr spc="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pc="-5" dirty="0">
                <a:solidFill>
                  <a:srgbClr val="000000"/>
                </a:solidFill>
                <a:latin typeface="Verdana"/>
                <a:cs typeface="Verdana"/>
              </a:rPr>
              <a:t>domain</a:t>
            </a:r>
          </a:p>
        </p:txBody>
      </p:sp>
      <p:sp>
        <p:nvSpPr>
          <p:cNvPr id="6" name="object 6"/>
          <p:cNvSpPr/>
          <p:nvPr/>
        </p:nvSpPr>
        <p:spPr>
          <a:xfrm>
            <a:off x="152400" y="1752600"/>
            <a:ext cx="42672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2400" y="1752600"/>
            <a:ext cx="4267200" cy="25146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13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2"/>
              </a:spcBef>
            </a:pPr>
            <a:endParaRPr sz="1700">
              <a:latin typeface="Times New Roman"/>
              <a:cs typeface="Times New Roman"/>
            </a:endParaRPr>
          </a:p>
          <a:p>
            <a:pPr marL="1334770" algn="ctr">
              <a:lnSpc>
                <a:spcPct val="100000"/>
              </a:lnSpc>
            </a:pP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K1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6   </a:t>
            </a:r>
            <a:r>
              <a:rPr sz="900" b="1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350" b="1" spc="15" baseline="-27777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1350" b="1" spc="7" baseline="-27777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1350" b="1" baseline="-27777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1350" baseline="-27777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sz="1250">
              <a:latin typeface="Times New Roman"/>
              <a:cs typeface="Times New Roman"/>
            </a:endParaRPr>
          </a:p>
          <a:p>
            <a:pPr marL="742315">
              <a:lnSpc>
                <a:spcPct val="100000"/>
              </a:lnSpc>
              <a:tabLst>
                <a:tab pos="2632075" algn="l"/>
                <a:tab pos="3405504" algn="l"/>
              </a:tabLst>
            </a:pP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0	</a:t>
            </a:r>
            <a:r>
              <a:rPr sz="1350" b="1" baseline="33950" dirty="0">
                <a:solidFill>
                  <a:srgbClr val="FFFFFF"/>
                </a:solidFill>
                <a:latin typeface="Times New Roman"/>
                <a:cs typeface="Times New Roman"/>
              </a:rPr>
              <a:t>N28	</a:t>
            </a:r>
            <a:r>
              <a:rPr sz="1350" b="1" baseline="21604" dirty="0">
                <a:solidFill>
                  <a:srgbClr val="FFFFFF"/>
                </a:solidFill>
                <a:latin typeface="Times New Roman"/>
                <a:cs typeface="Times New Roman"/>
              </a:rPr>
              <a:t>T98</a:t>
            </a:r>
            <a:endParaRPr sz="1350" baseline="21604">
              <a:latin typeface="Times New Roman"/>
              <a:cs typeface="Times New Roman"/>
            </a:endParaRPr>
          </a:p>
          <a:p>
            <a:pPr marL="1346835" algn="ctr">
              <a:lnSpc>
                <a:spcPct val="100000"/>
              </a:lnSpc>
              <a:spcBef>
                <a:spcPts val="390"/>
              </a:spcBef>
            </a:pPr>
            <a:r>
              <a:rPr sz="9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  <a:p>
            <a:pPr marL="1129030">
              <a:lnSpc>
                <a:spcPts val="915"/>
              </a:lnSpc>
              <a:spcBef>
                <a:spcPts val="80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E15</a:t>
            </a:r>
            <a:endParaRPr sz="900">
              <a:latin typeface="Times New Roman"/>
              <a:cs typeface="Times New Roman"/>
            </a:endParaRPr>
          </a:p>
          <a:p>
            <a:pPr marL="683260">
              <a:lnSpc>
                <a:spcPts val="725"/>
              </a:lnSpc>
              <a:tabLst>
                <a:tab pos="2140585" algn="l"/>
              </a:tabLst>
            </a:pPr>
            <a:r>
              <a:rPr sz="1350" b="1" baseline="-21604" dirty="0">
                <a:solidFill>
                  <a:srgbClr val="FFFFFF"/>
                </a:solidFill>
                <a:latin typeface="Times New Roman"/>
                <a:cs typeface="Times New Roman"/>
              </a:rPr>
              <a:t>Y99	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8</a:t>
            </a:r>
            <a:endParaRPr sz="900">
              <a:latin typeface="Times New Roman"/>
              <a:cs typeface="Times New Roman"/>
            </a:endParaRPr>
          </a:p>
          <a:p>
            <a:pPr marR="73660" algn="ctr">
              <a:lnSpc>
                <a:spcPts val="740"/>
              </a:lnSpc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R20</a:t>
            </a:r>
            <a:endParaRPr sz="900">
              <a:latin typeface="Times New Roman"/>
              <a:cs typeface="Times New Roman"/>
            </a:endParaRPr>
          </a:p>
          <a:p>
            <a:pPr marL="887094" indent="-192405">
              <a:lnSpc>
                <a:spcPts val="935"/>
              </a:lnSpc>
              <a:tabLst>
                <a:tab pos="1031240" algn="l"/>
              </a:tabLst>
            </a:pPr>
            <a:r>
              <a:rPr sz="1350" b="1" spc="-7" baseline="9259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350" b="1" spc="7" baseline="9259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1350" b="1" baseline="9259" dirty="0">
                <a:solidFill>
                  <a:srgbClr val="FFFFFF"/>
                </a:solidFill>
                <a:latin typeface="Times New Roman"/>
                <a:cs typeface="Times New Roman"/>
              </a:rPr>
              <a:t>2	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D1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  <a:p>
            <a:pPr marR="2235835" algn="ctr">
              <a:lnSpc>
                <a:spcPct val="100000"/>
              </a:lnSpc>
              <a:spcBef>
                <a:spcPts val="15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L1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  <a:p>
            <a:pPr marR="1174750" algn="ctr">
              <a:lnSpc>
                <a:spcPct val="100000"/>
              </a:lnSpc>
              <a:spcBef>
                <a:spcPts val="110"/>
              </a:spcBef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A23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52400" y="1752600"/>
            <a:ext cx="4267200" cy="2514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3545585" y="2666365"/>
            <a:ext cx="21653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T98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819780" y="2895853"/>
            <a:ext cx="28003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15" dirty="0">
                <a:solidFill>
                  <a:srgbClr val="FFFFFF"/>
                </a:solidFill>
                <a:latin typeface="Times New Roman"/>
                <a:cs typeface="Times New Roman"/>
              </a:rPr>
              <a:t>V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949955" y="2423045"/>
            <a:ext cx="292100" cy="168275"/>
          </a:xfrm>
          <a:prstGeom prst="rect">
            <a:avLst/>
          </a:prstGeom>
          <a:ln w="15875">
            <a:solidFill>
              <a:srgbClr val="FF00FF"/>
            </a:solidFill>
          </a:ln>
        </p:spPr>
        <p:txBody>
          <a:bodyPr vert="horz" wrap="square" lIns="0" tIns="10160" rIns="0" bIns="0" rtlCol="0">
            <a:spAutoFit/>
          </a:bodyPr>
          <a:lstStyle/>
          <a:p>
            <a:pPr marL="45085">
              <a:lnSpc>
                <a:spcPct val="100000"/>
              </a:lnSpc>
              <a:spcBef>
                <a:spcPts val="80"/>
              </a:spcBef>
            </a:pPr>
            <a:r>
              <a:rPr sz="900" b="1" spc="1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7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600451" y="2384983"/>
            <a:ext cx="292100" cy="167640"/>
          </a:xfrm>
          <a:prstGeom prst="rect">
            <a:avLst/>
          </a:prstGeom>
          <a:ln w="15875">
            <a:solidFill>
              <a:srgbClr val="FF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0485">
              <a:lnSpc>
                <a:spcPts val="1035"/>
              </a:lnSpc>
            </a:pP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K1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133980" y="3186587"/>
            <a:ext cx="375920" cy="189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 indent="146685">
              <a:lnSpc>
                <a:spcPct val="64700"/>
              </a:lnSpc>
            </a:pP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8 R20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6972" y="3466210"/>
            <a:ext cx="27495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L1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71447" y="3326638"/>
            <a:ext cx="28067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D1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823061" y="3194304"/>
            <a:ext cx="240665" cy="26162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4130" marR="5080" indent="-12065">
              <a:lnSpc>
                <a:spcPts val="990"/>
              </a:lnSpc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Y99 </a:t>
            </a: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882497" y="2708783"/>
            <a:ext cx="287020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9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10</a:t>
            </a: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0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583182" y="3617341"/>
            <a:ext cx="22288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A23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201000" y="3038398"/>
            <a:ext cx="280670" cy="167640"/>
          </a:xfrm>
          <a:prstGeom prst="rect">
            <a:avLst/>
          </a:prstGeom>
          <a:ln w="15875">
            <a:solidFill>
              <a:srgbClr val="FF00F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L="72390">
              <a:lnSpc>
                <a:spcPts val="1055"/>
              </a:lnSpc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E15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2772282" y="2638933"/>
            <a:ext cx="222885" cy="1498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900" b="1" dirty="0">
                <a:solidFill>
                  <a:srgbClr val="FFFFFF"/>
                </a:solidFill>
                <a:latin typeface="Times New Roman"/>
                <a:cs typeface="Times New Roman"/>
              </a:rPr>
              <a:t>N28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572000" y="2362200"/>
            <a:ext cx="4495800" cy="685800"/>
          </a:xfrm>
          <a:prstGeom prst="rect">
            <a:avLst/>
          </a:prstGeom>
          <a:ln w="19050">
            <a:solidFill>
              <a:srgbClr val="800000"/>
            </a:solidFill>
          </a:ln>
        </p:spPr>
        <p:txBody>
          <a:bodyPr vert="horz" wrap="square" lIns="0" tIns="106045" rIns="0" bIns="0" rtlCol="0">
            <a:spAutoFit/>
          </a:bodyPr>
          <a:lstStyle/>
          <a:p>
            <a:pPr marL="53975">
              <a:lnSpc>
                <a:spcPct val="100000"/>
              </a:lnSpc>
              <a:spcBef>
                <a:spcPts val="835"/>
              </a:spcBef>
            </a:pP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Resid</a:t>
            </a:r>
            <a:r>
              <a:rPr sz="1600" b="1" spc="-10" dirty="0">
                <a:solidFill>
                  <a:srgbClr val="003300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es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at</a:t>
            </a:r>
            <a:r>
              <a:rPr sz="16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bi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n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d</a:t>
            </a:r>
            <a:r>
              <a:rPr sz="16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to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suramin</a:t>
            </a:r>
            <a:r>
              <a:rPr sz="16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are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ose</a:t>
            </a:r>
            <a:endParaRPr sz="1600">
              <a:latin typeface="Arial"/>
              <a:cs typeface="Arial"/>
            </a:endParaRPr>
          </a:p>
          <a:p>
            <a:pPr marL="53975">
              <a:lnSpc>
                <a:spcPct val="100000"/>
              </a:lnSpc>
              <a:spcBef>
                <a:spcPts val="190"/>
              </a:spcBef>
            </a:pP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at</a:t>
            </a:r>
            <a:r>
              <a:rPr sz="16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are</a:t>
            </a:r>
            <a:r>
              <a:rPr sz="1600" b="1" spc="1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loca</a:t>
            </a:r>
            <a:r>
              <a:rPr sz="1600" b="1" spc="-10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ed</a:t>
            </a:r>
            <a:r>
              <a:rPr sz="1600" b="1" spc="1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at</a:t>
            </a:r>
            <a:r>
              <a:rPr sz="1600" b="1" spc="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e</a:t>
            </a:r>
            <a:r>
              <a:rPr sz="1600" b="1" spc="20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G</a:t>
            </a:r>
            <a:r>
              <a:rPr sz="1600" b="1" dirty="0">
                <a:solidFill>
                  <a:srgbClr val="003300"/>
                </a:solidFill>
                <a:latin typeface="Arial"/>
                <a:cs typeface="Arial"/>
              </a:rPr>
              <a:t>F</a:t>
            </a:r>
            <a:r>
              <a:rPr sz="1600" b="1" spc="-10" dirty="0">
                <a:solidFill>
                  <a:srgbClr val="003300"/>
                </a:solidFill>
                <a:latin typeface="Arial"/>
                <a:cs typeface="Arial"/>
              </a:rPr>
              <a:t>-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recep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or</a:t>
            </a:r>
            <a:r>
              <a:rPr sz="1600" b="1" spc="45" dirty="0">
                <a:solidFill>
                  <a:srgbClr val="00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in</a:t>
            </a:r>
            <a:r>
              <a:rPr sz="1600" b="1" spc="-15" dirty="0">
                <a:solidFill>
                  <a:srgbClr val="00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003300"/>
                </a:solidFill>
                <a:latin typeface="Arial"/>
                <a:cs typeface="Arial"/>
              </a:rPr>
              <a:t>erface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7991475" y="152463"/>
            <a:ext cx="923925" cy="738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7972425" y="9080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7974012" y="137160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972425" y="1352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8932862" y="1365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7978775" y="8997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7981950" y="1460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7978775" y="1428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8924925" y="1460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988300" y="8921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7989887" y="1524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7988300" y="1511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8916987" y="1524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4584700" y="3327400"/>
            <a:ext cx="3949700" cy="2997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 txBox="1"/>
          <p:nvPr/>
        </p:nvSpPr>
        <p:spPr>
          <a:xfrm>
            <a:off x="5032628" y="6400495"/>
            <a:ext cx="314896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dirty="0">
                <a:latin typeface="Verdana"/>
                <a:cs typeface="Verdana"/>
              </a:rPr>
              <a:t>Kath</a:t>
            </a:r>
            <a:r>
              <a:rPr sz="1200" b="1" spc="-10" dirty="0">
                <a:latin typeface="Verdana"/>
                <a:cs typeface="Verdana"/>
              </a:rPr>
              <a:t>i</a:t>
            </a:r>
            <a:r>
              <a:rPr sz="1200" b="1" dirty="0">
                <a:latin typeface="Verdana"/>
                <a:cs typeface="Verdana"/>
              </a:rPr>
              <a:t>r &amp; K</a:t>
            </a:r>
            <a:r>
              <a:rPr sz="1200" b="1" spc="-10" dirty="0">
                <a:latin typeface="Verdana"/>
                <a:cs typeface="Verdana"/>
              </a:rPr>
              <a:t>u</a:t>
            </a:r>
            <a:r>
              <a:rPr sz="1200" b="1" spc="-5" dirty="0">
                <a:latin typeface="Verdana"/>
                <a:cs typeface="Verdana"/>
              </a:rPr>
              <a:t>mar</a:t>
            </a:r>
            <a:r>
              <a:rPr sz="1200" b="1" dirty="0">
                <a:latin typeface="Verdana"/>
                <a:cs typeface="Verdana"/>
              </a:rPr>
              <a:t>,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spc="-5" dirty="0">
                <a:latin typeface="Verdana"/>
                <a:cs typeface="Verdana"/>
              </a:rPr>
              <a:t>unp</a:t>
            </a:r>
            <a:r>
              <a:rPr sz="1200" b="1" spc="-10" dirty="0">
                <a:latin typeface="Verdana"/>
                <a:cs typeface="Verdana"/>
              </a:rPr>
              <a:t>u</a:t>
            </a:r>
            <a:r>
              <a:rPr sz="1200" b="1" spc="-5" dirty="0">
                <a:latin typeface="Verdana"/>
                <a:cs typeface="Verdana"/>
              </a:rPr>
              <a:t>bl</a:t>
            </a:r>
            <a:r>
              <a:rPr sz="1200" b="1" dirty="0">
                <a:latin typeface="Verdana"/>
                <a:cs typeface="Verdana"/>
              </a:rPr>
              <a:t>i</a:t>
            </a:r>
            <a:r>
              <a:rPr sz="1200" b="1" spc="-10" dirty="0">
                <a:latin typeface="Verdana"/>
                <a:cs typeface="Verdana"/>
              </a:rPr>
              <a:t>s</a:t>
            </a:r>
            <a:r>
              <a:rPr sz="1200" b="1" spc="-5" dirty="0">
                <a:latin typeface="Verdana"/>
                <a:cs typeface="Verdana"/>
              </a:rPr>
              <a:t>h</a:t>
            </a:r>
            <a:r>
              <a:rPr sz="1200" b="1" spc="-10" dirty="0">
                <a:latin typeface="Verdana"/>
                <a:cs typeface="Verdana"/>
              </a:rPr>
              <a:t>e</a:t>
            </a:r>
            <a:r>
              <a:rPr sz="1200" b="1" dirty="0">
                <a:latin typeface="Verdana"/>
                <a:cs typeface="Verdana"/>
              </a:rPr>
              <a:t>d</a:t>
            </a:r>
            <a:r>
              <a:rPr sz="1200" b="1" spc="5" dirty="0">
                <a:latin typeface="Verdana"/>
                <a:cs typeface="Verdana"/>
              </a:rPr>
              <a:t> </a:t>
            </a:r>
            <a:r>
              <a:rPr sz="1200" b="1" dirty="0">
                <a:latin typeface="Verdana"/>
                <a:cs typeface="Verdana"/>
              </a:rPr>
              <a:t>r</a:t>
            </a:r>
            <a:r>
              <a:rPr sz="1200" b="1" spc="-5" dirty="0">
                <a:latin typeface="Verdana"/>
                <a:cs typeface="Verdana"/>
              </a:rPr>
              <a:t>e</a:t>
            </a:r>
            <a:r>
              <a:rPr sz="1200" b="1" spc="-10" dirty="0">
                <a:latin typeface="Verdana"/>
                <a:cs typeface="Verdana"/>
              </a:rPr>
              <a:t>s</a:t>
            </a:r>
            <a:r>
              <a:rPr sz="1200" b="1" spc="-5" dirty="0">
                <a:latin typeface="Verdana"/>
                <a:cs typeface="Verdana"/>
              </a:rPr>
              <a:t>u</a:t>
            </a:r>
            <a:r>
              <a:rPr sz="1200" b="1" dirty="0">
                <a:latin typeface="Verdana"/>
                <a:cs typeface="Verdana"/>
              </a:rPr>
              <a:t>lts</a:t>
            </a:r>
            <a:endParaRPr sz="1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1168146"/>
            <a:ext cx="5729605" cy="31115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990033"/>
                </a:solidFill>
                <a:latin typeface="Verdana"/>
                <a:cs typeface="Verdana"/>
              </a:rPr>
              <a:t>Concl</a:t>
            </a:r>
            <a:r>
              <a:rPr sz="2000" spc="-10" dirty="0">
                <a:solidFill>
                  <a:srgbClr val="990033"/>
                </a:solidFill>
                <a:latin typeface="Verdana"/>
                <a:cs typeface="Verdana"/>
              </a:rPr>
              <a:t>u</a:t>
            </a:r>
            <a:r>
              <a:rPr sz="2000" spc="-5" dirty="0">
                <a:solidFill>
                  <a:srgbClr val="990033"/>
                </a:solidFill>
                <a:latin typeface="Verdana"/>
                <a:cs typeface="Verdana"/>
              </a:rPr>
              <a:t>sion</a:t>
            </a:r>
            <a:r>
              <a:rPr sz="2000" dirty="0">
                <a:solidFill>
                  <a:srgbClr val="990033"/>
                </a:solidFill>
                <a:latin typeface="Verdana"/>
                <a:cs typeface="Verdana"/>
              </a:rPr>
              <a:t>s</a:t>
            </a:r>
            <a:r>
              <a:rPr sz="2000" spc="-15" dirty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990033"/>
                </a:solidFill>
                <a:latin typeface="Verdana"/>
                <a:cs typeface="Verdana"/>
              </a:rPr>
              <a:t>on FGF</a:t>
            </a:r>
            <a:r>
              <a:rPr sz="2000" spc="-5" dirty="0">
                <a:solidFill>
                  <a:srgbClr val="990033"/>
                </a:solidFill>
                <a:latin typeface="Verdana"/>
                <a:cs typeface="Verdana"/>
              </a:rPr>
              <a:t>-surami</a:t>
            </a:r>
            <a:r>
              <a:rPr sz="2000" dirty="0">
                <a:solidFill>
                  <a:srgbClr val="990033"/>
                </a:solidFill>
                <a:latin typeface="Verdana"/>
                <a:cs typeface="Verdana"/>
              </a:rPr>
              <a:t>n</a:t>
            </a:r>
            <a:r>
              <a:rPr sz="2000" spc="-25" dirty="0">
                <a:solidFill>
                  <a:srgbClr val="990033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990033"/>
                </a:solidFill>
                <a:latin typeface="Verdana"/>
                <a:cs typeface="Verdana"/>
              </a:rPr>
              <a:t>inte</a:t>
            </a:r>
            <a:r>
              <a:rPr sz="2000" spc="-10" dirty="0">
                <a:solidFill>
                  <a:srgbClr val="990033"/>
                </a:solidFill>
                <a:latin typeface="Verdana"/>
                <a:cs typeface="Verdana"/>
              </a:rPr>
              <a:t>r</a:t>
            </a:r>
            <a:r>
              <a:rPr sz="2000" dirty="0">
                <a:solidFill>
                  <a:srgbClr val="990033"/>
                </a:solidFill>
                <a:latin typeface="Verdana"/>
                <a:cs typeface="Verdana"/>
              </a:rPr>
              <a:t>action</a:t>
            </a:r>
            <a:endParaRPr sz="20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20090" y="2222372"/>
            <a:ext cx="7224395" cy="191388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spc="-5" dirty="0">
                <a:latin typeface="Wingdings"/>
                <a:cs typeface="Wingdings"/>
              </a:rPr>
              <a:t></a:t>
            </a:r>
            <a:r>
              <a:rPr sz="1600" b="1" spc="-15" dirty="0">
                <a:latin typeface="Verdana"/>
                <a:cs typeface="Verdana"/>
              </a:rPr>
              <a:t>S</a:t>
            </a:r>
            <a:r>
              <a:rPr sz="1600" b="1" spc="-10" dirty="0">
                <a:latin typeface="Verdana"/>
                <a:cs typeface="Verdana"/>
              </a:rPr>
              <a:t>urami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spc="2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b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nd</a:t>
            </a:r>
            <a:r>
              <a:rPr sz="1600" b="1" spc="-5" dirty="0">
                <a:latin typeface="Verdana"/>
                <a:cs typeface="Verdana"/>
              </a:rPr>
              <a:t>s</a:t>
            </a:r>
            <a:r>
              <a:rPr sz="1600" b="1" spc="2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to </a:t>
            </a:r>
            <a:r>
              <a:rPr sz="1600" b="1" spc="-10" dirty="0">
                <a:latin typeface="Verdana"/>
                <a:cs typeface="Verdana"/>
              </a:rPr>
              <a:t>bo</a:t>
            </a:r>
            <a:r>
              <a:rPr sz="1600" b="1" spc="-5" dirty="0">
                <a:latin typeface="Verdana"/>
                <a:cs typeface="Verdana"/>
              </a:rPr>
              <a:t>th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F</a:t>
            </a:r>
            <a:r>
              <a:rPr sz="1600" b="1" spc="-10" dirty="0">
                <a:latin typeface="Verdana"/>
                <a:cs typeface="Verdana"/>
              </a:rPr>
              <a:t>G</a:t>
            </a:r>
            <a:r>
              <a:rPr sz="1600" b="1" spc="-5" dirty="0">
                <a:latin typeface="Verdana"/>
                <a:cs typeface="Verdana"/>
              </a:rPr>
              <a:t>F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and</a:t>
            </a:r>
            <a:r>
              <a:rPr sz="1600" b="1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the </a:t>
            </a:r>
            <a:r>
              <a:rPr sz="1600" b="1" spc="-15" dirty="0">
                <a:latin typeface="Verdana"/>
                <a:cs typeface="Verdana"/>
              </a:rPr>
              <a:t>D</a:t>
            </a:r>
            <a:r>
              <a:rPr sz="1600" b="1" spc="-5" dirty="0">
                <a:latin typeface="Verdana"/>
                <a:cs typeface="Verdana"/>
              </a:rPr>
              <a:t>2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d</a:t>
            </a:r>
            <a:r>
              <a:rPr sz="1600" b="1" spc="-15" dirty="0">
                <a:latin typeface="Verdana"/>
                <a:cs typeface="Verdana"/>
              </a:rPr>
              <a:t>o</a:t>
            </a:r>
            <a:r>
              <a:rPr sz="1600" b="1" spc="-10" dirty="0">
                <a:latin typeface="Verdana"/>
                <a:cs typeface="Verdana"/>
              </a:rPr>
              <a:t>mai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spc="25" dirty="0">
                <a:latin typeface="Verdana"/>
                <a:cs typeface="Verdana"/>
              </a:rPr>
              <a:t> </a:t>
            </a:r>
            <a:r>
              <a:rPr sz="1600" b="1" spc="-15" dirty="0">
                <a:latin typeface="Verdana"/>
                <a:cs typeface="Verdana"/>
              </a:rPr>
              <a:t>o</a:t>
            </a:r>
            <a:r>
              <a:rPr sz="1600" b="1" dirty="0">
                <a:latin typeface="Verdana"/>
                <a:cs typeface="Verdana"/>
              </a:rPr>
              <a:t>f</a:t>
            </a:r>
            <a:r>
              <a:rPr sz="1600" b="1" spc="1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the </a:t>
            </a:r>
            <a:r>
              <a:rPr sz="1600" b="1" spc="-10" dirty="0">
                <a:latin typeface="Verdana"/>
                <a:cs typeface="Verdana"/>
              </a:rPr>
              <a:t>r</a:t>
            </a:r>
            <a:r>
              <a:rPr sz="1600" b="1" spc="-15" dirty="0">
                <a:latin typeface="Verdana"/>
                <a:cs typeface="Verdana"/>
              </a:rPr>
              <a:t>e</a:t>
            </a:r>
            <a:r>
              <a:rPr sz="1600" b="1" spc="-10" dirty="0">
                <a:latin typeface="Verdana"/>
                <a:cs typeface="Verdana"/>
              </a:rPr>
              <a:t>c</a:t>
            </a:r>
            <a:r>
              <a:rPr sz="1600" b="1" spc="-15" dirty="0">
                <a:latin typeface="Verdana"/>
                <a:cs typeface="Verdana"/>
              </a:rPr>
              <a:t>e</a:t>
            </a:r>
            <a:r>
              <a:rPr sz="1600" b="1" spc="-10" dirty="0">
                <a:latin typeface="Verdana"/>
                <a:cs typeface="Verdana"/>
              </a:rPr>
              <a:t>ptor</a:t>
            </a:r>
            <a:endParaRPr sz="1600">
              <a:latin typeface="Verdana"/>
              <a:cs typeface="Verdana"/>
            </a:endParaRPr>
          </a:p>
          <a:p>
            <a:pPr marL="168275" marR="1674495" indent="-140335">
              <a:lnSpc>
                <a:spcPct val="100000"/>
              </a:lnSpc>
              <a:spcBef>
                <a:spcPts val="1080"/>
              </a:spcBef>
            </a:pPr>
            <a:r>
              <a:rPr sz="1600" spc="-5" dirty="0">
                <a:latin typeface="Wingdings"/>
                <a:cs typeface="Wingdings"/>
              </a:rPr>
              <a:t></a:t>
            </a:r>
            <a:r>
              <a:rPr sz="1600" b="1" spc="-15" dirty="0">
                <a:latin typeface="Verdana"/>
                <a:cs typeface="Verdana"/>
              </a:rPr>
              <a:t>S</a:t>
            </a:r>
            <a:r>
              <a:rPr sz="1600" b="1" spc="-10" dirty="0">
                <a:latin typeface="Verdana"/>
                <a:cs typeface="Verdana"/>
              </a:rPr>
              <a:t>ura</a:t>
            </a:r>
            <a:r>
              <a:rPr sz="1600" b="1" dirty="0">
                <a:latin typeface="Verdana"/>
                <a:cs typeface="Verdana"/>
              </a:rPr>
              <a:t>m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nd</a:t>
            </a:r>
            <a:r>
              <a:rPr sz="1600" b="1" dirty="0">
                <a:latin typeface="Verdana"/>
                <a:cs typeface="Verdana"/>
              </a:rPr>
              <a:t>u</a:t>
            </a:r>
            <a:r>
              <a:rPr sz="1600" b="1" spc="-10" dirty="0">
                <a:latin typeface="Verdana"/>
                <a:cs typeface="Verdana"/>
              </a:rPr>
              <a:t>c</a:t>
            </a:r>
            <a:r>
              <a:rPr sz="1600" b="1" spc="-15" dirty="0">
                <a:latin typeface="Verdana"/>
                <a:cs typeface="Verdana"/>
              </a:rPr>
              <a:t>e</a:t>
            </a:r>
            <a:r>
              <a:rPr sz="1600" b="1" spc="-5" dirty="0">
                <a:latin typeface="Verdana"/>
                <a:cs typeface="Verdana"/>
              </a:rPr>
              <a:t>s</a:t>
            </a:r>
            <a:r>
              <a:rPr sz="1600" b="1" spc="2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o</a:t>
            </a:r>
            <a:r>
              <a:rPr sz="1600" b="1" spc="-15" dirty="0">
                <a:latin typeface="Verdana"/>
                <a:cs typeface="Verdana"/>
              </a:rPr>
              <a:t>li</a:t>
            </a:r>
            <a:r>
              <a:rPr sz="1600" b="1" spc="-10" dirty="0">
                <a:latin typeface="Verdana"/>
                <a:cs typeface="Verdana"/>
              </a:rPr>
              <a:t>gomer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dirty="0">
                <a:latin typeface="Verdana"/>
                <a:cs typeface="Verdana"/>
              </a:rPr>
              <a:t>z</a:t>
            </a:r>
            <a:r>
              <a:rPr sz="1600" b="1" spc="-5" dirty="0">
                <a:latin typeface="Verdana"/>
                <a:cs typeface="Verdana"/>
              </a:rPr>
              <a:t>a</a:t>
            </a:r>
            <a:r>
              <a:rPr sz="1600" b="1" dirty="0">
                <a:latin typeface="Verdana"/>
                <a:cs typeface="Verdana"/>
              </a:rPr>
              <a:t>ti</a:t>
            </a:r>
            <a:r>
              <a:rPr sz="1600" b="1" spc="-5" dirty="0">
                <a:latin typeface="Verdana"/>
                <a:cs typeface="Verdana"/>
              </a:rPr>
              <a:t>on</a:t>
            </a:r>
            <a:r>
              <a:rPr sz="1600" b="1" spc="4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(tetra</a:t>
            </a:r>
            <a:r>
              <a:rPr sz="1600" b="1" dirty="0">
                <a:latin typeface="Verdana"/>
                <a:cs typeface="Verdana"/>
              </a:rPr>
              <a:t>m</a:t>
            </a:r>
            <a:r>
              <a:rPr sz="1600" b="1" spc="-5" dirty="0">
                <a:latin typeface="Verdana"/>
                <a:cs typeface="Verdana"/>
              </a:rPr>
              <a:t>e</a:t>
            </a:r>
            <a:r>
              <a:rPr sz="1600" b="1" spc="-10" dirty="0">
                <a:latin typeface="Verdana"/>
                <a:cs typeface="Verdana"/>
              </a:rPr>
              <a:t>r</a:t>
            </a:r>
            <a:r>
              <a:rPr sz="1600" b="1" spc="-5" dirty="0">
                <a:latin typeface="Verdana"/>
                <a:cs typeface="Verdana"/>
              </a:rPr>
              <a:t>)</a:t>
            </a:r>
            <a:r>
              <a:rPr sz="1600" b="1" spc="4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of FG</a:t>
            </a:r>
            <a:r>
              <a:rPr sz="1600" b="1" dirty="0">
                <a:latin typeface="Verdana"/>
                <a:cs typeface="Verdana"/>
              </a:rPr>
              <a:t>F</a:t>
            </a:r>
            <a:r>
              <a:rPr sz="1600" b="1" spc="-5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marL="27940">
              <a:lnSpc>
                <a:spcPct val="100000"/>
              </a:lnSpc>
            </a:pPr>
            <a:r>
              <a:rPr sz="1600" spc="-5" dirty="0">
                <a:latin typeface="Wingdings"/>
                <a:cs typeface="Wingdings"/>
              </a:rPr>
              <a:t></a:t>
            </a:r>
            <a:r>
              <a:rPr sz="1600" b="1" spc="-15" dirty="0">
                <a:latin typeface="Verdana"/>
                <a:cs typeface="Verdana"/>
              </a:rPr>
              <a:t>S</a:t>
            </a:r>
            <a:r>
              <a:rPr sz="1600" b="1" spc="-10" dirty="0">
                <a:latin typeface="Verdana"/>
                <a:cs typeface="Verdana"/>
              </a:rPr>
              <a:t>ura</a:t>
            </a:r>
            <a:r>
              <a:rPr sz="1600" b="1" dirty="0">
                <a:latin typeface="Verdana"/>
                <a:cs typeface="Verdana"/>
              </a:rPr>
              <a:t>m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bind</a:t>
            </a:r>
            <a:r>
              <a:rPr sz="1600" b="1" spc="-5" dirty="0">
                <a:latin typeface="Verdana"/>
                <a:cs typeface="Verdana"/>
              </a:rPr>
              <a:t>s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at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</a:t>
            </a:r>
            <a:r>
              <a:rPr sz="1600" b="1" dirty="0">
                <a:latin typeface="Verdana"/>
                <a:cs typeface="Verdana"/>
              </a:rPr>
              <a:t>h</a:t>
            </a:r>
            <a:r>
              <a:rPr sz="1600" b="1" spc="-5" dirty="0">
                <a:latin typeface="Verdana"/>
                <a:cs typeface="Verdana"/>
              </a:rPr>
              <a:t>e</a:t>
            </a:r>
            <a:r>
              <a:rPr sz="1600" b="1" spc="-1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FG</a:t>
            </a:r>
            <a:r>
              <a:rPr sz="1600" b="1" spc="10" dirty="0">
                <a:latin typeface="Verdana"/>
                <a:cs typeface="Verdana"/>
              </a:rPr>
              <a:t>F</a:t>
            </a:r>
            <a:r>
              <a:rPr sz="1600" b="1" spc="-5" dirty="0">
                <a:latin typeface="Verdana"/>
                <a:cs typeface="Verdana"/>
              </a:rPr>
              <a:t>-</a:t>
            </a:r>
            <a:r>
              <a:rPr sz="1600" b="1" spc="-10" dirty="0">
                <a:latin typeface="Verdana"/>
                <a:cs typeface="Verdana"/>
              </a:rPr>
              <a:t>D</a:t>
            </a:r>
            <a:r>
              <a:rPr sz="1600" b="1" spc="-5" dirty="0">
                <a:latin typeface="Verdana"/>
                <a:cs typeface="Verdana"/>
              </a:rPr>
              <a:t>2</a:t>
            </a:r>
            <a:r>
              <a:rPr sz="1600" b="1" spc="-10" dirty="0">
                <a:latin typeface="Verdana"/>
                <a:cs typeface="Verdana"/>
              </a:rPr>
              <a:t> bindin</a:t>
            </a:r>
            <a:r>
              <a:rPr sz="1600" b="1" spc="-5" dirty="0">
                <a:latin typeface="Verdana"/>
                <a:cs typeface="Verdana"/>
              </a:rPr>
              <a:t>g</a:t>
            </a:r>
            <a:r>
              <a:rPr sz="1600" b="1" spc="55" dirty="0">
                <a:latin typeface="Verdana"/>
                <a:cs typeface="Verdana"/>
              </a:rPr>
              <a:t> 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n</a:t>
            </a:r>
            <a:r>
              <a:rPr sz="1600" b="1" dirty="0">
                <a:latin typeface="Verdana"/>
                <a:cs typeface="Verdana"/>
              </a:rPr>
              <a:t>t</a:t>
            </a:r>
            <a:r>
              <a:rPr sz="1600" b="1" spc="-5" dirty="0">
                <a:latin typeface="Verdana"/>
                <a:cs typeface="Verdana"/>
              </a:rPr>
              <a:t>e</a:t>
            </a:r>
            <a:r>
              <a:rPr sz="1600" b="1" spc="-10" dirty="0">
                <a:latin typeface="Verdana"/>
                <a:cs typeface="Verdana"/>
              </a:rPr>
              <a:t>rfac</a:t>
            </a:r>
            <a:r>
              <a:rPr sz="1600" b="1" spc="-15" dirty="0">
                <a:latin typeface="Verdana"/>
                <a:cs typeface="Verdana"/>
              </a:rPr>
              <a:t>e</a:t>
            </a:r>
            <a:r>
              <a:rPr sz="1600" b="1" spc="-5" dirty="0">
                <a:latin typeface="Verdana"/>
                <a:cs typeface="Verdana"/>
              </a:rPr>
              <a:t>.</a:t>
            </a:r>
            <a:endParaRPr sz="1600">
              <a:latin typeface="Verdana"/>
              <a:cs typeface="Verdana"/>
            </a:endParaRPr>
          </a:p>
          <a:p>
            <a:pPr marL="98425" marR="417830" indent="-70485">
              <a:lnSpc>
                <a:spcPct val="100000"/>
              </a:lnSpc>
              <a:spcBef>
                <a:spcPts val="489"/>
              </a:spcBef>
            </a:pPr>
            <a:r>
              <a:rPr sz="1600" spc="-5" dirty="0">
                <a:latin typeface="Wingdings"/>
                <a:cs typeface="Wingdings"/>
              </a:rPr>
              <a:t></a:t>
            </a:r>
            <a:r>
              <a:rPr sz="1600" b="1" spc="-15" dirty="0">
                <a:latin typeface="Verdana"/>
                <a:cs typeface="Verdana"/>
              </a:rPr>
              <a:t>S</a:t>
            </a:r>
            <a:r>
              <a:rPr sz="1600" b="1" spc="-10" dirty="0">
                <a:latin typeface="Verdana"/>
                <a:cs typeface="Verdana"/>
              </a:rPr>
              <a:t>ura</a:t>
            </a:r>
            <a:r>
              <a:rPr sz="1600" b="1" dirty="0">
                <a:latin typeface="Verdana"/>
                <a:cs typeface="Verdana"/>
              </a:rPr>
              <a:t>m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n</a:t>
            </a:r>
            <a:r>
              <a:rPr sz="1600" b="1" dirty="0">
                <a:latin typeface="Verdana"/>
                <a:cs typeface="Verdana"/>
              </a:rPr>
              <a:t>h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bi</a:t>
            </a:r>
            <a:r>
              <a:rPr sz="1600" b="1" spc="-5" dirty="0">
                <a:latin typeface="Verdana"/>
                <a:cs typeface="Verdana"/>
              </a:rPr>
              <a:t>ts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</a:t>
            </a:r>
            <a:r>
              <a:rPr sz="1600" b="1" dirty="0">
                <a:latin typeface="Verdana"/>
                <a:cs typeface="Verdana"/>
              </a:rPr>
              <a:t>h</a:t>
            </a:r>
            <a:r>
              <a:rPr sz="1600" b="1" spc="-5" dirty="0">
                <a:latin typeface="Verdana"/>
                <a:cs typeface="Verdana"/>
              </a:rPr>
              <a:t>e m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togen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c</a:t>
            </a:r>
            <a:r>
              <a:rPr sz="1600" b="1" spc="2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acti</a:t>
            </a:r>
            <a:r>
              <a:rPr sz="1600" b="1" spc="-15" dirty="0">
                <a:latin typeface="Verdana"/>
                <a:cs typeface="Verdana"/>
              </a:rPr>
              <a:t>vi</a:t>
            </a:r>
            <a:r>
              <a:rPr sz="1600" b="1" spc="-5" dirty="0">
                <a:latin typeface="Verdana"/>
                <a:cs typeface="Verdana"/>
              </a:rPr>
              <a:t>ty</a:t>
            </a:r>
            <a:r>
              <a:rPr sz="1600" b="1" spc="2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of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FGF </a:t>
            </a:r>
            <a:r>
              <a:rPr sz="1600" b="1" spc="-10" dirty="0">
                <a:latin typeface="Verdana"/>
                <a:cs typeface="Verdana"/>
              </a:rPr>
              <a:t>b</a:t>
            </a:r>
            <a:r>
              <a:rPr sz="1600" b="1" spc="-5" dirty="0">
                <a:latin typeface="Verdana"/>
                <a:cs typeface="Verdana"/>
              </a:rPr>
              <a:t>y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nd</a:t>
            </a:r>
            <a:r>
              <a:rPr sz="1600" b="1" dirty="0">
                <a:latin typeface="Verdana"/>
                <a:cs typeface="Verdana"/>
              </a:rPr>
              <a:t>u</a:t>
            </a:r>
            <a:r>
              <a:rPr sz="1600" b="1" spc="-10" dirty="0">
                <a:latin typeface="Verdana"/>
                <a:cs typeface="Verdana"/>
              </a:rPr>
              <a:t>c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ng </a:t>
            </a:r>
            <a:r>
              <a:rPr sz="1600" b="1" spc="-5" dirty="0">
                <a:latin typeface="Verdana"/>
                <a:cs typeface="Verdana"/>
              </a:rPr>
              <a:t>o</a:t>
            </a:r>
            <a:r>
              <a:rPr sz="1600" b="1" spc="-15" dirty="0">
                <a:latin typeface="Verdana"/>
                <a:cs typeface="Verdana"/>
              </a:rPr>
              <a:t>li</a:t>
            </a:r>
            <a:r>
              <a:rPr sz="1600" b="1" spc="-10" dirty="0">
                <a:latin typeface="Verdana"/>
                <a:cs typeface="Verdana"/>
              </a:rPr>
              <a:t>gomer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dirty="0">
                <a:latin typeface="Verdana"/>
                <a:cs typeface="Verdana"/>
              </a:rPr>
              <a:t>z</a:t>
            </a:r>
            <a:r>
              <a:rPr sz="1600" b="1" spc="-5" dirty="0">
                <a:latin typeface="Verdana"/>
                <a:cs typeface="Verdana"/>
              </a:rPr>
              <a:t>a</a:t>
            </a:r>
            <a:r>
              <a:rPr sz="1600" b="1" dirty="0">
                <a:latin typeface="Verdana"/>
                <a:cs typeface="Verdana"/>
              </a:rPr>
              <a:t>ti</a:t>
            </a:r>
            <a:r>
              <a:rPr sz="1600" b="1" spc="-5" dirty="0">
                <a:latin typeface="Verdana"/>
                <a:cs typeface="Verdana"/>
              </a:rPr>
              <a:t>on</a:t>
            </a:r>
            <a:r>
              <a:rPr sz="1600" b="1" spc="6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of FGF and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also</a:t>
            </a:r>
            <a:r>
              <a:rPr sz="1600" b="1" spc="20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b</a:t>
            </a:r>
            <a:r>
              <a:rPr sz="1600" b="1" spc="-5" dirty="0">
                <a:latin typeface="Verdana"/>
                <a:cs typeface="Verdana"/>
              </a:rPr>
              <a:t>y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bl</a:t>
            </a:r>
            <a:r>
              <a:rPr sz="1600" b="1" spc="-5" dirty="0">
                <a:latin typeface="Verdana"/>
                <a:cs typeface="Verdana"/>
              </a:rPr>
              <a:t>o</a:t>
            </a:r>
            <a:r>
              <a:rPr sz="1600" b="1" spc="-15" dirty="0">
                <a:latin typeface="Verdana"/>
                <a:cs typeface="Verdana"/>
              </a:rPr>
              <a:t>c</a:t>
            </a:r>
            <a:r>
              <a:rPr sz="1600" b="1" spc="-5" dirty="0">
                <a:latin typeface="Verdana"/>
                <a:cs typeface="Verdana"/>
              </a:rPr>
              <a:t>k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n</a:t>
            </a:r>
            <a:r>
              <a:rPr sz="1600" b="1" spc="-5" dirty="0">
                <a:latin typeface="Verdana"/>
                <a:cs typeface="Verdana"/>
              </a:rPr>
              <a:t>g</a:t>
            </a:r>
            <a:r>
              <a:rPr sz="1600" b="1" spc="6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FG</a:t>
            </a:r>
            <a:r>
              <a:rPr sz="1600" b="1" spc="25" dirty="0">
                <a:latin typeface="Verdana"/>
                <a:cs typeface="Verdana"/>
              </a:rPr>
              <a:t>F</a:t>
            </a:r>
            <a:r>
              <a:rPr sz="1600" b="1" spc="-5" dirty="0">
                <a:latin typeface="Verdana"/>
                <a:cs typeface="Verdana"/>
              </a:rPr>
              <a:t>-</a:t>
            </a:r>
            <a:r>
              <a:rPr sz="1600" b="1" spc="-10" dirty="0">
                <a:latin typeface="Verdana"/>
                <a:cs typeface="Verdana"/>
              </a:rPr>
              <a:t>rec</a:t>
            </a:r>
            <a:r>
              <a:rPr sz="1600" b="1" spc="-15" dirty="0">
                <a:latin typeface="Verdana"/>
                <a:cs typeface="Verdana"/>
              </a:rPr>
              <a:t>e</a:t>
            </a:r>
            <a:r>
              <a:rPr sz="1600" b="1" spc="-10" dirty="0">
                <a:latin typeface="Verdana"/>
                <a:cs typeface="Verdana"/>
              </a:rPr>
              <a:t>ptor 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n</a:t>
            </a:r>
            <a:r>
              <a:rPr sz="1600" b="1" dirty="0">
                <a:latin typeface="Verdana"/>
                <a:cs typeface="Verdana"/>
              </a:rPr>
              <a:t>t</a:t>
            </a:r>
            <a:r>
              <a:rPr sz="1600" b="1" spc="-5" dirty="0">
                <a:latin typeface="Verdana"/>
                <a:cs typeface="Verdana"/>
              </a:rPr>
              <a:t>e</a:t>
            </a:r>
            <a:r>
              <a:rPr sz="1600" b="1" spc="-10" dirty="0">
                <a:latin typeface="Verdana"/>
                <a:cs typeface="Verdana"/>
              </a:rPr>
              <a:t>r</a:t>
            </a:r>
            <a:r>
              <a:rPr sz="1600" b="1" spc="-5" dirty="0">
                <a:latin typeface="Verdana"/>
                <a:cs typeface="Verdana"/>
              </a:rPr>
              <a:t>acti</a:t>
            </a:r>
            <a:r>
              <a:rPr sz="1600" b="1" spc="-15" dirty="0">
                <a:latin typeface="Verdana"/>
                <a:cs typeface="Verdana"/>
              </a:rPr>
              <a:t>o</a:t>
            </a:r>
            <a:r>
              <a:rPr sz="1600" b="1" spc="-5" dirty="0">
                <a:latin typeface="Verdana"/>
                <a:cs typeface="Verdana"/>
              </a:rPr>
              <a:t>n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282955" rIns="0" bIns="0" rtlCol="0">
            <a:spAutoFit/>
          </a:bodyPr>
          <a:lstStyle/>
          <a:p>
            <a:pPr marL="2092960">
              <a:lnSpc>
                <a:spcPct val="100000"/>
              </a:lnSpc>
            </a:pPr>
            <a:r>
              <a:rPr sz="3200" spc="-5" dirty="0">
                <a:solidFill>
                  <a:srgbClr val="000000"/>
                </a:solidFill>
                <a:latin typeface="Verdana"/>
                <a:cs typeface="Verdana"/>
              </a:rPr>
              <a:t>Ackno</a:t>
            </a:r>
            <a:r>
              <a:rPr sz="3200" spc="5" dirty="0">
                <a:solidFill>
                  <a:srgbClr val="000000"/>
                </a:solidFill>
                <a:latin typeface="Verdana"/>
                <a:cs typeface="Verdana"/>
              </a:rPr>
              <a:t>w</a:t>
            </a:r>
            <a:r>
              <a:rPr sz="3200" dirty="0">
                <a:solidFill>
                  <a:srgbClr val="000000"/>
                </a:solidFill>
                <a:latin typeface="Verdana"/>
                <a:cs typeface="Verdana"/>
              </a:rPr>
              <a:t>ledge</a:t>
            </a:r>
            <a:r>
              <a:rPr sz="3200" spc="5" dirty="0">
                <a:solidFill>
                  <a:srgbClr val="000000"/>
                </a:solidFill>
                <a:latin typeface="Verdana"/>
                <a:cs typeface="Verdana"/>
              </a:rPr>
              <a:t>m</a:t>
            </a:r>
            <a:r>
              <a:rPr sz="3200" spc="-5" dirty="0">
                <a:solidFill>
                  <a:srgbClr val="000000"/>
                </a:solidFill>
                <a:latin typeface="Verdana"/>
                <a:cs typeface="Verdana"/>
              </a:rPr>
              <a:t>ents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34390" y="1641094"/>
            <a:ext cx="4596130" cy="38227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475615" marR="466090" algn="ctr">
              <a:lnSpc>
                <a:spcPct val="100000"/>
              </a:lnSpc>
            </a:pP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Present</a:t>
            </a:r>
            <a:r>
              <a:rPr sz="1600" b="1" spc="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me</a:t>
            </a:r>
            <a:r>
              <a:rPr sz="1600" b="1" spc="-10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bers</a:t>
            </a:r>
            <a:r>
              <a:rPr sz="1600" b="1" spc="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of</a:t>
            </a:r>
            <a:r>
              <a:rPr sz="16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h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e</a:t>
            </a:r>
            <a:r>
              <a:rPr sz="1600" b="1" spc="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Ku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ar</a:t>
            </a:r>
            <a:r>
              <a:rPr sz="1600" b="1" spc="2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gro</a:t>
            </a:r>
            <a:r>
              <a:rPr sz="1600" b="1" spc="-15" dirty="0">
                <a:solidFill>
                  <a:srgbClr val="000066"/>
                </a:solidFill>
                <a:latin typeface="Arial"/>
                <a:cs typeface="Arial"/>
              </a:rPr>
              <a:t>u</a:t>
            </a:r>
            <a:r>
              <a:rPr sz="1600" b="1" spc="-5" dirty="0">
                <a:solidFill>
                  <a:srgbClr val="000066"/>
                </a:solidFill>
                <a:latin typeface="Arial"/>
                <a:cs typeface="Arial"/>
              </a:rPr>
              <a:t>p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Pos</a:t>
            </a:r>
            <a:r>
              <a:rPr sz="1600" b="1" spc="-10" dirty="0">
                <a:solidFill>
                  <a:srgbClr val="FF3300"/>
                </a:solidFill>
                <a:latin typeface="Arial"/>
                <a:cs typeface="Arial"/>
              </a:rPr>
              <a:t>t-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ct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o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ral</a:t>
            </a:r>
            <a:r>
              <a:rPr sz="1600" b="1" spc="-1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5" dirty="0">
                <a:solidFill>
                  <a:srgbClr val="FF3300"/>
                </a:solidFill>
                <a:latin typeface="Arial"/>
                <a:cs typeface="Arial"/>
              </a:rPr>
              <a:t>A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ssociates</a:t>
            </a:r>
            <a:endParaRPr sz="1600">
              <a:latin typeface="Arial"/>
              <a:cs typeface="Arial"/>
            </a:endParaRPr>
          </a:p>
          <a:p>
            <a:pPr marL="1391285" marR="1381760" algn="ctr">
              <a:lnSpc>
                <a:spcPts val="1680"/>
              </a:lnSpc>
              <a:spcBef>
                <a:spcPts val="55"/>
              </a:spcBef>
            </a:pPr>
            <a:r>
              <a:rPr sz="1400" b="1" dirty="0">
                <a:latin typeface="Arial"/>
                <a:cs typeface="Arial"/>
              </a:rPr>
              <a:t>Sr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15" dirty="0">
                <a:latin typeface="Arial"/>
                <a:cs typeface="Arial"/>
              </a:rPr>
              <a:t>v</a:t>
            </a:r>
            <a:r>
              <a:rPr sz="1400" b="1" dirty="0">
                <a:latin typeface="Arial"/>
                <a:cs typeface="Arial"/>
              </a:rPr>
              <a:t>as</a:t>
            </a:r>
            <a:r>
              <a:rPr sz="1400" b="1" spc="-3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Ja</a:t>
            </a:r>
            <a:r>
              <a:rPr sz="1400" b="1" spc="-55" dirty="0">
                <a:latin typeface="Arial"/>
                <a:cs typeface="Arial"/>
              </a:rPr>
              <a:t>y</a:t>
            </a:r>
            <a:r>
              <a:rPr sz="1400" b="1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t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i 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ab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FF0000"/>
                </a:solidFill>
                <a:latin typeface="Arial"/>
                <a:cs typeface="Arial"/>
              </a:rPr>
              <a:t>T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ec</a:t>
            </a:r>
            <a:r>
              <a:rPr sz="1400" b="1" spc="-10" dirty="0">
                <a:solidFill>
                  <a:srgbClr val="FF0000"/>
                </a:solidFill>
                <a:latin typeface="Arial"/>
                <a:cs typeface="Arial"/>
              </a:rPr>
              <a:t>hn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ici</a:t>
            </a:r>
            <a:r>
              <a:rPr sz="1400" b="1" spc="-15" dirty="0">
                <a:solidFill>
                  <a:srgbClr val="FF0000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FF0000"/>
                </a:solidFill>
                <a:latin typeface="Arial"/>
                <a:cs typeface="Arial"/>
              </a:rPr>
              <a:t>n 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erc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Fu</a:t>
            </a:r>
            <a:r>
              <a:rPr sz="1400" b="1" dirty="0">
                <a:latin typeface="Arial"/>
                <a:cs typeface="Arial"/>
              </a:rPr>
              <a:t>rr</a:t>
            </a:r>
            <a:endParaRPr sz="1400">
              <a:latin typeface="Arial"/>
              <a:cs typeface="Arial"/>
            </a:endParaRPr>
          </a:p>
          <a:p>
            <a:pPr marL="1905" algn="ctr">
              <a:lnSpc>
                <a:spcPts val="1864"/>
              </a:lnSpc>
            </a:pP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G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radua</a:t>
            </a:r>
            <a:r>
              <a:rPr sz="1600" b="1" spc="-10" dirty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e</a:t>
            </a:r>
            <a:r>
              <a:rPr sz="1600" b="1" spc="30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Stu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en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1542415" marR="1534795" algn="ctr">
              <a:lnSpc>
                <a:spcPts val="1680"/>
              </a:lnSpc>
              <a:spcBef>
                <a:spcPts val="55"/>
              </a:spcBef>
            </a:pPr>
            <a:r>
              <a:rPr sz="1400" b="1" dirty="0">
                <a:latin typeface="Arial"/>
                <a:cs typeface="Arial"/>
              </a:rPr>
              <a:t>Jac</a:t>
            </a:r>
            <a:r>
              <a:rPr sz="1400" b="1" spc="-10" dirty="0">
                <a:latin typeface="Arial"/>
                <a:cs typeface="Arial"/>
              </a:rPr>
              <a:t>qu</a:t>
            </a:r>
            <a:r>
              <a:rPr sz="1400" b="1" dirty="0">
                <a:latin typeface="Arial"/>
                <a:cs typeface="Arial"/>
              </a:rPr>
              <a:t>eli</a:t>
            </a:r>
            <a:r>
              <a:rPr sz="1400" b="1" spc="-20" dirty="0">
                <a:latin typeface="Arial"/>
                <a:cs typeface="Arial"/>
              </a:rPr>
              <a:t>n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rris </a:t>
            </a:r>
            <a:r>
              <a:rPr sz="1400" b="1" spc="-10" dirty="0">
                <a:latin typeface="Arial"/>
                <a:cs typeface="Arial"/>
              </a:rPr>
              <a:t>B</a:t>
            </a:r>
            <a:r>
              <a:rPr sz="1400" b="1" dirty="0">
                <a:latin typeface="Arial"/>
                <a:cs typeface="Arial"/>
              </a:rPr>
              <a:t>eatrice</a:t>
            </a:r>
            <a:r>
              <a:rPr sz="1400" b="1" spc="-3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K</a:t>
            </a:r>
            <a:r>
              <a:rPr sz="1400" b="1" dirty="0">
                <a:latin typeface="Arial"/>
                <a:cs typeface="Arial"/>
              </a:rPr>
              <a:t>ac</a:t>
            </a:r>
            <a:r>
              <a:rPr sz="1400" b="1" spc="-10" dirty="0">
                <a:latin typeface="Arial"/>
                <a:cs typeface="Arial"/>
              </a:rPr>
              <a:t>h</a:t>
            </a:r>
            <a:r>
              <a:rPr sz="1400" b="1" dirty="0">
                <a:latin typeface="Arial"/>
                <a:cs typeface="Arial"/>
              </a:rPr>
              <a:t>el </a:t>
            </a:r>
            <a:r>
              <a:rPr sz="1400" b="1" spc="20" dirty="0">
                <a:latin typeface="Arial"/>
                <a:cs typeface="Arial"/>
              </a:rPr>
              <a:t>M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dirty="0">
                <a:latin typeface="Arial"/>
                <a:cs typeface="Arial"/>
              </a:rPr>
              <a:t>sa</a:t>
            </a:r>
            <a:r>
              <a:rPr sz="1400" b="1" spc="-20" dirty="0">
                <a:latin typeface="Arial"/>
                <a:cs typeface="Arial"/>
              </a:rPr>
              <a:t>a</a:t>
            </a:r>
            <a:r>
              <a:rPr sz="1400" b="1" dirty="0">
                <a:latin typeface="Arial"/>
                <a:cs typeface="Arial"/>
              </a:rPr>
              <a:t>b</a:t>
            </a:r>
            <a:r>
              <a:rPr sz="1400" b="1" spc="-100" dirty="0">
                <a:latin typeface="Arial"/>
                <a:cs typeface="Arial"/>
              </a:rPr>
              <a:t> 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5" dirty="0">
                <a:latin typeface="Arial"/>
                <a:cs typeface="Arial"/>
              </a:rPr>
              <a:t>l</a:t>
            </a:r>
            <a:r>
              <a:rPr sz="1400" b="1" spc="10" dirty="0">
                <a:latin typeface="Arial"/>
                <a:cs typeface="Arial"/>
              </a:rPr>
              <a:t>-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5" dirty="0">
                <a:latin typeface="Arial"/>
                <a:cs typeface="Arial"/>
              </a:rPr>
              <a:t>m</a:t>
            </a:r>
            <a:r>
              <a:rPr sz="1400" b="1" spc="-5" dirty="0">
                <a:latin typeface="Arial"/>
                <a:cs typeface="Arial"/>
              </a:rPr>
              <a:t>e</a:t>
            </a:r>
            <a:r>
              <a:rPr sz="1400" b="1" dirty="0">
                <a:latin typeface="Arial"/>
                <a:cs typeface="Arial"/>
              </a:rPr>
              <a:t>er</a:t>
            </a:r>
            <a:endParaRPr sz="1400">
              <a:latin typeface="Arial"/>
              <a:cs typeface="Arial"/>
            </a:endParaRPr>
          </a:p>
          <a:p>
            <a:pPr marL="1608455" marR="1597025" algn="ctr">
              <a:lnSpc>
                <a:spcPts val="1680"/>
              </a:lnSpc>
            </a:pPr>
            <a:r>
              <a:rPr sz="1400" b="1" spc="-10" dirty="0">
                <a:latin typeface="Arial"/>
                <a:cs typeface="Arial"/>
              </a:rPr>
              <a:t>Ro</a:t>
            </a:r>
            <a:r>
              <a:rPr sz="1400" b="1" dirty="0">
                <a:latin typeface="Arial"/>
                <a:cs typeface="Arial"/>
              </a:rPr>
              <a:t>ry</a:t>
            </a:r>
            <a:r>
              <a:rPr sz="1400" b="1" spc="-10" dirty="0">
                <a:latin typeface="Arial"/>
                <a:cs typeface="Arial"/>
              </a:rPr>
              <a:t> H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nd</a:t>
            </a:r>
            <a:r>
              <a:rPr sz="1400" b="1" dirty="0">
                <a:latin typeface="Arial"/>
                <a:cs typeface="Arial"/>
              </a:rPr>
              <a:t>ers</a:t>
            </a:r>
            <a:r>
              <a:rPr sz="1400" b="1" spc="-10" dirty="0">
                <a:latin typeface="Arial"/>
                <a:cs typeface="Arial"/>
              </a:rPr>
              <a:t>o</a:t>
            </a:r>
            <a:r>
              <a:rPr sz="1400" b="1" dirty="0">
                <a:latin typeface="Arial"/>
                <a:cs typeface="Arial"/>
              </a:rPr>
              <a:t>n 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erc</a:t>
            </a:r>
            <a:r>
              <a:rPr sz="1400" b="1" spc="-15" dirty="0">
                <a:latin typeface="Arial"/>
                <a:cs typeface="Arial"/>
              </a:rPr>
              <a:t>e</a:t>
            </a:r>
            <a:r>
              <a:rPr sz="1400" b="1" spc="-10" dirty="0">
                <a:latin typeface="Arial"/>
                <a:cs typeface="Arial"/>
              </a:rPr>
              <a:t>d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45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Fu</a:t>
            </a:r>
            <a:r>
              <a:rPr sz="1400" b="1" dirty="0">
                <a:latin typeface="Arial"/>
                <a:cs typeface="Arial"/>
              </a:rPr>
              <a:t>rr Ga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e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Co</a:t>
            </a:r>
            <a:r>
              <a:rPr sz="1400" b="1" dirty="0">
                <a:latin typeface="Arial"/>
                <a:cs typeface="Arial"/>
              </a:rPr>
              <a:t>ltrain</a:t>
            </a:r>
            <a:endParaRPr sz="1400">
              <a:latin typeface="Arial"/>
              <a:cs typeface="Arial"/>
            </a:endParaRPr>
          </a:p>
          <a:p>
            <a:pPr marL="635" algn="ctr">
              <a:lnSpc>
                <a:spcPts val="1870"/>
              </a:lnSpc>
            </a:pP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Un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ergraduate</a:t>
            </a:r>
            <a:r>
              <a:rPr sz="1600" b="1" spc="15" dirty="0">
                <a:solidFill>
                  <a:srgbClr val="FF3300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Stu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d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en</a:t>
            </a:r>
            <a:r>
              <a:rPr sz="1600" b="1" spc="-15" dirty="0">
                <a:solidFill>
                  <a:srgbClr val="FF3300"/>
                </a:solidFill>
                <a:latin typeface="Arial"/>
                <a:cs typeface="Arial"/>
              </a:rPr>
              <a:t>t</a:t>
            </a:r>
            <a:r>
              <a:rPr sz="1600" b="1" spc="-5" dirty="0">
                <a:solidFill>
                  <a:srgbClr val="FF3300"/>
                </a:solidFill>
                <a:latin typeface="Arial"/>
                <a:cs typeface="Arial"/>
              </a:rPr>
              <a:t>s</a:t>
            </a:r>
            <a:endParaRPr sz="1600">
              <a:latin typeface="Arial"/>
              <a:cs typeface="Arial"/>
            </a:endParaRPr>
          </a:p>
          <a:p>
            <a:pPr marL="12700" marR="5080" algn="ctr">
              <a:lnSpc>
                <a:spcPct val="100000"/>
              </a:lnSpc>
            </a:pPr>
            <a:r>
              <a:rPr sz="1200" b="1" dirty="0">
                <a:latin typeface="Arial"/>
                <a:cs typeface="Arial"/>
              </a:rPr>
              <a:t>Emily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Cros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field,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Jake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Us</a:t>
            </a:r>
            <a:r>
              <a:rPr sz="1200" b="1" spc="-10" dirty="0">
                <a:latin typeface="Arial"/>
                <a:cs typeface="Arial"/>
              </a:rPr>
              <a:t>e</a:t>
            </a:r>
            <a:r>
              <a:rPr sz="1200" b="1" spc="-15" dirty="0">
                <a:latin typeface="Arial"/>
                <a:cs typeface="Arial"/>
              </a:rPr>
              <a:t>r</a:t>
            </a:r>
            <a:r>
              <a:rPr sz="1200" b="1" spc="-12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45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l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x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Jone</a:t>
            </a:r>
            <a:r>
              <a:rPr sz="1200" b="1" spc="5" dirty="0">
                <a:latin typeface="Arial"/>
                <a:cs typeface="Arial"/>
              </a:rPr>
              <a:t>s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60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rshan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Dehbozorgi,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shley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M</a:t>
            </a:r>
            <a:r>
              <a:rPr sz="1200" b="1" dirty="0">
                <a:latin typeface="Arial"/>
                <a:cs typeface="Arial"/>
              </a:rPr>
              <a:t>ill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spc="-60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Julie</a:t>
            </a:r>
            <a:r>
              <a:rPr sz="1200" b="1" spc="5" dirty="0">
                <a:latin typeface="Arial"/>
                <a:cs typeface="Arial"/>
              </a:rPr>
              <a:t> </a:t>
            </a:r>
            <a:r>
              <a:rPr sz="1200" b="1" spc="-6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ran,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Daniel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Bing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am,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Ra</a:t>
            </a:r>
            <a:r>
              <a:rPr sz="1200" b="1" spc="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hael</a:t>
            </a:r>
            <a:r>
              <a:rPr sz="1200" b="1" spc="-3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Pellegrino, </a:t>
            </a:r>
            <a:r>
              <a:rPr sz="1200" b="1" spc="-5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arina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San</a:t>
            </a:r>
            <a:r>
              <a:rPr sz="1200" b="1" spc="-5" dirty="0">
                <a:latin typeface="Arial"/>
                <a:cs typeface="Arial"/>
              </a:rPr>
              <a:t>d</a:t>
            </a:r>
            <a:r>
              <a:rPr sz="1200" b="1" dirty="0">
                <a:latin typeface="Arial"/>
                <a:cs typeface="Arial"/>
              </a:rPr>
              <a:t>ers,</a:t>
            </a:r>
            <a:r>
              <a:rPr sz="1200" b="1" spc="-70" dirty="0">
                <a:latin typeface="Arial"/>
                <a:cs typeface="Arial"/>
              </a:rPr>
              <a:t> </a:t>
            </a:r>
            <a:r>
              <a:rPr sz="1200" b="1" spc="-40" dirty="0">
                <a:latin typeface="Arial"/>
                <a:cs typeface="Arial"/>
              </a:rPr>
              <a:t>A</a:t>
            </a:r>
            <a:r>
              <a:rPr sz="1200" b="1" dirty="0">
                <a:latin typeface="Arial"/>
                <a:cs typeface="Arial"/>
              </a:rPr>
              <a:t>ustin</a:t>
            </a:r>
            <a:r>
              <a:rPr sz="1200" b="1" spc="3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C</a:t>
            </a:r>
            <a:r>
              <a:rPr sz="1200" b="1" dirty="0">
                <a:latin typeface="Arial"/>
                <a:cs typeface="Arial"/>
              </a:rPr>
              <a:t>ole, Sushan</a:t>
            </a:r>
            <a:r>
              <a:rPr sz="1200" b="1" spc="-1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h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uma</a:t>
            </a:r>
            <a:r>
              <a:rPr sz="1200" b="1" spc="-6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,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K</a:t>
            </a:r>
            <a:r>
              <a:rPr sz="1200" b="1" dirty="0">
                <a:latin typeface="Arial"/>
                <a:cs typeface="Arial"/>
              </a:rPr>
              <a:t>athr</a:t>
            </a:r>
            <a:r>
              <a:rPr sz="1200" b="1" spc="-4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R</a:t>
            </a:r>
            <a:r>
              <a:rPr sz="1200" b="1" dirty="0">
                <a:latin typeface="Arial"/>
                <a:cs typeface="Arial"/>
              </a:rPr>
              <a:t>ame</a:t>
            </a:r>
            <a:r>
              <a:rPr sz="1200" b="1" spc="-120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, C</a:t>
            </a:r>
            <a:r>
              <a:rPr sz="1200" b="1" spc="-5" dirty="0">
                <a:latin typeface="Arial"/>
                <a:cs typeface="Arial"/>
              </a:rPr>
              <a:t>h</a:t>
            </a:r>
            <a:r>
              <a:rPr sz="1200" b="1" dirty="0">
                <a:latin typeface="Arial"/>
                <a:cs typeface="Arial"/>
              </a:rPr>
              <a:t>ase</a:t>
            </a:r>
            <a:r>
              <a:rPr sz="1200" b="1" spc="-20" dirty="0">
                <a:latin typeface="Arial"/>
                <a:cs typeface="Arial"/>
              </a:rPr>
              <a:t> </a:t>
            </a:r>
            <a:r>
              <a:rPr sz="1200" b="1" spc="-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ingfield,</a:t>
            </a:r>
            <a:r>
              <a:rPr sz="1200" b="1" spc="25" dirty="0">
                <a:latin typeface="Arial"/>
                <a:cs typeface="Arial"/>
              </a:rPr>
              <a:t> </a:t>
            </a:r>
            <a:r>
              <a:rPr sz="1200" b="1" spc="-90" dirty="0">
                <a:latin typeface="Arial"/>
                <a:cs typeface="Arial"/>
              </a:rPr>
              <a:t>T</a:t>
            </a:r>
            <a:r>
              <a:rPr sz="1200" b="1" dirty="0">
                <a:latin typeface="Arial"/>
                <a:cs typeface="Arial"/>
              </a:rPr>
              <a:t>a</a:t>
            </a:r>
            <a:r>
              <a:rPr sz="1200" b="1" spc="-35" dirty="0">
                <a:latin typeface="Arial"/>
                <a:cs typeface="Arial"/>
              </a:rPr>
              <a:t>y</a:t>
            </a:r>
            <a:r>
              <a:rPr sz="1200" b="1" dirty="0">
                <a:latin typeface="Arial"/>
                <a:cs typeface="Arial"/>
              </a:rPr>
              <a:t>lor</a:t>
            </a:r>
            <a:r>
              <a:rPr sz="1200" b="1" spc="1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Gr</a:t>
            </a:r>
            <a:r>
              <a:rPr sz="1200" b="1" spc="5" dirty="0">
                <a:latin typeface="Arial"/>
                <a:cs typeface="Arial"/>
              </a:rPr>
              <a:t>e</a:t>
            </a:r>
            <a:r>
              <a:rPr sz="1200" b="1" dirty="0">
                <a:latin typeface="Arial"/>
                <a:cs typeface="Arial"/>
              </a:rPr>
              <a:t>ghmani, Shelby</a:t>
            </a:r>
            <a:r>
              <a:rPr sz="1200" b="1" spc="-5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N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lte, Dil</a:t>
            </a:r>
            <a:r>
              <a:rPr sz="1200" b="1" spc="5" dirty="0">
                <a:latin typeface="Arial"/>
                <a:cs typeface="Arial"/>
              </a:rPr>
              <a:t>a</a:t>
            </a:r>
            <a:r>
              <a:rPr sz="1200" b="1" spc="25" dirty="0">
                <a:latin typeface="Arial"/>
                <a:cs typeface="Arial"/>
              </a:rPr>
              <a:t>w</a:t>
            </a:r>
            <a:r>
              <a:rPr sz="1200" b="1" dirty="0">
                <a:latin typeface="Arial"/>
                <a:cs typeface="Arial"/>
              </a:rPr>
              <a:t>er Singh,</a:t>
            </a:r>
            <a:r>
              <a:rPr sz="1200" b="1" spc="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R</a:t>
            </a:r>
            <a:r>
              <a:rPr sz="1200" b="1" spc="-5" dirty="0">
                <a:latin typeface="Arial"/>
                <a:cs typeface="Arial"/>
              </a:rPr>
              <a:t>o</a:t>
            </a:r>
            <a:r>
              <a:rPr sz="1200" b="1" dirty="0">
                <a:latin typeface="Arial"/>
                <a:cs typeface="Arial"/>
              </a:rPr>
              <a:t>ss</a:t>
            </a:r>
            <a:r>
              <a:rPr sz="1200" b="1" spc="-10" dirty="0">
                <a:latin typeface="Arial"/>
                <a:cs typeface="Arial"/>
              </a:rPr>
              <a:t> </a:t>
            </a:r>
            <a:r>
              <a:rPr sz="1200" b="1" dirty="0">
                <a:latin typeface="Arial"/>
                <a:cs typeface="Arial"/>
              </a:rPr>
              <a:t>B</a:t>
            </a:r>
            <a:r>
              <a:rPr sz="1200" b="1" spc="-5" dirty="0">
                <a:latin typeface="Arial"/>
                <a:cs typeface="Arial"/>
              </a:rPr>
              <a:t>u</a:t>
            </a:r>
            <a:r>
              <a:rPr sz="1200" b="1" dirty="0">
                <a:latin typeface="Arial"/>
                <a:cs typeface="Arial"/>
              </a:rPr>
              <a:t>rnett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445758" y="3440048"/>
            <a:ext cx="943610" cy="25146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" dirty="0">
                <a:solidFill>
                  <a:srgbClr val="FF3300"/>
                </a:solidFill>
                <a:latin typeface="Verdana"/>
                <a:cs typeface="Verdana"/>
              </a:rPr>
              <a:t>F</a:t>
            </a:r>
            <a:r>
              <a:rPr sz="1600" b="1" spc="-10" dirty="0">
                <a:solidFill>
                  <a:srgbClr val="FF3300"/>
                </a:solidFill>
                <a:latin typeface="Verdana"/>
                <a:cs typeface="Verdana"/>
              </a:rPr>
              <a:t>u</a:t>
            </a:r>
            <a:r>
              <a:rPr sz="1600" b="1" dirty="0">
                <a:solidFill>
                  <a:srgbClr val="FF3300"/>
                </a:solidFill>
                <a:latin typeface="Verdana"/>
                <a:cs typeface="Verdana"/>
              </a:rPr>
              <a:t>n</a:t>
            </a:r>
            <a:r>
              <a:rPr sz="1600" b="1" spc="-10" dirty="0">
                <a:solidFill>
                  <a:srgbClr val="FF3300"/>
                </a:solidFill>
                <a:latin typeface="Verdana"/>
                <a:cs typeface="Verdana"/>
              </a:rPr>
              <a:t>ding</a:t>
            </a:r>
            <a:endParaRPr sz="160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437759" y="1658492"/>
            <a:ext cx="2967990" cy="8763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02690">
              <a:lnSpc>
                <a:spcPct val="100000"/>
              </a:lnSpc>
            </a:pPr>
            <a:r>
              <a:rPr sz="1600" b="1" spc="-5" dirty="0">
                <a:solidFill>
                  <a:srgbClr val="FF3300"/>
                </a:solidFill>
                <a:latin typeface="Verdana"/>
                <a:cs typeface="Verdana"/>
              </a:rPr>
              <a:t>C</a:t>
            </a:r>
            <a:r>
              <a:rPr sz="1600" b="1" spc="-15" dirty="0">
                <a:solidFill>
                  <a:srgbClr val="FF3300"/>
                </a:solidFill>
                <a:latin typeface="Verdana"/>
                <a:cs typeface="Verdana"/>
              </a:rPr>
              <a:t>oll</a:t>
            </a:r>
            <a:r>
              <a:rPr sz="1600" b="1" spc="-5" dirty="0">
                <a:solidFill>
                  <a:srgbClr val="FF3300"/>
                </a:solidFill>
                <a:latin typeface="Verdana"/>
                <a:cs typeface="Verdana"/>
              </a:rPr>
              <a:t>ab</a:t>
            </a:r>
            <a:r>
              <a:rPr sz="1600" b="1" dirty="0">
                <a:solidFill>
                  <a:srgbClr val="FF3300"/>
                </a:solidFill>
                <a:latin typeface="Verdana"/>
                <a:cs typeface="Verdana"/>
              </a:rPr>
              <a:t>o</a:t>
            </a:r>
            <a:r>
              <a:rPr sz="1600" b="1" spc="-10" dirty="0">
                <a:solidFill>
                  <a:srgbClr val="FF3300"/>
                </a:solidFill>
                <a:latin typeface="Verdana"/>
                <a:cs typeface="Verdana"/>
              </a:rPr>
              <a:t>ra</a:t>
            </a:r>
            <a:r>
              <a:rPr sz="1600" b="1" spc="5" dirty="0">
                <a:solidFill>
                  <a:srgbClr val="FF3300"/>
                </a:solidFill>
                <a:latin typeface="Verdana"/>
                <a:cs typeface="Verdana"/>
              </a:rPr>
              <a:t>t</a:t>
            </a:r>
            <a:r>
              <a:rPr sz="1600" b="1" spc="-5" dirty="0">
                <a:solidFill>
                  <a:srgbClr val="FF3300"/>
                </a:solidFill>
                <a:latin typeface="Verdana"/>
                <a:cs typeface="Verdana"/>
              </a:rPr>
              <a:t>o</a:t>
            </a:r>
            <a:r>
              <a:rPr sz="1600" b="1" spc="-15" dirty="0">
                <a:solidFill>
                  <a:srgbClr val="FF3300"/>
                </a:solidFill>
                <a:latin typeface="Verdana"/>
                <a:cs typeface="Verdana"/>
              </a:rPr>
              <a:t>r</a:t>
            </a:r>
            <a:r>
              <a:rPr sz="1600" b="1" spc="-5" dirty="0">
                <a:solidFill>
                  <a:srgbClr val="FF3300"/>
                </a:solidFill>
                <a:latin typeface="Verdana"/>
                <a:cs typeface="Verdana"/>
              </a:rPr>
              <a:t>s</a:t>
            </a:r>
            <a:endParaRPr sz="16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sz="1400" b="1" spc="-10" dirty="0">
                <a:solidFill>
                  <a:srgbClr val="000066"/>
                </a:solidFill>
                <a:latin typeface="Arial"/>
                <a:cs typeface="Arial"/>
              </a:rPr>
              <a:t>L</a:t>
            </a:r>
            <a:r>
              <a:rPr sz="1400" b="1" dirty="0">
                <a:solidFill>
                  <a:srgbClr val="000066"/>
                </a:solidFill>
                <a:latin typeface="Arial"/>
                <a:cs typeface="Arial"/>
              </a:rPr>
              <a:t>ate</a:t>
            </a:r>
            <a:r>
              <a:rPr sz="1400" b="1" spc="-2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b="1" spc="-114" dirty="0">
                <a:solidFill>
                  <a:srgbClr val="000066"/>
                </a:solidFill>
                <a:latin typeface="Arial"/>
                <a:cs typeface="Arial"/>
              </a:rPr>
              <a:t>T</a:t>
            </a:r>
            <a:r>
              <a:rPr sz="1400" b="1" spc="-10" dirty="0">
                <a:solidFill>
                  <a:srgbClr val="000066"/>
                </a:solidFill>
                <a:latin typeface="Arial"/>
                <a:cs typeface="Arial"/>
              </a:rPr>
              <a:t>o</a:t>
            </a:r>
            <a:r>
              <a:rPr sz="1400" b="1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400" b="1" spc="-1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b="1" spc="15" dirty="0">
                <a:solidFill>
                  <a:srgbClr val="000066"/>
                </a:solidFill>
                <a:latin typeface="Arial"/>
                <a:cs typeface="Arial"/>
              </a:rPr>
              <a:t>M</a:t>
            </a:r>
            <a:r>
              <a:rPr sz="1400" b="1" dirty="0">
                <a:solidFill>
                  <a:srgbClr val="000066"/>
                </a:solidFill>
                <a:latin typeface="Arial"/>
                <a:cs typeface="Arial"/>
              </a:rPr>
              <a:t>aci</a:t>
            </a:r>
            <a:r>
              <a:rPr sz="1400" b="1" spc="-15" dirty="0">
                <a:solidFill>
                  <a:srgbClr val="000066"/>
                </a:solidFill>
                <a:latin typeface="Arial"/>
                <a:cs typeface="Arial"/>
              </a:rPr>
              <a:t>a</a:t>
            </a:r>
            <a:r>
              <a:rPr sz="1400" b="1" dirty="0">
                <a:solidFill>
                  <a:srgbClr val="000066"/>
                </a:solidFill>
                <a:latin typeface="Arial"/>
                <a:cs typeface="Arial"/>
              </a:rPr>
              <a:t>g</a:t>
            </a:r>
            <a:r>
              <a:rPr sz="1400" b="1" spc="-50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66"/>
                </a:solidFill>
                <a:latin typeface="Arial"/>
                <a:cs typeface="Arial"/>
              </a:rPr>
              <a:t>&amp;</a:t>
            </a:r>
            <a:r>
              <a:rPr sz="1400" b="1" spc="-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66"/>
                </a:solidFill>
                <a:latin typeface="Arial"/>
                <a:cs typeface="Arial"/>
              </a:rPr>
              <a:t>I</a:t>
            </a:r>
            <a:r>
              <a:rPr sz="1400" b="1" spc="-10" dirty="0">
                <a:solidFill>
                  <a:srgbClr val="000066"/>
                </a:solidFill>
                <a:latin typeface="Arial"/>
                <a:cs typeface="Arial"/>
              </a:rPr>
              <a:t>go</a:t>
            </a:r>
            <a:r>
              <a:rPr sz="1400" b="1" dirty="0">
                <a:solidFill>
                  <a:srgbClr val="000066"/>
                </a:solidFill>
                <a:latin typeface="Arial"/>
                <a:cs typeface="Arial"/>
              </a:rPr>
              <a:t>r</a:t>
            </a:r>
            <a:r>
              <a:rPr sz="1400" b="1" spc="-15" dirty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r>
              <a:rPr sz="1400" b="1" dirty="0">
                <a:solidFill>
                  <a:srgbClr val="000066"/>
                </a:solidFill>
                <a:latin typeface="Arial"/>
                <a:cs typeface="Arial"/>
              </a:rPr>
              <a:t>Pr</a:t>
            </a:r>
            <a:r>
              <a:rPr sz="1400" b="1" spc="-10" dirty="0">
                <a:solidFill>
                  <a:srgbClr val="000066"/>
                </a:solidFill>
                <a:latin typeface="Arial"/>
                <a:cs typeface="Arial"/>
              </a:rPr>
              <a:t>udo</a:t>
            </a:r>
            <a:r>
              <a:rPr sz="1400" b="1" spc="-15" dirty="0">
                <a:solidFill>
                  <a:srgbClr val="000066"/>
                </a:solidFill>
                <a:latin typeface="Arial"/>
                <a:cs typeface="Arial"/>
              </a:rPr>
              <a:t>v</a:t>
            </a:r>
            <a:r>
              <a:rPr sz="1400" b="1" dirty="0">
                <a:solidFill>
                  <a:srgbClr val="000066"/>
                </a:solidFill>
                <a:latin typeface="Arial"/>
                <a:cs typeface="Arial"/>
              </a:rPr>
              <a:t>sky</a:t>
            </a:r>
            <a:endParaRPr sz="1400">
              <a:latin typeface="Arial"/>
              <a:cs typeface="Arial"/>
            </a:endParaRPr>
          </a:p>
          <a:p>
            <a:pPr marL="242570">
              <a:lnSpc>
                <a:spcPct val="100000"/>
              </a:lnSpc>
              <a:spcBef>
                <a:spcPts val="720"/>
              </a:spcBef>
            </a:pPr>
            <a:r>
              <a:rPr sz="1800" dirty="0">
                <a:latin typeface="Arial"/>
                <a:cs typeface="Arial"/>
              </a:rPr>
              <a:t>Ma</a:t>
            </a:r>
            <a:r>
              <a:rPr sz="1800" spc="-10" dirty="0">
                <a:latin typeface="Arial"/>
                <a:cs typeface="Arial"/>
              </a:rPr>
              <a:t>i</a:t>
            </a:r>
            <a:r>
              <a:rPr sz="1800" dirty="0">
                <a:latin typeface="Arial"/>
                <a:cs typeface="Arial"/>
              </a:rPr>
              <a:t>ne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r>
              <a:rPr sz="1800" spc="-10" dirty="0">
                <a:latin typeface="Arial"/>
                <a:cs typeface="Arial"/>
              </a:rPr>
              <a:t>d</a:t>
            </a:r>
            <a:r>
              <a:rPr sz="1800" dirty="0">
                <a:latin typeface="Arial"/>
                <a:cs typeface="Arial"/>
              </a:rPr>
              <a:t>ic</a:t>
            </a:r>
            <a:r>
              <a:rPr sz="1800" spc="-10" dirty="0">
                <a:latin typeface="Arial"/>
                <a:cs typeface="Arial"/>
              </a:rPr>
              <a:t>a</a:t>
            </a:r>
            <a:r>
              <a:rPr sz="1800" dirty="0">
                <a:latin typeface="Arial"/>
                <a:cs typeface="Arial"/>
              </a:rPr>
              <a:t>l</a:t>
            </a:r>
            <a:r>
              <a:rPr sz="1800" spc="10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C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dirty="0">
                <a:latin typeface="Arial"/>
                <a:cs typeface="Arial"/>
              </a:rPr>
              <a:t>nt</a:t>
            </a:r>
            <a:r>
              <a:rPr sz="1800" spc="-10" dirty="0">
                <a:latin typeface="Arial"/>
                <a:cs typeface="Arial"/>
              </a:rPr>
              <a:t>e</a:t>
            </a:r>
            <a:r>
              <a:rPr sz="1800" spc="-100" dirty="0">
                <a:latin typeface="Arial"/>
                <a:cs typeface="Arial"/>
              </a:rPr>
              <a:t>r</a:t>
            </a:r>
            <a:r>
              <a:rPr sz="1800" dirty="0">
                <a:latin typeface="Arial"/>
                <a:cs typeface="Arial"/>
              </a:rPr>
              <a:t>,</a:t>
            </a:r>
            <a:r>
              <a:rPr sz="1800" spc="5" dirty="0">
                <a:latin typeface="Arial"/>
                <a:cs typeface="Arial"/>
              </a:rPr>
              <a:t> </a:t>
            </a:r>
            <a:r>
              <a:rPr sz="1800" dirty="0">
                <a:latin typeface="Arial"/>
                <a:cs typeface="Arial"/>
              </a:rPr>
              <a:t>ME</a:t>
            </a:r>
            <a:endParaRPr sz="18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476113" y="4790313"/>
            <a:ext cx="2910205" cy="102298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600" b="1" spc="-55" dirty="0">
                <a:latin typeface="Arial"/>
                <a:cs typeface="Arial"/>
              </a:rPr>
              <a:t>A</a:t>
            </a:r>
            <a:r>
              <a:rPr sz="1600" b="1" spc="-5" dirty="0">
                <a:latin typeface="Arial"/>
                <a:cs typeface="Arial"/>
              </a:rPr>
              <a:t>rkansas</a:t>
            </a:r>
            <a:r>
              <a:rPr sz="1600" b="1" spc="4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Bioscience</a:t>
            </a:r>
            <a:r>
              <a:rPr sz="1600" b="1" spc="15" dirty="0">
                <a:latin typeface="Arial"/>
                <a:cs typeface="Arial"/>
              </a:rPr>
              <a:t> </a:t>
            </a:r>
            <a:r>
              <a:rPr sz="1600" b="1" spc="-5" dirty="0">
                <a:latin typeface="Arial"/>
                <a:cs typeface="Arial"/>
              </a:rPr>
              <a:t>Ins</a:t>
            </a:r>
            <a:r>
              <a:rPr sz="1600" b="1" spc="-15" dirty="0">
                <a:latin typeface="Arial"/>
                <a:cs typeface="Arial"/>
              </a:rPr>
              <a:t>t</a:t>
            </a:r>
            <a:r>
              <a:rPr sz="1600" b="1" spc="-5" dirty="0">
                <a:latin typeface="Arial"/>
                <a:cs typeface="Arial"/>
              </a:rPr>
              <a:t>it</a:t>
            </a:r>
            <a:r>
              <a:rPr sz="1600" b="1" spc="-15" dirty="0">
                <a:latin typeface="Arial"/>
                <a:cs typeface="Arial"/>
              </a:rPr>
              <a:t>u</a:t>
            </a:r>
            <a:r>
              <a:rPr sz="1600" b="1" spc="-5" dirty="0">
                <a:latin typeface="Arial"/>
                <a:cs typeface="Arial"/>
              </a:rPr>
              <a:t>te</a:t>
            </a:r>
            <a:endParaRPr sz="1600">
              <a:latin typeface="Arial"/>
              <a:cs typeface="Arial"/>
            </a:endParaRPr>
          </a:p>
          <a:p>
            <a:pPr marL="391160" indent="277495">
              <a:lnSpc>
                <a:spcPct val="100000"/>
              </a:lnSpc>
              <a:spcBef>
                <a:spcPts val="285"/>
              </a:spcBef>
            </a:pPr>
            <a:r>
              <a:rPr sz="1400" b="1" dirty="0">
                <a:latin typeface="Arial"/>
                <a:cs typeface="Arial"/>
              </a:rPr>
              <a:t>SU</a:t>
            </a:r>
            <a:r>
              <a:rPr sz="1400" b="1" spc="-5" dirty="0">
                <a:latin typeface="Arial"/>
                <a:cs typeface="Arial"/>
              </a:rPr>
              <a:t>R</a:t>
            </a:r>
            <a:r>
              <a:rPr sz="1400" b="1" spc="-15" dirty="0">
                <a:latin typeface="Arial"/>
                <a:cs typeface="Arial"/>
              </a:rPr>
              <a:t>F</a:t>
            </a:r>
            <a:r>
              <a:rPr sz="1400" b="1" dirty="0">
                <a:latin typeface="Arial"/>
                <a:cs typeface="Arial"/>
              </a:rPr>
              <a:t>-S</a:t>
            </a:r>
            <a:r>
              <a:rPr sz="1400" b="1" spc="5" dirty="0">
                <a:latin typeface="Arial"/>
                <a:cs typeface="Arial"/>
              </a:rPr>
              <a:t>I</a:t>
            </a:r>
            <a:r>
              <a:rPr sz="1400" b="1" dirty="0">
                <a:latin typeface="Arial"/>
                <a:cs typeface="Arial"/>
              </a:rPr>
              <a:t>LO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grant</a:t>
            </a:r>
            <a:endParaRPr sz="1400">
              <a:latin typeface="Arial"/>
              <a:cs typeface="Arial"/>
            </a:endParaRPr>
          </a:p>
          <a:p>
            <a:pPr marL="932815" marR="594995" indent="-541655">
              <a:lnSpc>
                <a:spcPct val="100000"/>
              </a:lnSpc>
              <a:spcBef>
                <a:spcPts val="720"/>
              </a:spcBef>
            </a:pPr>
            <a:r>
              <a:rPr sz="1400" b="1" spc="-10" dirty="0">
                <a:latin typeface="Arial"/>
                <a:cs typeface="Arial"/>
              </a:rPr>
              <a:t>Hono</a:t>
            </a:r>
            <a:r>
              <a:rPr sz="1400" b="1" dirty="0">
                <a:latin typeface="Arial"/>
                <a:cs typeface="Arial"/>
              </a:rPr>
              <a:t>rs</a:t>
            </a:r>
            <a:r>
              <a:rPr sz="1400" b="1" spc="-10" dirty="0">
                <a:latin typeface="Arial"/>
                <a:cs typeface="Arial"/>
              </a:rPr>
              <a:t> Co</a:t>
            </a:r>
            <a:r>
              <a:rPr sz="1400" b="1" dirty="0">
                <a:latin typeface="Arial"/>
                <a:cs typeface="Arial"/>
              </a:rPr>
              <a:t>lle</a:t>
            </a:r>
            <a:r>
              <a:rPr sz="1400" b="1" spc="-10" dirty="0">
                <a:latin typeface="Arial"/>
                <a:cs typeface="Arial"/>
              </a:rPr>
              <a:t>g</a:t>
            </a:r>
            <a:r>
              <a:rPr sz="1400" b="1" dirty="0">
                <a:latin typeface="Arial"/>
                <a:cs typeface="Arial"/>
              </a:rPr>
              <a:t>e,</a:t>
            </a:r>
            <a:r>
              <a:rPr sz="1400" b="1" spc="-40" dirty="0">
                <a:latin typeface="Arial"/>
                <a:cs typeface="Arial"/>
              </a:rPr>
              <a:t> </a:t>
            </a:r>
            <a:r>
              <a:rPr sz="1400" b="1" spc="-10" dirty="0">
                <a:latin typeface="Arial"/>
                <a:cs typeface="Arial"/>
              </a:rPr>
              <a:t>U</a:t>
            </a:r>
            <a:r>
              <a:rPr sz="1400" b="1" spc="-45" dirty="0">
                <a:latin typeface="Arial"/>
                <a:cs typeface="Arial"/>
              </a:rPr>
              <a:t>A</a:t>
            </a:r>
            <a:r>
              <a:rPr sz="1400" b="1" spc="-10" dirty="0">
                <a:latin typeface="Arial"/>
                <a:cs typeface="Arial"/>
              </a:rPr>
              <a:t>R</a:t>
            </a:r>
            <a:r>
              <a:rPr sz="1400" b="1" dirty="0">
                <a:latin typeface="Arial"/>
                <a:cs typeface="Arial"/>
              </a:rPr>
              <a:t>K </a:t>
            </a:r>
            <a:r>
              <a:rPr sz="1400" b="1" spc="-10" dirty="0">
                <a:latin typeface="Arial"/>
                <a:cs typeface="Arial"/>
              </a:rPr>
              <a:t>HH</a:t>
            </a:r>
            <a:r>
              <a:rPr sz="1400" b="1" spc="15" dirty="0">
                <a:latin typeface="Arial"/>
                <a:cs typeface="Arial"/>
              </a:rPr>
              <a:t>M</a:t>
            </a:r>
            <a:r>
              <a:rPr sz="1400" b="1" dirty="0">
                <a:latin typeface="Arial"/>
                <a:cs typeface="Arial"/>
              </a:rPr>
              <a:t>I</a:t>
            </a:r>
            <a:r>
              <a:rPr sz="1400" b="1" spc="-2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-</a:t>
            </a:r>
            <a:r>
              <a:rPr sz="1400" b="1" spc="-5" dirty="0">
                <a:latin typeface="Arial"/>
                <a:cs typeface="Arial"/>
              </a:rPr>
              <a:t> </a:t>
            </a:r>
            <a:r>
              <a:rPr sz="1400" b="1" dirty="0">
                <a:latin typeface="Arial"/>
                <a:cs typeface="Arial"/>
              </a:rPr>
              <a:t>st</a:t>
            </a:r>
            <a:r>
              <a:rPr sz="1400" b="1" spc="-10" dirty="0">
                <a:latin typeface="Arial"/>
                <a:cs typeface="Arial"/>
              </a:rPr>
              <a:t>ud</a:t>
            </a:r>
            <a:r>
              <a:rPr sz="1400" b="1" dirty="0">
                <a:latin typeface="Arial"/>
                <a:cs typeface="Arial"/>
              </a:rPr>
              <a:t>io</a:t>
            </a:r>
            <a:endParaRPr sz="140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486400" y="3885819"/>
            <a:ext cx="685800" cy="68618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477000" y="3885819"/>
            <a:ext cx="685800" cy="68618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348855" y="3846512"/>
            <a:ext cx="728319" cy="72548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62"/>
            <a:ext cx="9143999" cy="685793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76072" y="201168"/>
            <a:ext cx="8325611" cy="123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31291" y="169163"/>
            <a:ext cx="8706612" cy="142646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23887" y="225425"/>
            <a:ext cx="8229600" cy="11430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23887" y="225425"/>
            <a:ext cx="8229600" cy="1143000"/>
          </a:xfrm>
          <a:prstGeom prst="rect">
            <a:avLst/>
          </a:prstGeom>
          <a:ln w="9525">
            <a:solidFill>
              <a:srgbClr val="B8A6A6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2722245" marR="76200" indent="-2634615">
              <a:lnSpc>
                <a:spcPct val="100000"/>
              </a:lnSpc>
              <a:spcBef>
                <a:spcPts val="420"/>
              </a:spcBef>
            </a:pPr>
            <a:r>
              <a:rPr sz="3200" spc="-5" dirty="0">
                <a:solidFill>
                  <a:srgbClr val="8B0000"/>
                </a:solidFill>
                <a:latin typeface="Calibri"/>
                <a:cs typeface="Calibri"/>
              </a:rPr>
              <a:t>Journa</a:t>
            </a:r>
            <a:r>
              <a:rPr sz="3200" dirty="0">
                <a:solidFill>
                  <a:srgbClr val="8B0000"/>
                </a:solidFill>
                <a:latin typeface="Calibri"/>
                <a:cs typeface="Calibri"/>
              </a:rPr>
              <a:t>l</a:t>
            </a:r>
            <a:r>
              <a:rPr sz="3200" spc="5" dirty="0">
                <a:solidFill>
                  <a:srgbClr val="8B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B0000"/>
                </a:solidFill>
                <a:latin typeface="Calibri"/>
                <a:cs typeface="Calibri"/>
              </a:rPr>
              <a:t>of</a:t>
            </a:r>
            <a:r>
              <a:rPr sz="3200" spc="-15" dirty="0">
                <a:solidFill>
                  <a:srgbClr val="8B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B0000"/>
                </a:solidFill>
                <a:latin typeface="Calibri"/>
                <a:cs typeface="Calibri"/>
              </a:rPr>
              <a:t>Ana</a:t>
            </a:r>
            <a:r>
              <a:rPr sz="3200" spc="5" dirty="0">
                <a:solidFill>
                  <a:srgbClr val="8B0000"/>
                </a:solidFill>
                <a:latin typeface="Calibri"/>
                <a:cs typeface="Calibri"/>
              </a:rPr>
              <a:t>l</a:t>
            </a:r>
            <a:r>
              <a:rPr sz="3200" dirty="0">
                <a:solidFill>
                  <a:srgbClr val="8B0000"/>
                </a:solidFill>
                <a:latin typeface="Calibri"/>
                <a:cs typeface="Calibri"/>
              </a:rPr>
              <a:t>y</a:t>
            </a:r>
            <a:r>
              <a:rPr sz="3200" spc="10" dirty="0">
                <a:solidFill>
                  <a:srgbClr val="8B0000"/>
                </a:solidFill>
                <a:latin typeface="Calibri"/>
                <a:cs typeface="Calibri"/>
              </a:rPr>
              <a:t>t</a:t>
            </a:r>
            <a:r>
              <a:rPr sz="3200" dirty="0">
                <a:solidFill>
                  <a:srgbClr val="8B0000"/>
                </a:solidFill>
                <a:latin typeface="Calibri"/>
                <a:cs typeface="Calibri"/>
              </a:rPr>
              <a:t>i</a:t>
            </a:r>
            <a:r>
              <a:rPr sz="3200" spc="-15" dirty="0">
                <a:solidFill>
                  <a:srgbClr val="8B0000"/>
                </a:solidFill>
                <a:latin typeface="Calibri"/>
                <a:cs typeface="Calibri"/>
              </a:rPr>
              <a:t>c</a:t>
            </a:r>
            <a:r>
              <a:rPr sz="3200" dirty="0">
                <a:solidFill>
                  <a:srgbClr val="8B0000"/>
                </a:solidFill>
                <a:latin typeface="Calibri"/>
                <a:cs typeface="Calibri"/>
              </a:rPr>
              <a:t>al</a:t>
            </a:r>
            <a:r>
              <a:rPr sz="3200" spc="-35" dirty="0">
                <a:solidFill>
                  <a:srgbClr val="8B0000"/>
                </a:solidFill>
                <a:latin typeface="Calibri"/>
                <a:cs typeface="Calibri"/>
              </a:rPr>
              <a:t> </a:t>
            </a:r>
            <a:r>
              <a:rPr sz="3200" dirty="0">
                <a:solidFill>
                  <a:srgbClr val="8B0000"/>
                </a:solidFill>
                <a:latin typeface="Calibri"/>
                <a:cs typeface="Calibri"/>
              </a:rPr>
              <a:t>&amp; Bi</a:t>
            </a:r>
            <a:r>
              <a:rPr sz="3200" spc="5" dirty="0">
                <a:solidFill>
                  <a:srgbClr val="8B0000"/>
                </a:solidFill>
                <a:latin typeface="Calibri"/>
                <a:cs typeface="Calibri"/>
              </a:rPr>
              <a:t>o</a:t>
            </a:r>
            <a:r>
              <a:rPr sz="3200" dirty="0">
                <a:solidFill>
                  <a:srgbClr val="8B0000"/>
                </a:solidFill>
                <a:latin typeface="Calibri"/>
                <a:cs typeface="Calibri"/>
              </a:rPr>
              <a:t>anal</a:t>
            </a:r>
            <a:r>
              <a:rPr sz="3200" spc="10" dirty="0">
                <a:solidFill>
                  <a:srgbClr val="8B0000"/>
                </a:solidFill>
                <a:latin typeface="Calibri"/>
                <a:cs typeface="Calibri"/>
              </a:rPr>
              <a:t>y</a:t>
            </a:r>
            <a:r>
              <a:rPr sz="3200" dirty="0">
                <a:solidFill>
                  <a:srgbClr val="8B0000"/>
                </a:solidFill>
                <a:latin typeface="Calibri"/>
                <a:cs typeface="Calibri"/>
              </a:rPr>
              <a:t>tic</a:t>
            </a:r>
            <a:r>
              <a:rPr sz="3200" spc="-20" dirty="0">
                <a:solidFill>
                  <a:srgbClr val="8B0000"/>
                </a:solidFill>
                <a:latin typeface="Calibri"/>
                <a:cs typeface="Calibri"/>
              </a:rPr>
              <a:t>a</a:t>
            </a:r>
            <a:r>
              <a:rPr sz="3200" spc="-5" dirty="0">
                <a:solidFill>
                  <a:srgbClr val="8B0000"/>
                </a:solidFill>
                <a:latin typeface="Calibri"/>
                <a:cs typeface="Calibri"/>
              </a:rPr>
              <a:t>l</a:t>
            </a:r>
            <a:r>
              <a:rPr sz="3200" spc="-35" dirty="0">
                <a:solidFill>
                  <a:srgbClr val="8B0000"/>
                </a:solidFill>
                <a:latin typeface="Calibri"/>
                <a:cs typeface="Calibri"/>
              </a:rPr>
              <a:t> </a:t>
            </a:r>
            <a:r>
              <a:rPr sz="3200" spc="-280" dirty="0">
                <a:solidFill>
                  <a:srgbClr val="8B0000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8B0000"/>
                </a:solidFill>
                <a:latin typeface="Calibri"/>
                <a:cs typeface="Calibri"/>
              </a:rPr>
              <a:t>echniques </a:t>
            </a:r>
            <a:r>
              <a:rPr sz="3200" spc="-50" dirty="0">
                <a:solidFill>
                  <a:srgbClr val="8B0000"/>
                </a:solidFill>
                <a:latin typeface="Calibri"/>
                <a:cs typeface="Calibri"/>
              </a:rPr>
              <a:t>R</a:t>
            </a:r>
            <a:r>
              <a:rPr sz="3200" spc="-5" dirty="0">
                <a:solidFill>
                  <a:srgbClr val="8B0000"/>
                </a:solidFill>
                <a:latin typeface="Calibri"/>
                <a:cs typeface="Calibri"/>
              </a:rPr>
              <a:t>el</a:t>
            </a:r>
            <a:r>
              <a:rPr sz="3200" spc="-20" dirty="0">
                <a:solidFill>
                  <a:srgbClr val="8B0000"/>
                </a:solidFill>
                <a:latin typeface="Calibri"/>
                <a:cs typeface="Calibri"/>
              </a:rPr>
              <a:t>a</a:t>
            </a:r>
            <a:r>
              <a:rPr sz="3200" spc="-35" dirty="0">
                <a:solidFill>
                  <a:srgbClr val="8B0000"/>
                </a:solidFill>
                <a:latin typeface="Calibri"/>
                <a:cs typeface="Calibri"/>
              </a:rPr>
              <a:t>t</a:t>
            </a:r>
            <a:r>
              <a:rPr sz="3200" spc="-5" dirty="0">
                <a:solidFill>
                  <a:srgbClr val="8B0000"/>
                </a:solidFill>
                <a:latin typeface="Calibri"/>
                <a:cs typeface="Calibri"/>
              </a:rPr>
              <a:t>e</a:t>
            </a:r>
            <a:r>
              <a:rPr sz="3200" dirty="0">
                <a:solidFill>
                  <a:srgbClr val="8B0000"/>
                </a:solidFill>
                <a:latin typeface="Calibri"/>
                <a:cs typeface="Calibri"/>
              </a:rPr>
              <a:t>d</a:t>
            </a:r>
            <a:r>
              <a:rPr sz="3200" spc="-20" dirty="0">
                <a:solidFill>
                  <a:srgbClr val="8B0000"/>
                </a:solidFill>
                <a:latin typeface="Calibri"/>
                <a:cs typeface="Calibri"/>
              </a:rPr>
              <a:t> </a:t>
            </a:r>
            <a:r>
              <a:rPr sz="3200" spc="-5" dirty="0">
                <a:solidFill>
                  <a:srgbClr val="8B0000"/>
                </a:solidFill>
                <a:latin typeface="Calibri"/>
                <a:cs typeface="Calibri"/>
              </a:rPr>
              <a:t>Journals</a:t>
            </a:r>
            <a:endParaRPr sz="320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60350" y="1471675"/>
            <a:ext cx="5521325" cy="5386705"/>
          </a:xfrm>
          <a:custGeom>
            <a:avLst/>
            <a:gdLst/>
            <a:ahLst/>
            <a:cxnLst/>
            <a:rect l="l" t="t" r="r" b="b"/>
            <a:pathLst>
              <a:path w="5521325" h="5386705">
                <a:moveTo>
                  <a:pt x="5178425" y="0"/>
                </a:moveTo>
                <a:lnTo>
                  <a:pt x="685800" y="0"/>
                </a:lnTo>
                <a:lnTo>
                  <a:pt x="639269" y="3128"/>
                </a:lnTo>
                <a:lnTo>
                  <a:pt x="594642" y="12241"/>
                </a:lnTo>
                <a:lnTo>
                  <a:pt x="552326" y="26931"/>
                </a:lnTo>
                <a:lnTo>
                  <a:pt x="512730" y="46792"/>
                </a:lnTo>
                <a:lnTo>
                  <a:pt x="476262" y="71415"/>
                </a:lnTo>
                <a:lnTo>
                  <a:pt x="443331" y="100393"/>
                </a:lnTo>
                <a:lnTo>
                  <a:pt x="414346" y="133319"/>
                </a:lnTo>
                <a:lnTo>
                  <a:pt x="389715" y="169784"/>
                </a:lnTo>
                <a:lnTo>
                  <a:pt x="369846" y="209383"/>
                </a:lnTo>
                <a:lnTo>
                  <a:pt x="355148" y="251706"/>
                </a:lnTo>
                <a:lnTo>
                  <a:pt x="346030" y="296348"/>
                </a:lnTo>
                <a:lnTo>
                  <a:pt x="342900" y="342900"/>
                </a:lnTo>
                <a:lnTo>
                  <a:pt x="342900" y="4800536"/>
                </a:lnTo>
                <a:lnTo>
                  <a:pt x="0" y="4800536"/>
                </a:lnTo>
                <a:lnTo>
                  <a:pt x="45578" y="4806660"/>
                </a:lnTo>
                <a:lnTo>
                  <a:pt x="86534" y="4823944"/>
                </a:lnTo>
                <a:lnTo>
                  <a:pt x="121234" y="4850752"/>
                </a:lnTo>
                <a:lnTo>
                  <a:pt x="148042" y="4885451"/>
                </a:lnTo>
                <a:lnTo>
                  <a:pt x="165325" y="4926407"/>
                </a:lnTo>
                <a:lnTo>
                  <a:pt x="171450" y="4971986"/>
                </a:lnTo>
                <a:lnTo>
                  <a:pt x="165325" y="5017565"/>
                </a:lnTo>
                <a:lnTo>
                  <a:pt x="148042" y="5058521"/>
                </a:lnTo>
                <a:lnTo>
                  <a:pt x="121234" y="5093220"/>
                </a:lnTo>
                <a:lnTo>
                  <a:pt x="86534" y="5120028"/>
                </a:lnTo>
                <a:lnTo>
                  <a:pt x="45578" y="5137312"/>
                </a:lnTo>
                <a:lnTo>
                  <a:pt x="0" y="5143436"/>
                </a:lnTo>
                <a:lnTo>
                  <a:pt x="342900" y="5143436"/>
                </a:lnTo>
                <a:lnTo>
                  <a:pt x="339769" y="5189966"/>
                </a:lnTo>
                <a:lnTo>
                  <a:pt x="330651" y="5234592"/>
                </a:lnTo>
                <a:lnTo>
                  <a:pt x="315953" y="5276908"/>
                </a:lnTo>
                <a:lnTo>
                  <a:pt x="296084" y="5316504"/>
                </a:lnTo>
                <a:lnTo>
                  <a:pt x="271453" y="5352972"/>
                </a:lnTo>
                <a:lnTo>
                  <a:pt x="242468" y="5385903"/>
                </a:lnTo>
                <a:lnTo>
                  <a:pt x="241992" y="5386322"/>
                </a:lnTo>
                <a:lnTo>
                  <a:pt x="4734607" y="5386322"/>
                </a:lnTo>
                <a:lnTo>
                  <a:pt x="4764070" y="5352972"/>
                </a:lnTo>
                <a:lnTo>
                  <a:pt x="4788704" y="5316504"/>
                </a:lnTo>
                <a:lnTo>
                  <a:pt x="4808575" y="5276908"/>
                </a:lnTo>
                <a:lnTo>
                  <a:pt x="4823274" y="5234592"/>
                </a:lnTo>
                <a:lnTo>
                  <a:pt x="4832394" y="5189966"/>
                </a:lnTo>
                <a:lnTo>
                  <a:pt x="4835525" y="5143436"/>
                </a:lnTo>
                <a:lnTo>
                  <a:pt x="4835525" y="685800"/>
                </a:lnTo>
                <a:lnTo>
                  <a:pt x="685800" y="685800"/>
                </a:lnTo>
                <a:lnTo>
                  <a:pt x="640221" y="679670"/>
                </a:lnTo>
                <a:lnTo>
                  <a:pt x="599265" y="662375"/>
                </a:lnTo>
                <a:lnTo>
                  <a:pt x="564565" y="635555"/>
                </a:lnTo>
                <a:lnTo>
                  <a:pt x="537757" y="600851"/>
                </a:lnTo>
                <a:lnTo>
                  <a:pt x="520474" y="559902"/>
                </a:lnTo>
                <a:lnTo>
                  <a:pt x="514350" y="514350"/>
                </a:lnTo>
                <a:lnTo>
                  <a:pt x="520474" y="468753"/>
                </a:lnTo>
                <a:lnTo>
                  <a:pt x="537757" y="427792"/>
                </a:lnTo>
                <a:lnTo>
                  <a:pt x="564565" y="393096"/>
                </a:lnTo>
                <a:lnTo>
                  <a:pt x="599265" y="366296"/>
                </a:lnTo>
                <a:lnTo>
                  <a:pt x="640221" y="349020"/>
                </a:lnTo>
                <a:lnTo>
                  <a:pt x="685800" y="342900"/>
                </a:lnTo>
                <a:lnTo>
                  <a:pt x="5521325" y="342900"/>
                </a:lnTo>
                <a:lnTo>
                  <a:pt x="5518194" y="296348"/>
                </a:lnTo>
                <a:lnTo>
                  <a:pt x="5509074" y="251706"/>
                </a:lnTo>
                <a:lnTo>
                  <a:pt x="5494375" y="209383"/>
                </a:lnTo>
                <a:lnTo>
                  <a:pt x="5474504" y="169784"/>
                </a:lnTo>
                <a:lnTo>
                  <a:pt x="5449870" y="133319"/>
                </a:lnTo>
                <a:lnTo>
                  <a:pt x="5420883" y="100393"/>
                </a:lnTo>
                <a:lnTo>
                  <a:pt x="5387951" y="71415"/>
                </a:lnTo>
                <a:lnTo>
                  <a:pt x="5351483" y="46792"/>
                </a:lnTo>
                <a:lnTo>
                  <a:pt x="5311888" y="26931"/>
                </a:lnTo>
                <a:lnTo>
                  <a:pt x="5269573" y="12241"/>
                </a:lnTo>
                <a:lnTo>
                  <a:pt x="5224949" y="3128"/>
                </a:lnTo>
                <a:lnTo>
                  <a:pt x="5178425" y="0"/>
                </a:lnTo>
                <a:close/>
              </a:path>
              <a:path w="5521325" h="5386705">
                <a:moveTo>
                  <a:pt x="5521325" y="342900"/>
                </a:moveTo>
                <a:lnTo>
                  <a:pt x="1028700" y="342900"/>
                </a:lnTo>
                <a:lnTo>
                  <a:pt x="1025569" y="389424"/>
                </a:lnTo>
                <a:lnTo>
                  <a:pt x="1016451" y="434048"/>
                </a:lnTo>
                <a:lnTo>
                  <a:pt x="1001753" y="476363"/>
                </a:lnTo>
                <a:lnTo>
                  <a:pt x="981884" y="515958"/>
                </a:lnTo>
                <a:lnTo>
                  <a:pt x="957253" y="552426"/>
                </a:lnTo>
                <a:lnTo>
                  <a:pt x="928268" y="585358"/>
                </a:lnTo>
                <a:lnTo>
                  <a:pt x="895337" y="614345"/>
                </a:lnTo>
                <a:lnTo>
                  <a:pt x="858869" y="638979"/>
                </a:lnTo>
                <a:lnTo>
                  <a:pt x="819273" y="658850"/>
                </a:lnTo>
                <a:lnTo>
                  <a:pt x="776957" y="673549"/>
                </a:lnTo>
                <a:lnTo>
                  <a:pt x="732330" y="682669"/>
                </a:lnTo>
                <a:lnTo>
                  <a:pt x="685800" y="685800"/>
                </a:lnTo>
                <a:lnTo>
                  <a:pt x="5178425" y="685800"/>
                </a:lnTo>
                <a:lnTo>
                  <a:pt x="5224949" y="682669"/>
                </a:lnTo>
                <a:lnTo>
                  <a:pt x="5269573" y="673549"/>
                </a:lnTo>
                <a:lnTo>
                  <a:pt x="5311888" y="658850"/>
                </a:lnTo>
                <a:lnTo>
                  <a:pt x="5351483" y="638979"/>
                </a:lnTo>
                <a:lnTo>
                  <a:pt x="5387951" y="614345"/>
                </a:lnTo>
                <a:lnTo>
                  <a:pt x="5420883" y="585358"/>
                </a:lnTo>
                <a:lnTo>
                  <a:pt x="5449870" y="552426"/>
                </a:lnTo>
                <a:lnTo>
                  <a:pt x="5474504" y="515958"/>
                </a:lnTo>
                <a:lnTo>
                  <a:pt x="5494375" y="476363"/>
                </a:lnTo>
                <a:lnTo>
                  <a:pt x="5509074" y="434048"/>
                </a:lnTo>
                <a:lnTo>
                  <a:pt x="5518194" y="389424"/>
                </a:lnTo>
                <a:lnTo>
                  <a:pt x="5521325" y="342900"/>
                </a:lnTo>
                <a:close/>
              </a:path>
            </a:pathLst>
          </a:custGeom>
          <a:solidFill>
            <a:srgbClr val="B8A6A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0" y="1814576"/>
            <a:ext cx="1289050" cy="5043805"/>
          </a:xfrm>
          <a:custGeom>
            <a:avLst/>
            <a:gdLst/>
            <a:ahLst/>
            <a:cxnLst/>
            <a:rect l="l" t="t" r="r" b="b"/>
            <a:pathLst>
              <a:path w="1289050" h="5043805">
                <a:moveTo>
                  <a:pt x="1289050" y="0"/>
                </a:moveTo>
                <a:lnTo>
                  <a:pt x="946150" y="0"/>
                </a:lnTo>
                <a:lnTo>
                  <a:pt x="900571" y="6120"/>
                </a:lnTo>
                <a:lnTo>
                  <a:pt x="859615" y="23396"/>
                </a:lnTo>
                <a:lnTo>
                  <a:pt x="824915" y="50196"/>
                </a:lnTo>
                <a:lnTo>
                  <a:pt x="798107" y="84892"/>
                </a:lnTo>
                <a:lnTo>
                  <a:pt x="780824" y="125853"/>
                </a:lnTo>
                <a:lnTo>
                  <a:pt x="774700" y="171450"/>
                </a:lnTo>
                <a:lnTo>
                  <a:pt x="780824" y="217002"/>
                </a:lnTo>
                <a:lnTo>
                  <a:pt x="798107" y="257951"/>
                </a:lnTo>
                <a:lnTo>
                  <a:pt x="824915" y="292655"/>
                </a:lnTo>
                <a:lnTo>
                  <a:pt x="859615" y="319475"/>
                </a:lnTo>
                <a:lnTo>
                  <a:pt x="900571" y="336770"/>
                </a:lnTo>
                <a:lnTo>
                  <a:pt x="946150" y="342900"/>
                </a:lnTo>
                <a:lnTo>
                  <a:pt x="992680" y="339769"/>
                </a:lnTo>
                <a:lnTo>
                  <a:pt x="1037307" y="330649"/>
                </a:lnTo>
                <a:lnTo>
                  <a:pt x="1079623" y="315950"/>
                </a:lnTo>
                <a:lnTo>
                  <a:pt x="1119219" y="296079"/>
                </a:lnTo>
                <a:lnTo>
                  <a:pt x="1155687" y="271445"/>
                </a:lnTo>
                <a:lnTo>
                  <a:pt x="1188618" y="242458"/>
                </a:lnTo>
                <a:lnTo>
                  <a:pt x="1217603" y="209526"/>
                </a:lnTo>
                <a:lnTo>
                  <a:pt x="1242234" y="173058"/>
                </a:lnTo>
                <a:lnTo>
                  <a:pt x="1262103" y="133463"/>
                </a:lnTo>
                <a:lnTo>
                  <a:pt x="1276801" y="91148"/>
                </a:lnTo>
                <a:lnTo>
                  <a:pt x="1285919" y="46524"/>
                </a:lnTo>
                <a:lnTo>
                  <a:pt x="1289050" y="0"/>
                </a:lnTo>
                <a:close/>
              </a:path>
              <a:path w="1289050" h="5043805">
                <a:moveTo>
                  <a:pt x="260350" y="4457636"/>
                </a:moveTo>
                <a:lnTo>
                  <a:pt x="213820" y="4460766"/>
                </a:lnTo>
                <a:lnTo>
                  <a:pt x="169193" y="4469884"/>
                </a:lnTo>
                <a:lnTo>
                  <a:pt x="126877" y="4484582"/>
                </a:lnTo>
                <a:lnTo>
                  <a:pt x="87281" y="4504451"/>
                </a:lnTo>
                <a:lnTo>
                  <a:pt x="50813" y="4529082"/>
                </a:lnTo>
                <a:lnTo>
                  <a:pt x="17883" y="4558068"/>
                </a:lnTo>
                <a:lnTo>
                  <a:pt x="0" y="5022686"/>
                </a:lnTo>
                <a:lnTo>
                  <a:pt x="17883" y="5043003"/>
                </a:lnTo>
                <a:lnTo>
                  <a:pt x="18359" y="5043422"/>
                </a:lnTo>
                <a:lnTo>
                  <a:pt x="502342" y="5043422"/>
                </a:lnTo>
                <a:lnTo>
                  <a:pt x="531803" y="5010072"/>
                </a:lnTo>
                <a:lnTo>
                  <a:pt x="556434" y="4973604"/>
                </a:lnTo>
                <a:lnTo>
                  <a:pt x="576303" y="4934008"/>
                </a:lnTo>
                <a:lnTo>
                  <a:pt x="591001" y="4891692"/>
                </a:lnTo>
                <a:lnTo>
                  <a:pt x="600119" y="4847066"/>
                </a:lnTo>
                <a:lnTo>
                  <a:pt x="603250" y="4800536"/>
                </a:lnTo>
                <a:lnTo>
                  <a:pt x="260350" y="4800536"/>
                </a:lnTo>
                <a:lnTo>
                  <a:pt x="305928" y="4794412"/>
                </a:lnTo>
                <a:lnTo>
                  <a:pt x="346884" y="4777128"/>
                </a:lnTo>
                <a:lnTo>
                  <a:pt x="381584" y="4750320"/>
                </a:lnTo>
                <a:lnTo>
                  <a:pt x="408392" y="4715621"/>
                </a:lnTo>
                <a:lnTo>
                  <a:pt x="425675" y="4674665"/>
                </a:lnTo>
                <a:lnTo>
                  <a:pt x="431800" y="4629086"/>
                </a:lnTo>
                <a:lnTo>
                  <a:pt x="425675" y="4583507"/>
                </a:lnTo>
                <a:lnTo>
                  <a:pt x="408392" y="4542551"/>
                </a:lnTo>
                <a:lnTo>
                  <a:pt x="381584" y="4507852"/>
                </a:lnTo>
                <a:lnTo>
                  <a:pt x="346884" y="4481044"/>
                </a:lnTo>
                <a:lnTo>
                  <a:pt x="305928" y="4463760"/>
                </a:lnTo>
                <a:lnTo>
                  <a:pt x="260350" y="4457636"/>
                </a:lnTo>
                <a:close/>
              </a:path>
            </a:pathLst>
          </a:custGeom>
          <a:solidFill>
            <a:srgbClr val="93858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03250" y="1471675"/>
            <a:ext cx="5178425" cy="5386705"/>
          </a:xfrm>
          <a:custGeom>
            <a:avLst/>
            <a:gdLst/>
            <a:ahLst/>
            <a:cxnLst/>
            <a:rect l="l" t="t" r="r" b="b"/>
            <a:pathLst>
              <a:path w="5178425" h="5386705">
                <a:moveTo>
                  <a:pt x="0" y="4800536"/>
                </a:moveTo>
                <a:lnTo>
                  <a:pt x="0" y="342900"/>
                </a:lnTo>
                <a:lnTo>
                  <a:pt x="3130" y="296348"/>
                </a:lnTo>
                <a:lnTo>
                  <a:pt x="12248" y="251706"/>
                </a:lnTo>
                <a:lnTo>
                  <a:pt x="26946" y="209383"/>
                </a:lnTo>
                <a:lnTo>
                  <a:pt x="46815" y="169784"/>
                </a:lnTo>
                <a:lnTo>
                  <a:pt x="71446" y="133319"/>
                </a:lnTo>
                <a:lnTo>
                  <a:pt x="100431" y="100393"/>
                </a:lnTo>
                <a:lnTo>
                  <a:pt x="133362" y="71415"/>
                </a:lnTo>
                <a:lnTo>
                  <a:pt x="169830" y="46792"/>
                </a:lnTo>
                <a:lnTo>
                  <a:pt x="209426" y="26931"/>
                </a:lnTo>
                <a:lnTo>
                  <a:pt x="251742" y="12241"/>
                </a:lnTo>
                <a:lnTo>
                  <a:pt x="296369" y="3128"/>
                </a:lnTo>
                <a:lnTo>
                  <a:pt x="342900" y="0"/>
                </a:lnTo>
                <a:lnTo>
                  <a:pt x="4835525" y="0"/>
                </a:lnTo>
                <a:lnTo>
                  <a:pt x="4882049" y="3128"/>
                </a:lnTo>
                <a:lnTo>
                  <a:pt x="4926673" y="12241"/>
                </a:lnTo>
                <a:lnTo>
                  <a:pt x="4968988" y="26931"/>
                </a:lnTo>
                <a:lnTo>
                  <a:pt x="5008583" y="46792"/>
                </a:lnTo>
                <a:lnTo>
                  <a:pt x="5045051" y="71415"/>
                </a:lnTo>
                <a:lnTo>
                  <a:pt x="5077983" y="100393"/>
                </a:lnTo>
                <a:lnTo>
                  <a:pt x="5106970" y="133319"/>
                </a:lnTo>
                <a:lnTo>
                  <a:pt x="5131604" y="169784"/>
                </a:lnTo>
                <a:lnTo>
                  <a:pt x="5151475" y="209383"/>
                </a:lnTo>
                <a:lnTo>
                  <a:pt x="5166174" y="251706"/>
                </a:lnTo>
                <a:lnTo>
                  <a:pt x="5175294" y="296348"/>
                </a:lnTo>
                <a:lnTo>
                  <a:pt x="5178425" y="342900"/>
                </a:lnTo>
                <a:lnTo>
                  <a:pt x="5175294" y="389424"/>
                </a:lnTo>
                <a:lnTo>
                  <a:pt x="5166174" y="434048"/>
                </a:lnTo>
                <a:lnTo>
                  <a:pt x="5151475" y="476363"/>
                </a:lnTo>
                <a:lnTo>
                  <a:pt x="5131604" y="515958"/>
                </a:lnTo>
                <a:lnTo>
                  <a:pt x="5106970" y="552426"/>
                </a:lnTo>
                <a:lnTo>
                  <a:pt x="5077983" y="585358"/>
                </a:lnTo>
                <a:lnTo>
                  <a:pt x="5045051" y="614345"/>
                </a:lnTo>
                <a:lnTo>
                  <a:pt x="5008583" y="638979"/>
                </a:lnTo>
                <a:lnTo>
                  <a:pt x="4968988" y="658850"/>
                </a:lnTo>
                <a:lnTo>
                  <a:pt x="4926673" y="673549"/>
                </a:lnTo>
                <a:lnTo>
                  <a:pt x="4882049" y="682669"/>
                </a:lnTo>
                <a:lnTo>
                  <a:pt x="4835525" y="685800"/>
                </a:lnTo>
                <a:lnTo>
                  <a:pt x="4492625" y="685800"/>
                </a:lnTo>
                <a:lnTo>
                  <a:pt x="4492625" y="5143436"/>
                </a:lnTo>
                <a:lnTo>
                  <a:pt x="4489494" y="5189966"/>
                </a:lnTo>
                <a:lnTo>
                  <a:pt x="4480374" y="5234592"/>
                </a:lnTo>
                <a:lnTo>
                  <a:pt x="4465675" y="5276908"/>
                </a:lnTo>
                <a:lnTo>
                  <a:pt x="4445804" y="5316504"/>
                </a:lnTo>
                <a:lnTo>
                  <a:pt x="4421170" y="5352972"/>
                </a:lnTo>
                <a:lnTo>
                  <a:pt x="4392183" y="5385903"/>
                </a:lnTo>
                <a:lnTo>
                  <a:pt x="4391707" y="5386322"/>
                </a:lnTo>
              </a:path>
            </a:pathLst>
          </a:custGeom>
          <a:ln w="25400">
            <a:solidFill>
              <a:srgbClr val="B8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0" y="6837262"/>
            <a:ext cx="18415" cy="20955"/>
          </a:xfrm>
          <a:custGeom>
            <a:avLst/>
            <a:gdLst/>
            <a:ahLst/>
            <a:cxnLst/>
            <a:rect l="l" t="t" r="r" b="b"/>
            <a:pathLst>
              <a:path w="18415" h="20954">
                <a:moveTo>
                  <a:pt x="18359" y="20736"/>
                </a:moveTo>
                <a:lnTo>
                  <a:pt x="17883" y="20317"/>
                </a:lnTo>
                <a:lnTo>
                  <a:pt x="0" y="0"/>
                </a:lnTo>
              </a:path>
            </a:pathLst>
          </a:custGeom>
          <a:ln w="25400">
            <a:solidFill>
              <a:srgbClr val="B8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0" y="6272212"/>
            <a:ext cx="603250" cy="121285"/>
          </a:xfrm>
          <a:custGeom>
            <a:avLst/>
            <a:gdLst/>
            <a:ahLst/>
            <a:cxnLst/>
            <a:rect l="l" t="t" r="r" b="b"/>
            <a:pathLst>
              <a:path w="603250" h="121285">
                <a:moveTo>
                  <a:pt x="0" y="120748"/>
                </a:moveTo>
                <a:lnTo>
                  <a:pt x="50813" y="71446"/>
                </a:lnTo>
                <a:lnTo>
                  <a:pt x="87281" y="46815"/>
                </a:lnTo>
                <a:lnTo>
                  <a:pt x="126877" y="26946"/>
                </a:lnTo>
                <a:lnTo>
                  <a:pt x="169193" y="12248"/>
                </a:lnTo>
                <a:lnTo>
                  <a:pt x="213820" y="3130"/>
                </a:lnTo>
                <a:lnTo>
                  <a:pt x="260350" y="0"/>
                </a:lnTo>
                <a:lnTo>
                  <a:pt x="603250" y="0"/>
                </a:lnTo>
              </a:path>
            </a:pathLst>
          </a:custGeom>
          <a:ln w="25400">
            <a:solidFill>
              <a:srgbClr val="B8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74700" y="1471675"/>
            <a:ext cx="514350" cy="685800"/>
          </a:xfrm>
          <a:custGeom>
            <a:avLst/>
            <a:gdLst/>
            <a:ahLst/>
            <a:cxnLst/>
            <a:rect l="l" t="t" r="r" b="b"/>
            <a:pathLst>
              <a:path w="514350" h="685800">
                <a:moveTo>
                  <a:pt x="171450" y="0"/>
                </a:moveTo>
                <a:lnTo>
                  <a:pt x="217980" y="3128"/>
                </a:lnTo>
                <a:lnTo>
                  <a:pt x="262607" y="12241"/>
                </a:lnTo>
                <a:lnTo>
                  <a:pt x="304923" y="26931"/>
                </a:lnTo>
                <a:lnTo>
                  <a:pt x="344519" y="46792"/>
                </a:lnTo>
                <a:lnTo>
                  <a:pt x="380987" y="71415"/>
                </a:lnTo>
                <a:lnTo>
                  <a:pt x="413918" y="100393"/>
                </a:lnTo>
                <a:lnTo>
                  <a:pt x="442903" y="133319"/>
                </a:lnTo>
                <a:lnTo>
                  <a:pt x="467534" y="169784"/>
                </a:lnTo>
                <a:lnTo>
                  <a:pt x="487403" y="209383"/>
                </a:lnTo>
                <a:lnTo>
                  <a:pt x="502101" y="251706"/>
                </a:lnTo>
                <a:lnTo>
                  <a:pt x="511219" y="296348"/>
                </a:lnTo>
                <a:lnTo>
                  <a:pt x="514350" y="342900"/>
                </a:lnTo>
                <a:lnTo>
                  <a:pt x="511219" y="389424"/>
                </a:lnTo>
                <a:lnTo>
                  <a:pt x="502101" y="434048"/>
                </a:lnTo>
                <a:lnTo>
                  <a:pt x="487403" y="476363"/>
                </a:lnTo>
                <a:lnTo>
                  <a:pt x="467534" y="515958"/>
                </a:lnTo>
                <a:lnTo>
                  <a:pt x="442903" y="552426"/>
                </a:lnTo>
                <a:lnTo>
                  <a:pt x="413918" y="585358"/>
                </a:lnTo>
                <a:lnTo>
                  <a:pt x="380987" y="614345"/>
                </a:lnTo>
                <a:lnTo>
                  <a:pt x="344519" y="638979"/>
                </a:lnTo>
                <a:lnTo>
                  <a:pt x="304923" y="658850"/>
                </a:lnTo>
                <a:lnTo>
                  <a:pt x="262607" y="673549"/>
                </a:lnTo>
                <a:lnTo>
                  <a:pt x="217980" y="682669"/>
                </a:lnTo>
                <a:lnTo>
                  <a:pt x="171450" y="685800"/>
                </a:lnTo>
                <a:lnTo>
                  <a:pt x="125871" y="679670"/>
                </a:lnTo>
                <a:lnTo>
                  <a:pt x="84915" y="662375"/>
                </a:lnTo>
                <a:lnTo>
                  <a:pt x="50215" y="635555"/>
                </a:lnTo>
                <a:lnTo>
                  <a:pt x="23407" y="600851"/>
                </a:lnTo>
                <a:lnTo>
                  <a:pt x="6124" y="559902"/>
                </a:lnTo>
                <a:lnTo>
                  <a:pt x="0" y="514350"/>
                </a:lnTo>
                <a:lnTo>
                  <a:pt x="6124" y="468753"/>
                </a:lnTo>
                <a:lnTo>
                  <a:pt x="23407" y="427792"/>
                </a:lnTo>
                <a:lnTo>
                  <a:pt x="50215" y="393096"/>
                </a:lnTo>
                <a:lnTo>
                  <a:pt x="84915" y="366296"/>
                </a:lnTo>
                <a:lnTo>
                  <a:pt x="125871" y="349020"/>
                </a:lnTo>
                <a:lnTo>
                  <a:pt x="171450" y="342900"/>
                </a:lnTo>
                <a:lnTo>
                  <a:pt x="514350" y="342900"/>
                </a:lnTo>
              </a:path>
            </a:pathLst>
          </a:custGeom>
          <a:ln w="25400">
            <a:solidFill>
              <a:srgbClr val="B8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46150" y="2157476"/>
            <a:ext cx="4149725" cy="0"/>
          </a:xfrm>
          <a:custGeom>
            <a:avLst/>
            <a:gdLst/>
            <a:ahLst/>
            <a:cxnLst/>
            <a:rect l="l" t="t" r="r" b="b"/>
            <a:pathLst>
              <a:path w="4149725">
                <a:moveTo>
                  <a:pt x="4149725" y="0"/>
                </a:moveTo>
                <a:lnTo>
                  <a:pt x="0" y="0"/>
                </a:lnTo>
              </a:path>
            </a:pathLst>
          </a:custGeom>
          <a:ln w="25400">
            <a:solidFill>
              <a:srgbClr val="B8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60350" y="6272212"/>
            <a:ext cx="342900" cy="342900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0" y="0"/>
                </a:moveTo>
                <a:lnTo>
                  <a:pt x="45578" y="6124"/>
                </a:lnTo>
                <a:lnTo>
                  <a:pt x="86534" y="23407"/>
                </a:lnTo>
                <a:lnTo>
                  <a:pt x="121234" y="50215"/>
                </a:lnTo>
                <a:lnTo>
                  <a:pt x="148042" y="84915"/>
                </a:lnTo>
                <a:lnTo>
                  <a:pt x="165325" y="125871"/>
                </a:lnTo>
                <a:lnTo>
                  <a:pt x="171450" y="171450"/>
                </a:lnTo>
                <a:lnTo>
                  <a:pt x="165325" y="217028"/>
                </a:lnTo>
                <a:lnTo>
                  <a:pt x="148042" y="257984"/>
                </a:lnTo>
                <a:lnTo>
                  <a:pt x="121234" y="292684"/>
                </a:lnTo>
                <a:lnTo>
                  <a:pt x="86534" y="319492"/>
                </a:lnTo>
                <a:lnTo>
                  <a:pt x="45578" y="336775"/>
                </a:lnTo>
                <a:lnTo>
                  <a:pt x="0" y="342900"/>
                </a:lnTo>
                <a:lnTo>
                  <a:pt x="342900" y="342900"/>
                </a:lnTo>
              </a:path>
            </a:pathLst>
          </a:custGeom>
          <a:ln w="25400">
            <a:solidFill>
              <a:srgbClr val="B8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02342" y="6272212"/>
            <a:ext cx="100965" cy="586105"/>
          </a:xfrm>
          <a:custGeom>
            <a:avLst/>
            <a:gdLst/>
            <a:ahLst/>
            <a:cxnLst/>
            <a:rect l="l" t="t" r="r" b="b"/>
            <a:pathLst>
              <a:path w="100965" h="586104">
                <a:moveTo>
                  <a:pt x="0" y="585785"/>
                </a:moveTo>
                <a:lnTo>
                  <a:pt x="29461" y="552436"/>
                </a:lnTo>
                <a:lnTo>
                  <a:pt x="54092" y="515968"/>
                </a:lnTo>
                <a:lnTo>
                  <a:pt x="73961" y="476372"/>
                </a:lnTo>
                <a:lnTo>
                  <a:pt x="88659" y="434056"/>
                </a:lnTo>
                <a:lnTo>
                  <a:pt x="97777" y="389429"/>
                </a:lnTo>
                <a:lnTo>
                  <a:pt x="100907" y="342900"/>
                </a:lnTo>
                <a:lnTo>
                  <a:pt x="100907" y="0"/>
                </a:lnTo>
              </a:path>
            </a:pathLst>
          </a:custGeom>
          <a:ln w="25400">
            <a:solidFill>
              <a:srgbClr val="B8A6A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682244" y="3635629"/>
            <a:ext cx="4006850" cy="149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460000"/>
                </a:solidFill>
                <a:latin typeface="Calibri"/>
                <a:cs typeface="Calibri"/>
              </a:rPr>
              <a:t>Journal</a:t>
            </a:r>
            <a:r>
              <a:rPr sz="2400" spc="-20" dirty="0">
                <a:solidFill>
                  <a:srgbClr val="46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6000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60000"/>
                </a:solidFill>
                <a:latin typeface="Calibri"/>
                <a:cs typeface="Calibri"/>
              </a:rPr>
              <a:t>f </a:t>
            </a:r>
            <a:r>
              <a:rPr sz="2400" spc="5" dirty="0">
                <a:solidFill>
                  <a:srgbClr val="46000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60000"/>
                </a:solidFill>
                <a:latin typeface="Calibri"/>
                <a:cs typeface="Calibri"/>
              </a:rPr>
              <a:t>h</a:t>
            </a:r>
            <a:r>
              <a:rPr sz="2400" spc="-35" dirty="0">
                <a:solidFill>
                  <a:srgbClr val="46000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460000"/>
                </a:solidFill>
                <a:latin typeface="Calibri"/>
                <a:cs typeface="Calibri"/>
              </a:rPr>
              <a:t>om</a:t>
            </a:r>
            <a:r>
              <a:rPr sz="2400" spc="-25" dirty="0">
                <a:solidFill>
                  <a:srgbClr val="460000"/>
                </a:solidFill>
                <a:latin typeface="Calibri"/>
                <a:cs typeface="Calibri"/>
              </a:rPr>
              <a:t>at</a:t>
            </a:r>
            <a:r>
              <a:rPr sz="2400" spc="-5" dirty="0">
                <a:solidFill>
                  <a:srgbClr val="460000"/>
                </a:solidFill>
                <a:latin typeface="Calibri"/>
                <a:cs typeface="Calibri"/>
              </a:rPr>
              <a:t>o</a:t>
            </a:r>
            <a:r>
              <a:rPr sz="2400" spc="-10" dirty="0">
                <a:solidFill>
                  <a:srgbClr val="460000"/>
                </a:solidFill>
                <a:latin typeface="Calibri"/>
                <a:cs typeface="Calibri"/>
              </a:rPr>
              <a:t>g</a:t>
            </a:r>
            <a:r>
              <a:rPr sz="2400" spc="-50" dirty="0">
                <a:solidFill>
                  <a:srgbClr val="460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460000"/>
                </a:solidFill>
                <a:latin typeface="Calibri"/>
                <a:cs typeface="Calibri"/>
              </a:rPr>
              <a:t>ap</a:t>
            </a:r>
            <a:r>
              <a:rPr sz="2400" spc="-50" dirty="0">
                <a:solidFill>
                  <a:srgbClr val="460000"/>
                </a:solidFill>
                <a:latin typeface="Calibri"/>
                <a:cs typeface="Calibri"/>
              </a:rPr>
              <a:t>h</a:t>
            </a:r>
            <a:r>
              <a:rPr sz="2400" spc="-5" dirty="0">
                <a:solidFill>
                  <a:srgbClr val="460000"/>
                </a:solidFill>
                <a:latin typeface="Calibri"/>
                <a:cs typeface="Calibri"/>
              </a:rPr>
              <a:t>y</a:t>
            </a:r>
            <a:r>
              <a:rPr sz="2400" spc="-25" dirty="0">
                <a:solidFill>
                  <a:srgbClr val="46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60000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355600">
              <a:lnSpc>
                <a:spcPct val="100000"/>
              </a:lnSpc>
            </a:pPr>
            <a:r>
              <a:rPr sz="2400" spc="-5" dirty="0">
                <a:solidFill>
                  <a:srgbClr val="460000"/>
                </a:solidFill>
                <a:latin typeface="Calibri"/>
                <a:cs typeface="Calibri"/>
              </a:rPr>
              <a:t>Sep</a:t>
            </a:r>
            <a:r>
              <a:rPr sz="2400" spc="5" dirty="0">
                <a:solidFill>
                  <a:srgbClr val="460000"/>
                </a:solidFill>
                <a:latin typeface="Calibri"/>
                <a:cs typeface="Calibri"/>
              </a:rPr>
              <a:t>e</a:t>
            </a:r>
            <a:r>
              <a:rPr sz="2400" spc="-45" dirty="0">
                <a:solidFill>
                  <a:srgbClr val="460000"/>
                </a:solidFill>
                <a:latin typeface="Calibri"/>
                <a:cs typeface="Calibri"/>
              </a:rPr>
              <a:t>r</a:t>
            </a:r>
            <a:r>
              <a:rPr sz="2400" spc="-25" dirty="0">
                <a:solidFill>
                  <a:srgbClr val="460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460000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46000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60000"/>
                </a:solidFill>
                <a:latin typeface="Calibri"/>
                <a:cs typeface="Calibri"/>
              </a:rPr>
              <a:t>n</a:t>
            </a:r>
            <a:r>
              <a:rPr sz="2400" spc="-15" dirty="0">
                <a:solidFill>
                  <a:srgbClr val="460000"/>
                </a:solidFill>
                <a:latin typeface="Calibri"/>
                <a:cs typeface="Calibri"/>
              </a:rPr>
              <a:t> </a:t>
            </a:r>
            <a:r>
              <a:rPr sz="2400" spc="-225" dirty="0">
                <a:solidFill>
                  <a:srgbClr val="4600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460000"/>
                </a:solidFill>
                <a:latin typeface="Calibri"/>
                <a:cs typeface="Calibri"/>
              </a:rPr>
              <a:t>e</a:t>
            </a:r>
            <a:r>
              <a:rPr sz="2400" spc="5" dirty="0">
                <a:solidFill>
                  <a:srgbClr val="46000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460000"/>
                </a:solidFill>
                <a:latin typeface="Calibri"/>
                <a:cs typeface="Calibri"/>
              </a:rPr>
              <a:t>hniques</a:t>
            </a:r>
            <a:endParaRPr sz="2400">
              <a:latin typeface="Calibri"/>
              <a:cs typeface="Calibri"/>
            </a:endParaRPr>
          </a:p>
          <a:p>
            <a:pPr marL="355600" marR="714375" indent="-342900">
              <a:lnSpc>
                <a:spcPct val="100000"/>
              </a:lnSpc>
              <a:buFont typeface="Wingdings"/>
              <a:buChar char=""/>
              <a:tabLst>
                <a:tab pos="355600" algn="l"/>
              </a:tabLst>
            </a:pPr>
            <a:r>
              <a:rPr sz="2400" dirty="0">
                <a:solidFill>
                  <a:srgbClr val="460000"/>
                </a:solidFill>
                <a:latin typeface="Calibri"/>
                <a:cs typeface="Calibri"/>
              </a:rPr>
              <a:t>Journal</a:t>
            </a:r>
            <a:r>
              <a:rPr sz="2400" spc="-20" dirty="0">
                <a:solidFill>
                  <a:srgbClr val="460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46000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460000"/>
                </a:solidFill>
                <a:latin typeface="Calibri"/>
                <a:cs typeface="Calibri"/>
              </a:rPr>
              <a:t>f</a:t>
            </a:r>
            <a:r>
              <a:rPr sz="2400" spc="5" dirty="0">
                <a:solidFill>
                  <a:srgbClr val="46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60000"/>
                </a:solidFill>
                <a:latin typeface="Calibri"/>
                <a:cs typeface="Calibri"/>
              </a:rPr>
              <a:t>Bioanal</a:t>
            </a:r>
            <a:r>
              <a:rPr sz="2400" spc="-20" dirty="0">
                <a:solidFill>
                  <a:srgbClr val="460000"/>
                </a:solidFill>
                <a:latin typeface="Calibri"/>
                <a:cs typeface="Calibri"/>
              </a:rPr>
              <a:t>y</a:t>
            </a:r>
            <a:r>
              <a:rPr sz="2400" spc="-5" dirty="0">
                <a:solidFill>
                  <a:srgbClr val="460000"/>
                </a:solidFill>
                <a:latin typeface="Calibri"/>
                <a:cs typeface="Calibri"/>
              </a:rPr>
              <a:t>si</a:t>
            </a:r>
            <a:r>
              <a:rPr sz="2400" dirty="0">
                <a:solidFill>
                  <a:srgbClr val="460000"/>
                </a:solidFill>
                <a:latin typeface="Calibri"/>
                <a:cs typeface="Calibri"/>
              </a:rPr>
              <a:t>s</a:t>
            </a:r>
            <a:r>
              <a:rPr sz="2400" spc="-20" dirty="0">
                <a:solidFill>
                  <a:srgbClr val="460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460000"/>
                </a:solidFill>
                <a:latin typeface="Calibri"/>
                <a:cs typeface="Calibri"/>
              </a:rPr>
              <a:t>&amp; Biomedi</a:t>
            </a:r>
            <a:r>
              <a:rPr sz="2400" spc="5" dirty="0">
                <a:solidFill>
                  <a:srgbClr val="4600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460000"/>
                </a:solidFill>
                <a:latin typeface="Calibri"/>
                <a:cs typeface="Calibri"/>
              </a:rPr>
              <a:t>ine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5076825" y="4370386"/>
            <a:ext cx="3930650" cy="248761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3962398"/>
            <a:ext cx="9144000" cy="28194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84988" y="873252"/>
            <a:ext cx="8353044" cy="35524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6075" y="1128775"/>
            <a:ext cx="8229600" cy="3215005"/>
          </a:xfrm>
          <a:custGeom>
            <a:avLst/>
            <a:gdLst/>
            <a:ahLst/>
            <a:cxnLst/>
            <a:rect l="l" t="t" r="r" b="b"/>
            <a:pathLst>
              <a:path w="8229600" h="3215004">
                <a:moveTo>
                  <a:pt x="8229600" y="0"/>
                </a:moveTo>
                <a:lnTo>
                  <a:pt x="8223936" y="49097"/>
                </a:lnTo>
                <a:lnTo>
                  <a:pt x="8207804" y="94182"/>
                </a:lnTo>
                <a:lnTo>
                  <a:pt x="8182493" y="133964"/>
                </a:lnTo>
                <a:lnTo>
                  <a:pt x="8149291" y="167152"/>
                </a:lnTo>
                <a:lnTo>
                  <a:pt x="8109486" y="192456"/>
                </a:lnTo>
                <a:lnTo>
                  <a:pt x="8064368" y="208585"/>
                </a:lnTo>
                <a:lnTo>
                  <a:pt x="8015224" y="214249"/>
                </a:lnTo>
                <a:lnTo>
                  <a:pt x="214312" y="214249"/>
                </a:lnTo>
                <a:lnTo>
                  <a:pt x="165171" y="219912"/>
                </a:lnTo>
                <a:lnTo>
                  <a:pt x="120062" y="236044"/>
                </a:lnTo>
                <a:lnTo>
                  <a:pt x="80269" y="261355"/>
                </a:lnTo>
                <a:lnTo>
                  <a:pt x="47081" y="294557"/>
                </a:lnTo>
                <a:lnTo>
                  <a:pt x="21782" y="334362"/>
                </a:lnTo>
                <a:lnTo>
                  <a:pt x="5660" y="379480"/>
                </a:lnTo>
                <a:lnTo>
                  <a:pt x="14" y="428498"/>
                </a:lnTo>
                <a:lnTo>
                  <a:pt x="0" y="3000248"/>
                </a:lnTo>
                <a:lnTo>
                  <a:pt x="5660" y="3049392"/>
                </a:lnTo>
                <a:lnTo>
                  <a:pt x="21782" y="3094510"/>
                </a:lnTo>
                <a:lnTo>
                  <a:pt x="47081" y="3134315"/>
                </a:lnTo>
                <a:lnTo>
                  <a:pt x="80269" y="3167517"/>
                </a:lnTo>
                <a:lnTo>
                  <a:pt x="120062" y="3192828"/>
                </a:lnTo>
                <a:lnTo>
                  <a:pt x="165171" y="3208960"/>
                </a:lnTo>
                <a:lnTo>
                  <a:pt x="214312" y="3214624"/>
                </a:lnTo>
                <a:lnTo>
                  <a:pt x="263453" y="3208960"/>
                </a:lnTo>
                <a:lnTo>
                  <a:pt x="308562" y="3192828"/>
                </a:lnTo>
                <a:lnTo>
                  <a:pt x="348355" y="3167517"/>
                </a:lnTo>
                <a:lnTo>
                  <a:pt x="381543" y="3134315"/>
                </a:lnTo>
                <a:lnTo>
                  <a:pt x="406842" y="3094510"/>
                </a:lnTo>
                <a:lnTo>
                  <a:pt x="422964" y="3049392"/>
                </a:lnTo>
                <a:lnTo>
                  <a:pt x="428625" y="3000248"/>
                </a:lnTo>
                <a:lnTo>
                  <a:pt x="428625" y="2785999"/>
                </a:lnTo>
                <a:lnTo>
                  <a:pt x="8015351" y="2785999"/>
                </a:lnTo>
                <a:lnTo>
                  <a:pt x="8064448" y="2780335"/>
                </a:lnTo>
                <a:lnTo>
                  <a:pt x="8109533" y="2764203"/>
                </a:lnTo>
                <a:lnTo>
                  <a:pt x="8149315" y="2738892"/>
                </a:lnTo>
                <a:lnTo>
                  <a:pt x="8182503" y="2705690"/>
                </a:lnTo>
                <a:lnTo>
                  <a:pt x="8207807" y="2665885"/>
                </a:lnTo>
                <a:lnTo>
                  <a:pt x="8223936" y="2620767"/>
                </a:lnTo>
                <a:lnTo>
                  <a:pt x="8229600" y="2571623"/>
                </a:lnTo>
                <a:lnTo>
                  <a:pt x="8229600" y="642874"/>
                </a:lnTo>
                <a:lnTo>
                  <a:pt x="214312" y="642874"/>
                </a:lnTo>
                <a:lnTo>
                  <a:pt x="214312" y="428498"/>
                </a:lnTo>
                <a:lnTo>
                  <a:pt x="222734" y="386855"/>
                </a:lnTo>
                <a:lnTo>
                  <a:pt x="245700" y="352821"/>
                </a:lnTo>
                <a:lnTo>
                  <a:pt x="279763" y="329860"/>
                </a:lnTo>
                <a:lnTo>
                  <a:pt x="321475" y="321437"/>
                </a:lnTo>
                <a:lnTo>
                  <a:pt x="8229600" y="321437"/>
                </a:lnTo>
                <a:lnTo>
                  <a:pt x="8229600" y="0"/>
                </a:lnTo>
                <a:close/>
              </a:path>
              <a:path w="8229600" h="3215004">
                <a:moveTo>
                  <a:pt x="8229600" y="321437"/>
                </a:moveTo>
                <a:lnTo>
                  <a:pt x="321475" y="321437"/>
                </a:lnTo>
                <a:lnTo>
                  <a:pt x="363179" y="329860"/>
                </a:lnTo>
                <a:lnTo>
                  <a:pt x="397238" y="352821"/>
                </a:lnTo>
                <a:lnTo>
                  <a:pt x="420203" y="386855"/>
                </a:lnTo>
                <a:lnTo>
                  <a:pt x="428625" y="428498"/>
                </a:lnTo>
                <a:lnTo>
                  <a:pt x="422964" y="477642"/>
                </a:lnTo>
                <a:lnTo>
                  <a:pt x="406842" y="522760"/>
                </a:lnTo>
                <a:lnTo>
                  <a:pt x="381543" y="562565"/>
                </a:lnTo>
                <a:lnTo>
                  <a:pt x="348355" y="595767"/>
                </a:lnTo>
                <a:lnTo>
                  <a:pt x="308562" y="621078"/>
                </a:lnTo>
                <a:lnTo>
                  <a:pt x="263453" y="637210"/>
                </a:lnTo>
                <a:lnTo>
                  <a:pt x="214312" y="642874"/>
                </a:lnTo>
                <a:lnTo>
                  <a:pt x="8229600" y="642874"/>
                </a:lnTo>
                <a:lnTo>
                  <a:pt x="8229600" y="321437"/>
                </a:lnTo>
                <a:close/>
              </a:path>
              <a:path w="8229600" h="3215004">
                <a:moveTo>
                  <a:pt x="7800975" y="0"/>
                </a:moveTo>
                <a:lnTo>
                  <a:pt x="7800975" y="214249"/>
                </a:lnTo>
                <a:lnTo>
                  <a:pt x="8015224" y="214249"/>
                </a:lnTo>
                <a:lnTo>
                  <a:pt x="8015287" y="107061"/>
                </a:lnTo>
                <a:lnTo>
                  <a:pt x="7908163" y="107061"/>
                </a:lnTo>
                <a:lnTo>
                  <a:pt x="7866447" y="98637"/>
                </a:lnTo>
                <a:lnTo>
                  <a:pt x="7832375" y="75676"/>
                </a:lnTo>
                <a:lnTo>
                  <a:pt x="7809400" y="41642"/>
                </a:lnTo>
                <a:lnTo>
                  <a:pt x="7800975" y="0"/>
                </a:lnTo>
                <a:close/>
              </a:path>
              <a:path w="8229600" h="3215004">
                <a:moveTo>
                  <a:pt x="8015351" y="0"/>
                </a:moveTo>
                <a:lnTo>
                  <a:pt x="8006925" y="41642"/>
                </a:lnTo>
                <a:lnTo>
                  <a:pt x="7983950" y="75676"/>
                </a:lnTo>
                <a:lnTo>
                  <a:pt x="7949878" y="98637"/>
                </a:lnTo>
                <a:lnTo>
                  <a:pt x="7908163" y="107061"/>
                </a:lnTo>
                <a:lnTo>
                  <a:pt x="8015287" y="107061"/>
                </a:lnTo>
                <a:lnTo>
                  <a:pt x="8015351" y="0"/>
                </a:lnTo>
                <a:close/>
              </a:path>
            </a:pathLst>
          </a:custGeom>
          <a:solidFill>
            <a:srgbClr val="94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60387" y="914400"/>
            <a:ext cx="8015605" cy="857250"/>
          </a:xfrm>
          <a:custGeom>
            <a:avLst/>
            <a:gdLst/>
            <a:ahLst/>
            <a:cxnLst/>
            <a:rect l="l" t="t" r="r" b="b"/>
            <a:pathLst>
              <a:path w="8015605" h="857250">
                <a:moveTo>
                  <a:pt x="107162" y="535813"/>
                </a:moveTo>
                <a:lnTo>
                  <a:pt x="65451" y="544236"/>
                </a:lnTo>
                <a:lnTo>
                  <a:pt x="31388" y="567197"/>
                </a:lnTo>
                <a:lnTo>
                  <a:pt x="8421" y="601231"/>
                </a:lnTo>
                <a:lnTo>
                  <a:pt x="0" y="642874"/>
                </a:lnTo>
                <a:lnTo>
                  <a:pt x="0" y="857250"/>
                </a:lnTo>
                <a:lnTo>
                  <a:pt x="49140" y="851586"/>
                </a:lnTo>
                <a:lnTo>
                  <a:pt x="94250" y="835454"/>
                </a:lnTo>
                <a:lnTo>
                  <a:pt x="134042" y="810143"/>
                </a:lnTo>
                <a:lnTo>
                  <a:pt x="167231" y="776941"/>
                </a:lnTo>
                <a:lnTo>
                  <a:pt x="192529" y="737136"/>
                </a:lnTo>
                <a:lnTo>
                  <a:pt x="208652" y="692018"/>
                </a:lnTo>
                <a:lnTo>
                  <a:pt x="214312" y="642874"/>
                </a:lnTo>
                <a:lnTo>
                  <a:pt x="205891" y="601231"/>
                </a:lnTo>
                <a:lnTo>
                  <a:pt x="182926" y="567197"/>
                </a:lnTo>
                <a:lnTo>
                  <a:pt x="148866" y="544236"/>
                </a:lnTo>
                <a:lnTo>
                  <a:pt x="107162" y="535813"/>
                </a:lnTo>
                <a:close/>
              </a:path>
              <a:path w="8015605" h="857250">
                <a:moveTo>
                  <a:pt x="8015287" y="214249"/>
                </a:moveTo>
                <a:lnTo>
                  <a:pt x="7800911" y="214249"/>
                </a:lnTo>
                <a:lnTo>
                  <a:pt x="7801038" y="428625"/>
                </a:lnTo>
                <a:lnTo>
                  <a:pt x="7850135" y="422961"/>
                </a:lnTo>
                <a:lnTo>
                  <a:pt x="7895220" y="406829"/>
                </a:lnTo>
                <a:lnTo>
                  <a:pt x="7935002" y="381518"/>
                </a:lnTo>
                <a:lnTo>
                  <a:pt x="7968191" y="348316"/>
                </a:lnTo>
                <a:lnTo>
                  <a:pt x="7993495" y="308511"/>
                </a:lnTo>
                <a:lnTo>
                  <a:pt x="8009624" y="263393"/>
                </a:lnTo>
                <a:lnTo>
                  <a:pt x="8015287" y="214249"/>
                </a:lnTo>
                <a:close/>
              </a:path>
              <a:path w="8015605" h="857250">
                <a:moveTo>
                  <a:pt x="7801038" y="0"/>
                </a:moveTo>
                <a:lnTo>
                  <a:pt x="7751894" y="5663"/>
                </a:lnTo>
                <a:lnTo>
                  <a:pt x="7706775" y="21792"/>
                </a:lnTo>
                <a:lnTo>
                  <a:pt x="7666970" y="47096"/>
                </a:lnTo>
                <a:lnTo>
                  <a:pt x="7633768" y="80284"/>
                </a:lnTo>
                <a:lnTo>
                  <a:pt x="7608457" y="120066"/>
                </a:lnTo>
                <a:lnTo>
                  <a:pt x="7592326" y="165151"/>
                </a:lnTo>
                <a:lnTo>
                  <a:pt x="7586662" y="214249"/>
                </a:lnTo>
                <a:lnTo>
                  <a:pt x="7595088" y="255964"/>
                </a:lnTo>
                <a:lnTo>
                  <a:pt x="7618063" y="290036"/>
                </a:lnTo>
                <a:lnTo>
                  <a:pt x="7652134" y="313011"/>
                </a:lnTo>
                <a:lnTo>
                  <a:pt x="7693850" y="321437"/>
                </a:lnTo>
                <a:lnTo>
                  <a:pt x="7735546" y="313011"/>
                </a:lnTo>
                <a:lnTo>
                  <a:pt x="7769574" y="290036"/>
                </a:lnTo>
                <a:lnTo>
                  <a:pt x="7792505" y="255964"/>
                </a:lnTo>
                <a:lnTo>
                  <a:pt x="7800911" y="214249"/>
                </a:lnTo>
                <a:lnTo>
                  <a:pt x="8015287" y="214249"/>
                </a:lnTo>
                <a:lnTo>
                  <a:pt x="8009624" y="165151"/>
                </a:lnTo>
                <a:lnTo>
                  <a:pt x="7993495" y="120066"/>
                </a:lnTo>
                <a:lnTo>
                  <a:pt x="7968191" y="80284"/>
                </a:lnTo>
                <a:lnTo>
                  <a:pt x="7935002" y="47096"/>
                </a:lnTo>
                <a:lnTo>
                  <a:pt x="7895220" y="21792"/>
                </a:lnTo>
                <a:lnTo>
                  <a:pt x="7850135" y="5663"/>
                </a:lnTo>
                <a:lnTo>
                  <a:pt x="7801038" y="0"/>
                </a:lnTo>
                <a:close/>
              </a:path>
            </a:pathLst>
          </a:custGeom>
          <a:solidFill>
            <a:srgbClr val="785F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46075" y="914400"/>
            <a:ext cx="8229600" cy="3429000"/>
          </a:xfrm>
          <a:custGeom>
            <a:avLst/>
            <a:gdLst/>
            <a:ahLst/>
            <a:cxnLst/>
            <a:rect l="l" t="t" r="r" b="b"/>
            <a:pathLst>
              <a:path w="8229600" h="3429000">
                <a:moveTo>
                  <a:pt x="0" y="643001"/>
                </a:moveTo>
                <a:lnTo>
                  <a:pt x="5660" y="593856"/>
                </a:lnTo>
                <a:lnTo>
                  <a:pt x="21782" y="548738"/>
                </a:lnTo>
                <a:lnTo>
                  <a:pt x="47081" y="508933"/>
                </a:lnTo>
                <a:lnTo>
                  <a:pt x="80269" y="475731"/>
                </a:lnTo>
                <a:lnTo>
                  <a:pt x="120062" y="450420"/>
                </a:lnTo>
                <a:lnTo>
                  <a:pt x="165171" y="434288"/>
                </a:lnTo>
                <a:lnTo>
                  <a:pt x="214312" y="428625"/>
                </a:lnTo>
                <a:lnTo>
                  <a:pt x="7800975" y="428625"/>
                </a:lnTo>
                <a:lnTo>
                  <a:pt x="7800975" y="214375"/>
                </a:lnTo>
                <a:lnTo>
                  <a:pt x="7806638" y="165231"/>
                </a:lnTo>
                <a:lnTo>
                  <a:pt x="7822770" y="120113"/>
                </a:lnTo>
                <a:lnTo>
                  <a:pt x="7848081" y="80308"/>
                </a:lnTo>
                <a:lnTo>
                  <a:pt x="7881283" y="47106"/>
                </a:lnTo>
                <a:lnTo>
                  <a:pt x="7921088" y="21795"/>
                </a:lnTo>
                <a:lnTo>
                  <a:pt x="7966206" y="5663"/>
                </a:lnTo>
                <a:lnTo>
                  <a:pt x="8015351" y="0"/>
                </a:lnTo>
                <a:lnTo>
                  <a:pt x="8064448" y="5663"/>
                </a:lnTo>
                <a:lnTo>
                  <a:pt x="8109533" y="21795"/>
                </a:lnTo>
                <a:lnTo>
                  <a:pt x="8149315" y="47106"/>
                </a:lnTo>
                <a:lnTo>
                  <a:pt x="8182503" y="80308"/>
                </a:lnTo>
                <a:lnTo>
                  <a:pt x="8207807" y="120113"/>
                </a:lnTo>
                <a:lnTo>
                  <a:pt x="8223936" y="165231"/>
                </a:lnTo>
                <a:lnTo>
                  <a:pt x="8229600" y="214375"/>
                </a:lnTo>
                <a:lnTo>
                  <a:pt x="8229600" y="2785999"/>
                </a:lnTo>
                <a:lnTo>
                  <a:pt x="8223936" y="2835143"/>
                </a:lnTo>
                <a:lnTo>
                  <a:pt x="8207804" y="2880261"/>
                </a:lnTo>
                <a:lnTo>
                  <a:pt x="8182493" y="2920066"/>
                </a:lnTo>
                <a:lnTo>
                  <a:pt x="8149291" y="2953268"/>
                </a:lnTo>
                <a:lnTo>
                  <a:pt x="8109486" y="2978579"/>
                </a:lnTo>
                <a:lnTo>
                  <a:pt x="8064368" y="2994711"/>
                </a:lnTo>
                <a:lnTo>
                  <a:pt x="8015224" y="3000375"/>
                </a:lnTo>
                <a:lnTo>
                  <a:pt x="428625" y="3000375"/>
                </a:lnTo>
                <a:lnTo>
                  <a:pt x="428625" y="3214624"/>
                </a:lnTo>
                <a:lnTo>
                  <a:pt x="422964" y="3263768"/>
                </a:lnTo>
                <a:lnTo>
                  <a:pt x="406842" y="3308886"/>
                </a:lnTo>
                <a:lnTo>
                  <a:pt x="381543" y="3348691"/>
                </a:lnTo>
                <a:lnTo>
                  <a:pt x="348355" y="3381893"/>
                </a:lnTo>
                <a:lnTo>
                  <a:pt x="308562" y="3407204"/>
                </a:lnTo>
                <a:lnTo>
                  <a:pt x="263453" y="3423336"/>
                </a:lnTo>
                <a:lnTo>
                  <a:pt x="214312" y="3429000"/>
                </a:lnTo>
                <a:lnTo>
                  <a:pt x="165171" y="3423336"/>
                </a:lnTo>
                <a:lnTo>
                  <a:pt x="120062" y="3407204"/>
                </a:lnTo>
                <a:lnTo>
                  <a:pt x="80269" y="3381893"/>
                </a:lnTo>
                <a:lnTo>
                  <a:pt x="47081" y="3348691"/>
                </a:lnTo>
                <a:lnTo>
                  <a:pt x="21782" y="3308886"/>
                </a:lnTo>
                <a:lnTo>
                  <a:pt x="5660" y="3263768"/>
                </a:lnTo>
                <a:lnTo>
                  <a:pt x="0" y="3214624"/>
                </a:lnTo>
                <a:lnTo>
                  <a:pt x="0" y="643001"/>
                </a:lnTo>
                <a:close/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47050" y="1128649"/>
            <a:ext cx="428625" cy="214629"/>
          </a:xfrm>
          <a:custGeom>
            <a:avLst/>
            <a:gdLst/>
            <a:ahLst/>
            <a:cxnLst/>
            <a:rect l="l" t="t" r="r" b="b"/>
            <a:pathLst>
              <a:path w="428625" h="214630">
                <a:moveTo>
                  <a:pt x="0" y="214375"/>
                </a:moveTo>
                <a:lnTo>
                  <a:pt x="214375" y="214375"/>
                </a:lnTo>
                <a:lnTo>
                  <a:pt x="263473" y="208712"/>
                </a:lnTo>
                <a:lnTo>
                  <a:pt x="308558" y="192580"/>
                </a:lnTo>
                <a:lnTo>
                  <a:pt x="348340" y="167269"/>
                </a:lnTo>
                <a:lnTo>
                  <a:pt x="381528" y="134067"/>
                </a:lnTo>
                <a:lnTo>
                  <a:pt x="406832" y="94262"/>
                </a:lnTo>
                <a:lnTo>
                  <a:pt x="422961" y="49144"/>
                </a:lnTo>
                <a:lnTo>
                  <a:pt x="428625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147050" y="1128775"/>
            <a:ext cx="214629" cy="214629"/>
          </a:xfrm>
          <a:custGeom>
            <a:avLst/>
            <a:gdLst/>
            <a:ahLst/>
            <a:cxnLst/>
            <a:rect l="l" t="t" r="r" b="b"/>
            <a:pathLst>
              <a:path w="214629" h="214630">
                <a:moveTo>
                  <a:pt x="214375" y="214249"/>
                </a:moveTo>
                <a:lnTo>
                  <a:pt x="214375" y="0"/>
                </a:lnTo>
                <a:lnTo>
                  <a:pt x="205950" y="41642"/>
                </a:lnTo>
                <a:lnTo>
                  <a:pt x="182975" y="75676"/>
                </a:lnTo>
                <a:lnTo>
                  <a:pt x="148903" y="98637"/>
                </a:lnTo>
                <a:lnTo>
                  <a:pt x="107188" y="107061"/>
                </a:lnTo>
                <a:lnTo>
                  <a:pt x="65472" y="98637"/>
                </a:lnTo>
                <a:lnTo>
                  <a:pt x="31400" y="75676"/>
                </a:lnTo>
                <a:lnTo>
                  <a:pt x="8425" y="41642"/>
                </a:lnTo>
                <a:lnTo>
                  <a:pt x="0" y="0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46075" y="1450213"/>
            <a:ext cx="428625" cy="321945"/>
          </a:xfrm>
          <a:custGeom>
            <a:avLst/>
            <a:gdLst/>
            <a:ahLst/>
            <a:cxnLst/>
            <a:rect l="l" t="t" r="r" b="b"/>
            <a:pathLst>
              <a:path w="428625" h="321944">
                <a:moveTo>
                  <a:pt x="214312" y="321437"/>
                </a:moveTo>
                <a:lnTo>
                  <a:pt x="214312" y="107187"/>
                </a:lnTo>
                <a:lnTo>
                  <a:pt x="222734" y="65472"/>
                </a:lnTo>
                <a:lnTo>
                  <a:pt x="245700" y="31400"/>
                </a:lnTo>
                <a:lnTo>
                  <a:pt x="279763" y="8425"/>
                </a:lnTo>
                <a:lnTo>
                  <a:pt x="321475" y="0"/>
                </a:lnTo>
                <a:lnTo>
                  <a:pt x="363179" y="8425"/>
                </a:lnTo>
                <a:lnTo>
                  <a:pt x="397238" y="31400"/>
                </a:lnTo>
                <a:lnTo>
                  <a:pt x="420203" y="65472"/>
                </a:lnTo>
                <a:lnTo>
                  <a:pt x="428625" y="107187"/>
                </a:lnTo>
                <a:lnTo>
                  <a:pt x="422964" y="156285"/>
                </a:lnTo>
                <a:lnTo>
                  <a:pt x="406842" y="201370"/>
                </a:lnTo>
                <a:lnTo>
                  <a:pt x="381543" y="241152"/>
                </a:lnTo>
                <a:lnTo>
                  <a:pt x="348355" y="274340"/>
                </a:lnTo>
                <a:lnTo>
                  <a:pt x="308562" y="299644"/>
                </a:lnTo>
                <a:lnTo>
                  <a:pt x="263453" y="315773"/>
                </a:lnTo>
                <a:lnTo>
                  <a:pt x="214312" y="321437"/>
                </a:lnTo>
                <a:lnTo>
                  <a:pt x="165171" y="315773"/>
                </a:lnTo>
                <a:lnTo>
                  <a:pt x="120062" y="299644"/>
                </a:lnTo>
                <a:lnTo>
                  <a:pt x="80269" y="274340"/>
                </a:lnTo>
                <a:lnTo>
                  <a:pt x="47081" y="241152"/>
                </a:lnTo>
                <a:lnTo>
                  <a:pt x="21782" y="201370"/>
                </a:lnTo>
                <a:lnTo>
                  <a:pt x="5660" y="156285"/>
                </a:lnTo>
                <a:lnTo>
                  <a:pt x="0" y="107187"/>
                </a:lnTo>
              </a:path>
            </a:pathLst>
          </a:custGeom>
          <a:ln w="38099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74700" y="1557400"/>
            <a:ext cx="0" cy="2357755"/>
          </a:xfrm>
          <a:custGeom>
            <a:avLst/>
            <a:gdLst/>
            <a:ahLst/>
            <a:cxnLst/>
            <a:rect l="l" t="t" r="r" b="b"/>
            <a:pathLst>
              <a:path h="2357754">
                <a:moveTo>
                  <a:pt x="0" y="0"/>
                </a:moveTo>
                <a:lnTo>
                  <a:pt x="0" y="2357374"/>
                </a:lnTo>
              </a:path>
            </a:pathLst>
          </a:custGeom>
          <a:ln w="381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853541" y="1878203"/>
            <a:ext cx="7173595" cy="14909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299085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2400" spc="-35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ern</a:t>
            </a:r>
            <a:r>
              <a:rPr sz="2400" spc="-25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ti</a:t>
            </a:r>
            <a:r>
              <a:rPr sz="2400" spc="-10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na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l</a:t>
            </a:r>
            <a:r>
              <a:rPr sz="2400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Co</a:t>
            </a:r>
            <a:r>
              <a:rPr sz="2400" spc="-20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r>
              <a:rPr sz="2400" spc="-65" dirty="0">
                <a:solidFill>
                  <a:srgbClr val="FFC000"/>
                </a:solidFill>
                <a:latin typeface="Calibri"/>
                <a:cs typeface="Calibri"/>
              </a:rPr>
              <a:t>f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2400" spc="-35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ence</a:t>
            </a:r>
            <a:r>
              <a:rPr sz="2400" spc="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and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 Exhibitio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r>
              <a:rPr sz="2400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Anal</a:t>
            </a:r>
            <a:r>
              <a:rPr sz="2400" spc="10" dirty="0">
                <a:solidFill>
                  <a:srgbClr val="FFC000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ti</a:t>
            </a:r>
            <a:r>
              <a:rPr sz="2400" spc="-25" dirty="0">
                <a:solidFill>
                  <a:srgbClr val="FFC0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al</a:t>
            </a:r>
            <a:r>
              <a:rPr sz="2400" spc="-2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&amp;</a:t>
            </a:r>
            <a:endParaRPr sz="2400">
              <a:latin typeface="Calibri"/>
              <a:cs typeface="Calibri"/>
            </a:endParaRPr>
          </a:p>
          <a:p>
            <a:pPr marL="299085">
              <a:lnSpc>
                <a:spcPct val="100000"/>
              </a:lnSpc>
            </a:pP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Bioanal</a:t>
            </a:r>
            <a:r>
              <a:rPr sz="2400" spc="15" dirty="0">
                <a:solidFill>
                  <a:srgbClr val="FFC000"/>
                </a:solidFill>
                <a:latin typeface="Calibri"/>
                <a:cs typeface="Calibri"/>
              </a:rPr>
              <a:t>y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ti</a:t>
            </a:r>
            <a:r>
              <a:rPr sz="2400" spc="-20" dirty="0">
                <a:solidFill>
                  <a:srgbClr val="FFC000"/>
                </a:solidFill>
                <a:latin typeface="Calibri"/>
                <a:cs typeface="Calibri"/>
              </a:rPr>
              <a:t>c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al</a:t>
            </a:r>
            <a:r>
              <a:rPr sz="2400" spc="-35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225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c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hniques</a:t>
            </a:r>
            <a:endParaRPr sz="2400">
              <a:latin typeface="Calibri"/>
              <a:cs typeface="Calibri"/>
            </a:endParaRPr>
          </a:p>
          <a:p>
            <a:pPr marL="299085" marR="935990" indent="-286385">
              <a:lnSpc>
                <a:spcPct val="100000"/>
              </a:lnSpc>
              <a:buFont typeface="Wingdings"/>
              <a:buChar char=""/>
              <a:tabLst>
                <a:tab pos="299720" algn="l"/>
              </a:tabLst>
            </a:pP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I</a:t>
            </a:r>
            <a:r>
              <a:rPr sz="2400" spc="-30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r>
              <a:rPr sz="2400" spc="-25" dirty="0">
                <a:solidFill>
                  <a:srgbClr val="FFC000"/>
                </a:solidFill>
                <a:latin typeface="Calibri"/>
                <a:cs typeface="Calibri"/>
              </a:rPr>
              <a:t>a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tional</a:t>
            </a:r>
            <a:r>
              <a:rPr sz="2400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Sum</a:t>
            </a:r>
            <a:r>
              <a:rPr sz="2400" spc="5" dirty="0">
                <a:solidFill>
                  <a:srgbClr val="FFC000"/>
                </a:solidFill>
                <a:latin typeface="Calibri"/>
                <a:cs typeface="Calibri"/>
              </a:rPr>
              <a:t>m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it</a:t>
            </a:r>
            <a:r>
              <a:rPr sz="2400" spc="-3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o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r>
              <a:rPr sz="2400" spc="-1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Cu</a:t>
            </a:r>
            <a:r>
              <a:rPr sz="2400" spc="5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2400" spc="-40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2400" spc="-25" dirty="0">
                <a:solidFill>
                  <a:srgbClr val="FFC000"/>
                </a:solidFill>
                <a:latin typeface="Calibri"/>
                <a:cs typeface="Calibri"/>
              </a:rPr>
              <a:t>n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t </a:t>
            </a:r>
            <a:r>
              <a:rPr sz="2400" spc="-155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2400" spc="-40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ends in</a:t>
            </a:r>
            <a:r>
              <a:rPr sz="2400" spc="-20" dirty="0">
                <a:solidFill>
                  <a:srgbClr val="FFC000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FFC000"/>
                </a:solidFill>
                <a:latin typeface="Calibri"/>
                <a:cs typeface="Calibri"/>
              </a:rPr>
              <a:t>Mass 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Sp</a:t>
            </a:r>
            <a:r>
              <a:rPr sz="2400" spc="5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ct</a:t>
            </a:r>
            <a:r>
              <a:rPr sz="2400" spc="-35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2400" spc="-10" dirty="0">
                <a:solidFill>
                  <a:srgbClr val="FFC000"/>
                </a:solidFill>
                <a:latin typeface="Calibri"/>
                <a:cs typeface="Calibri"/>
              </a:rPr>
              <a:t>om</a:t>
            </a:r>
            <a:r>
              <a:rPr sz="2400" spc="-15" dirty="0">
                <a:solidFill>
                  <a:srgbClr val="FFC000"/>
                </a:solidFill>
                <a:latin typeface="Calibri"/>
                <a:cs typeface="Calibri"/>
              </a:rPr>
              <a:t>e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t</a:t>
            </a:r>
            <a:r>
              <a:rPr sz="2400" spc="0" dirty="0">
                <a:solidFill>
                  <a:srgbClr val="FFC000"/>
                </a:solidFill>
                <a:latin typeface="Calibri"/>
                <a:cs typeface="Calibri"/>
              </a:rPr>
              <a:t>r</a:t>
            </a:r>
            <a:r>
              <a:rPr sz="2400" spc="-5" dirty="0">
                <a:solidFill>
                  <a:srgbClr val="FFC000"/>
                </a:solidFill>
                <a:latin typeface="Calibri"/>
                <a:cs typeface="Calibri"/>
              </a:rPr>
              <a:t>y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44779" y="0"/>
            <a:ext cx="8862060" cy="149504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572" y="47244"/>
            <a:ext cx="9139428" cy="1510283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87325" y="9339"/>
            <a:ext cx="8777351" cy="142240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8890" algn="ctr">
              <a:lnSpc>
                <a:spcPct val="100000"/>
              </a:lnSpc>
            </a:pPr>
            <a:r>
              <a:rPr sz="3400" spc="-10" dirty="0">
                <a:solidFill>
                  <a:srgbClr val="8B0000"/>
                </a:solidFill>
                <a:latin typeface="Calibri"/>
                <a:cs typeface="Calibri"/>
              </a:rPr>
              <a:t>Journa</a:t>
            </a:r>
            <a:r>
              <a:rPr sz="3400" spc="-5" dirty="0">
                <a:solidFill>
                  <a:srgbClr val="8B0000"/>
                </a:solidFill>
                <a:latin typeface="Calibri"/>
                <a:cs typeface="Calibri"/>
              </a:rPr>
              <a:t>l</a:t>
            </a:r>
            <a:r>
              <a:rPr sz="3400" spc="5" dirty="0">
                <a:solidFill>
                  <a:srgbClr val="8B0000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8B0000"/>
                </a:solidFill>
                <a:latin typeface="Calibri"/>
                <a:cs typeface="Calibri"/>
              </a:rPr>
              <a:t>of</a:t>
            </a:r>
            <a:r>
              <a:rPr sz="3400" spc="-20" dirty="0">
                <a:solidFill>
                  <a:srgbClr val="8B0000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8B0000"/>
                </a:solidFill>
                <a:latin typeface="Calibri"/>
                <a:cs typeface="Calibri"/>
              </a:rPr>
              <a:t>Analyti</a:t>
            </a:r>
            <a:r>
              <a:rPr sz="3400" spc="-25" dirty="0">
                <a:solidFill>
                  <a:srgbClr val="8B0000"/>
                </a:solidFill>
                <a:latin typeface="Calibri"/>
                <a:cs typeface="Calibri"/>
              </a:rPr>
              <a:t>c</a:t>
            </a:r>
            <a:r>
              <a:rPr sz="3400" spc="-5" dirty="0">
                <a:solidFill>
                  <a:srgbClr val="8B0000"/>
                </a:solidFill>
                <a:latin typeface="Calibri"/>
                <a:cs typeface="Calibri"/>
              </a:rPr>
              <a:t>al</a:t>
            </a:r>
            <a:r>
              <a:rPr sz="3400" spc="10" dirty="0">
                <a:solidFill>
                  <a:srgbClr val="8B0000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8B0000"/>
                </a:solidFill>
                <a:latin typeface="Calibri"/>
                <a:cs typeface="Calibri"/>
              </a:rPr>
              <a:t>&amp;</a:t>
            </a:r>
            <a:r>
              <a:rPr sz="3400" dirty="0">
                <a:solidFill>
                  <a:srgbClr val="8B0000"/>
                </a:solidFill>
                <a:latin typeface="Calibri"/>
                <a:cs typeface="Calibri"/>
              </a:rPr>
              <a:t> </a:t>
            </a:r>
            <a:r>
              <a:rPr sz="3400" spc="-5" dirty="0">
                <a:solidFill>
                  <a:srgbClr val="8B0000"/>
                </a:solidFill>
                <a:latin typeface="Calibri"/>
                <a:cs typeface="Calibri"/>
              </a:rPr>
              <a:t>B</a:t>
            </a:r>
            <a:r>
              <a:rPr sz="3400" spc="0" dirty="0">
                <a:solidFill>
                  <a:srgbClr val="8B0000"/>
                </a:solidFill>
                <a:latin typeface="Calibri"/>
                <a:cs typeface="Calibri"/>
              </a:rPr>
              <a:t>i</a:t>
            </a:r>
            <a:r>
              <a:rPr sz="3400" spc="-5" dirty="0">
                <a:solidFill>
                  <a:srgbClr val="8B0000"/>
                </a:solidFill>
                <a:latin typeface="Calibri"/>
                <a:cs typeface="Calibri"/>
              </a:rPr>
              <a:t>oanal</a:t>
            </a:r>
            <a:r>
              <a:rPr sz="3400" dirty="0">
                <a:solidFill>
                  <a:srgbClr val="8B0000"/>
                </a:solidFill>
                <a:latin typeface="Calibri"/>
                <a:cs typeface="Calibri"/>
              </a:rPr>
              <a:t>y</a:t>
            </a:r>
            <a:r>
              <a:rPr sz="3400" spc="-5" dirty="0">
                <a:solidFill>
                  <a:srgbClr val="8B0000"/>
                </a:solidFill>
                <a:latin typeface="Calibri"/>
                <a:cs typeface="Calibri"/>
              </a:rPr>
              <a:t>ti</a:t>
            </a:r>
            <a:r>
              <a:rPr sz="3400" spc="-35" dirty="0">
                <a:solidFill>
                  <a:srgbClr val="8B0000"/>
                </a:solidFill>
                <a:latin typeface="Calibri"/>
                <a:cs typeface="Calibri"/>
              </a:rPr>
              <a:t>c</a:t>
            </a:r>
            <a:r>
              <a:rPr sz="3400" spc="-5" dirty="0">
                <a:solidFill>
                  <a:srgbClr val="8B0000"/>
                </a:solidFill>
                <a:latin typeface="Calibri"/>
                <a:cs typeface="Calibri"/>
              </a:rPr>
              <a:t>al</a:t>
            </a:r>
            <a:r>
              <a:rPr sz="3400" spc="-25" dirty="0">
                <a:solidFill>
                  <a:srgbClr val="8B0000"/>
                </a:solidFill>
                <a:latin typeface="Calibri"/>
                <a:cs typeface="Calibri"/>
              </a:rPr>
              <a:t> </a:t>
            </a:r>
            <a:r>
              <a:rPr sz="3400" spc="-295" dirty="0">
                <a:solidFill>
                  <a:srgbClr val="8B0000"/>
                </a:solidFill>
                <a:latin typeface="Calibri"/>
                <a:cs typeface="Calibri"/>
              </a:rPr>
              <a:t>T</a:t>
            </a:r>
            <a:r>
              <a:rPr sz="3400" spc="-10" dirty="0">
                <a:solidFill>
                  <a:srgbClr val="8B0000"/>
                </a:solidFill>
                <a:latin typeface="Calibri"/>
                <a:cs typeface="Calibri"/>
              </a:rPr>
              <a:t>ec</a:t>
            </a:r>
            <a:r>
              <a:rPr sz="3400" spc="-15" dirty="0">
                <a:solidFill>
                  <a:srgbClr val="8B0000"/>
                </a:solidFill>
                <a:latin typeface="Calibri"/>
                <a:cs typeface="Calibri"/>
              </a:rPr>
              <a:t>h</a:t>
            </a:r>
            <a:r>
              <a:rPr sz="3400" spc="-5" dirty="0">
                <a:solidFill>
                  <a:srgbClr val="8B0000"/>
                </a:solidFill>
                <a:latin typeface="Calibri"/>
                <a:cs typeface="Calibri"/>
              </a:rPr>
              <a:t>niques</a:t>
            </a:r>
            <a:endParaRPr sz="3400">
              <a:latin typeface="Calibri"/>
              <a:cs typeface="Calibri"/>
            </a:endParaRPr>
          </a:p>
          <a:p>
            <a:pPr marL="8890" algn="ctr">
              <a:lnSpc>
                <a:spcPct val="100000"/>
              </a:lnSpc>
            </a:pPr>
            <a:r>
              <a:rPr sz="3400" spc="-60" dirty="0">
                <a:solidFill>
                  <a:srgbClr val="8B0000"/>
                </a:solidFill>
                <a:latin typeface="Calibri"/>
                <a:cs typeface="Calibri"/>
              </a:rPr>
              <a:t>R</a:t>
            </a:r>
            <a:r>
              <a:rPr sz="3400" spc="-10" dirty="0">
                <a:solidFill>
                  <a:srgbClr val="8B0000"/>
                </a:solidFill>
                <a:latin typeface="Calibri"/>
                <a:cs typeface="Calibri"/>
              </a:rPr>
              <a:t>el</a:t>
            </a:r>
            <a:r>
              <a:rPr sz="3400" spc="-35" dirty="0">
                <a:solidFill>
                  <a:srgbClr val="8B0000"/>
                </a:solidFill>
                <a:latin typeface="Calibri"/>
                <a:cs typeface="Calibri"/>
              </a:rPr>
              <a:t>a</a:t>
            </a:r>
            <a:r>
              <a:rPr sz="3400" spc="-45" dirty="0">
                <a:solidFill>
                  <a:srgbClr val="8B0000"/>
                </a:solidFill>
                <a:latin typeface="Calibri"/>
                <a:cs typeface="Calibri"/>
              </a:rPr>
              <a:t>t</a:t>
            </a:r>
            <a:r>
              <a:rPr sz="3400" spc="-10" dirty="0">
                <a:solidFill>
                  <a:srgbClr val="8B0000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srgbClr val="8B0000"/>
                </a:solidFill>
                <a:latin typeface="Calibri"/>
                <a:cs typeface="Calibri"/>
              </a:rPr>
              <a:t>d</a:t>
            </a:r>
            <a:r>
              <a:rPr sz="3400" dirty="0">
                <a:solidFill>
                  <a:srgbClr val="8B0000"/>
                </a:solidFill>
                <a:latin typeface="Calibri"/>
                <a:cs typeface="Calibri"/>
              </a:rPr>
              <a:t> </a:t>
            </a:r>
            <a:r>
              <a:rPr sz="3400" spc="-10" dirty="0">
                <a:solidFill>
                  <a:srgbClr val="8B0000"/>
                </a:solidFill>
                <a:latin typeface="Calibri"/>
                <a:cs typeface="Calibri"/>
              </a:rPr>
              <a:t>Co</a:t>
            </a:r>
            <a:r>
              <a:rPr sz="3400" spc="-30" dirty="0">
                <a:solidFill>
                  <a:srgbClr val="8B0000"/>
                </a:solidFill>
                <a:latin typeface="Calibri"/>
                <a:cs typeface="Calibri"/>
              </a:rPr>
              <a:t>n</a:t>
            </a:r>
            <a:r>
              <a:rPr sz="3400" spc="-60" dirty="0">
                <a:solidFill>
                  <a:srgbClr val="8B0000"/>
                </a:solidFill>
                <a:latin typeface="Calibri"/>
                <a:cs typeface="Calibri"/>
              </a:rPr>
              <a:t>f</a:t>
            </a:r>
            <a:r>
              <a:rPr sz="3400" spc="-10" dirty="0">
                <a:solidFill>
                  <a:srgbClr val="8B0000"/>
                </a:solidFill>
                <a:latin typeface="Calibri"/>
                <a:cs typeface="Calibri"/>
              </a:rPr>
              <a:t>e</a:t>
            </a:r>
            <a:r>
              <a:rPr sz="3400" spc="-45" dirty="0">
                <a:solidFill>
                  <a:srgbClr val="8B0000"/>
                </a:solidFill>
                <a:latin typeface="Calibri"/>
                <a:cs typeface="Calibri"/>
              </a:rPr>
              <a:t>r</a:t>
            </a:r>
            <a:r>
              <a:rPr sz="3400" spc="-10" dirty="0">
                <a:solidFill>
                  <a:srgbClr val="8B0000"/>
                </a:solidFill>
                <a:latin typeface="Calibri"/>
                <a:cs typeface="Calibri"/>
              </a:rPr>
              <a:t>enc</a:t>
            </a:r>
            <a:r>
              <a:rPr sz="3400" spc="-15" dirty="0">
                <a:solidFill>
                  <a:srgbClr val="8B0000"/>
                </a:solidFill>
                <a:latin typeface="Calibri"/>
                <a:cs typeface="Calibri"/>
              </a:rPr>
              <a:t>e</a:t>
            </a:r>
            <a:r>
              <a:rPr sz="3400" spc="-5" dirty="0">
                <a:solidFill>
                  <a:srgbClr val="8B0000"/>
                </a:solidFill>
                <a:latin typeface="Calibri"/>
                <a:cs typeface="Calibri"/>
              </a:rPr>
              <a:t>s</a:t>
            </a:r>
            <a:endParaRPr sz="3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0" y="0"/>
            <a:ext cx="9144000" cy="43480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4190998"/>
            <a:ext cx="9144000" cy="2667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84556" y="171703"/>
            <a:ext cx="8574887" cy="419346"/>
          </a:xfrm>
          <a:prstGeom prst="rect">
            <a:avLst/>
          </a:prstGeom>
        </p:spPr>
        <p:txBody>
          <a:bodyPr vert="horz" wrap="square" lIns="0" tIns="49530" rIns="0" bIns="0" rtlCol="0">
            <a:spAutoFit/>
          </a:bodyPr>
          <a:lstStyle/>
          <a:p>
            <a:pPr marL="1892300">
              <a:lnSpc>
                <a:spcPct val="100000"/>
              </a:lnSpc>
            </a:pPr>
            <a:r>
              <a:rPr spc="40" dirty="0"/>
              <a:t>OM</a:t>
            </a:r>
            <a:r>
              <a:rPr spc="10" dirty="0"/>
              <a:t>I</a:t>
            </a:r>
            <a:r>
              <a:rPr spc="20" dirty="0"/>
              <a:t>CS</a:t>
            </a:r>
            <a:r>
              <a:rPr spc="-20" dirty="0"/>
              <a:t> </a:t>
            </a:r>
            <a:r>
              <a:rPr lang="en-US" spc="35" dirty="0" smtClean="0"/>
              <a:t>International</a:t>
            </a:r>
            <a:r>
              <a:rPr spc="-30" dirty="0" smtClean="0"/>
              <a:t> </a:t>
            </a:r>
            <a:r>
              <a:rPr spc="40" dirty="0"/>
              <a:t>O</a:t>
            </a:r>
            <a:r>
              <a:rPr spc="25" dirty="0"/>
              <a:t>p</a:t>
            </a:r>
            <a:r>
              <a:rPr spc="20" dirty="0"/>
              <a:t>en</a:t>
            </a:r>
            <a:r>
              <a:rPr spc="-15" dirty="0"/>
              <a:t> </a:t>
            </a:r>
            <a:r>
              <a:rPr spc="35" dirty="0"/>
              <a:t>A</a:t>
            </a:r>
            <a:r>
              <a:rPr spc="30" dirty="0"/>
              <a:t>c</a:t>
            </a:r>
            <a:r>
              <a:rPr spc="15" dirty="0"/>
              <a:t>cess</a:t>
            </a:r>
            <a:r>
              <a:rPr spc="-30" dirty="0"/>
              <a:t> </a:t>
            </a:r>
            <a:r>
              <a:rPr spc="40" dirty="0"/>
              <a:t>M</a:t>
            </a:r>
            <a:r>
              <a:rPr spc="25" dirty="0"/>
              <a:t>e</a:t>
            </a:r>
            <a:r>
              <a:rPr spc="35" dirty="0"/>
              <a:t>m</a:t>
            </a:r>
            <a:r>
              <a:rPr spc="10" dirty="0"/>
              <a:t>bership</a:t>
            </a:r>
          </a:p>
        </p:txBody>
      </p:sp>
      <p:sp>
        <p:nvSpPr>
          <p:cNvPr id="8" name="object 8"/>
          <p:cNvSpPr/>
          <p:nvPr/>
        </p:nvSpPr>
        <p:spPr>
          <a:xfrm>
            <a:off x="1213103" y="603504"/>
            <a:ext cx="7790688" cy="365455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260767" y="635000"/>
            <a:ext cx="7696200" cy="3556000"/>
          </a:xfrm>
          <a:custGeom>
            <a:avLst/>
            <a:gdLst/>
            <a:ahLst/>
            <a:cxnLst/>
            <a:rect l="l" t="t" r="r" b="b"/>
            <a:pathLst>
              <a:path w="7696200" h="3556000">
                <a:moveTo>
                  <a:pt x="4354687" y="3543300"/>
                </a:moveTo>
                <a:lnTo>
                  <a:pt x="3341436" y="3543300"/>
                </a:lnTo>
                <a:lnTo>
                  <a:pt x="3403759" y="3556000"/>
                </a:lnTo>
                <a:lnTo>
                  <a:pt x="4292364" y="3556000"/>
                </a:lnTo>
                <a:lnTo>
                  <a:pt x="4354687" y="3543300"/>
                </a:lnTo>
                <a:close/>
              </a:path>
              <a:path w="7696200" h="3556000">
                <a:moveTo>
                  <a:pt x="4539755" y="3530600"/>
                </a:moveTo>
                <a:lnTo>
                  <a:pt x="3156369" y="3530600"/>
                </a:lnTo>
                <a:lnTo>
                  <a:pt x="3217733" y="3543300"/>
                </a:lnTo>
                <a:lnTo>
                  <a:pt x="4478391" y="3543300"/>
                </a:lnTo>
                <a:lnTo>
                  <a:pt x="4539755" y="3530600"/>
                </a:lnTo>
                <a:close/>
              </a:path>
              <a:path w="7696200" h="3556000">
                <a:moveTo>
                  <a:pt x="4661466" y="3517900"/>
                </a:moveTo>
                <a:lnTo>
                  <a:pt x="3034659" y="3517900"/>
                </a:lnTo>
                <a:lnTo>
                  <a:pt x="3095342" y="3530600"/>
                </a:lnTo>
                <a:lnTo>
                  <a:pt x="4600782" y="3530600"/>
                </a:lnTo>
                <a:lnTo>
                  <a:pt x="4661466" y="3517900"/>
                </a:lnTo>
                <a:close/>
              </a:path>
              <a:path w="7696200" h="3556000">
                <a:moveTo>
                  <a:pt x="4781767" y="3505200"/>
                </a:moveTo>
                <a:lnTo>
                  <a:pt x="2914358" y="3505200"/>
                </a:lnTo>
                <a:lnTo>
                  <a:pt x="2974328" y="3517900"/>
                </a:lnTo>
                <a:lnTo>
                  <a:pt x="4721797" y="3517900"/>
                </a:lnTo>
                <a:lnTo>
                  <a:pt x="4781767" y="3505200"/>
                </a:lnTo>
                <a:close/>
              </a:path>
              <a:path w="7696200" h="3556000">
                <a:moveTo>
                  <a:pt x="4900593" y="3492500"/>
                </a:moveTo>
                <a:lnTo>
                  <a:pt x="2795532" y="3492500"/>
                </a:lnTo>
                <a:lnTo>
                  <a:pt x="2854757" y="3505200"/>
                </a:lnTo>
                <a:lnTo>
                  <a:pt x="4841369" y="3505200"/>
                </a:lnTo>
                <a:lnTo>
                  <a:pt x="4900593" y="3492500"/>
                </a:lnTo>
                <a:close/>
              </a:path>
              <a:path w="7696200" h="3556000">
                <a:moveTo>
                  <a:pt x="5133559" y="3454400"/>
                </a:moveTo>
                <a:lnTo>
                  <a:pt x="2562568" y="3454400"/>
                </a:lnTo>
                <a:lnTo>
                  <a:pt x="2736693" y="3492500"/>
                </a:lnTo>
                <a:lnTo>
                  <a:pt x="4959433" y="3492500"/>
                </a:lnTo>
                <a:lnTo>
                  <a:pt x="5133559" y="3454400"/>
                </a:lnTo>
                <a:close/>
              </a:path>
              <a:path w="7696200" h="3556000">
                <a:moveTo>
                  <a:pt x="5470311" y="3390900"/>
                </a:moveTo>
                <a:lnTo>
                  <a:pt x="2225819" y="3390900"/>
                </a:lnTo>
                <a:lnTo>
                  <a:pt x="2505351" y="3454400"/>
                </a:lnTo>
                <a:lnTo>
                  <a:pt x="5190776" y="3454400"/>
                </a:lnTo>
                <a:lnTo>
                  <a:pt x="5470311" y="3390900"/>
                </a:lnTo>
                <a:close/>
              </a:path>
              <a:path w="7696200" h="3556000">
                <a:moveTo>
                  <a:pt x="7696161" y="0"/>
                </a:moveTo>
                <a:lnTo>
                  <a:pt x="3592517" y="0"/>
                </a:lnTo>
                <a:lnTo>
                  <a:pt x="3529308" y="12700"/>
                </a:lnTo>
                <a:lnTo>
                  <a:pt x="3341436" y="12700"/>
                </a:lnTo>
                <a:lnTo>
                  <a:pt x="3279425" y="25400"/>
                </a:lnTo>
                <a:lnTo>
                  <a:pt x="3156369" y="25400"/>
                </a:lnTo>
                <a:lnTo>
                  <a:pt x="3095342" y="38100"/>
                </a:lnTo>
                <a:lnTo>
                  <a:pt x="3034659" y="38100"/>
                </a:lnTo>
                <a:lnTo>
                  <a:pt x="2974328" y="50800"/>
                </a:lnTo>
                <a:lnTo>
                  <a:pt x="2914358" y="50800"/>
                </a:lnTo>
                <a:lnTo>
                  <a:pt x="2854757" y="63500"/>
                </a:lnTo>
                <a:lnTo>
                  <a:pt x="2795532" y="63500"/>
                </a:lnTo>
                <a:lnTo>
                  <a:pt x="2678247" y="88900"/>
                </a:lnTo>
                <a:lnTo>
                  <a:pt x="2620203" y="88900"/>
                </a:lnTo>
                <a:lnTo>
                  <a:pt x="2392203" y="139700"/>
                </a:lnTo>
                <a:lnTo>
                  <a:pt x="2336289" y="139700"/>
                </a:lnTo>
                <a:lnTo>
                  <a:pt x="1854308" y="254000"/>
                </a:lnTo>
                <a:lnTo>
                  <a:pt x="1803265" y="279400"/>
                </a:lnTo>
                <a:lnTo>
                  <a:pt x="1604498" y="330200"/>
                </a:lnTo>
                <a:lnTo>
                  <a:pt x="1556198" y="355600"/>
                </a:lnTo>
                <a:lnTo>
                  <a:pt x="1461324" y="381000"/>
                </a:lnTo>
                <a:lnTo>
                  <a:pt x="1414767" y="406400"/>
                </a:lnTo>
                <a:lnTo>
                  <a:pt x="1368807" y="419100"/>
                </a:lnTo>
                <a:lnTo>
                  <a:pt x="1323453" y="444500"/>
                </a:lnTo>
                <a:lnTo>
                  <a:pt x="1234595" y="469900"/>
                </a:lnTo>
                <a:lnTo>
                  <a:pt x="1191107" y="495300"/>
                </a:lnTo>
                <a:lnTo>
                  <a:pt x="1148257" y="508000"/>
                </a:lnTo>
                <a:lnTo>
                  <a:pt x="1064504" y="558800"/>
                </a:lnTo>
                <a:lnTo>
                  <a:pt x="1023618" y="571500"/>
                </a:lnTo>
                <a:lnTo>
                  <a:pt x="983403" y="596900"/>
                </a:lnTo>
                <a:lnTo>
                  <a:pt x="943867" y="609600"/>
                </a:lnTo>
                <a:lnTo>
                  <a:pt x="905018" y="635000"/>
                </a:lnTo>
                <a:lnTo>
                  <a:pt x="866865" y="660400"/>
                </a:lnTo>
                <a:lnTo>
                  <a:pt x="829415" y="673100"/>
                </a:lnTo>
                <a:lnTo>
                  <a:pt x="792677" y="698500"/>
                </a:lnTo>
                <a:lnTo>
                  <a:pt x="756658" y="723900"/>
                </a:lnTo>
                <a:lnTo>
                  <a:pt x="721368" y="749300"/>
                </a:lnTo>
                <a:lnTo>
                  <a:pt x="686814" y="762000"/>
                </a:lnTo>
                <a:lnTo>
                  <a:pt x="653005" y="787400"/>
                </a:lnTo>
                <a:lnTo>
                  <a:pt x="619948" y="812800"/>
                </a:lnTo>
                <a:lnTo>
                  <a:pt x="587652" y="838200"/>
                </a:lnTo>
                <a:lnTo>
                  <a:pt x="556125" y="863600"/>
                </a:lnTo>
                <a:lnTo>
                  <a:pt x="525375" y="889000"/>
                </a:lnTo>
                <a:lnTo>
                  <a:pt x="495410" y="901700"/>
                </a:lnTo>
                <a:lnTo>
                  <a:pt x="466238" y="927100"/>
                </a:lnTo>
                <a:lnTo>
                  <a:pt x="410308" y="977900"/>
                </a:lnTo>
                <a:lnTo>
                  <a:pt x="357649" y="1028700"/>
                </a:lnTo>
                <a:lnTo>
                  <a:pt x="308328" y="1079500"/>
                </a:lnTo>
                <a:lnTo>
                  <a:pt x="262408" y="1130300"/>
                </a:lnTo>
                <a:lnTo>
                  <a:pt x="219956" y="1181100"/>
                </a:lnTo>
                <a:lnTo>
                  <a:pt x="200051" y="1219200"/>
                </a:lnTo>
                <a:lnTo>
                  <a:pt x="181038" y="1244600"/>
                </a:lnTo>
                <a:lnTo>
                  <a:pt x="145717" y="1295400"/>
                </a:lnTo>
                <a:lnTo>
                  <a:pt x="114060" y="1346200"/>
                </a:lnTo>
                <a:lnTo>
                  <a:pt x="86131" y="1409700"/>
                </a:lnTo>
                <a:lnTo>
                  <a:pt x="73586" y="1435100"/>
                </a:lnTo>
                <a:lnTo>
                  <a:pt x="61997" y="1460500"/>
                </a:lnTo>
                <a:lnTo>
                  <a:pt x="51373" y="1485900"/>
                </a:lnTo>
                <a:lnTo>
                  <a:pt x="41723" y="1524000"/>
                </a:lnTo>
                <a:lnTo>
                  <a:pt x="33053" y="1549400"/>
                </a:lnTo>
                <a:lnTo>
                  <a:pt x="25373" y="1574800"/>
                </a:lnTo>
                <a:lnTo>
                  <a:pt x="18690" y="1600200"/>
                </a:lnTo>
                <a:lnTo>
                  <a:pt x="13013" y="1638300"/>
                </a:lnTo>
                <a:lnTo>
                  <a:pt x="8350" y="1663700"/>
                </a:lnTo>
                <a:lnTo>
                  <a:pt x="4709" y="1689100"/>
                </a:lnTo>
                <a:lnTo>
                  <a:pt x="2098" y="1727200"/>
                </a:lnTo>
                <a:lnTo>
                  <a:pt x="525" y="1752600"/>
                </a:lnTo>
                <a:lnTo>
                  <a:pt x="0" y="1778000"/>
                </a:lnTo>
                <a:lnTo>
                  <a:pt x="525" y="1816100"/>
                </a:lnTo>
                <a:lnTo>
                  <a:pt x="2098" y="1841500"/>
                </a:lnTo>
                <a:lnTo>
                  <a:pt x="4709" y="1866900"/>
                </a:lnTo>
                <a:lnTo>
                  <a:pt x="8350" y="1905000"/>
                </a:lnTo>
                <a:lnTo>
                  <a:pt x="13013" y="1930400"/>
                </a:lnTo>
                <a:lnTo>
                  <a:pt x="18690" y="1955800"/>
                </a:lnTo>
                <a:lnTo>
                  <a:pt x="25373" y="1981200"/>
                </a:lnTo>
                <a:lnTo>
                  <a:pt x="33053" y="2019300"/>
                </a:lnTo>
                <a:lnTo>
                  <a:pt x="41723" y="2044700"/>
                </a:lnTo>
                <a:lnTo>
                  <a:pt x="51373" y="2070100"/>
                </a:lnTo>
                <a:lnTo>
                  <a:pt x="61997" y="2108200"/>
                </a:lnTo>
                <a:lnTo>
                  <a:pt x="86131" y="2159000"/>
                </a:lnTo>
                <a:lnTo>
                  <a:pt x="114060" y="2209800"/>
                </a:lnTo>
                <a:lnTo>
                  <a:pt x="129426" y="2235200"/>
                </a:lnTo>
                <a:lnTo>
                  <a:pt x="145717" y="2273300"/>
                </a:lnTo>
                <a:lnTo>
                  <a:pt x="181038" y="2324100"/>
                </a:lnTo>
                <a:lnTo>
                  <a:pt x="219956" y="2374900"/>
                </a:lnTo>
                <a:lnTo>
                  <a:pt x="262408" y="2425700"/>
                </a:lnTo>
                <a:lnTo>
                  <a:pt x="308328" y="2476500"/>
                </a:lnTo>
                <a:lnTo>
                  <a:pt x="357649" y="2527300"/>
                </a:lnTo>
                <a:lnTo>
                  <a:pt x="410308" y="2578100"/>
                </a:lnTo>
                <a:lnTo>
                  <a:pt x="466238" y="2628900"/>
                </a:lnTo>
                <a:lnTo>
                  <a:pt x="495410" y="2654300"/>
                </a:lnTo>
                <a:lnTo>
                  <a:pt x="525375" y="2679700"/>
                </a:lnTo>
                <a:lnTo>
                  <a:pt x="556125" y="2705100"/>
                </a:lnTo>
                <a:lnTo>
                  <a:pt x="587652" y="2730500"/>
                </a:lnTo>
                <a:lnTo>
                  <a:pt x="619948" y="2755900"/>
                </a:lnTo>
                <a:lnTo>
                  <a:pt x="653005" y="2768600"/>
                </a:lnTo>
                <a:lnTo>
                  <a:pt x="686814" y="2794000"/>
                </a:lnTo>
                <a:lnTo>
                  <a:pt x="721368" y="2819400"/>
                </a:lnTo>
                <a:lnTo>
                  <a:pt x="756658" y="2844800"/>
                </a:lnTo>
                <a:lnTo>
                  <a:pt x="792677" y="2870200"/>
                </a:lnTo>
                <a:lnTo>
                  <a:pt x="829415" y="2882900"/>
                </a:lnTo>
                <a:lnTo>
                  <a:pt x="866865" y="2908300"/>
                </a:lnTo>
                <a:lnTo>
                  <a:pt x="905018" y="2933700"/>
                </a:lnTo>
                <a:lnTo>
                  <a:pt x="943867" y="2946400"/>
                </a:lnTo>
                <a:lnTo>
                  <a:pt x="983403" y="2971800"/>
                </a:lnTo>
                <a:lnTo>
                  <a:pt x="1023618" y="2997200"/>
                </a:lnTo>
                <a:lnTo>
                  <a:pt x="1064504" y="3009900"/>
                </a:lnTo>
                <a:lnTo>
                  <a:pt x="1106053" y="3035300"/>
                </a:lnTo>
                <a:lnTo>
                  <a:pt x="1148257" y="3048000"/>
                </a:lnTo>
                <a:lnTo>
                  <a:pt x="1191107" y="3073400"/>
                </a:lnTo>
                <a:lnTo>
                  <a:pt x="1234595" y="3086100"/>
                </a:lnTo>
                <a:lnTo>
                  <a:pt x="1278713" y="3111500"/>
                </a:lnTo>
                <a:lnTo>
                  <a:pt x="1323453" y="3124200"/>
                </a:lnTo>
                <a:lnTo>
                  <a:pt x="1368807" y="3149600"/>
                </a:lnTo>
                <a:lnTo>
                  <a:pt x="1461324" y="3175000"/>
                </a:lnTo>
                <a:lnTo>
                  <a:pt x="1508470" y="3200400"/>
                </a:lnTo>
                <a:lnTo>
                  <a:pt x="1653363" y="3238500"/>
                </a:lnTo>
                <a:lnTo>
                  <a:pt x="1702785" y="3263900"/>
                </a:lnTo>
                <a:lnTo>
                  <a:pt x="1957957" y="3327400"/>
                </a:lnTo>
                <a:lnTo>
                  <a:pt x="2010547" y="3352800"/>
                </a:lnTo>
                <a:lnTo>
                  <a:pt x="2171280" y="3390900"/>
                </a:lnTo>
                <a:lnTo>
                  <a:pt x="5524850" y="3390900"/>
                </a:lnTo>
                <a:lnTo>
                  <a:pt x="5685585" y="3352800"/>
                </a:lnTo>
                <a:lnTo>
                  <a:pt x="5738175" y="3327400"/>
                </a:lnTo>
                <a:lnTo>
                  <a:pt x="5993350" y="3263900"/>
                </a:lnTo>
                <a:lnTo>
                  <a:pt x="6042772" y="3238500"/>
                </a:lnTo>
                <a:lnTo>
                  <a:pt x="6187667" y="3200400"/>
                </a:lnTo>
                <a:lnTo>
                  <a:pt x="6234814" y="3175000"/>
                </a:lnTo>
                <a:lnTo>
                  <a:pt x="6327331" y="3149600"/>
                </a:lnTo>
                <a:lnTo>
                  <a:pt x="6372686" y="3124200"/>
                </a:lnTo>
                <a:lnTo>
                  <a:pt x="6417427" y="3111500"/>
                </a:lnTo>
                <a:lnTo>
                  <a:pt x="6461546" y="3086100"/>
                </a:lnTo>
                <a:lnTo>
                  <a:pt x="6505034" y="3073400"/>
                </a:lnTo>
                <a:lnTo>
                  <a:pt x="6547885" y="3048000"/>
                </a:lnTo>
                <a:lnTo>
                  <a:pt x="6590089" y="3035300"/>
                </a:lnTo>
                <a:lnTo>
                  <a:pt x="6631638" y="3009900"/>
                </a:lnTo>
                <a:lnTo>
                  <a:pt x="6672525" y="2997200"/>
                </a:lnTo>
                <a:lnTo>
                  <a:pt x="6712741" y="2971800"/>
                </a:lnTo>
                <a:lnTo>
                  <a:pt x="6752278" y="2946400"/>
                </a:lnTo>
                <a:lnTo>
                  <a:pt x="6791127" y="2933700"/>
                </a:lnTo>
                <a:lnTo>
                  <a:pt x="6829281" y="2908300"/>
                </a:lnTo>
                <a:lnTo>
                  <a:pt x="6866731" y="2882900"/>
                </a:lnTo>
                <a:lnTo>
                  <a:pt x="6903470" y="2870200"/>
                </a:lnTo>
                <a:lnTo>
                  <a:pt x="6939489" y="2844800"/>
                </a:lnTo>
                <a:lnTo>
                  <a:pt x="6974780" y="2819400"/>
                </a:lnTo>
                <a:lnTo>
                  <a:pt x="7009334" y="2794000"/>
                </a:lnTo>
                <a:lnTo>
                  <a:pt x="7043144" y="2768600"/>
                </a:lnTo>
                <a:lnTo>
                  <a:pt x="7076201" y="2755900"/>
                </a:lnTo>
                <a:lnTo>
                  <a:pt x="7108498" y="2730500"/>
                </a:lnTo>
                <a:lnTo>
                  <a:pt x="7140026" y="2705100"/>
                </a:lnTo>
                <a:lnTo>
                  <a:pt x="7170777" y="2679700"/>
                </a:lnTo>
                <a:lnTo>
                  <a:pt x="7200742" y="2654300"/>
                </a:lnTo>
                <a:lnTo>
                  <a:pt x="7229914" y="2628900"/>
                </a:lnTo>
                <a:lnTo>
                  <a:pt x="7285845" y="2578100"/>
                </a:lnTo>
                <a:lnTo>
                  <a:pt x="7338505" y="2527300"/>
                </a:lnTo>
                <a:lnTo>
                  <a:pt x="7387827" y="2476500"/>
                </a:lnTo>
                <a:lnTo>
                  <a:pt x="7433747" y="2425700"/>
                </a:lnTo>
                <a:lnTo>
                  <a:pt x="7476200" y="2374900"/>
                </a:lnTo>
                <a:lnTo>
                  <a:pt x="7515120" y="2324100"/>
                </a:lnTo>
                <a:lnTo>
                  <a:pt x="7550441" y="2273300"/>
                </a:lnTo>
                <a:lnTo>
                  <a:pt x="7566732" y="2235200"/>
                </a:lnTo>
                <a:lnTo>
                  <a:pt x="7582099" y="2209800"/>
                </a:lnTo>
                <a:lnTo>
                  <a:pt x="7610028" y="2159000"/>
                </a:lnTo>
                <a:lnTo>
                  <a:pt x="7634162" y="2108200"/>
                </a:lnTo>
                <a:lnTo>
                  <a:pt x="7644786" y="2070100"/>
                </a:lnTo>
                <a:lnTo>
                  <a:pt x="7654437" y="2044700"/>
                </a:lnTo>
                <a:lnTo>
                  <a:pt x="7663107" y="2019300"/>
                </a:lnTo>
                <a:lnTo>
                  <a:pt x="7670788" y="1981200"/>
                </a:lnTo>
                <a:lnTo>
                  <a:pt x="7677470" y="1955800"/>
                </a:lnTo>
                <a:lnTo>
                  <a:pt x="7683148" y="1930400"/>
                </a:lnTo>
                <a:lnTo>
                  <a:pt x="7687811" y="1905000"/>
                </a:lnTo>
                <a:lnTo>
                  <a:pt x="7691452" y="1866900"/>
                </a:lnTo>
                <a:lnTo>
                  <a:pt x="7694063" y="1841500"/>
                </a:lnTo>
                <a:lnTo>
                  <a:pt x="7695635" y="1816100"/>
                </a:lnTo>
                <a:lnTo>
                  <a:pt x="7696161" y="1778000"/>
                </a:lnTo>
                <a:lnTo>
                  <a:pt x="7696161" y="0"/>
                </a:lnTo>
                <a:close/>
              </a:path>
            </a:pathLst>
          </a:custGeom>
          <a:solidFill>
            <a:srgbClr val="94787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60767" y="630301"/>
            <a:ext cx="7696200" cy="3561079"/>
          </a:xfrm>
          <a:custGeom>
            <a:avLst/>
            <a:gdLst/>
            <a:ahLst/>
            <a:cxnLst/>
            <a:rect l="l" t="t" r="r" b="b"/>
            <a:pathLst>
              <a:path w="7696200" h="3561079">
                <a:moveTo>
                  <a:pt x="0" y="1780286"/>
                </a:moveTo>
                <a:lnTo>
                  <a:pt x="2098" y="1720929"/>
                </a:lnTo>
                <a:lnTo>
                  <a:pt x="8350" y="1662058"/>
                </a:lnTo>
                <a:lnTo>
                  <a:pt x="18690" y="1603703"/>
                </a:lnTo>
                <a:lnTo>
                  <a:pt x="33053" y="1545895"/>
                </a:lnTo>
                <a:lnTo>
                  <a:pt x="51373" y="1488664"/>
                </a:lnTo>
                <a:lnTo>
                  <a:pt x="73586" y="1432040"/>
                </a:lnTo>
                <a:lnTo>
                  <a:pt x="99625" y="1376053"/>
                </a:lnTo>
                <a:lnTo>
                  <a:pt x="129426" y="1320734"/>
                </a:lnTo>
                <a:lnTo>
                  <a:pt x="162923" y="1266112"/>
                </a:lnTo>
                <a:lnTo>
                  <a:pt x="200051" y="1212218"/>
                </a:lnTo>
                <a:lnTo>
                  <a:pt x="240745" y="1159082"/>
                </a:lnTo>
                <a:lnTo>
                  <a:pt x="284939" y="1106735"/>
                </a:lnTo>
                <a:lnTo>
                  <a:pt x="332567" y="1055206"/>
                </a:lnTo>
                <a:lnTo>
                  <a:pt x="383566" y="1004526"/>
                </a:lnTo>
                <a:lnTo>
                  <a:pt x="437868" y="954725"/>
                </a:lnTo>
                <a:lnTo>
                  <a:pt x="495410" y="905833"/>
                </a:lnTo>
                <a:lnTo>
                  <a:pt x="525375" y="881737"/>
                </a:lnTo>
                <a:lnTo>
                  <a:pt x="556125" y="857880"/>
                </a:lnTo>
                <a:lnTo>
                  <a:pt x="587652" y="834265"/>
                </a:lnTo>
                <a:lnTo>
                  <a:pt x="619948" y="810897"/>
                </a:lnTo>
                <a:lnTo>
                  <a:pt x="653005" y="787779"/>
                </a:lnTo>
                <a:lnTo>
                  <a:pt x="686814" y="764914"/>
                </a:lnTo>
                <a:lnTo>
                  <a:pt x="721368" y="742307"/>
                </a:lnTo>
                <a:lnTo>
                  <a:pt x="756658" y="719961"/>
                </a:lnTo>
                <a:lnTo>
                  <a:pt x="792677" y="697880"/>
                </a:lnTo>
                <a:lnTo>
                  <a:pt x="829415" y="676068"/>
                </a:lnTo>
                <a:lnTo>
                  <a:pt x="866865" y="654529"/>
                </a:lnTo>
                <a:lnTo>
                  <a:pt x="905018" y="633266"/>
                </a:lnTo>
                <a:lnTo>
                  <a:pt x="943867" y="612283"/>
                </a:lnTo>
                <a:lnTo>
                  <a:pt x="983403" y="591585"/>
                </a:lnTo>
                <a:lnTo>
                  <a:pt x="1023618" y="571174"/>
                </a:lnTo>
                <a:lnTo>
                  <a:pt x="1064504" y="551054"/>
                </a:lnTo>
                <a:lnTo>
                  <a:pt x="1106053" y="531230"/>
                </a:lnTo>
                <a:lnTo>
                  <a:pt x="1148257" y="511705"/>
                </a:lnTo>
                <a:lnTo>
                  <a:pt x="1191107" y="492483"/>
                </a:lnTo>
                <a:lnTo>
                  <a:pt x="1234595" y="473567"/>
                </a:lnTo>
                <a:lnTo>
                  <a:pt x="1278713" y="454962"/>
                </a:lnTo>
                <a:lnTo>
                  <a:pt x="1323453" y="436671"/>
                </a:lnTo>
                <a:lnTo>
                  <a:pt x="1368807" y="418697"/>
                </a:lnTo>
                <a:lnTo>
                  <a:pt x="1414767" y="401046"/>
                </a:lnTo>
                <a:lnTo>
                  <a:pt x="1461324" y="383720"/>
                </a:lnTo>
                <a:lnTo>
                  <a:pt x="1508470" y="366724"/>
                </a:lnTo>
                <a:lnTo>
                  <a:pt x="1556198" y="350060"/>
                </a:lnTo>
                <a:lnTo>
                  <a:pt x="1604498" y="333733"/>
                </a:lnTo>
                <a:lnTo>
                  <a:pt x="1653363" y="317747"/>
                </a:lnTo>
                <a:lnTo>
                  <a:pt x="1702785" y="302106"/>
                </a:lnTo>
                <a:lnTo>
                  <a:pt x="1752755" y="286812"/>
                </a:lnTo>
                <a:lnTo>
                  <a:pt x="1803265" y="271871"/>
                </a:lnTo>
                <a:lnTo>
                  <a:pt x="1854308" y="257285"/>
                </a:lnTo>
                <a:lnTo>
                  <a:pt x="1905874" y="243059"/>
                </a:lnTo>
                <a:lnTo>
                  <a:pt x="1957957" y="229196"/>
                </a:lnTo>
                <a:lnTo>
                  <a:pt x="2010547" y="215700"/>
                </a:lnTo>
                <a:lnTo>
                  <a:pt x="2063636" y="202575"/>
                </a:lnTo>
                <a:lnTo>
                  <a:pt x="2117217" y="189824"/>
                </a:lnTo>
                <a:lnTo>
                  <a:pt x="2171280" y="177452"/>
                </a:lnTo>
                <a:lnTo>
                  <a:pt x="2225819" y="165462"/>
                </a:lnTo>
                <a:lnTo>
                  <a:pt x="2280825" y="153858"/>
                </a:lnTo>
                <a:lnTo>
                  <a:pt x="2336289" y="142644"/>
                </a:lnTo>
                <a:lnTo>
                  <a:pt x="2392203" y="131823"/>
                </a:lnTo>
                <a:lnTo>
                  <a:pt x="2448560" y="121400"/>
                </a:lnTo>
                <a:lnTo>
                  <a:pt x="2505351" y="111378"/>
                </a:lnTo>
                <a:lnTo>
                  <a:pt x="2562568" y="101760"/>
                </a:lnTo>
                <a:lnTo>
                  <a:pt x="2620203" y="92551"/>
                </a:lnTo>
                <a:lnTo>
                  <a:pt x="2678247" y="83755"/>
                </a:lnTo>
                <a:lnTo>
                  <a:pt x="2736693" y="75374"/>
                </a:lnTo>
                <a:lnTo>
                  <a:pt x="2795532" y="67414"/>
                </a:lnTo>
                <a:lnTo>
                  <a:pt x="2854757" y="59877"/>
                </a:lnTo>
                <a:lnTo>
                  <a:pt x="2914358" y="52768"/>
                </a:lnTo>
                <a:lnTo>
                  <a:pt x="2974328" y="46090"/>
                </a:lnTo>
                <a:lnTo>
                  <a:pt x="3034659" y="39847"/>
                </a:lnTo>
                <a:lnTo>
                  <a:pt x="3095342" y="34043"/>
                </a:lnTo>
                <a:lnTo>
                  <a:pt x="3156369" y="28682"/>
                </a:lnTo>
                <a:lnTo>
                  <a:pt x="3217733" y="23767"/>
                </a:lnTo>
                <a:lnTo>
                  <a:pt x="3279425" y="19302"/>
                </a:lnTo>
                <a:lnTo>
                  <a:pt x="3341436" y="15291"/>
                </a:lnTo>
                <a:lnTo>
                  <a:pt x="3403759" y="11738"/>
                </a:lnTo>
                <a:lnTo>
                  <a:pt x="3466386" y="8646"/>
                </a:lnTo>
                <a:lnTo>
                  <a:pt x="3529308" y="6020"/>
                </a:lnTo>
                <a:lnTo>
                  <a:pt x="3592517" y="3863"/>
                </a:lnTo>
                <a:lnTo>
                  <a:pt x="3656005" y="2178"/>
                </a:lnTo>
                <a:lnTo>
                  <a:pt x="3719764" y="970"/>
                </a:lnTo>
                <a:lnTo>
                  <a:pt x="3783785" y="243"/>
                </a:lnTo>
                <a:lnTo>
                  <a:pt x="3848061" y="0"/>
                </a:lnTo>
                <a:lnTo>
                  <a:pt x="3898694" y="0"/>
                </a:lnTo>
                <a:lnTo>
                  <a:pt x="3949327" y="0"/>
                </a:lnTo>
                <a:lnTo>
                  <a:pt x="7696161" y="0"/>
                </a:lnTo>
                <a:lnTo>
                  <a:pt x="7696161" y="50858"/>
                </a:lnTo>
                <a:lnTo>
                  <a:pt x="7696161" y="1780286"/>
                </a:lnTo>
                <a:lnTo>
                  <a:pt x="7695635" y="1810027"/>
                </a:lnTo>
                <a:lnTo>
                  <a:pt x="7691452" y="1869152"/>
                </a:lnTo>
                <a:lnTo>
                  <a:pt x="7683148" y="1927775"/>
                </a:lnTo>
                <a:lnTo>
                  <a:pt x="7670788" y="1985867"/>
                </a:lnTo>
                <a:lnTo>
                  <a:pt x="7654437" y="2043397"/>
                </a:lnTo>
                <a:lnTo>
                  <a:pt x="7634162" y="2100334"/>
                </a:lnTo>
                <a:lnTo>
                  <a:pt x="7610028" y="2156650"/>
                </a:lnTo>
                <a:lnTo>
                  <a:pt x="7582099" y="2212312"/>
                </a:lnTo>
                <a:lnTo>
                  <a:pt x="7550441" y="2267292"/>
                </a:lnTo>
                <a:lnTo>
                  <a:pt x="7515120" y="2321559"/>
                </a:lnTo>
                <a:lnTo>
                  <a:pt x="7476200" y="2375082"/>
                </a:lnTo>
                <a:lnTo>
                  <a:pt x="7433747" y="2427832"/>
                </a:lnTo>
                <a:lnTo>
                  <a:pt x="7387827" y="2479779"/>
                </a:lnTo>
                <a:lnTo>
                  <a:pt x="7338505" y="2530891"/>
                </a:lnTo>
                <a:lnTo>
                  <a:pt x="7285845" y="2581140"/>
                </a:lnTo>
                <a:lnTo>
                  <a:pt x="7229914" y="2630494"/>
                </a:lnTo>
                <a:lnTo>
                  <a:pt x="7170777" y="2678923"/>
                </a:lnTo>
                <a:lnTo>
                  <a:pt x="7140026" y="2702782"/>
                </a:lnTo>
                <a:lnTo>
                  <a:pt x="7108498" y="2726398"/>
                </a:lnTo>
                <a:lnTo>
                  <a:pt x="7076201" y="2749768"/>
                </a:lnTo>
                <a:lnTo>
                  <a:pt x="7043144" y="2772888"/>
                </a:lnTo>
                <a:lnTo>
                  <a:pt x="7009334" y="2795754"/>
                </a:lnTo>
                <a:lnTo>
                  <a:pt x="6974780" y="2818363"/>
                </a:lnTo>
                <a:lnTo>
                  <a:pt x="6939489" y="2840710"/>
                </a:lnTo>
                <a:lnTo>
                  <a:pt x="6903470" y="2862792"/>
                </a:lnTo>
                <a:lnTo>
                  <a:pt x="6866731" y="2884605"/>
                </a:lnTo>
                <a:lnTo>
                  <a:pt x="6829281" y="2906146"/>
                </a:lnTo>
                <a:lnTo>
                  <a:pt x="6791127" y="2927410"/>
                </a:lnTo>
                <a:lnTo>
                  <a:pt x="6752278" y="2948394"/>
                </a:lnTo>
                <a:lnTo>
                  <a:pt x="6712741" y="2969094"/>
                </a:lnTo>
                <a:lnTo>
                  <a:pt x="6672525" y="2989506"/>
                </a:lnTo>
                <a:lnTo>
                  <a:pt x="6631638" y="3009627"/>
                </a:lnTo>
                <a:lnTo>
                  <a:pt x="6590089" y="3029452"/>
                </a:lnTo>
                <a:lnTo>
                  <a:pt x="6547885" y="3048978"/>
                </a:lnTo>
                <a:lnTo>
                  <a:pt x="6505034" y="3068201"/>
                </a:lnTo>
                <a:lnTo>
                  <a:pt x="6461546" y="3087118"/>
                </a:lnTo>
                <a:lnTo>
                  <a:pt x="6417427" y="3105724"/>
                </a:lnTo>
                <a:lnTo>
                  <a:pt x="6372686" y="3124016"/>
                </a:lnTo>
                <a:lnTo>
                  <a:pt x="6327331" y="3141989"/>
                </a:lnTo>
                <a:lnTo>
                  <a:pt x="6281371" y="3159642"/>
                </a:lnTo>
                <a:lnTo>
                  <a:pt x="6234814" y="3176968"/>
                </a:lnTo>
                <a:lnTo>
                  <a:pt x="6187667" y="3193965"/>
                </a:lnTo>
                <a:lnTo>
                  <a:pt x="6139939" y="3210630"/>
                </a:lnTo>
                <a:lnTo>
                  <a:pt x="6091638" y="3226957"/>
                </a:lnTo>
                <a:lnTo>
                  <a:pt x="6042772" y="3242943"/>
                </a:lnTo>
                <a:lnTo>
                  <a:pt x="5993350" y="3258586"/>
                </a:lnTo>
                <a:lnTo>
                  <a:pt x="5943379" y="3273880"/>
                </a:lnTo>
                <a:lnTo>
                  <a:pt x="5892868" y="3288822"/>
                </a:lnTo>
                <a:lnTo>
                  <a:pt x="5841825" y="3303408"/>
                </a:lnTo>
                <a:lnTo>
                  <a:pt x="5790258" y="3317635"/>
                </a:lnTo>
                <a:lnTo>
                  <a:pt x="5738175" y="3331498"/>
                </a:lnTo>
                <a:lnTo>
                  <a:pt x="5685585" y="3344994"/>
                </a:lnTo>
                <a:lnTo>
                  <a:pt x="5632495" y="3358120"/>
                </a:lnTo>
                <a:lnTo>
                  <a:pt x="5578914" y="3370871"/>
                </a:lnTo>
                <a:lnTo>
                  <a:pt x="5524850" y="3383243"/>
                </a:lnTo>
                <a:lnTo>
                  <a:pt x="5470311" y="3395233"/>
                </a:lnTo>
                <a:lnTo>
                  <a:pt x="5415305" y="3406837"/>
                </a:lnTo>
                <a:lnTo>
                  <a:pt x="5359840" y="3418052"/>
                </a:lnTo>
                <a:lnTo>
                  <a:pt x="5303925" y="3428873"/>
                </a:lnTo>
                <a:lnTo>
                  <a:pt x="5247568" y="3439296"/>
                </a:lnTo>
                <a:lnTo>
                  <a:pt x="5190776" y="3449319"/>
                </a:lnTo>
                <a:lnTo>
                  <a:pt x="5133559" y="3458937"/>
                </a:lnTo>
                <a:lnTo>
                  <a:pt x="5075924" y="3468146"/>
                </a:lnTo>
                <a:lnTo>
                  <a:pt x="5017879" y="3476942"/>
                </a:lnTo>
                <a:lnTo>
                  <a:pt x="4959433" y="3485323"/>
                </a:lnTo>
                <a:lnTo>
                  <a:pt x="4900593" y="3493283"/>
                </a:lnTo>
                <a:lnTo>
                  <a:pt x="4841369" y="3500820"/>
                </a:lnTo>
                <a:lnTo>
                  <a:pt x="4781767" y="3507929"/>
                </a:lnTo>
                <a:lnTo>
                  <a:pt x="4721797" y="3514607"/>
                </a:lnTo>
                <a:lnTo>
                  <a:pt x="4661466" y="3520850"/>
                </a:lnTo>
                <a:lnTo>
                  <a:pt x="4600782" y="3526654"/>
                </a:lnTo>
                <a:lnTo>
                  <a:pt x="4539755" y="3532016"/>
                </a:lnTo>
                <a:lnTo>
                  <a:pt x="4478391" y="3536931"/>
                </a:lnTo>
                <a:lnTo>
                  <a:pt x="4416699" y="3541396"/>
                </a:lnTo>
                <a:lnTo>
                  <a:pt x="4354687" y="3545407"/>
                </a:lnTo>
                <a:lnTo>
                  <a:pt x="4292364" y="3548960"/>
                </a:lnTo>
                <a:lnTo>
                  <a:pt x="4229737" y="3552052"/>
                </a:lnTo>
                <a:lnTo>
                  <a:pt x="4166815" y="3554678"/>
                </a:lnTo>
                <a:lnTo>
                  <a:pt x="4103606" y="3556835"/>
                </a:lnTo>
                <a:lnTo>
                  <a:pt x="4040118" y="3558520"/>
                </a:lnTo>
                <a:lnTo>
                  <a:pt x="3976359" y="3559728"/>
                </a:lnTo>
                <a:lnTo>
                  <a:pt x="3912337" y="3560455"/>
                </a:lnTo>
                <a:lnTo>
                  <a:pt x="3848061" y="3560699"/>
                </a:lnTo>
                <a:lnTo>
                  <a:pt x="3783785" y="3560455"/>
                </a:lnTo>
                <a:lnTo>
                  <a:pt x="3719764" y="3559728"/>
                </a:lnTo>
                <a:lnTo>
                  <a:pt x="3656005" y="3558520"/>
                </a:lnTo>
                <a:lnTo>
                  <a:pt x="3592517" y="3556835"/>
                </a:lnTo>
                <a:lnTo>
                  <a:pt x="3529308" y="3554678"/>
                </a:lnTo>
                <a:lnTo>
                  <a:pt x="3466386" y="3552052"/>
                </a:lnTo>
                <a:lnTo>
                  <a:pt x="3403759" y="3548960"/>
                </a:lnTo>
                <a:lnTo>
                  <a:pt x="3341436" y="3545407"/>
                </a:lnTo>
                <a:lnTo>
                  <a:pt x="3279425" y="3541396"/>
                </a:lnTo>
                <a:lnTo>
                  <a:pt x="3217733" y="3536931"/>
                </a:lnTo>
                <a:lnTo>
                  <a:pt x="3156369" y="3532016"/>
                </a:lnTo>
                <a:lnTo>
                  <a:pt x="3095342" y="3526654"/>
                </a:lnTo>
                <a:lnTo>
                  <a:pt x="3034659" y="3520850"/>
                </a:lnTo>
                <a:lnTo>
                  <a:pt x="2974328" y="3514607"/>
                </a:lnTo>
                <a:lnTo>
                  <a:pt x="2914358" y="3507929"/>
                </a:lnTo>
                <a:lnTo>
                  <a:pt x="2854757" y="3500820"/>
                </a:lnTo>
                <a:lnTo>
                  <a:pt x="2795532" y="3493283"/>
                </a:lnTo>
                <a:lnTo>
                  <a:pt x="2736693" y="3485323"/>
                </a:lnTo>
                <a:lnTo>
                  <a:pt x="2678247" y="3476942"/>
                </a:lnTo>
                <a:lnTo>
                  <a:pt x="2620203" y="3468146"/>
                </a:lnTo>
                <a:lnTo>
                  <a:pt x="2562568" y="3458937"/>
                </a:lnTo>
                <a:lnTo>
                  <a:pt x="2505351" y="3449319"/>
                </a:lnTo>
                <a:lnTo>
                  <a:pt x="2448560" y="3439296"/>
                </a:lnTo>
                <a:lnTo>
                  <a:pt x="2392203" y="3428873"/>
                </a:lnTo>
                <a:lnTo>
                  <a:pt x="2336289" y="3418052"/>
                </a:lnTo>
                <a:lnTo>
                  <a:pt x="2280825" y="3406837"/>
                </a:lnTo>
                <a:lnTo>
                  <a:pt x="2225819" y="3395233"/>
                </a:lnTo>
                <a:lnTo>
                  <a:pt x="2171280" y="3383243"/>
                </a:lnTo>
                <a:lnTo>
                  <a:pt x="2117217" y="3370871"/>
                </a:lnTo>
                <a:lnTo>
                  <a:pt x="2063636" y="3358120"/>
                </a:lnTo>
                <a:lnTo>
                  <a:pt x="2010547" y="3344994"/>
                </a:lnTo>
                <a:lnTo>
                  <a:pt x="1957957" y="3331498"/>
                </a:lnTo>
                <a:lnTo>
                  <a:pt x="1905874" y="3317635"/>
                </a:lnTo>
                <a:lnTo>
                  <a:pt x="1854308" y="3303408"/>
                </a:lnTo>
                <a:lnTo>
                  <a:pt x="1803265" y="3288822"/>
                </a:lnTo>
                <a:lnTo>
                  <a:pt x="1752755" y="3273880"/>
                </a:lnTo>
                <a:lnTo>
                  <a:pt x="1702785" y="3258586"/>
                </a:lnTo>
                <a:lnTo>
                  <a:pt x="1653363" y="3242943"/>
                </a:lnTo>
                <a:lnTo>
                  <a:pt x="1604498" y="3226957"/>
                </a:lnTo>
                <a:lnTo>
                  <a:pt x="1556198" y="3210630"/>
                </a:lnTo>
                <a:lnTo>
                  <a:pt x="1508470" y="3193965"/>
                </a:lnTo>
                <a:lnTo>
                  <a:pt x="1461324" y="3176968"/>
                </a:lnTo>
                <a:lnTo>
                  <a:pt x="1414767" y="3159642"/>
                </a:lnTo>
                <a:lnTo>
                  <a:pt x="1368807" y="3141989"/>
                </a:lnTo>
                <a:lnTo>
                  <a:pt x="1323453" y="3124016"/>
                </a:lnTo>
                <a:lnTo>
                  <a:pt x="1278713" y="3105724"/>
                </a:lnTo>
                <a:lnTo>
                  <a:pt x="1234595" y="3087118"/>
                </a:lnTo>
                <a:lnTo>
                  <a:pt x="1191107" y="3068201"/>
                </a:lnTo>
                <a:lnTo>
                  <a:pt x="1148257" y="3048978"/>
                </a:lnTo>
                <a:lnTo>
                  <a:pt x="1106053" y="3029452"/>
                </a:lnTo>
                <a:lnTo>
                  <a:pt x="1064504" y="3009627"/>
                </a:lnTo>
                <a:lnTo>
                  <a:pt x="1023618" y="2989506"/>
                </a:lnTo>
                <a:lnTo>
                  <a:pt x="983403" y="2969094"/>
                </a:lnTo>
                <a:lnTo>
                  <a:pt x="943867" y="2948394"/>
                </a:lnTo>
                <a:lnTo>
                  <a:pt x="905018" y="2927410"/>
                </a:lnTo>
                <a:lnTo>
                  <a:pt x="866865" y="2906146"/>
                </a:lnTo>
                <a:lnTo>
                  <a:pt x="829415" y="2884605"/>
                </a:lnTo>
                <a:lnTo>
                  <a:pt x="792677" y="2862792"/>
                </a:lnTo>
                <a:lnTo>
                  <a:pt x="756658" y="2840710"/>
                </a:lnTo>
                <a:lnTo>
                  <a:pt x="721368" y="2818363"/>
                </a:lnTo>
                <a:lnTo>
                  <a:pt x="686814" y="2795754"/>
                </a:lnTo>
                <a:lnTo>
                  <a:pt x="653005" y="2772888"/>
                </a:lnTo>
                <a:lnTo>
                  <a:pt x="619948" y="2749768"/>
                </a:lnTo>
                <a:lnTo>
                  <a:pt x="587652" y="2726398"/>
                </a:lnTo>
                <a:lnTo>
                  <a:pt x="556125" y="2702782"/>
                </a:lnTo>
                <a:lnTo>
                  <a:pt x="525375" y="2678923"/>
                </a:lnTo>
                <a:lnTo>
                  <a:pt x="495410" y="2654826"/>
                </a:lnTo>
                <a:lnTo>
                  <a:pt x="437868" y="2605930"/>
                </a:lnTo>
                <a:lnTo>
                  <a:pt x="383566" y="2556125"/>
                </a:lnTo>
                <a:lnTo>
                  <a:pt x="332567" y="2505441"/>
                </a:lnTo>
                <a:lnTo>
                  <a:pt x="284939" y="2453908"/>
                </a:lnTo>
                <a:lnTo>
                  <a:pt x="240745" y="2401556"/>
                </a:lnTo>
                <a:lnTo>
                  <a:pt x="200051" y="2348415"/>
                </a:lnTo>
                <a:lnTo>
                  <a:pt x="162923" y="2294516"/>
                </a:lnTo>
                <a:lnTo>
                  <a:pt x="129426" y="2239889"/>
                </a:lnTo>
                <a:lnTo>
                  <a:pt x="99625" y="2184564"/>
                </a:lnTo>
                <a:lnTo>
                  <a:pt x="73586" y="2128572"/>
                </a:lnTo>
                <a:lnTo>
                  <a:pt x="51373" y="2071941"/>
                </a:lnTo>
                <a:lnTo>
                  <a:pt x="33053" y="2014704"/>
                </a:lnTo>
                <a:lnTo>
                  <a:pt x="18690" y="1956889"/>
                </a:lnTo>
                <a:lnTo>
                  <a:pt x="8350" y="1898528"/>
                </a:lnTo>
                <a:lnTo>
                  <a:pt x="2098" y="1839650"/>
                </a:lnTo>
                <a:lnTo>
                  <a:pt x="525" y="1810027"/>
                </a:lnTo>
                <a:lnTo>
                  <a:pt x="0" y="1780286"/>
                </a:lnTo>
                <a:close/>
              </a:path>
            </a:pathLst>
          </a:custGeom>
          <a:ln w="9525">
            <a:solidFill>
              <a:srgbClr val="C8D0D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467101" y="1441703"/>
            <a:ext cx="5194935" cy="193293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spc="45" dirty="0">
                <a:latin typeface="Georgia"/>
                <a:cs typeface="Georgia"/>
              </a:rPr>
              <a:t>OMICS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lang="en-US" sz="1800" spc="-60" dirty="0" smtClean="0">
                <a:latin typeface="Georgia"/>
                <a:cs typeface="Georgia"/>
              </a:rPr>
              <a:t>International’s </a:t>
            </a:r>
            <a:r>
              <a:rPr sz="1800" spc="-15" dirty="0" smtClean="0">
                <a:latin typeface="Georgia"/>
                <a:cs typeface="Georgia"/>
              </a:rPr>
              <a:t>Op</a:t>
            </a:r>
            <a:r>
              <a:rPr sz="1800" spc="-5" dirty="0" smtClean="0">
                <a:latin typeface="Georgia"/>
                <a:cs typeface="Georgia"/>
              </a:rPr>
              <a:t>e</a:t>
            </a:r>
            <a:r>
              <a:rPr sz="1800" spc="-75" dirty="0" smtClean="0">
                <a:latin typeface="Georgia"/>
                <a:cs typeface="Georgia"/>
              </a:rPr>
              <a:t>n</a:t>
            </a:r>
            <a:r>
              <a:rPr sz="1800" spc="10" dirty="0" smtClean="0">
                <a:latin typeface="Georgia"/>
                <a:cs typeface="Georgia"/>
              </a:rPr>
              <a:t> </a:t>
            </a:r>
            <a:r>
              <a:rPr sz="1800" spc="5" dirty="0">
                <a:latin typeface="Georgia"/>
                <a:cs typeface="Georgia"/>
              </a:rPr>
              <a:t>Acces</a:t>
            </a:r>
            <a:r>
              <a:rPr sz="1800" spc="-85" dirty="0">
                <a:latin typeface="Georgia"/>
                <a:cs typeface="Georgia"/>
              </a:rPr>
              <a:t>s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60" dirty="0">
                <a:latin typeface="Georgia"/>
                <a:cs typeface="Georgia"/>
              </a:rPr>
              <a:t>Members</a:t>
            </a:r>
            <a:r>
              <a:rPr sz="1800" spc="-50" dirty="0">
                <a:latin typeface="Georgia"/>
                <a:cs typeface="Georgia"/>
              </a:rPr>
              <a:t>hip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60" dirty="0">
                <a:latin typeface="Georgia"/>
                <a:cs typeface="Georgia"/>
              </a:rPr>
              <a:t>en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100" dirty="0">
                <a:latin typeface="Georgia"/>
                <a:cs typeface="Georgia"/>
              </a:rPr>
              <a:t>b</a:t>
            </a:r>
            <a:r>
              <a:rPr sz="1800" spc="-30" dirty="0">
                <a:latin typeface="Georgia"/>
                <a:cs typeface="Georgia"/>
              </a:rPr>
              <a:t>l</a:t>
            </a:r>
            <a:r>
              <a:rPr sz="1800" spc="-45" dirty="0">
                <a:latin typeface="Georgia"/>
                <a:cs typeface="Georgia"/>
              </a:rPr>
              <a:t>e</a:t>
            </a:r>
            <a:r>
              <a:rPr sz="1800" spc="-85" dirty="0">
                <a:latin typeface="Georgia"/>
                <a:cs typeface="Georgia"/>
              </a:rPr>
              <a:t>s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45" dirty="0">
                <a:latin typeface="Georgia"/>
                <a:cs typeface="Georgia"/>
              </a:rPr>
              <a:t>cade</a:t>
            </a:r>
            <a:r>
              <a:rPr sz="1800" spc="-60" dirty="0">
                <a:latin typeface="Georgia"/>
                <a:cs typeface="Georgia"/>
              </a:rPr>
              <a:t>m</a:t>
            </a:r>
            <a:r>
              <a:rPr sz="1800" spc="-20" dirty="0">
                <a:latin typeface="Georgia"/>
                <a:cs typeface="Georgia"/>
              </a:rPr>
              <a:t>ic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65" dirty="0">
                <a:latin typeface="Georgia"/>
                <a:cs typeface="Georgia"/>
              </a:rPr>
              <a:t>nd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spc="-70" dirty="0">
                <a:latin typeface="Georgia"/>
                <a:cs typeface="Georgia"/>
              </a:rPr>
              <a:t>rese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60" dirty="0">
                <a:latin typeface="Georgia"/>
                <a:cs typeface="Georgia"/>
              </a:rPr>
              <a:t>rch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65" dirty="0">
                <a:latin typeface="Georgia"/>
                <a:cs typeface="Georgia"/>
              </a:rPr>
              <a:t>insti</a:t>
            </a:r>
            <a:r>
              <a:rPr sz="1800" spc="-60" dirty="0">
                <a:latin typeface="Georgia"/>
                <a:cs typeface="Georgia"/>
              </a:rPr>
              <a:t>t</a:t>
            </a:r>
            <a:r>
              <a:rPr sz="1800" spc="-35" dirty="0">
                <a:latin typeface="Georgia"/>
                <a:cs typeface="Georgia"/>
              </a:rPr>
              <a:t>uti</a:t>
            </a:r>
            <a:r>
              <a:rPr sz="1800" spc="-55" dirty="0">
                <a:latin typeface="Georgia"/>
                <a:cs typeface="Georgia"/>
              </a:rPr>
              <a:t>o</a:t>
            </a:r>
            <a:r>
              <a:rPr sz="1800" spc="-85" dirty="0">
                <a:latin typeface="Georgia"/>
                <a:cs typeface="Georgia"/>
              </a:rPr>
              <a:t>n</a:t>
            </a:r>
            <a:r>
              <a:rPr sz="1800" spc="-155" dirty="0">
                <a:latin typeface="Georgia"/>
                <a:cs typeface="Georgia"/>
              </a:rPr>
              <a:t>s</a:t>
            </a:r>
            <a:r>
              <a:rPr sz="1800" spc="15" dirty="0">
                <a:latin typeface="Georgia"/>
                <a:cs typeface="Georgia"/>
              </a:rPr>
              <a:t>,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65" dirty="0">
                <a:latin typeface="Georgia"/>
                <a:cs typeface="Georgia"/>
              </a:rPr>
              <a:t>funders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65" dirty="0">
                <a:latin typeface="Georgia"/>
                <a:cs typeface="Georgia"/>
              </a:rPr>
              <a:t>nd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c</a:t>
            </a:r>
            <a:r>
              <a:rPr sz="1800" spc="-55" dirty="0">
                <a:latin typeface="Georgia"/>
                <a:cs typeface="Georgia"/>
              </a:rPr>
              <a:t>o</a:t>
            </a:r>
            <a:r>
              <a:rPr sz="1800" spc="-5" dirty="0">
                <a:latin typeface="Georgia"/>
                <a:cs typeface="Georgia"/>
              </a:rPr>
              <a:t>r</a:t>
            </a:r>
            <a:r>
              <a:rPr sz="1800" spc="-50" dirty="0">
                <a:latin typeface="Georgia"/>
                <a:cs typeface="Georgia"/>
              </a:rPr>
              <a:t>pora</a:t>
            </a:r>
            <a:r>
              <a:rPr sz="1800" spc="-30" dirty="0">
                <a:latin typeface="Georgia"/>
                <a:cs typeface="Georgia"/>
              </a:rPr>
              <a:t>ti</a:t>
            </a:r>
            <a:r>
              <a:rPr sz="1800" spc="-55" dirty="0">
                <a:latin typeface="Georgia"/>
                <a:cs typeface="Georgia"/>
              </a:rPr>
              <a:t>o</a:t>
            </a:r>
            <a:r>
              <a:rPr sz="1800" spc="-80" dirty="0">
                <a:latin typeface="Georgia"/>
                <a:cs typeface="Georgia"/>
              </a:rPr>
              <a:t>ns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spc="-40" dirty="0">
                <a:latin typeface="Georgia"/>
                <a:cs typeface="Georgia"/>
              </a:rPr>
              <a:t>to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act</a:t>
            </a:r>
            <a:r>
              <a:rPr sz="1800" spc="-55" dirty="0">
                <a:latin typeface="Georgia"/>
                <a:cs typeface="Georgia"/>
              </a:rPr>
              <a:t>i</a:t>
            </a:r>
            <a:r>
              <a:rPr sz="1800" spc="-45" dirty="0">
                <a:latin typeface="Georgia"/>
                <a:cs typeface="Georgia"/>
              </a:rPr>
              <a:t>v</a:t>
            </a:r>
            <a:r>
              <a:rPr sz="1800" spc="-50" dirty="0">
                <a:latin typeface="Georgia"/>
                <a:cs typeface="Georgia"/>
              </a:rPr>
              <a:t>e</a:t>
            </a:r>
            <a:r>
              <a:rPr sz="1800" spc="-60" dirty="0">
                <a:latin typeface="Georgia"/>
                <a:cs typeface="Georgia"/>
              </a:rPr>
              <a:t>l</a:t>
            </a:r>
            <a:r>
              <a:rPr sz="1800" spc="30" dirty="0">
                <a:latin typeface="Georgia"/>
                <a:cs typeface="Georgia"/>
              </a:rPr>
              <a:t>y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encoura</a:t>
            </a:r>
            <a:r>
              <a:rPr sz="1800" spc="-60" dirty="0">
                <a:latin typeface="Georgia"/>
                <a:cs typeface="Georgia"/>
              </a:rPr>
              <a:t>g</a:t>
            </a:r>
            <a:r>
              <a:rPr sz="1800" spc="-45" dirty="0">
                <a:latin typeface="Georgia"/>
                <a:cs typeface="Georgia"/>
              </a:rPr>
              <a:t>e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open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55" dirty="0">
                <a:latin typeface="Georgia"/>
                <a:cs typeface="Georgia"/>
              </a:rPr>
              <a:t>cces</a:t>
            </a:r>
            <a:r>
              <a:rPr sz="1800" spc="-50" dirty="0">
                <a:latin typeface="Georgia"/>
                <a:cs typeface="Georgia"/>
              </a:rPr>
              <a:t>s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in</a:t>
            </a:r>
            <a:r>
              <a:rPr sz="1800" spc="-30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scholar</a:t>
            </a:r>
            <a:r>
              <a:rPr sz="1800" spc="-65" dirty="0">
                <a:latin typeface="Georgia"/>
                <a:cs typeface="Georgia"/>
              </a:rPr>
              <a:t>l</a:t>
            </a:r>
            <a:r>
              <a:rPr sz="1800" spc="30" dirty="0">
                <a:latin typeface="Georgia"/>
                <a:cs typeface="Georgia"/>
              </a:rPr>
              <a:t>y</a:t>
            </a:r>
            <a:r>
              <a:rPr sz="1800" dirty="0">
                <a:latin typeface="Georgia"/>
                <a:cs typeface="Georgia"/>
              </a:rPr>
              <a:t> </a:t>
            </a:r>
            <a:r>
              <a:rPr sz="1800" spc="-10" dirty="0">
                <a:latin typeface="Georgia"/>
                <a:cs typeface="Georgia"/>
              </a:rPr>
              <a:t>c</a:t>
            </a:r>
            <a:r>
              <a:rPr sz="1800" spc="-15" dirty="0">
                <a:latin typeface="Georgia"/>
                <a:cs typeface="Georgia"/>
              </a:rPr>
              <a:t>o</a:t>
            </a:r>
            <a:r>
              <a:rPr sz="1800" spc="-70" dirty="0">
                <a:latin typeface="Georgia"/>
                <a:cs typeface="Georgia"/>
              </a:rPr>
              <a:t>m</a:t>
            </a:r>
            <a:r>
              <a:rPr sz="1800" spc="-100" dirty="0">
                <a:latin typeface="Georgia"/>
                <a:cs typeface="Georgia"/>
              </a:rPr>
              <a:t>m</a:t>
            </a:r>
            <a:r>
              <a:rPr sz="1800" spc="-40" dirty="0">
                <a:latin typeface="Georgia"/>
                <a:cs typeface="Georgia"/>
              </a:rPr>
              <a:t>unicati</a:t>
            </a:r>
            <a:r>
              <a:rPr sz="1800" spc="-35" dirty="0">
                <a:latin typeface="Georgia"/>
                <a:cs typeface="Georgia"/>
              </a:rPr>
              <a:t>on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a</a:t>
            </a:r>
            <a:r>
              <a:rPr sz="1800" spc="-55" dirty="0">
                <a:latin typeface="Georgia"/>
                <a:cs typeface="Georgia"/>
              </a:rPr>
              <a:t>n</a:t>
            </a:r>
            <a:r>
              <a:rPr sz="1800" spc="-60" dirty="0">
                <a:latin typeface="Georgia"/>
                <a:cs typeface="Georgia"/>
              </a:rPr>
              <a:t>d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60" dirty="0">
                <a:latin typeface="Georgia"/>
                <a:cs typeface="Georgia"/>
              </a:rPr>
              <a:t>the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55" dirty="0">
                <a:latin typeface="Georgia"/>
                <a:cs typeface="Georgia"/>
              </a:rPr>
              <a:t>d</a:t>
            </a:r>
            <a:r>
              <a:rPr sz="1800" spc="-40" dirty="0">
                <a:latin typeface="Georgia"/>
                <a:cs typeface="Georgia"/>
              </a:rPr>
              <a:t>i</a:t>
            </a:r>
            <a:r>
              <a:rPr sz="1800" spc="-70" dirty="0">
                <a:latin typeface="Georgia"/>
                <a:cs typeface="Georgia"/>
              </a:rPr>
              <a:t>ss</a:t>
            </a:r>
            <a:r>
              <a:rPr sz="1800" spc="-75" dirty="0">
                <a:latin typeface="Georgia"/>
                <a:cs typeface="Georgia"/>
              </a:rPr>
              <a:t>e</a:t>
            </a:r>
            <a:r>
              <a:rPr sz="1800" spc="-55" dirty="0">
                <a:latin typeface="Georgia"/>
                <a:cs typeface="Georgia"/>
              </a:rPr>
              <a:t>min</a:t>
            </a:r>
            <a:r>
              <a:rPr sz="1800" spc="-35" dirty="0">
                <a:latin typeface="Georgia"/>
                <a:cs typeface="Georgia"/>
              </a:rPr>
              <a:t>a</a:t>
            </a:r>
            <a:r>
              <a:rPr sz="1800" spc="-55" dirty="0">
                <a:latin typeface="Georgia"/>
                <a:cs typeface="Georgia"/>
              </a:rPr>
              <a:t>t</a:t>
            </a:r>
            <a:r>
              <a:rPr sz="1800" spc="-60" dirty="0">
                <a:latin typeface="Georgia"/>
                <a:cs typeface="Georgia"/>
              </a:rPr>
              <a:t>i</a:t>
            </a:r>
            <a:r>
              <a:rPr sz="1800" spc="-35" dirty="0">
                <a:latin typeface="Georgia"/>
                <a:cs typeface="Georgia"/>
              </a:rPr>
              <a:t>on</a:t>
            </a:r>
            <a:r>
              <a:rPr sz="1800" spc="10" dirty="0">
                <a:latin typeface="Georgia"/>
                <a:cs typeface="Georgia"/>
              </a:rPr>
              <a:t> </a:t>
            </a:r>
            <a:r>
              <a:rPr sz="1800" spc="-5" dirty="0">
                <a:latin typeface="Georgia"/>
                <a:cs typeface="Georgia"/>
              </a:rPr>
              <a:t>o</a:t>
            </a:r>
            <a:r>
              <a:rPr sz="1800" spc="-45" dirty="0">
                <a:latin typeface="Georgia"/>
                <a:cs typeface="Georgia"/>
              </a:rPr>
              <a:t>f</a:t>
            </a:r>
            <a:r>
              <a:rPr sz="1800" spc="-35" dirty="0">
                <a:latin typeface="Georgia"/>
                <a:cs typeface="Georgia"/>
              </a:rPr>
              <a:t> </a:t>
            </a:r>
            <a:r>
              <a:rPr sz="1800" spc="-70" dirty="0">
                <a:latin typeface="Georgia"/>
                <a:cs typeface="Georgia"/>
              </a:rPr>
              <a:t>rese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60" dirty="0">
                <a:latin typeface="Georgia"/>
                <a:cs typeface="Georgia"/>
              </a:rPr>
              <a:t>rch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55" dirty="0">
                <a:latin typeface="Georgia"/>
                <a:cs typeface="Georgia"/>
              </a:rPr>
              <a:t>publis</a:t>
            </a:r>
            <a:r>
              <a:rPr sz="1800" spc="-80" dirty="0">
                <a:latin typeface="Georgia"/>
                <a:cs typeface="Georgia"/>
              </a:rPr>
              <a:t>h</a:t>
            </a:r>
            <a:r>
              <a:rPr sz="1800" spc="-55" dirty="0">
                <a:latin typeface="Georgia"/>
                <a:cs typeface="Georgia"/>
              </a:rPr>
              <a:t>ed</a:t>
            </a:r>
            <a:r>
              <a:rPr sz="1800" spc="-15" dirty="0">
                <a:latin typeface="Georgia"/>
                <a:cs typeface="Georgia"/>
              </a:rPr>
              <a:t> </a:t>
            </a:r>
            <a:r>
              <a:rPr sz="1800" spc="-100" dirty="0">
                <a:latin typeface="Georgia"/>
                <a:cs typeface="Georgia"/>
              </a:rPr>
              <a:t>b</a:t>
            </a:r>
            <a:r>
              <a:rPr sz="1800" spc="30" dirty="0">
                <a:latin typeface="Georgia"/>
                <a:cs typeface="Georgia"/>
              </a:rPr>
              <a:t>y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60" dirty="0">
                <a:latin typeface="Georgia"/>
                <a:cs typeface="Georgia"/>
              </a:rPr>
              <a:t>their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65" dirty="0">
                <a:latin typeface="Georgia"/>
                <a:cs typeface="Georgia"/>
              </a:rPr>
              <a:t>uthor</a:t>
            </a:r>
            <a:r>
              <a:rPr sz="1800" spc="-105" dirty="0">
                <a:latin typeface="Georgia"/>
                <a:cs typeface="Georgia"/>
              </a:rPr>
              <a:t>s</a:t>
            </a:r>
            <a:r>
              <a:rPr sz="1800" spc="15" dirty="0">
                <a:latin typeface="Georgia"/>
                <a:cs typeface="Georgia"/>
              </a:rPr>
              <a:t>.</a:t>
            </a:r>
            <a:endParaRPr sz="1800" dirty="0">
              <a:latin typeface="Georgia"/>
              <a:cs typeface="Georgia"/>
            </a:endParaRPr>
          </a:p>
          <a:p>
            <a:pPr marL="12700" marR="26034">
              <a:lnSpc>
                <a:spcPct val="100000"/>
              </a:lnSpc>
            </a:pPr>
            <a:r>
              <a:rPr sz="1800" spc="-25" dirty="0">
                <a:latin typeface="Georgia"/>
                <a:cs typeface="Georgia"/>
              </a:rPr>
              <a:t>F</a:t>
            </a:r>
            <a:r>
              <a:rPr sz="1800" spc="-50" dirty="0">
                <a:latin typeface="Georgia"/>
                <a:cs typeface="Georgia"/>
              </a:rPr>
              <a:t>or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60" dirty="0">
                <a:latin typeface="Georgia"/>
                <a:cs typeface="Georgia"/>
              </a:rPr>
              <a:t>mor</a:t>
            </a:r>
            <a:r>
              <a:rPr sz="1800" spc="-45" dirty="0">
                <a:latin typeface="Georgia"/>
                <a:cs typeface="Georgia"/>
              </a:rPr>
              <a:t>e</a:t>
            </a:r>
            <a:r>
              <a:rPr sz="1800" spc="35" dirty="0">
                <a:latin typeface="Georgia"/>
                <a:cs typeface="Georgia"/>
              </a:rPr>
              <a:t> </a:t>
            </a:r>
            <a:r>
              <a:rPr sz="1800" spc="-50" dirty="0">
                <a:latin typeface="Georgia"/>
                <a:cs typeface="Georgia"/>
              </a:rPr>
              <a:t>details</a:t>
            </a:r>
            <a:r>
              <a:rPr sz="1800" spc="15" dirty="0">
                <a:latin typeface="Georgia"/>
                <a:cs typeface="Georgia"/>
              </a:rPr>
              <a:t> </a:t>
            </a:r>
            <a:r>
              <a:rPr sz="1800" spc="-25" dirty="0">
                <a:latin typeface="Georgia"/>
                <a:cs typeface="Georgia"/>
              </a:rPr>
              <a:t>a</a:t>
            </a:r>
            <a:r>
              <a:rPr sz="1800" spc="-65" dirty="0">
                <a:latin typeface="Georgia"/>
                <a:cs typeface="Georgia"/>
              </a:rPr>
              <a:t>nd</a:t>
            </a:r>
            <a:r>
              <a:rPr sz="1800" spc="20" dirty="0">
                <a:latin typeface="Georgia"/>
                <a:cs typeface="Georgia"/>
              </a:rPr>
              <a:t> </a:t>
            </a:r>
            <a:r>
              <a:rPr sz="1800" spc="-110" dirty="0">
                <a:latin typeface="Georgia"/>
                <a:cs typeface="Georgia"/>
              </a:rPr>
              <a:t>b</a:t>
            </a:r>
            <a:r>
              <a:rPr sz="1800" spc="-60" dirty="0">
                <a:latin typeface="Georgia"/>
                <a:cs typeface="Georgia"/>
              </a:rPr>
              <a:t>en</a:t>
            </a:r>
            <a:r>
              <a:rPr sz="1800" spc="-50" dirty="0">
                <a:latin typeface="Georgia"/>
                <a:cs typeface="Georgia"/>
              </a:rPr>
              <a:t>efit</a:t>
            </a:r>
            <a:r>
              <a:rPr sz="1800" spc="-145" dirty="0">
                <a:latin typeface="Georgia"/>
                <a:cs typeface="Georgia"/>
              </a:rPr>
              <a:t>s</a:t>
            </a:r>
            <a:r>
              <a:rPr sz="1800" spc="15" dirty="0">
                <a:latin typeface="Georgia"/>
                <a:cs typeface="Georgia"/>
              </a:rPr>
              <a:t>,</a:t>
            </a:r>
            <a:r>
              <a:rPr sz="1800" spc="-20" dirty="0">
                <a:latin typeface="Georgia"/>
                <a:cs typeface="Georgia"/>
              </a:rPr>
              <a:t> </a:t>
            </a:r>
            <a:r>
              <a:rPr sz="1800" spc="-30" dirty="0">
                <a:latin typeface="Georgia"/>
                <a:cs typeface="Georgia"/>
              </a:rPr>
              <a:t>clic</a:t>
            </a:r>
            <a:r>
              <a:rPr sz="1800" spc="-35" dirty="0">
                <a:latin typeface="Georgia"/>
                <a:cs typeface="Georgia"/>
              </a:rPr>
              <a:t>k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35" dirty="0">
                <a:latin typeface="Georgia"/>
                <a:cs typeface="Georgia"/>
              </a:rPr>
              <a:t>on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90" dirty="0">
                <a:latin typeface="Georgia"/>
                <a:cs typeface="Georgia"/>
              </a:rPr>
              <a:t>t</a:t>
            </a:r>
            <a:r>
              <a:rPr sz="1800" spc="-50" dirty="0">
                <a:latin typeface="Georgia"/>
                <a:cs typeface="Georgia"/>
              </a:rPr>
              <a:t>he</a:t>
            </a:r>
            <a:r>
              <a:rPr sz="1800" spc="25" dirty="0">
                <a:latin typeface="Georgia"/>
                <a:cs typeface="Georgia"/>
              </a:rPr>
              <a:t> </a:t>
            </a:r>
            <a:r>
              <a:rPr sz="1800" spc="-45" dirty="0">
                <a:latin typeface="Georgia"/>
                <a:cs typeface="Georgia"/>
              </a:rPr>
              <a:t>link</a:t>
            </a:r>
            <a:r>
              <a:rPr sz="1800" spc="5" dirty="0">
                <a:latin typeface="Georgia"/>
                <a:cs typeface="Georgia"/>
              </a:rPr>
              <a:t> </a:t>
            </a:r>
            <a:r>
              <a:rPr sz="1800" spc="-100" dirty="0">
                <a:latin typeface="Georgia"/>
                <a:cs typeface="Georgia"/>
              </a:rPr>
              <a:t>b</a:t>
            </a:r>
            <a:r>
              <a:rPr sz="1800" spc="-50" dirty="0">
                <a:latin typeface="Georgia"/>
                <a:cs typeface="Georgia"/>
              </a:rPr>
              <a:t>e</a:t>
            </a:r>
            <a:r>
              <a:rPr sz="1800" spc="-25" dirty="0">
                <a:latin typeface="Georgia"/>
                <a:cs typeface="Georgia"/>
              </a:rPr>
              <a:t>l</a:t>
            </a:r>
            <a:r>
              <a:rPr sz="1800" spc="-35" dirty="0">
                <a:latin typeface="Georgia"/>
                <a:cs typeface="Georgia"/>
              </a:rPr>
              <a:t>o</a:t>
            </a:r>
            <a:r>
              <a:rPr sz="1800" spc="-10" dirty="0">
                <a:latin typeface="Georgia"/>
                <a:cs typeface="Georgia"/>
              </a:rPr>
              <a:t>w:</a:t>
            </a:r>
            <a:r>
              <a:rPr sz="1800" spc="-5" dirty="0">
                <a:latin typeface="Georgia"/>
                <a:cs typeface="Georgia"/>
              </a:rPr>
              <a:t> </a:t>
            </a:r>
            <a:r>
              <a:rPr sz="1800" u="sng" spc="-20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http:/</a:t>
            </a:r>
            <a:r>
              <a:rPr sz="1800" u="sng" spc="-25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/</a:t>
            </a:r>
            <a:r>
              <a:rPr sz="1800" u="sng" spc="-40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omicson</a:t>
            </a:r>
            <a:r>
              <a:rPr sz="1800" u="sng" spc="-30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l</a:t>
            </a:r>
            <a:r>
              <a:rPr sz="1800" u="sng" spc="-35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i</a:t>
            </a:r>
            <a:r>
              <a:rPr sz="1800" u="sng" spc="-80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n</a:t>
            </a:r>
            <a:r>
              <a:rPr sz="1800" u="sng" spc="-140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e</a:t>
            </a:r>
            <a:r>
              <a:rPr sz="1800" u="sng" spc="-30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.o</a:t>
            </a:r>
            <a:r>
              <a:rPr sz="1800" u="sng" spc="-40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r</a:t>
            </a:r>
            <a:r>
              <a:rPr sz="1800" u="sng" spc="-35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g</a:t>
            </a:r>
            <a:r>
              <a:rPr sz="1800" u="sng" spc="15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/</a:t>
            </a:r>
            <a:r>
              <a:rPr sz="1800" u="sng" spc="30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m</a:t>
            </a:r>
            <a:r>
              <a:rPr sz="1800" u="sng" spc="-55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e</a:t>
            </a:r>
            <a:r>
              <a:rPr sz="1800" u="sng" spc="-80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mbersh</a:t>
            </a:r>
            <a:r>
              <a:rPr sz="1800" u="sng" spc="-40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i</a:t>
            </a:r>
            <a:r>
              <a:rPr sz="1800" u="sng" spc="-155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p</a:t>
            </a:r>
            <a:r>
              <a:rPr sz="1800" u="sng" spc="-20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.</a:t>
            </a:r>
            <a:r>
              <a:rPr sz="1800" u="sng" spc="-50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p</a:t>
            </a:r>
            <a:r>
              <a:rPr sz="1800" u="sng" spc="-65" dirty="0">
                <a:solidFill>
                  <a:srgbClr val="336699"/>
                </a:solidFill>
                <a:latin typeface="Georgia"/>
                <a:cs typeface="Georgia"/>
                <a:hlinkClick r:id="rId5"/>
              </a:rPr>
              <a:t>hp</a:t>
            </a:r>
            <a:endParaRPr sz="1800" dirty="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8175" y="304800"/>
            <a:ext cx="7660005" cy="5943600"/>
          </a:xfrm>
          <a:custGeom>
            <a:avLst/>
            <a:gdLst/>
            <a:ahLst/>
            <a:cxnLst/>
            <a:rect l="l" t="t" r="r" b="b"/>
            <a:pathLst>
              <a:path w="7660005" h="5943600">
                <a:moveTo>
                  <a:pt x="0" y="5943600"/>
                </a:moveTo>
                <a:lnTo>
                  <a:pt x="7659751" y="5943600"/>
                </a:lnTo>
                <a:lnTo>
                  <a:pt x="7659751" y="0"/>
                </a:lnTo>
                <a:lnTo>
                  <a:pt x="0" y="0"/>
                </a:lnTo>
                <a:lnTo>
                  <a:pt x="0" y="5943600"/>
                </a:lnTo>
                <a:close/>
              </a:path>
            </a:pathLst>
          </a:custGeom>
          <a:ln w="285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037203" y="5843523"/>
            <a:ext cx="1334135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dirty="0">
                <a:latin typeface="Verdana"/>
                <a:cs typeface="Verdana"/>
              </a:rPr>
              <a:t>(</a:t>
            </a:r>
            <a:r>
              <a:rPr sz="1400" b="1" spc="-5" dirty="0">
                <a:latin typeface="Verdana"/>
                <a:cs typeface="Verdana"/>
              </a:rPr>
              <a:t>Aria</a:t>
            </a:r>
            <a:r>
              <a:rPr sz="1400" b="1" dirty="0">
                <a:latin typeface="Verdana"/>
                <a:cs typeface="Verdana"/>
              </a:rPr>
              <a:t>,</a:t>
            </a:r>
            <a:r>
              <a:rPr sz="1400" b="1" spc="-2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cyan</a:t>
            </a:r>
            <a:r>
              <a:rPr sz="1400" b="1" dirty="0">
                <a:latin typeface="Verdana"/>
                <a:cs typeface="Verdana"/>
              </a:rPr>
              <a:t>a)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922134" y="5973470"/>
            <a:ext cx="226695" cy="23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Verdana"/>
                <a:cs typeface="Verdana"/>
              </a:rPr>
              <a:t>1</a:t>
            </a:r>
            <a:r>
              <a:rPr sz="1800" b="1" baseline="-16203" dirty="0">
                <a:latin typeface="Verdana"/>
                <a:cs typeface="Verdana"/>
              </a:rPr>
              <a:t>H</a:t>
            </a:r>
            <a:endParaRPr sz="1800" baseline="-16203">
              <a:latin typeface="Verdana"/>
              <a:cs typeface="Verdan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7855457" y="5819952"/>
            <a:ext cx="130175" cy="133350"/>
          </a:xfrm>
          <a:custGeom>
            <a:avLst/>
            <a:gdLst/>
            <a:ahLst/>
            <a:cxnLst/>
            <a:rect l="l" t="t" r="r" b="b"/>
            <a:pathLst>
              <a:path w="130175" h="133350">
                <a:moveTo>
                  <a:pt x="42896" y="81800"/>
                </a:moveTo>
                <a:lnTo>
                  <a:pt x="19812" y="81800"/>
                </a:lnTo>
                <a:lnTo>
                  <a:pt x="43052" y="113398"/>
                </a:lnTo>
                <a:lnTo>
                  <a:pt x="30480" y="122681"/>
                </a:lnTo>
                <a:lnTo>
                  <a:pt x="38100" y="133108"/>
                </a:lnTo>
                <a:lnTo>
                  <a:pt x="77977" y="103720"/>
                </a:lnTo>
                <a:lnTo>
                  <a:pt x="76986" y="102361"/>
                </a:lnTo>
                <a:lnTo>
                  <a:pt x="58039" y="102361"/>
                </a:lnTo>
                <a:lnTo>
                  <a:pt x="42896" y="81800"/>
                </a:lnTo>
                <a:close/>
              </a:path>
              <a:path w="130175" h="133350">
                <a:moveTo>
                  <a:pt x="70358" y="93281"/>
                </a:moveTo>
                <a:lnTo>
                  <a:pt x="58039" y="102361"/>
                </a:lnTo>
                <a:lnTo>
                  <a:pt x="76986" y="102361"/>
                </a:lnTo>
                <a:lnTo>
                  <a:pt x="70358" y="93281"/>
                </a:lnTo>
                <a:close/>
              </a:path>
              <a:path w="130175" h="133350">
                <a:moveTo>
                  <a:pt x="21590" y="52870"/>
                </a:moveTo>
                <a:lnTo>
                  <a:pt x="8255" y="62661"/>
                </a:lnTo>
                <a:lnTo>
                  <a:pt x="9290" y="64388"/>
                </a:lnTo>
                <a:lnTo>
                  <a:pt x="9906" y="65976"/>
                </a:lnTo>
                <a:lnTo>
                  <a:pt x="5207" y="76911"/>
                </a:lnTo>
                <a:lnTo>
                  <a:pt x="3683" y="78435"/>
                </a:lnTo>
                <a:lnTo>
                  <a:pt x="1905" y="79908"/>
                </a:lnTo>
                <a:lnTo>
                  <a:pt x="0" y="81330"/>
                </a:lnTo>
                <a:lnTo>
                  <a:pt x="7112" y="91084"/>
                </a:lnTo>
                <a:lnTo>
                  <a:pt x="19812" y="81800"/>
                </a:lnTo>
                <a:lnTo>
                  <a:pt x="42896" y="81800"/>
                </a:lnTo>
                <a:lnTo>
                  <a:pt x="21590" y="52870"/>
                </a:lnTo>
                <a:close/>
              </a:path>
              <a:path w="130175" h="133350">
                <a:moveTo>
                  <a:pt x="128765" y="46647"/>
                </a:moveTo>
                <a:lnTo>
                  <a:pt x="102870" y="46647"/>
                </a:lnTo>
                <a:lnTo>
                  <a:pt x="104267" y="46850"/>
                </a:lnTo>
                <a:lnTo>
                  <a:pt x="107061" y="47929"/>
                </a:lnTo>
                <a:lnTo>
                  <a:pt x="108203" y="48894"/>
                </a:lnTo>
                <a:lnTo>
                  <a:pt x="109220" y="50291"/>
                </a:lnTo>
                <a:lnTo>
                  <a:pt x="110617" y="52082"/>
                </a:lnTo>
                <a:lnTo>
                  <a:pt x="111378" y="53581"/>
                </a:lnTo>
                <a:lnTo>
                  <a:pt x="111506" y="54787"/>
                </a:lnTo>
                <a:lnTo>
                  <a:pt x="111633" y="57340"/>
                </a:lnTo>
                <a:lnTo>
                  <a:pt x="111251" y="58839"/>
                </a:lnTo>
                <a:lnTo>
                  <a:pt x="110871" y="60705"/>
                </a:lnTo>
                <a:lnTo>
                  <a:pt x="93599" y="73736"/>
                </a:lnTo>
                <a:lnTo>
                  <a:pt x="90170" y="74853"/>
                </a:lnTo>
                <a:lnTo>
                  <a:pt x="86614" y="75577"/>
                </a:lnTo>
                <a:lnTo>
                  <a:pt x="83185" y="75920"/>
                </a:lnTo>
                <a:lnTo>
                  <a:pt x="81407" y="77165"/>
                </a:lnTo>
                <a:lnTo>
                  <a:pt x="91186" y="90373"/>
                </a:lnTo>
                <a:lnTo>
                  <a:pt x="93980" y="89750"/>
                </a:lnTo>
                <a:lnTo>
                  <a:pt x="97282" y="88582"/>
                </a:lnTo>
                <a:lnTo>
                  <a:pt x="128130" y="62661"/>
                </a:lnTo>
                <a:lnTo>
                  <a:pt x="129032" y="58788"/>
                </a:lnTo>
                <a:lnTo>
                  <a:pt x="129921" y="55257"/>
                </a:lnTo>
                <a:lnTo>
                  <a:pt x="129827" y="51295"/>
                </a:lnTo>
                <a:lnTo>
                  <a:pt x="129015" y="47637"/>
                </a:lnTo>
                <a:lnTo>
                  <a:pt x="128765" y="46647"/>
                </a:lnTo>
                <a:close/>
              </a:path>
              <a:path w="130175" h="133350">
                <a:moveTo>
                  <a:pt x="93599" y="0"/>
                </a:moveTo>
                <a:lnTo>
                  <a:pt x="51181" y="31318"/>
                </a:lnTo>
                <a:lnTo>
                  <a:pt x="75946" y="65036"/>
                </a:lnTo>
                <a:lnTo>
                  <a:pt x="77724" y="63728"/>
                </a:lnTo>
                <a:lnTo>
                  <a:pt x="79121" y="62115"/>
                </a:lnTo>
                <a:lnTo>
                  <a:pt x="80772" y="60274"/>
                </a:lnTo>
                <a:lnTo>
                  <a:pt x="94996" y="48856"/>
                </a:lnTo>
                <a:lnTo>
                  <a:pt x="97155" y="47637"/>
                </a:lnTo>
                <a:lnTo>
                  <a:pt x="99314" y="46939"/>
                </a:lnTo>
                <a:lnTo>
                  <a:pt x="101473" y="46748"/>
                </a:lnTo>
                <a:lnTo>
                  <a:pt x="102870" y="46647"/>
                </a:lnTo>
                <a:lnTo>
                  <a:pt x="128765" y="46647"/>
                </a:lnTo>
                <a:lnTo>
                  <a:pt x="128270" y="44678"/>
                </a:lnTo>
                <a:lnTo>
                  <a:pt x="126957" y="41833"/>
                </a:lnTo>
                <a:lnTo>
                  <a:pt x="81280" y="41833"/>
                </a:lnTo>
                <a:lnTo>
                  <a:pt x="74041" y="32080"/>
                </a:lnTo>
                <a:lnTo>
                  <a:pt x="102108" y="11442"/>
                </a:lnTo>
                <a:lnTo>
                  <a:pt x="93599" y="0"/>
                </a:lnTo>
                <a:close/>
              </a:path>
              <a:path w="130175" h="133350">
                <a:moveTo>
                  <a:pt x="109220" y="28676"/>
                </a:moveTo>
                <a:lnTo>
                  <a:pt x="102997" y="29260"/>
                </a:lnTo>
                <a:lnTo>
                  <a:pt x="100075" y="30022"/>
                </a:lnTo>
                <a:lnTo>
                  <a:pt x="97094" y="31318"/>
                </a:lnTo>
                <a:lnTo>
                  <a:pt x="94107" y="32575"/>
                </a:lnTo>
                <a:lnTo>
                  <a:pt x="90932" y="34416"/>
                </a:lnTo>
                <a:lnTo>
                  <a:pt x="87630" y="36842"/>
                </a:lnTo>
                <a:lnTo>
                  <a:pt x="86614" y="37553"/>
                </a:lnTo>
                <a:lnTo>
                  <a:pt x="85471" y="38392"/>
                </a:lnTo>
                <a:lnTo>
                  <a:pt x="84327" y="39369"/>
                </a:lnTo>
                <a:lnTo>
                  <a:pt x="83058" y="40347"/>
                </a:lnTo>
                <a:lnTo>
                  <a:pt x="82042" y="41173"/>
                </a:lnTo>
                <a:lnTo>
                  <a:pt x="81280" y="41833"/>
                </a:lnTo>
                <a:lnTo>
                  <a:pt x="126957" y="41833"/>
                </a:lnTo>
                <a:lnTo>
                  <a:pt x="126746" y="41376"/>
                </a:lnTo>
                <a:lnTo>
                  <a:pt x="121793" y="34594"/>
                </a:lnTo>
                <a:lnTo>
                  <a:pt x="118872" y="32054"/>
                </a:lnTo>
                <a:lnTo>
                  <a:pt x="112522" y="29222"/>
                </a:lnTo>
                <a:lnTo>
                  <a:pt x="109220" y="2867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73441" y="5753608"/>
            <a:ext cx="147320" cy="149225"/>
          </a:xfrm>
          <a:custGeom>
            <a:avLst/>
            <a:gdLst/>
            <a:ahLst/>
            <a:cxnLst/>
            <a:rect l="l" t="t" r="r" b="b"/>
            <a:pathLst>
              <a:path w="147320" h="149225">
                <a:moveTo>
                  <a:pt x="27558" y="39509"/>
                </a:moveTo>
                <a:lnTo>
                  <a:pt x="0" y="59766"/>
                </a:lnTo>
                <a:lnTo>
                  <a:pt x="65785" y="148970"/>
                </a:lnTo>
                <a:lnTo>
                  <a:pt x="86867" y="133438"/>
                </a:lnTo>
                <a:lnTo>
                  <a:pt x="41782" y="72199"/>
                </a:lnTo>
                <a:lnTo>
                  <a:pt x="134295" y="72199"/>
                </a:lnTo>
                <a:lnTo>
                  <a:pt x="130200" y="66636"/>
                </a:lnTo>
                <a:lnTo>
                  <a:pt x="97662" y="66636"/>
                </a:lnTo>
                <a:lnTo>
                  <a:pt x="27558" y="39509"/>
                </a:lnTo>
                <a:close/>
              </a:path>
              <a:path w="147320" h="149225">
                <a:moveTo>
                  <a:pt x="134295" y="72199"/>
                </a:moveTo>
                <a:lnTo>
                  <a:pt x="41782" y="72199"/>
                </a:lnTo>
                <a:lnTo>
                  <a:pt x="124713" y="105536"/>
                </a:lnTo>
                <a:lnTo>
                  <a:pt x="146811" y="89204"/>
                </a:lnTo>
                <a:lnTo>
                  <a:pt x="134295" y="72199"/>
                </a:lnTo>
                <a:close/>
              </a:path>
              <a:path w="147320" h="149225">
                <a:moveTo>
                  <a:pt x="81152" y="0"/>
                </a:moveTo>
                <a:lnTo>
                  <a:pt x="60070" y="15532"/>
                </a:lnTo>
                <a:lnTo>
                  <a:pt x="97662" y="66636"/>
                </a:lnTo>
                <a:lnTo>
                  <a:pt x="130200" y="66636"/>
                </a:lnTo>
                <a:lnTo>
                  <a:pt x="81152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7471409" y="5287645"/>
            <a:ext cx="282575" cy="2374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800" b="1" dirty="0">
                <a:latin typeface="Verdana"/>
                <a:cs typeface="Verdana"/>
              </a:rPr>
              <a:t>13</a:t>
            </a:r>
            <a:r>
              <a:rPr sz="1800" b="1" spc="-7" baseline="-16203" dirty="0">
                <a:latin typeface="Verdana"/>
                <a:cs typeface="Verdana"/>
              </a:rPr>
              <a:t>C</a:t>
            </a:r>
            <a:endParaRPr sz="1800" baseline="-16203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37969" y="6345224"/>
            <a:ext cx="5500370" cy="22161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A</a:t>
            </a:r>
            <a:r>
              <a:rPr sz="1400" b="1" dirty="0">
                <a:latin typeface="Verdana"/>
                <a:cs typeface="Verdana"/>
              </a:rPr>
              <a:t>dapted</a:t>
            </a:r>
            <a:r>
              <a:rPr sz="1400" b="1" spc="-45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</a:rPr>
              <a:t>f</a:t>
            </a:r>
            <a:r>
              <a:rPr sz="1400" b="1" dirty="0">
                <a:latin typeface="Verdana"/>
                <a:cs typeface="Verdana"/>
              </a:rPr>
              <a:t>r</a:t>
            </a:r>
            <a:r>
              <a:rPr sz="1400" b="1" spc="-10" dirty="0">
                <a:latin typeface="Verdana"/>
                <a:cs typeface="Verdana"/>
              </a:rPr>
              <a:t>o</a:t>
            </a:r>
            <a:r>
              <a:rPr sz="1400" b="1" dirty="0">
                <a:latin typeface="Verdana"/>
                <a:cs typeface="Verdana"/>
              </a:rPr>
              <a:t>m</a:t>
            </a:r>
            <a:r>
              <a:rPr sz="1400" b="1" spc="110" dirty="0">
                <a:latin typeface="Verdana"/>
                <a:cs typeface="Verdana"/>
              </a:rPr>
              <a:t> </a:t>
            </a:r>
            <a:r>
              <a:rPr sz="1400" b="1" spc="-5" dirty="0">
                <a:latin typeface="Verdana"/>
                <a:cs typeface="Verdana"/>
                <a:hlinkClick r:id="rId2"/>
              </a:rPr>
              <a:t>htt</a:t>
            </a:r>
            <a:r>
              <a:rPr sz="1400" b="1" dirty="0">
                <a:latin typeface="Verdana"/>
                <a:cs typeface="Verdana"/>
                <a:hlinkClick r:id="rId2"/>
              </a:rPr>
              <a:t>p</a:t>
            </a:r>
            <a:r>
              <a:rPr sz="1400" b="1" spc="-5" dirty="0">
                <a:latin typeface="Verdana"/>
                <a:cs typeface="Verdana"/>
                <a:hlinkClick r:id="rId2"/>
              </a:rPr>
              <a:t>:</a:t>
            </a:r>
            <a:r>
              <a:rPr sz="1400" b="1" spc="5" dirty="0">
                <a:latin typeface="Verdana"/>
                <a:cs typeface="Verdana"/>
                <a:hlinkClick r:id="rId2"/>
              </a:rPr>
              <a:t>//</a:t>
            </a:r>
            <a:r>
              <a:rPr sz="1400" b="1" spc="-5" dirty="0">
                <a:latin typeface="Verdana"/>
                <a:cs typeface="Verdana"/>
                <a:hlinkClick r:id="rId2"/>
              </a:rPr>
              <a:t>stru</a:t>
            </a:r>
            <a:r>
              <a:rPr sz="1400" b="1" dirty="0">
                <a:latin typeface="Verdana"/>
                <a:cs typeface="Verdana"/>
                <a:hlinkClick r:id="rId2"/>
              </a:rPr>
              <a:t>ctbio.vanderb</a:t>
            </a:r>
            <a:r>
              <a:rPr sz="1400" b="1" spc="-15" dirty="0">
                <a:latin typeface="Verdana"/>
                <a:cs typeface="Verdana"/>
                <a:hlinkClick r:id="rId2"/>
              </a:rPr>
              <a:t>i</a:t>
            </a:r>
            <a:r>
              <a:rPr sz="1400" b="1" dirty="0">
                <a:latin typeface="Verdana"/>
                <a:cs typeface="Verdana"/>
                <a:hlinkClick r:id="rId2"/>
              </a:rPr>
              <a:t>lt.</a:t>
            </a:r>
            <a:r>
              <a:rPr sz="1400" b="1" spc="-10" dirty="0">
                <a:latin typeface="Verdana"/>
                <a:cs typeface="Verdana"/>
                <a:hlinkClick r:id="rId2"/>
              </a:rPr>
              <a:t>ed</a:t>
            </a:r>
            <a:r>
              <a:rPr sz="1400" b="1" spc="-5" dirty="0">
                <a:latin typeface="Verdana"/>
                <a:cs typeface="Verdana"/>
                <a:hlinkClick r:id="rId2"/>
              </a:rPr>
              <a:t>u</a:t>
            </a:r>
            <a:r>
              <a:rPr sz="1400" b="1" dirty="0">
                <a:latin typeface="Verdana"/>
                <a:cs typeface="Verdana"/>
                <a:hlinkClick r:id="rId2"/>
              </a:rPr>
              <a:t>/</a:t>
            </a:r>
            <a:r>
              <a:rPr sz="1400" b="1" spc="-10" dirty="0">
                <a:latin typeface="Verdana"/>
                <a:cs typeface="Verdana"/>
                <a:hlinkClick r:id="rId2"/>
              </a:rPr>
              <a:t>c</a:t>
            </a:r>
            <a:r>
              <a:rPr sz="1400" b="1" spc="-5" dirty="0">
                <a:latin typeface="Verdana"/>
                <a:cs typeface="Verdana"/>
                <a:hlinkClick r:id="rId2"/>
              </a:rPr>
              <a:t>haz</a:t>
            </a:r>
            <a:r>
              <a:rPr sz="1400" b="1" spc="5" dirty="0">
                <a:latin typeface="Verdana"/>
                <a:cs typeface="Verdana"/>
                <a:hlinkClick r:id="rId2"/>
              </a:rPr>
              <a:t>i</a:t>
            </a:r>
            <a:r>
              <a:rPr sz="1400" b="1" spc="-5" dirty="0">
                <a:latin typeface="Verdana"/>
                <a:cs typeface="Verdana"/>
                <a:hlinkClick r:id="rId2"/>
              </a:rPr>
              <a:t>n/</a:t>
            </a:r>
            <a:endParaRPr sz="1400">
              <a:latin typeface="Verdana"/>
              <a:cs typeface="Verdana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438400" y="2895600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0" y="304800"/>
                </a:moveTo>
                <a:lnTo>
                  <a:pt x="914400" y="304800"/>
                </a:lnTo>
                <a:lnTo>
                  <a:pt x="914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438400" y="2895600"/>
            <a:ext cx="914400" cy="304800"/>
          </a:xfrm>
          <a:custGeom>
            <a:avLst/>
            <a:gdLst/>
            <a:ahLst/>
            <a:cxnLst/>
            <a:rect l="l" t="t" r="r" b="b"/>
            <a:pathLst>
              <a:path w="914400" h="304800">
                <a:moveTo>
                  <a:pt x="0" y="304800"/>
                </a:moveTo>
                <a:lnTo>
                  <a:pt x="914400" y="304800"/>
                </a:lnTo>
                <a:lnTo>
                  <a:pt x="9144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2410205" y="2909951"/>
            <a:ext cx="97409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Magnet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33800" y="2895600"/>
            <a:ext cx="1828800" cy="304800"/>
          </a:xfrm>
          <a:custGeom>
            <a:avLst/>
            <a:gdLst/>
            <a:ahLst/>
            <a:cxnLst/>
            <a:rect l="l" t="t" r="r" b="b"/>
            <a:pathLst>
              <a:path w="1828800" h="304800">
                <a:moveTo>
                  <a:pt x="0" y="304800"/>
                </a:moveTo>
                <a:lnTo>
                  <a:pt x="1828800" y="304800"/>
                </a:lnTo>
                <a:lnTo>
                  <a:pt x="1828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33800" y="2895600"/>
            <a:ext cx="1828800" cy="304800"/>
          </a:xfrm>
          <a:custGeom>
            <a:avLst/>
            <a:gdLst/>
            <a:ahLst/>
            <a:cxnLst/>
            <a:rect l="l" t="t" r="r" b="b"/>
            <a:pathLst>
              <a:path w="1828800" h="304800">
                <a:moveTo>
                  <a:pt x="0" y="304800"/>
                </a:moveTo>
                <a:lnTo>
                  <a:pt x="1828800" y="304800"/>
                </a:lnTo>
                <a:lnTo>
                  <a:pt x="18288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646170" y="2909951"/>
            <a:ext cx="200406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puls</a:t>
            </a:r>
            <a:r>
              <a:rPr sz="1800" b="1" dirty="0">
                <a:latin typeface="Verdana"/>
                <a:cs typeface="Verdana"/>
              </a:rPr>
              <a:t>e </a:t>
            </a:r>
            <a:r>
              <a:rPr sz="1800" b="1" spc="-5" dirty="0">
                <a:latin typeface="Verdana"/>
                <a:cs typeface="Verdana"/>
              </a:rPr>
              <a:t>seq</a:t>
            </a:r>
            <a:r>
              <a:rPr sz="1800" b="1" dirty="0">
                <a:latin typeface="Verdana"/>
                <a:cs typeface="Verdana"/>
              </a:rPr>
              <a:t>u</a:t>
            </a:r>
            <a:r>
              <a:rPr sz="1800" b="1" spc="-5" dirty="0">
                <a:latin typeface="Verdana"/>
                <a:cs typeface="Verdana"/>
              </a:rPr>
              <a:t>e</a:t>
            </a:r>
            <a:r>
              <a:rPr sz="1800" b="1" dirty="0">
                <a:latin typeface="Verdana"/>
                <a:cs typeface="Verdana"/>
              </a:rPr>
              <a:t>n</a:t>
            </a:r>
            <a:r>
              <a:rPr sz="1800" b="1" spc="-5" dirty="0">
                <a:latin typeface="Verdana"/>
                <a:cs typeface="Verdana"/>
              </a:rPr>
              <a:t>ce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400800" y="99060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304800"/>
                </a:move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400800" y="990600"/>
            <a:ext cx="1600200" cy="304800"/>
          </a:xfrm>
          <a:custGeom>
            <a:avLst/>
            <a:gdLst/>
            <a:ahLst/>
            <a:cxnLst/>
            <a:rect l="l" t="t" r="r" b="b"/>
            <a:pathLst>
              <a:path w="1600200" h="304800">
                <a:moveTo>
                  <a:pt x="0" y="304800"/>
                </a:moveTo>
                <a:lnTo>
                  <a:pt x="1600200" y="304800"/>
                </a:lnTo>
                <a:lnTo>
                  <a:pt x="16002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6699250" y="1004570"/>
            <a:ext cx="1004569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dirty="0">
                <a:solidFill>
                  <a:srgbClr val="000000"/>
                </a:solidFill>
                <a:latin typeface="Verdana"/>
                <a:cs typeface="Verdana"/>
              </a:rPr>
              <a:t>S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p</a:t>
            </a:r>
            <a:r>
              <a:rPr sz="1800" spc="5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c</a:t>
            </a:r>
            <a:r>
              <a:rPr sz="1800" spc="-10" dirty="0">
                <a:solidFill>
                  <a:srgbClr val="000000"/>
                </a:solidFill>
                <a:latin typeface="Verdana"/>
                <a:cs typeface="Verdana"/>
              </a:rPr>
              <a:t>t</a:t>
            </a:r>
            <a:r>
              <a:rPr sz="1800" spc="-5" dirty="0">
                <a:solidFill>
                  <a:srgbClr val="000000"/>
                </a:solidFill>
                <a:latin typeface="Verdana"/>
                <a:cs typeface="Verdana"/>
              </a:rPr>
              <a:t>ra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6019800" y="1600200"/>
            <a:ext cx="381000" cy="3962400"/>
          </a:xfrm>
          <a:custGeom>
            <a:avLst/>
            <a:gdLst/>
            <a:ahLst/>
            <a:cxnLst/>
            <a:rect l="l" t="t" r="r" b="b"/>
            <a:pathLst>
              <a:path w="381000" h="3962400">
                <a:moveTo>
                  <a:pt x="0" y="3962400"/>
                </a:moveTo>
                <a:lnTo>
                  <a:pt x="381000" y="3962400"/>
                </a:lnTo>
                <a:lnTo>
                  <a:pt x="381000" y="0"/>
                </a:lnTo>
                <a:lnTo>
                  <a:pt x="0" y="0"/>
                </a:lnTo>
                <a:lnTo>
                  <a:pt x="0" y="39624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019800" y="1600200"/>
            <a:ext cx="381000" cy="3962400"/>
          </a:xfrm>
          <a:custGeom>
            <a:avLst/>
            <a:gdLst/>
            <a:ahLst/>
            <a:cxnLst/>
            <a:rect l="l" t="t" r="r" b="b"/>
            <a:pathLst>
              <a:path w="381000" h="3962400">
                <a:moveTo>
                  <a:pt x="0" y="3962400"/>
                </a:moveTo>
                <a:lnTo>
                  <a:pt x="381000" y="3962400"/>
                </a:lnTo>
                <a:lnTo>
                  <a:pt x="381000" y="0"/>
                </a:lnTo>
                <a:lnTo>
                  <a:pt x="0" y="0"/>
                </a:lnTo>
                <a:lnTo>
                  <a:pt x="0" y="39624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4041775" y="1676400"/>
            <a:ext cx="2284730" cy="11957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5080" algn="r">
              <a:lnSpc>
                <a:spcPct val="100000"/>
              </a:lnSpc>
            </a:pPr>
            <a:r>
              <a:rPr sz="1800" b="1" spc="5" dirty="0">
                <a:latin typeface="Verdana"/>
                <a:cs typeface="Verdana"/>
              </a:rPr>
              <a:t>1D</a:t>
            </a:r>
            <a:endParaRPr sz="180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39"/>
              </a:spcBef>
            </a:pPr>
            <a:endParaRPr sz="25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opt</a:t>
            </a:r>
            <a:r>
              <a:rPr sz="1800" b="1" spc="-15" dirty="0">
                <a:latin typeface="Verdana"/>
                <a:cs typeface="Verdana"/>
              </a:rPr>
              <a:t>i</a:t>
            </a:r>
            <a:r>
              <a:rPr sz="1800" b="1" spc="-10" dirty="0">
                <a:latin typeface="Verdana"/>
                <a:cs typeface="Verdana"/>
              </a:rPr>
              <a:t>mi</a:t>
            </a:r>
            <a:r>
              <a:rPr sz="1800" b="1" spc="-5" dirty="0">
                <a:latin typeface="Verdana"/>
                <a:cs typeface="Verdana"/>
              </a:rPr>
              <a:t>zed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5947028" y="3201034"/>
            <a:ext cx="379730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spc="5" dirty="0">
                <a:latin typeface="Verdana"/>
                <a:cs typeface="Verdana"/>
              </a:rPr>
              <a:t>2D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6020180" y="5182489"/>
            <a:ext cx="37909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3D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4038600" y="5486400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0" y="304800"/>
                </a:moveTo>
                <a:lnTo>
                  <a:pt x="1143000" y="304800"/>
                </a:lnTo>
                <a:lnTo>
                  <a:pt x="1143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038600" y="5486400"/>
            <a:ext cx="1143000" cy="304800"/>
          </a:xfrm>
          <a:custGeom>
            <a:avLst/>
            <a:gdLst/>
            <a:ahLst/>
            <a:cxnLst/>
            <a:rect l="l" t="t" r="r" b="b"/>
            <a:pathLst>
              <a:path w="1143000" h="304800">
                <a:moveTo>
                  <a:pt x="0" y="304800"/>
                </a:moveTo>
                <a:lnTo>
                  <a:pt x="1143000" y="304800"/>
                </a:lnTo>
                <a:lnTo>
                  <a:pt x="1143000" y="0"/>
                </a:lnTo>
                <a:lnTo>
                  <a:pt x="0" y="0"/>
                </a:lnTo>
                <a:lnTo>
                  <a:pt x="0" y="3048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 txBox="1"/>
          <p:nvPr/>
        </p:nvSpPr>
        <p:spPr>
          <a:xfrm>
            <a:off x="3969258" y="5501335"/>
            <a:ext cx="1284605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C</a:t>
            </a:r>
            <a:r>
              <a:rPr sz="1800" b="1" spc="-5" dirty="0">
                <a:latin typeface="Verdana"/>
                <a:cs typeface="Verdana"/>
              </a:rPr>
              <a:t>omp</a:t>
            </a:r>
            <a:r>
              <a:rPr sz="1800" b="1" dirty="0">
                <a:latin typeface="Verdana"/>
                <a:cs typeface="Verdana"/>
              </a:rPr>
              <a:t>u</a:t>
            </a:r>
            <a:r>
              <a:rPr sz="1800" b="1" spc="-5" dirty="0">
                <a:latin typeface="Verdana"/>
                <a:cs typeface="Verdana"/>
              </a:rPr>
              <a:t>ter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1371600" y="5715000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381000"/>
                </a:move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371600" y="5715000"/>
            <a:ext cx="1524000" cy="381000"/>
          </a:xfrm>
          <a:custGeom>
            <a:avLst/>
            <a:gdLst/>
            <a:ahLst/>
            <a:cxnLst/>
            <a:rect l="l" t="t" r="r" b="b"/>
            <a:pathLst>
              <a:path w="1524000" h="381000">
                <a:moveTo>
                  <a:pt x="0" y="381000"/>
                </a:moveTo>
                <a:lnTo>
                  <a:pt x="1524000" y="381000"/>
                </a:lnTo>
                <a:lnTo>
                  <a:pt x="1524000" y="0"/>
                </a:lnTo>
                <a:lnTo>
                  <a:pt x="0" y="0"/>
                </a:lnTo>
                <a:lnTo>
                  <a:pt x="0" y="381000"/>
                </a:lnTo>
                <a:close/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1314069" y="5768035"/>
            <a:ext cx="1637664" cy="28130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Verdana"/>
                <a:cs typeface="Verdana"/>
              </a:rPr>
              <a:t>3D</a:t>
            </a:r>
            <a:r>
              <a:rPr sz="1800" b="1" spc="-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structure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374394" y="6020714"/>
            <a:ext cx="1588135" cy="1917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00" b="1" spc="-5" dirty="0">
                <a:latin typeface="Verdana"/>
                <a:cs typeface="Verdana"/>
              </a:rPr>
              <a:t>M</a:t>
            </a:r>
            <a:r>
              <a:rPr sz="1200" b="1" dirty="0">
                <a:latin typeface="Verdana"/>
                <a:cs typeface="Verdana"/>
              </a:rPr>
              <a:t>o</a:t>
            </a:r>
            <a:r>
              <a:rPr sz="1200" b="1" spc="-5" dirty="0">
                <a:latin typeface="Verdana"/>
                <a:cs typeface="Verdana"/>
              </a:rPr>
              <a:t>lmo</a:t>
            </a:r>
            <a:r>
              <a:rPr sz="1200" b="1" dirty="0">
                <a:latin typeface="Verdana"/>
                <a:cs typeface="Verdana"/>
              </a:rPr>
              <a:t>l/Ins</a:t>
            </a:r>
            <a:r>
              <a:rPr sz="1200" b="1" spc="-10" dirty="0">
                <a:latin typeface="Verdana"/>
                <a:cs typeface="Verdana"/>
              </a:rPr>
              <a:t>i</a:t>
            </a:r>
            <a:r>
              <a:rPr sz="1200" b="1" spc="-5" dirty="0">
                <a:latin typeface="Verdana"/>
                <a:cs typeface="Verdana"/>
              </a:rPr>
              <a:t>gh</a:t>
            </a:r>
            <a:r>
              <a:rPr sz="1200" b="1" dirty="0">
                <a:latin typeface="Verdana"/>
                <a:cs typeface="Verdana"/>
              </a:rPr>
              <a:t>t </a:t>
            </a:r>
            <a:r>
              <a:rPr sz="1200" b="1" spc="-5" dirty="0">
                <a:latin typeface="Verdana"/>
                <a:cs typeface="Verdana"/>
              </a:rPr>
              <a:t>II</a:t>
            </a:r>
            <a:endParaRPr sz="1200">
              <a:latin typeface="Verdana"/>
              <a:cs typeface="Verdana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7924800" y="533463"/>
            <a:ext cx="923925" cy="7381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7905750" y="12890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7907337" y="5181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7905750" y="516255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866187" y="5175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7912100" y="12807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7915275" y="5270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7912100" y="5238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8858250" y="5270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7921625" y="12731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7923212" y="5334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7921625" y="532130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8850312" y="5334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985265"/>
            <a:ext cx="5619750" cy="48958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1D</a:t>
            </a:r>
            <a:r>
              <a:rPr sz="3200" b="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NMR</a:t>
            </a:r>
            <a:r>
              <a:rPr sz="3200" b="0" spc="-1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sp</a:t>
            </a:r>
            <a:r>
              <a:rPr sz="3200" b="0" spc="-10" dirty="0">
                <a:solidFill>
                  <a:srgbClr val="000000"/>
                </a:solidFill>
                <a:latin typeface="Verdana"/>
                <a:cs typeface="Verdana"/>
              </a:rPr>
              <a:t>e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ctrum</a:t>
            </a:r>
            <a:r>
              <a:rPr sz="3200" b="0" spc="-2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of</a:t>
            </a:r>
            <a:r>
              <a:rPr sz="3200" b="0" spc="-15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FG</a:t>
            </a:r>
            <a:r>
              <a:rPr sz="3200" b="0" spc="-10" dirty="0">
                <a:solidFill>
                  <a:srgbClr val="000000"/>
                </a:solidFill>
                <a:latin typeface="Verdana"/>
                <a:cs typeface="Verdana"/>
              </a:rPr>
              <a:t>F</a:t>
            </a:r>
            <a:r>
              <a:rPr sz="3200" b="0" spc="-5" dirty="0">
                <a:solidFill>
                  <a:srgbClr val="000000"/>
                </a:solidFill>
                <a:latin typeface="Verdana"/>
                <a:cs typeface="Verdana"/>
              </a:rPr>
              <a:t>-</a:t>
            </a:r>
            <a:r>
              <a:rPr sz="3200" b="0" dirty="0">
                <a:solidFill>
                  <a:srgbClr val="000000"/>
                </a:solidFill>
                <a:latin typeface="Verdana"/>
                <a:cs typeface="Verdana"/>
              </a:rPr>
              <a:t>1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924800" y="6019800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905750" y="67754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7907337" y="60045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20">
                <a:moveTo>
                  <a:pt x="0" y="0"/>
                </a:moveTo>
                <a:lnTo>
                  <a:pt x="0" y="76961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7905750" y="60026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866187" y="60039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4">
                <a:moveTo>
                  <a:pt x="0" y="0"/>
                </a:moveTo>
                <a:lnTo>
                  <a:pt x="0" y="76993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7912100" y="67671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7915275" y="60134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70">
                <a:moveTo>
                  <a:pt x="0" y="0"/>
                </a:moveTo>
                <a:lnTo>
                  <a:pt x="0" y="75057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912100" y="60102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8858250" y="60134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4">
                <a:moveTo>
                  <a:pt x="0" y="0"/>
                </a:moveTo>
                <a:lnTo>
                  <a:pt x="0" y="750886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921625" y="67595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923212" y="60198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70">
                <a:moveTo>
                  <a:pt x="0" y="0"/>
                </a:moveTo>
                <a:lnTo>
                  <a:pt x="0" y="73787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921625" y="60185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8850312" y="60198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4">
                <a:moveTo>
                  <a:pt x="0" y="0"/>
                </a:moveTo>
                <a:lnTo>
                  <a:pt x="0" y="738186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1222044" y="5435904"/>
            <a:ext cx="4968875" cy="7391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600" b="1" spc="-5" dirty="0">
                <a:latin typeface="Verdana"/>
                <a:cs typeface="Verdana"/>
              </a:rPr>
              <a:t>The </a:t>
            </a:r>
            <a:r>
              <a:rPr sz="1600" b="1" spc="-10" dirty="0">
                <a:latin typeface="Verdana"/>
                <a:cs typeface="Verdana"/>
              </a:rPr>
              <a:t>reso</a:t>
            </a:r>
            <a:r>
              <a:rPr sz="1600" b="1" spc="-15" dirty="0">
                <a:latin typeface="Verdana"/>
                <a:cs typeface="Verdana"/>
              </a:rPr>
              <a:t>l</a:t>
            </a:r>
            <a:r>
              <a:rPr sz="1600" b="1" spc="-10" dirty="0">
                <a:latin typeface="Verdana"/>
                <a:cs typeface="Verdana"/>
              </a:rPr>
              <a:t>u</a:t>
            </a:r>
            <a:r>
              <a:rPr sz="1600" b="1" dirty="0">
                <a:latin typeface="Verdana"/>
                <a:cs typeface="Verdana"/>
              </a:rPr>
              <a:t>t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on</a:t>
            </a:r>
            <a:r>
              <a:rPr sz="1600" b="1" spc="3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obtained</a:t>
            </a:r>
            <a:r>
              <a:rPr sz="1600" b="1" spc="25" dirty="0">
                <a:latin typeface="Verdana"/>
                <a:cs typeface="Verdana"/>
              </a:rPr>
              <a:t> 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a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1D </a:t>
            </a:r>
            <a:r>
              <a:rPr sz="1600" b="1" spc="-10" dirty="0">
                <a:latin typeface="Verdana"/>
                <a:cs typeface="Verdana"/>
              </a:rPr>
              <a:t>proton sp</a:t>
            </a:r>
            <a:r>
              <a:rPr sz="1600" b="1" spc="-15" dirty="0">
                <a:latin typeface="Verdana"/>
                <a:cs typeface="Verdana"/>
              </a:rPr>
              <a:t>e</a:t>
            </a:r>
            <a:r>
              <a:rPr sz="1600" b="1" spc="-10" dirty="0">
                <a:latin typeface="Verdana"/>
                <a:cs typeface="Verdana"/>
              </a:rPr>
              <a:t>ctru</a:t>
            </a:r>
            <a:r>
              <a:rPr sz="1600" b="1" spc="-5" dirty="0">
                <a:latin typeface="Verdana"/>
                <a:cs typeface="Verdana"/>
              </a:rPr>
              <a:t>m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s</a:t>
            </a:r>
            <a:r>
              <a:rPr sz="1600" b="1" spc="15" dirty="0">
                <a:latin typeface="Verdana"/>
                <a:cs typeface="Verdana"/>
              </a:rPr>
              <a:t> </a:t>
            </a:r>
            <a:r>
              <a:rPr sz="1600" b="1" spc="-10" dirty="0">
                <a:latin typeface="Verdana"/>
                <a:cs typeface="Verdana"/>
              </a:rPr>
              <a:t>no</a:t>
            </a:r>
            <a:r>
              <a:rPr sz="1600" b="1" spc="-5" dirty="0">
                <a:latin typeface="Verdana"/>
                <a:cs typeface="Verdana"/>
              </a:rPr>
              <a:t>t</a:t>
            </a:r>
            <a:r>
              <a:rPr sz="1600" b="1" spc="-10" dirty="0">
                <a:latin typeface="Verdana"/>
                <a:cs typeface="Verdana"/>
              </a:rPr>
              <a:t> suff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c</a:t>
            </a:r>
            <a:r>
              <a:rPr sz="1600" b="1" spc="-20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en</a:t>
            </a:r>
            <a:r>
              <a:rPr sz="1600" b="1" spc="-5" dirty="0">
                <a:latin typeface="Verdana"/>
                <a:cs typeface="Verdana"/>
              </a:rPr>
              <a:t>t</a:t>
            </a:r>
            <a:r>
              <a:rPr sz="1600" b="1" spc="3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to i</a:t>
            </a:r>
            <a:r>
              <a:rPr sz="1600" b="1" spc="-15" dirty="0">
                <a:latin typeface="Verdana"/>
                <a:cs typeface="Verdana"/>
              </a:rPr>
              <a:t>d</a:t>
            </a:r>
            <a:r>
              <a:rPr sz="1600" b="1" spc="-10" dirty="0">
                <a:latin typeface="Verdana"/>
                <a:cs typeface="Verdana"/>
              </a:rPr>
              <a:t>en</a:t>
            </a:r>
            <a:r>
              <a:rPr sz="1600" b="1" spc="-5" dirty="0">
                <a:latin typeface="Verdana"/>
                <a:cs typeface="Verdana"/>
              </a:rPr>
              <a:t>t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10" dirty="0">
                <a:latin typeface="Verdana"/>
                <a:cs typeface="Verdana"/>
              </a:rPr>
              <a:t>f</a:t>
            </a:r>
            <a:r>
              <a:rPr sz="1600" b="1" spc="-5" dirty="0">
                <a:latin typeface="Verdana"/>
                <a:cs typeface="Verdana"/>
              </a:rPr>
              <a:t>y</a:t>
            </a:r>
            <a:r>
              <a:rPr sz="1600" b="1" spc="2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a</a:t>
            </a:r>
            <a:r>
              <a:rPr sz="1600" b="1" spc="-15" dirty="0">
                <a:latin typeface="Verdana"/>
                <a:cs typeface="Verdana"/>
              </a:rPr>
              <a:t>l</a:t>
            </a:r>
            <a:r>
              <a:rPr sz="1600" b="1" spc="-5" dirty="0">
                <a:latin typeface="Verdana"/>
                <a:cs typeface="Verdana"/>
              </a:rPr>
              <a:t>l</a:t>
            </a:r>
            <a:r>
              <a:rPr sz="1600" b="1" spc="20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the </a:t>
            </a:r>
            <a:r>
              <a:rPr sz="1600" b="1" spc="-10" dirty="0">
                <a:latin typeface="Verdana"/>
                <a:cs typeface="Verdana"/>
              </a:rPr>
              <a:t>pro</a:t>
            </a:r>
            <a:r>
              <a:rPr sz="1600" b="1" spc="-5" dirty="0">
                <a:latin typeface="Verdana"/>
                <a:cs typeface="Verdana"/>
              </a:rPr>
              <a:t>tons</a:t>
            </a:r>
            <a:r>
              <a:rPr sz="1600" b="1" spc="25" dirty="0">
                <a:latin typeface="Verdana"/>
                <a:cs typeface="Verdana"/>
              </a:rPr>
              <a:t> </a:t>
            </a:r>
            <a:r>
              <a:rPr sz="1600" b="1" spc="-15" dirty="0">
                <a:latin typeface="Verdana"/>
                <a:cs typeface="Verdana"/>
              </a:rPr>
              <a:t>i</a:t>
            </a:r>
            <a:r>
              <a:rPr sz="1600" b="1" spc="-5" dirty="0">
                <a:latin typeface="Verdana"/>
                <a:cs typeface="Verdana"/>
              </a:rPr>
              <a:t>n</a:t>
            </a:r>
            <a:r>
              <a:rPr sz="1600" b="1" spc="5" dirty="0">
                <a:latin typeface="Verdana"/>
                <a:cs typeface="Verdana"/>
              </a:rPr>
              <a:t> </a:t>
            </a:r>
            <a:r>
              <a:rPr sz="1600" b="1" spc="-5" dirty="0">
                <a:latin typeface="Verdana"/>
                <a:cs typeface="Verdana"/>
              </a:rPr>
              <a:t>t</a:t>
            </a:r>
            <a:r>
              <a:rPr sz="1600" b="1" dirty="0">
                <a:latin typeface="Verdana"/>
                <a:cs typeface="Verdana"/>
              </a:rPr>
              <a:t>h</a:t>
            </a:r>
            <a:r>
              <a:rPr sz="1600" b="1" spc="-5" dirty="0">
                <a:latin typeface="Verdana"/>
                <a:cs typeface="Verdana"/>
              </a:rPr>
              <a:t>e </a:t>
            </a:r>
            <a:r>
              <a:rPr sz="1600" b="1" spc="-10" dirty="0">
                <a:latin typeface="Verdana"/>
                <a:cs typeface="Verdana"/>
              </a:rPr>
              <a:t>protein.</a:t>
            </a:r>
            <a:endParaRPr sz="16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09600" y="1566862"/>
            <a:ext cx="4655820" cy="109855"/>
          </a:xfrm>
          <a:custGeom>
            <a:avLst/>
            <a:gdLst/>
            <a:ahLst/>
            <a:cxnLst/>
            <a:rect l="l" t="t" r="r" b="b"/>
            <a:pathLst>
              <a:path w="4655820" h="109855">
                <a:moveTo>
                  <a:pt x="0" y="109537"/>
                </a:moveTo>
                <a:lnTo>
                  <a:pt x="4655566" y="109537"/>
                </a:lnTo>
                <a:lnTo>
                  <a:pt x="4655566" y="0"/>
                </a:lnTo>
                <a:lnTo>
                  <a:pt x="0" y="0"/>
                </a:lnTo>
                <a:lnTo>
                  <a:pt x="0" y="109537"/>
                </a:lnTo>
                <a:close/>
              </a:path>
            </a:pathLst>
          </a:custGeom>
          <a:solidFill>
            <a:srgbClr val="CC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09600" y="1566925"/>
            <a:ext cx="7958455" cy="0"/>
          </a:xfrm>
          <a:custGeom>
            <a:avLst/>
            <a:gdLst/>
            <a:ahLst/>
            <a:cxnLst/>
            <a:rect l="l" t="t" r="r" b="b"/>
            <a:pathLst>
              <a:path w="7958455">
                <a:moveTo>
                  <a:pt x="0" y="0"/>
                </a:moveTo>
                <a:lnTo>
                  <a:pt x="7958201" y="0"/>
                </a:lnTo>
              </a:path>
            </a:pathLst>
          </a:custGeom>
          <a:ln w="952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9600" y="6172200"/>
            <a:ext cx="7924800" cy="0"/>
          </a:xfrm>
          <a:custGeom>
            <a:avLst/>
            <a:gdLst/>
            <a:ahLst/>
            <a:cxnLst/>
            <a:rect l="l" t="t" r="r" b="b"/>
            <a:pathLst>
              <a:path w="7924800">
                <a:moveTo>
                  <a:pt x="0" y="0"/>
                </a:moveTo>
                <a:lnTo>
                  <a:pt x="7924800" y="0"/>
                </a:lnTo>
              </a:path>
            </a:pathLst>
          </a:custGeom>
          <a:ln w="3175">
            <a:solidFill>
              <a:srgbClr val="CC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53592" y="1046734"/>
            <a:ext cx="4540250" cy="4298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2800" spc="-5" dirty="0">
                <a:solidFill>
                  <a:srgbClr val="008000"/>
                </a:solidFill>
                <a:latin typeface="Verdana"/>
                <a:cs typeface="Verdana"/>
              </a:rPr>
              <a:t>3D</a:t>
            </a:r>
            <a:r>
              <a:rPr sz="2800" spc="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8000"/>
                </a:solidFill>
                <a:latin typeface="Verdana"/>
                <a:cs typeface="Verdana"/>
              </a:rPr>
              <a:t>NMR </a:t>
            </a:r>
            <a:r>
              <a:rPr sz="2800" spc="-10" dirty="0">
                <a:solidFill>
                  <a:srgbClr val="008000"/>
                </a:solidFill>
                <a:latin typeface="Verdana"/>
                <a:cs typeface="Verdana"/>
              </a:rPr>
              <a:t>dat</a:t>
            </a:r>
            <a:r>
              <a:rPr sz="2800" spc="-5" dirty="0">
                <a:solidFill>
                  <a:srgbClr val="008000"/>
                </a:solidFill>
                <a:latin typeface="Verdana"/>
                <a:cs typeface="Verdana"/>
              </a:rPr>
              <a:t>a</a:t>
            </a:r>
            <a:r>
              <a:rPr sz="2800" spc="1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8000"/>
                </a:solidFill>
                <a:latin typeface="Verdana"/>
                <a:cs typeface="Verdana"/>
              </a:rPr>
              <a:t>on</a:t>
            </a:r>
            <a:r>
              <a:rPr sz="2800" spc="15" dirty="0">
                <a:solidFill>
                  <a:srgbClr val="008000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8000"/>
                </a:solidFill>
                <a:latin typeface="Verdana"/>
                <a:cs typeface="Verdana"/>
              </a:rPr>
              <a:t>FG</a:t>
            </a:r>
            <a:r>
              <a:rPr sz="2800" spc="10" dirty="0">
                <a:solidFill>
                  <a:srgbClr val="008000"/>
                </a:solidFill>
                <a:latin typeface="Verdana"/>
                <a:cs typeface="Verdana"/>
              </a:rPr>
              <a:t>F</a:t>
            </a:r>
            <a:r>
              <a:rPr sz="2800" spc="-5" dirty="0">
                <a:solidFill>
                  <a:srgbClr val="008000"/>
                </a:solidFill>
                <a:latin typeface="Verdana"/>
                <a:cs typeface="Verdana"/>
              </a:rPr>
              <a:t>-1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573954" y="2896661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1033132"/>
                </a:move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73954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3954" y="2896661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1033132"/>
                </a:move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838184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47371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614342" y="2896661"/>
            <a:ext cx="33020" cy="1033144"/>
          </a:xfrm>
          <a:custGeom>
            <a:avLst/>
            <a:gdLst/>
            <a:ahLst/>
            <a:cxnLst/>
            <a:rect l="l" t="t" r="r" b="b"/>
            <a:pathLst>
              <a:path w="33019" h="1033145">
                <a:moveTo>
                  <a:pt x="0" y="1033132"/>
                </a:moveTo>
                <a:lnTo>
                  <a:pt x="33028" y="1033132"/>
                </a:lnTo>
                <a:lnTo>
                  <a:pt x="33028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11603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643745" y="2896661"/>
            <a:ext cx="16510" cy="1033144"/>
          </a:xfrm>
          <a:custGeom>
            <a:avLst/>
            <a:gdLst/>
            <a:ahLst/>
            <a:cxnLst/>
            <a:rect l="l" t="t" r="r" b="b"/>
            <a:pathLst>
              <a:path w="16510" h="1033145">
                <a:moveTo>
                  <a:pt x="0" y="1033132"/>
                </a:moveTo>
                <a:lnTo>
                  <a:pt x="16514" y="1033132"/>
                </a:lnTo>
                <a:lnTo>
                  <a:pt x="1651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660260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643745" y="2896661"/>
            <a:ext cx="16510" cy="1033144"/>
          </a:xfrm>
          <a:custGeom>
            <a:avLst/>
            <a:gdLst/>
            <a:ahLst/>
            <a:cxnLst/>
            <a:rect l="l" t="t" r="r" b="b"/>
            <a:pathLst>
              <a:path w="16510" h="1033145">
                <a:moveTo>
                  <a:pt x="0" y="1033132"/>
                </a:moveTo>
                <a:lnTo>
                  <a:pt x="16514" y="1033132"/>
                </a:lnTo>
                <a:lnTo>
                  <a:pt x="1651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2952016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744711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3810769" y="2896661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0"/>
                </a:moveTo>
                <a:lnTo>
                  <a:pt x="0" y="103313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08942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4801638" y="2909518"/>
            <a:ext cx="8890" cy="1033144"/>
          </a:xfrm>
          <a:custGeom>
            <a:avLst/>
            <a:gdLst/>
            <a:ahLst/>
            <a:cxnLst/>
            <a:rect l="l" t="t" r="r" b="b"/>
            <a:pathLst>
              <a:path w="8889" h="1033145">
                <a:moveTo>
                  <a:pt x="0" y="1033132"/>
                </a:moveTo>
                <a:lnTo>
                  <a:pt x="8293" y="1033132"/>
                </a:lnTo>
                <a:lnTo>
                  <a:pt x="8293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4809932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873916" y="2909518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0"/>
                </a:moveTo>
                <a:lnTo>
                  <a:pt x="0" y="103313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5065869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858565" y="2913880"/>
            <a:ext cx="16510" cy="1033144"/>
          </a:xfrm>
          <a:custGeom>
            <a:avLst/>
            <a:gdLst/>
            <a:ahLst/>
            <a:cxnLst/>
            <a:rect l="l" t="t" r="r" b="b"/>
            <a:pathLst>
              <a:path w="16510" h="1033145">
                <a:moveTo>
                  <a:pt x="0" y="1033132"/>
                </a:moveTo>
                <a:lnTo>
                  <a:pt x="16514" y="1033132"/>
                </a:lnTo>
                <a:lnTo>
                  <a:pt x="1651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5875079" y="2913880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6194359" y="2909518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331520"/>
                </a:moveTo>
                <a:lnTo>
                  <a:pt x="0" y="0"/>
                </a:lnTo>
                <a:lnTo>
                  <a:pt x="0" y="331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6194359" y="2909518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1033132"/>
                </a:move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6194359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6940300" y="2913880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6915491" y="2909518"/>
            <a:ext cx="25400" cy="1033144"/>
          </a:xfrm>
          <a:custGeom>
            <a:avLst/>
            <a:gdLst/>
            <a:ahLst/>
            <a:cxnLst/>
            <a:rect l="l" t="t" r="r" b="b"/>
            <a:pathLst>
              <a:path w="25400" h="1033145">
                <a:moveTo>
                  <a:pt x="0" y="1033132"/>
                </a:moveTo>
                <a:lnTo>
                  <a:pt x="24808" y="1033132"/>
                </a:lnTo>
                <a:lnTo>
                  <a:pt x="24808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223762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2379514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2379514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573954" y="2893743"/>
            <a:ext cx="88265" cy="3175"/>
          </a:xfrm>
          <a:custGeom>
            <a:avLst/>
            <a:gdLst/>
            <a:ahLst/>
            <a:cxnLst/>
            <a:rect l="l" t="t" r="r" b="b"/>
            <a:pathLst>
              <a:path w="88265" h="3175">
                <a:moveTo>
                  <a:pt x="0" y="2918"/>
                </a:moveTo>
                <a:lnTo>
                  <a:pt x="88077" y="2918"/>
                </a:lnTo>
                <a:lnTo>
                  <a:pt x="88077" y="0"/>
                </a:lnTo>
                <a:lnTo>
                  <a:pt x="0" y="0"/>
                </a:lnTo>
                <a:lnTo>
                  <a:pt x="0" y="29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573954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46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573954" y="289374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827174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46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827174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1096911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46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1096911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1366625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1366625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1614342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161434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object 45"/>
          <p:cNvSpPr/>
          <p:nvPr/>
        </p:nvSpPr>
        <p:spPr>
          <a:xfrm>
            <a:off x="1895089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46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1895089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/>
          <p:nvPr/>
        </p:nvSpPr>
        <p:spPr>
          <a:xfrm>
            <a:off x="2159320" y="2893743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0" y="0"/>
                </a:moveTo>
                <a:lnTo>
                  <a:pt x="0" y="291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object 48"/>
          <p:cNvSpPr/>
          <p:nvPr/>
        </p:nvSpPr>
        <p:spPr>
          <a:xfrm>
            <a:off x="2159320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46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2159320" y="289374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/>
          <p:nvPr/>
        </p:nvSpPr>
        <p:spPr>
          <a:xfrm>
            <a:off x="2643745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object 51"/>
          <p:cNvSpPr/>
          <p:nvPr/>
        </p:nvSpPr>
        <p:spPr>
          <a:xfrm>
            <a:off x="2643745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2907977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46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/>
          <p:nvPr/>
        </p:nvSpPr>
        <p:spPr>
          <a:xfrm>
            <a:off x="2907977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object 54"/>
          <p:cNvSpPr/>
          <p:nvPr/>
        </p:nvSpPr>
        <p:spPr>
          <a:xfrm>
            <a:off x="3172209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1928466"/>
                </a:moveTo>
                <a:lnTo>
                  <a:pt x="0" y="0"/>
                </a:lnTo>
                <a:lnTo>
                  <a:pt x="0" y="1928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/>
          <p:nvPr/>
        </p:nvSpPr>
        <p:spPr>
          <a:xfrm>
            <a:off x="3172209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object 56"/>
          <p:cNvSpPr/>
          <p:nvPr/>
        </p:nvSpPr>
        <p:spPr>
          <a:xfrm>
            <a:off x="3436441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3436441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/>
          <p:nvPr/>
        </p:nvSpPr>
        <p:spPr>
          <a:xfrm>
            <a:off x="3700672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object 59"/>
          <p:cNvSpPr/>
          <p:nvPr/>
        </p:nvSpPr>
        <p:spPr>
          <a:xfrm>
            <a:off x="370067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4008942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1928466"/>
                </a:moveTo>
                <a:lnTo>
                  <a:pt x="0" y="0"/>
                </a:lnTo>
                <a:lnTo>
                  <a:pt x="0" y="1928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/>
          <p:nvPr/>
        </p:nvSpPr>
        <p:spPr>
          <a:xfrm>
            <a:off x="400894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object 62"/>
          <p:cNvSpPr/>
          <p:nvPr/>
        </p:nvSpPr>
        <p:spPr>
          <a:xfrm>
            <a:off x="4273174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46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object 63"/>
          <p:cNvSpPr/>
          <p:nvPr/>
        </p:nvSpPr>
        <p:spPr>
          <a:xfrm>
            <a:off x="4273174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object 64"/>
          <p:cNvSpPr/>
          <p:nvPr/>
        </p:nvSpPr>
        <p:spPr>
          <a:xfrm>
            <a:off x="4498872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object 65"/>
          <p:cNvSpPr/>
          <p:nvPr/>
        </p:nvSpPr>
        <p:spPr>
          <a:xfrm>
            <a:off x="449887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object 66"/>
          <p:cNvSpPr/>
          <p:nvPr/>
        </p:nvSpPr>
        <p:spPr>
          <a:xfrm>
            <a:off x="4801638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object 67"/>
          <p:cNvSpPr/>
          <p:nvPr/>
        </p:nvSpPr>
        <p:spPr>
          <a:xfrm>
            <a:off x="4801638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object 68"/>
          <p:cNvSpPr/>
          <p:nvPr/>
        </p:nvSpPr>
        <p:spPr>
          <a:xfrm>
            <a:off x="5065869" y="3942651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609"/>
                </a:moveTo>
                <a:lnTo>
                  <a:pt x="0" y="0"/>
                </a:lnTo>
                <a:lnTo>
                  <a:pt x="0" y="19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object 69"/>
          <p:cNvSpPr/>
          <p:nvPr/>
        </p:nvSpPr>
        <p:spPr>
          <a:xfrm>
            <a:off x="5065869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object 70"/>
          <p:cNvSpPr/>
          <p:nvPr/>
        </p:nvSpPr>
        <p:spPr>
          <a:xfrm>
            <a:off x="5330101" y="3942651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0"/>
                </a:moveTo>
                <a:lnTo>
                  <a:pt x="0" y="191560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object 71"/>
          <p:cNvSpPr/>
          <p:nvPr/>
        </p:nvSpPr>
        <p:spPr>
          <a:xfrm>
            <a:off x="5330101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object 72"/>
          <p:cNvSpPr/>
          <p:nvPr/>
        </p:nvSpPr>
        <p:spPr>
          <a:xfrm>
            <a:off x="5594333" y="2910962"/>
            <a:ext cx="0" cy="2947670"/>
          </a:xfrm>
          <a:custGeom>
            <a:avLst/>
            <a:gdLst/>
            <a:ahLst/>
            <a:cxnLst/>
            <a:rect l="l" t="t" r="r" b="b"/>
            <a:pathLst>
              <a:path h="2947670">
                <a:moveTo>
                  <a:pt x="0" y="2947298"/>
                </a:moveTo>
                <a:lnTo>
                  <a:pt x="0" y="0"/>
                </a:lnTo>
                <a:lnTo>
                  <a:pt x="0" y="2947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object 73"/>
          <p:cNvSpPr/>
          <p:nvPr/>
        </p:nvSpPr>
        <p:spPr>
          <a:xfrm>
            <a:off x="5594333" y="291096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object 74"/>
          <p:cNvSpPr/>
          <p:nvPr/>
        </p:nvSpPr>
        <p:spPr>
          <a:xfrm>
            <a:off x="5858565" y="2913832"/>
            <a:ext cx="0" cy="2944495"/>
          </a:xfrm>
          <a:custGeom>
            <a:avLst/>
            <a:gdLst/>
            <a:ahLst/>
            <a:cxnLst/>
            <a:rect l="l" t="t" r="r" b="b"/>
            <a:pathLst>
              <a:path h="2944495">
                <a:moveTo>
                  <a:pt x="0" y="2944428"/>
                </a:move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object 75"/>
          <p:cNvSpPr/>
          <p:nvPr/>
        </p:nvSpPr>
        <p:spPr>
          <a:xfrm>
            <a:off x="5858565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object 76"/>
          <p:cNvSpPr/>
          <p:nvPr/>
        </p:nvSpPr>
        <p:spPr>
          <a:xfrm>
            <a:off x="6122797" y="3947013"/>
            <a:ext cx="0" cy="1911350"/>
          </a:xfrm>
          <a:custGeom>
            <a:avLst/>
            <a:gdLst/>
            <a:ahLst/>
            <a:cxnLst/>
            <a:rect l="l" t="t" r="r" b="b"/>
            <a:pathLst>
              <a:path h="1911350">
                <a:moveTo>
                  <a:pt x="0" y="0"/>
                </a:moveTo>
                <a:lnTo>
                  <a:pt x="0" y="191124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object 77"/>
          <p:cNvSpPr/>
          <p:nvPr/>
        </p:nvSpPr>
        <p:spPr>
          <a:xfrm>
            <a:off x="6122796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object 78"/>
          <p:cNvSpPr/>
          <p:nvPr/>
        </p:nvSpPr>
        <p:spPr>
          <a:xfrm>
            <a:off x="6387028" y="3942651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609"/>
                </a:moveTo>
                <a:lnTo>
                  <a:pt x="0" y="0"/>
                </a:lnTo>
                <a:lnTo>
                  <a:pt x="0" y="19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object 79"/>
          <p:cNvSpPr/>
          <p:nvPr/>
        </p:nvSpPr>
        <p:spPr>
          <a:xfrm>
            <a:off x="6387028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object 80"/>
          <p:cNvSpPr/>
          <p:nvPr/>
        </p:nvSpPr>
        <p:spPr>
          <a:xfrm>
            <a:off x="6651260" y="2913832"/>
            <a:ext cx="0" cy="2944495"/>
          </a:xfrm>
          <a:custGeom>
            <a:avLst/>
            <a:gdLst/>
            <a:ahLst/>
            <a:cxnLst/>
            <a:rect l="l" t="t" r="r" b="b"/>
            <a:pathLst>
              <a:path h="2944495">
                <a:moveTo>
                  <a:pt x="0" y="2944428"/>
                </a:move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object 81"/>
          <p:cNvSpPr/>
          <p:nvPr/>
        </p:nvSpPr>
        <p:spPr>
          <a:xfrm>
            <a:off x="6651260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object 82"/>
          <p:cNvSpPr/>
          <p:nvPr/>
        </p:nvSpPr>
        <p:spPr>
          <a:xfrm>
            <a:off x="6915491" y="2910962"/>
            <a:ext cx="0" cy="2947670"/>
          </a:xfrm>
          <a:custGeom>
            <a:avLst/>
            <a:gdLst/>
            <a:ahLst/>
            <a:cxnLst/>
            <a:rect l="l" t="t" r="r" b="b"/>
            <a:pathLst>
              <a:path h="2947670">
                <a:moveTo>
                  <a:pt x="0" y="2947298"/>
                </a:moveTo>
                <a:lnTo>
                  <a:pt x="0" y="0"/>
                </a:lnTo>
                <a:lnTo>
                  <a:pt x="0" y="2947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object 83"/>
          <p:cNvSpPr/>
          <p:nvPr/>
        </p:nvSpPr>
        <p:spPr>
          <a:xfrm>
            <a:off x="6915491" y="291096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object 84"/>
          <p:cNvSpPr/>
          <p:nvPr/>
        </p:nvSpPr>
        <p:spPr>
          <a:xfrm>
            <a:off x="7163209" y="3947013"/>
            <a:ext cx="0" cy="1911350"/>
          </a:xfrm>
          <a:custGeom>
            <a:avLst/>
            <a:gdLst/>
            <a:ahLst/>
            <a:cxnLst/>
            <a:rect l="l" t="t" r="r" b="b"/>
            <a:pathLst>
              <a:path h="1911350">
                <a:moveTo>
                  <a:pt x="0" y="0"/>
                </a:moveTo>
                <a:lnTo>
                  <a:pt x="0" y="191124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/>
          <p:nvPr/>
        </p:nvSpPr>
        <p:spPr>
          <a:xfrm>
            <a:off x="7163209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6" name="object 86"/>
          <p:cNvSpPr/>
          <p:nvPr/>
        </p:nvSpPr>
        <p:spPr>
          <a:xfrm>
            <a:off x="7443955" y="3942651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609"/>
                </a:moveTo>
                <a:lnTo>
                  <a:pt x="0" y="0"/>
                </a:lnTo>
                <a:lnTo>
                  <a:pt x="0" y="19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7" name="object 87"/>
          <p:cNvSpPr/>
          <p:nvPr/>
        </p:nvSpPr>
        <p:spPr>
          <a:xfrm>
            <a:off x="7443955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object 88"/>
          <p:cNvSpPr/>
          <p:nvPr/>
        </p:nvSpPr>
        <p:spPr>
          <a:xfrm>
            <a:off x="7708187" y="2910962"/>
            <a:ext cx="0" cy="2947670"/>
          </a:xfrm>
          <a:custGeom>
            <a:avLst/>
            <a:gdLst/>
            <a:ahLst/>
            <a:cxnLst/>
            <a:rect l="l" t="t" r="r" b="b"/>
            <a:pathLst>
              <a:path h="2947670">
                <a:moveTo>
                  <a:pt x="0" y="2947298"/>
                </a:moveTo>
                <a:lnTo>
                  <a:pt x="0" y="0"/>
                </a:lnTo>
                <a:lnTo>
                  <a:pt x="0" y="2947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object 89"/>
          <p:cNvSpPr/>
          <p:nvPr/>
        </p:nvSpPr>
        <p:spPr>
          <a:xfrm>
            <a:off x="7708187" y="291096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object 90"/>
          <p:cNvSpPr/>
          <p:nvPr/>
        </p:nvSpPr>
        <p:spPr>
          <a:xfrm>
            <a:off x="7977923" y="2913832"/>
            <a:ext cx="0" cy="2944495"/>
          </a:xfrm>
          <a:custGeom>
            <a:avLst/>
            <a:gdLst/>
            <a:ahLst/>
            <a:cxnLst/>
            <a:rect l="l" t="t" r="r" b="b"/>
            <a:pathLst>
              <a:path h="2944495">
                <a:moveTo>
                  <a:pt x="0" y="0"/>
                </a:moveTo>
                <a:lnTo>
                  <a:pt x="0" y="294442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object 91"/>
          <p:cNvSpPr/>
          <p:nvPr/>
        </p:nvSpPr>
        <p:spPr>
          <a:xfrm>
            <a:off x="7977923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object 92"/>
          <p:cNvSpPr/>
          <p:nvPr/>
        </p:nvSpPr>
        <p:spPr>
          <a:xfrm>
            <a:off x="573954" y="5858261"/>
            <a:ext cx="7491730" cy="69215"/>
          </a:xfrm>
          <a:custGeom>
            <a:avLst/>
            <a:gdLst/>
            <a:ahLst/>
            <a:cxnLst/>
            <a:rect l="l" t="t" r="r" b="b"/>
            <a:pathLst>
              <a:path w="7491730" h="69214">
                <a:moveTo>
                  <a:pt x="0" y="68875"/>
                </a:moveTo>
                <a:lnTo>
                  <a:pt x="7491189" y="68875"/>
                </a:lnTo>
                <a:lnTo>
                  <a:pt x="7491189" y="0"/>
                </a:lnTo>
                <a:lnTo>
                  <a:pt x="0" y="0"/>
                </a:lnTo>
                <a:lnTo>
                  <a:pt x="0" y="68875"/>
                </a:lnTo>
                <a:close/>
              </a:path>
            </a:pathLst>
          </a:custGeom>
          <a:ln w="8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object 93"/>
          <p:cNvSpPr/>
          <p:nvPr/>
        </p:nvSpPr>
        <p:spPr>
          <a:xfrm>
            <a:off x="569366" y="2839265"/>
            <a:ext cx="7491730" cy="69215"/>
          </a:xfrm>
          <a:custGeom>
            <a:avLst/>
            <a:gdLst/>
            <a:ahLst/>
            <a:cxnLst/>
            <a:rect l="l" t="t" r="r" b="b"/>
            <a:pathLst>
              <a:path w="7491730" h="69214">
                <a:moveTo>
                  <a:pt x="0" y="68875"/>
                </a:moveTo>
                <a:lnTo>
                  <a:pt x="7491116" y="68875"/>
                </a:lnTo>
                <a:lnTo>
                  <a:pt x="7491116" y="0"/>
                </a:lnTo>
                <a:lnTo>
                  <a:pt x="0" y="0"/>
                </a:lnTo>
                <a:lnTo>
                  <a:pt x="0" y="68875"/>
                </a:lnTo>
                <a:close/>
              </a:path>
            </a:pathLst>
          </a:custGeom>
          <a:ln w="8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object 94"/>
          <p:cNvSpPr/>
          <p:nvPr/>
        </p:nvSpPr>
        <p:spPr>
          <a:xfrm>
            <a:off x="63267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object 95"/>
          <p:cNvSpPr/>
          <p:nvPr/>
        </p:nvSpPr>
        <p:spPr>
          <a:xfrm>
            <a:off x="88956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object 96"/>
          <p:cNvSpPr/>
          <p:nvPr/>
        </p:nvSpPr>
        <p:spPr>
          <a:xfrm>
            <a:off x="1164803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object 97"/>
          <p:cNvSpPr/>
          <p:nvPr/>
        </p:nvSpPr>
        <p:spPr>
          <a:xfrm>
            <a:off x="1410664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object 98"/>
          <p:cNvSpPr/>
          <p:nvPr/>
        </p:nvSpPr>
        <p:spPr>
          <a:xfrm>
            <a:off x="1674896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object 99"/>
          <p:cNvSpPr/>
          <p:nvPr/>
        </p:nvSpPr>
        <p:spPr>
          <a:xfrm>
            <a:off x="194830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object 100"/>
          <p:cNvSpPr/>
          <p:nvPr/>
        </p:nvSpPr>
        <p:spPr>
          <a:xfrm>
            <a:off x="2203359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object 101"/>
          <p:cNvSpPr/>
          <p:nvPr/>
        </p:nvSpPr>
        <p:spPr>
          <a:xfrm>
            <a:off x="2449241" y="287939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object 102"/>
          <p:cNvSpPr/>
          <p:nvPr/>
        </p:nvSpPr>
        <p:spPr>
          <a:xfrm>
            <a:off x="2704298" y="287939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object 103"/>
          <p:cNvSpPr/>
          <p:nvPr/>
        </p:nvSpPr>
        <p:spPr>
          <a:xfrm>
            <a:off x="2968530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object 104"/>
          <p:cNvSpPr/>
          <p:nvPr/>
        </p:nvSpPr>
        <p:spPr>
          <a:xfrm>
            <a:off x="3251111" y="287939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object 105"/>
          <p:cNvSpPr/>
          <p:nvPr/>
        </p:nvSpPr>
        <p:spPr>
          <a:xfrm>
            <a:off x="3515343" y="288513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object 106"/>
          <p:cNvSpPr/>
          <p:nvPr/>
        </p:nvSpPr>
        <p:spPr>
          <a:xfrm>
            <a:off x="3770400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object 107"/>
          <p:cNvSpPr/>
          <p:nvPr/>
        </p:nvSpPr>
        <p:spPr>
          <a:xfrm>
            <a:off x="4043807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object 108"/>
          <p:cNvSpPr/>
          <p:nvPr/>
        </p:nvSpPr>
        <p:spPr>
          <a:xfrm>
            <a:off x="4317213" y="287365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object 109"/>
          <p:cNvSpPr/>
          <p:nvPr/>
        </p:nvSpPr>
        <p:spPr>
          <a:xfrm>
            <a:off x="4590619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object 110"/>
          <p:cNvSpPr/>
          <p:nvPr/>
        </p:nvSpPr>
        <p:spPr>
          <a:xfrm>
            <a:off x="4862191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object 111"/>
          <p:cNvSpPr/>
          <p:nvPr/>
        </p:nvSpPr>
        <p:spPr>
          <a:xfrm>
            <a:off x="5126423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object 112"/>
          <p:cNvSpPr/>
          <p:nvPr/>
        </p:nvSpPr>
        <p:spPr>
          <a:xfrm>
            <a:off x="5390654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object 113"/>
          <p:cNvSpPr/>
          <p:nvPr/>
        </p:nvSpPr>
        <p:spPr>
          <a:xfrm>
            <a:off x="5654886" y="287078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114"/>
          <p:cNvSpPr/>
          <p:nvPr/>
        </p:nvSpPr>
        <p:spPr>
          <a:xfrm>
            <a:off x="5920953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object 115"/>
          <p:cNvSpPr/>
          <p:nvPr/>
        </p:nvSpPr>
        <p:spPr>
          <a:xfrm>
            <a:off x="6166835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object 116"/>
          <p:cNvSpPr/>
          <p:nvPr/>
        </p:nvSpPr>
        <p:spPr>
          <a:xfrm>
            <a:off x="6429232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117"/>
          <p:cNvSpPr/>
          <p:nvPr/>
        </p:nvSpPr>
        <p:spPr>
          <a:xfrm>
            <a:off x="6711813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8" name="object 118"/>
          <p:cNvSpPr/>
          <p:nvPr/>
        </p:nvSpPr>
        <p:spPr>
          <a:xfrm>
            <a:off x="6976045" y="288513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9" name="object 119"/>
          <p:cNvSpPr/>
          <p:nvPr/>
        </p:nvSpPr>
        <p:spPr>
          <a:xfrm>
            <a:off x="723110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object 120"/>
          <p:cNvSpPr/>
          <p:nvPr/>
        </p:nvSpPr>
        <p:spPr>
          <a:xfrm>
            <a:off x="7504508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object 121"/>
          <p:cNvSpPr/>
          <p:nvPr/>
        </p:nvSpPr>
        <p:spPr>
          <a:xfrm>
            <a:off x="7777915" y="287078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22"/>
          <p:cNvSpPr/>
          <p:nvPr/>
        </p:nvSpPr>
        <p:spPr>
          <a:xfrm>
            <a:off x="689553" y="4962881"/>
            <a:ext cx="132715" cy="413384"/>
          </a:xfrm>
          <a:custGeom>
            <a:avLst/>
            <a:gdLst/>
            <a:ahLst/>
            <a:cxnLst/>
            <a:rect l="l" t="t" r="r" b="b"/>
            <a:pathLst>
              <a:path w="132715" h="413385">
                <a:moveTo>
                  <a:pt x="0" y="413253"/>
                </a:moveTo>
                <a:lnTo>
                  <a:pt x="132115" y="413253"/>
                </a:lnTo>
                <a:lnTo>
                  <a:pt x="132115" y="0"/>
                </a:lnTo>
                <a:lnTo>
                  <a:pt x="0" y="0"/>
                </a:lnTo>
                <a:lnTo>
                  <a:pt x="0" y="413253"/>
                </a:lnTo>
                <a:close/>
              </a:path>
            </a:pathLst>
          </a:custGeom>
          <a:ln w="5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object 123"/>
          <p:cNvSpPr/>
          <p:nvPr/>
        </p:nvSpPr>
        <p:spPr>
          <a:xfrm>
            <a:off x="1702420" y="4816521"/>
            <a:ext cx="97790" cy="17780"/>
          </a:xfrm>
          <a:custGeom>
            <a:avLst/>
            <a:gdLst/>
            <a:ahLst/>
            <a:cxnLst/>
            <a:rect l="l" t="t" r="r" b="b"/>
            <a:pathLst>
              <a:path w="97789" h="17779">
                <a:moveTo>
                  <a:pt x="0" y="17218"/>
                </a:moveTo>
                <a:lnTo>
                  <a:pt x="97251" y="17218"/>
                </a:lnTo>
                <a:lnTo>
                  <a:pt x="97251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object 124"/>
          <p:cNvSpPr/>
          <p:nvPr/>
        </p:nvSpPr>
        <p:spPr>
          <a:xfrm>
            <a:off x="1454702" y="4816521"/>
            <a:ext cx="160020" cy="17780"/>
          </a:xfrm>
          <a:custGeom>
            <a:avLst/>
            <a:gdLst/>
            <a:ahLst/>
            <a:cxnLst/>
            <a:rect l="l" t="t" r="r" b="b"/>
            <a:pathLst>
              <a:path w="160019" h="17779">
                <a:moveTo>
                  <a:pt x="0" y="17218"/>
                </a:moveTo>
                <a:lnTo>
                  <a:pt x="159639" y="17218"/>
                </a:lnTo>
                <a:lnTo>
                  <a:pt x="159639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object 125"/>
          <p:cNvSpPr/>
          <p:nvPr/>
        </p:nvSpPr>
        <p:spPr>
          <a:xfrm>
            <a:off x="1184988" y="4816521"/>
            <a:ext cx="182245" cy="17780"/>
          </a:xfrm>
          <a:custGeom>
            <a:avLst/>
            <a:gdLst/>
            <a:ahLst/>
            <a:cxnLst/>
            <a:rect l="l" t="t" r="r" b="b"/>
            <a:pathLst>
              <a:path w="182244" h="17779">
                <a:moveTo>
                  <a:pt x="0" y="17218"/>
                </a:moveTo>
                <a:lnTo>
                  <a:pt x="181637" y="17218"/>
                </a:lnTo>
                <a:lnTo>
                  <a:pt x="18163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object 126"/>
          <p:cNvSpPr/>
          <p:nvPr/>
        </p:nvSpPr>
        <p:spPr>
          <a:xfrm>
            <a:off x="915251" y="4816521"/>
            <a:ext cx="182245" cy="17780"/>
          </a:xfrm>
          <a:custGeom>
            <a:avLst/>
            <a:gdLst/>
            <a:ahLst/>
            <a:cxnLst/>
            <a:rect l="l" t="t" r="r" b="b"/>
            <a:pathLst>
              <a:path w="182244" h="17779">
                <a:moveTo>
                  <a:pt x="0" y="17218"/>
                </a:moveTo>
                <a:lnTo>
                  <a:pt x="181659" y="17218"/>
                </a:lnTo>
                <a:lnTo>
                  <a:pt x="181659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object 127"/>
          <p:cNvSpPr/>
          <p:nvPr/>
        </p:nvSpPr>
        <p:spPr>
          <a:xfrm>
            <a:off x="742767" y="4816521"/>
            <a:ext cx="84455" cy="17780"/>
          </a:xfrm>
          <a:custGeom>
            <a:avLst/>
            <a:gdLst/>
            <a:ahLst/>
            <a:cxnLst/>
            <a:rect l="l" t="t" r="r" b="b"/>
            <a:pathLst>
              <a:path w="84455" h="17779">
                <a:moveTo>
                  <a:pt x="0" y="17218"/>
                </a:moveTo>
                <a:lnTo>
                  <a:pt x="84407" y="17218"/>
                </a:lnTo>
                <a:lnTo>
                  <a:pt x="8440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object 128"/>
          <p:cNvSpPr/>
          <p:nvPr/>
        </p:nvSpPr>
        <p:spPr>
          <a:xfrm>
            <a:off x="1803342" y="4297130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958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object 129"/>
          <p:cNvSpPr/>
          <p:nvPr/>
        </p:nvSpPr>
        <p:spPr>
          <a:xfrm>
            <a:off x="2731822" y="4288521"/>
            <a:ext cx="75565" cy="17780"/>
          </a:xfrm>
          <a:custGeom>
            <a:avLst/>
            <a:gdLst/>
            <a:ahLst/>
            <a:cxnLst/>
            <a:rect l="l" t="t" r="r" b="b"/>
            <a:pathLst>
              <a:path w="75564" h="17779">
                <a:moveTo>
                  <a:pt x="0" y="17218"/>
                </a:moveTo>
                <a:lnTo>
                  <a:pt x="75232" y="17218"/>
                </a:lnTo>
                <a:lnTo>
                  <a:pt x="75232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object 130"/>
          <p:cNvSpPr/>
          <p:nvPr/>
        </p:nvSpPr>
        <p:spPr>
          <a:xfrm>
            <a:off x="2467591" y="4288521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30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object 131"/>
          <p:cNvSpPr/>
          <p:nvPr/>
        </p:nvSpPr>
        <p:spPr>
          <a:xfrm>
            <a:off x="2247398" y="4288521"/>
            <a:ext cx="132715" cy="17780"/>
          </a:xfrm>
          <a:custGeom>
            <a:avLst/>
            <a:gdLst/>
            <a:ahLst/>
            <a:cxnLst/>
            <a:rect l="l" t="t" r="r" b="b"/>
            <a:pathLst>
              <a:path w="132714" h="17779">
                <a:moveTo>
                  <a:pt x="0" y="17218"/>
                </a:moveTo>
                <a:lnTo>
                  <a:pt x="132115" y="17218"/>
                </a:lnTo>
                <a:lnTo>
                  <a:pt x="132115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object 132"/>
          <p:cNvSpPr/>
          <p:nvPr/>
        </p:nvSpPr>
        <p:spPr>
          <a:xfrm>
            <a:off x="1983166" y="4288521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30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object 133"/>
          <p:cNvSpPr/>
          <p:nvPr/>
        </p:nvSpPr>
        <p:spPr>
          <a:xfrm>
            <a:off x="1803342" y="4297130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47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object 134"/>
          <p:cNvSpPr/>
          <p:nvPr/>
        </p:nvSpPr>
        <p:spPr>
          <a:xfrm>
            <a:off x="3788750" y="4432012"/>
            <a:ext cx="93980" cy="17780"/>
          </a:xfrm>
          <a:custGeom>
            <a:avLst/>
            <a:gdLst/>
            <a:ahLst/>
            <a:cxnLst/>
            <a:rect l="l" t="t" r="r" b="b"/>
            <a:pathLst>
              <a:path w="93979" h="17779">
                <a:moveTo>
                  <a:pt x="0" y="17218"/>
                </a:moveTo>
                <a:lnTo>
                  <a:pt x="93582" y="17218"/>
                </a:lnTo>
                <a:lnTo>
                  <a:pt x="93582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object 135"/>
          <p:cNvSpPr/>
          <p:nvPr/>
        </p:nvSpPr>
        <p:spPr>
          <a:xfrm>
            <a:off x="3524518" y="4432012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object 136"/>
          <p:cNvSpPr/>
          <p:nvPr/>
        </p:nvSpPr>
        <p:spPr>
          <a:xfrm>
            <a:off x="3260286" y="4432012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object 137"/>
          <p:cNvSpPr/>
          <p:nvPr/>
        </p:nvSpPr>
        <p:spPr>
          <a:xfrm>
            <a:off x="2996054" y="4432012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30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object 138"/>
          <p:cNvSpPr/>
          <p:nvPr/>
        </p:nvSpPr>
        <p:spPr>
          <a:xfrm>
            <a:off x="2825405" y="4432012"/>
            <a:ext cx="83185" cy="17780"/>
          </a:xfrm>
          <a:custGeom>
            <a:avLst/>
            <a:gdLst/>
            <a:ahLst/>
            <a:cxnLst/>
            <a:rect l="l" t="t" r="r" b="b"/>
            <a:pathLst>
              <a:path w="83185" h="17779">
                <a:moveTo>
                  <a:pt x="0" y="17218"/>
                </a:moveTo>
                <a:lnTo>
                  <a:pt x="82572" y="17218"/>
                </a:lnTo>
                <a:lnTo>
                  <a:pt x="82572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object 139"/>
          <p:cNvSpPr/>
          <p:nvPr/>
        </p:nvSpPr>
        <p:spPr>
          <a:xfrm>
            <a:off x="2816230" y="429713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751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object 140"/>
          <p:cNvSpPr/>
          <p:nvPr/>
        </p:nvSpPr>
        <p:spPr>
          <a:xfrm>
            <a:off x="3887836" y="4434881"/>
            <a:ext cx="0" cy="908685"/>
          </a:xfrm>
          <a:custGeom>
            <a:avLst/>
            <a:gdLst/>
            <a:ahLst/>
            <a:cxnLst/>
            <a:rect l="l" t="t" r="r" b="b"/>
            <a:pathLst>
              <a:path h="908685">
                <a:moveTo>
                  <a:pt x="0" y="0"/>
                </a:moveTo>
                <a:lnTo>
                  <a:pt x="0" y="908249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object 141"/>
          <p:cNvSpPr/>
          <p:nvPr/>
        </p:nvSpPr>
        <p:spPr>
          <a:xfrm>
            <a:off x="4889715" y="5298649"/>
            <a:ext cx="84455" cy="17780"/>
          </a:xfrm>
          <a:custGeom>
            <a:avLst/>
            <a:gdLst/>
            <a:ahLst/>
            <a:cxnLst/>
            <a:rect l="l" t="t" r="r" b="b"/>
            <a:pathLst>
              <a:path w="84454" h="17779">
                <a:moveTo>
                  <a:pt x="0" y="17218"/>
                </a:moveTo>
                <a:lnTo>
                  <a:pt x="84407" y="17218"/>
                </a:lnTo>
                <a:lnTo>
                  <a:pt x="8440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2" name="object 142"/>
          <p:cNvSpPr/>
          <p:nvPr/>
        </p:nvSpPr>
        <p:spPr>
          <a:xfrm>
            <a:off x="4586949" y="5298649"/>
            <a:ext cx="215265" cy="17780"/>
          </a:xfrm>
          <a:custGeom>
            <a:avLst/>
            <a:gdLst/>
            <a:ahLst/>
            <a:cxnLst/>
            <a:rect l="l" t="t" r="r" b="b"/>
            <a:pathLst>
              <a:path w="215264" h="17779">
                <a:moveTo>
                  <a:pt x="0" y="17218"/>
                </a:moveTo>
                <a:lnTo>
                  <a:pt x="214688" y="17218"/>
                </a:lnTo>
                <a:lnTo>
                  <a:pt x="214688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3" name="object 143"/>
          <p:cNvSpPr/>
          <p:nvPr/>
        </p:nvSpPr>
        <p:spPr>
          <a:xfrm>
            <a:off x="4361252" y="5298649"/>
            <a:ext cx="137795" cy="17780"/>
          </a:xfrm>
          <a:custGeom>
            <a:avLst/>
            <a:gdLst/>
            <a:ahLst/>
            <a:cxnLst/>
            <a:rect l="l" t="t" r="r" b="b"/>
            <a:pathLst>
              <a:path w="137795" h="17779">
                <a:moveTo>
                  <a:pt x="0" y="17218"/>
                </a:moveTo>
                <a:lnTo>
                  <a:pt x="137620" y="17218"/>
                </a:lnTo>
                <a:lnTo>
                  <a:pt x="137620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object 144"/>
          <p:cNvSpPr/>
          <p:nvPr/>
        </p:nvSpPr>
        <p:spPr>
          <a:xfrm>
            <a:off x="4097020" y="5307258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154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object 145"/>
          <p:cNvSpPr/>
          <p:nvPr/>
        </p:nvSpPr>
        <p:spPr>
          <a:xfrm>
            <a:off x="3891506" y="530725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436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object 146"/>
          <p:cNvSpPr/>
          <p:nvPr/>
        </p:nvSpPr>
        <p:spPr>
          <a:xfrm>
            <a:off x="5946642" y="5160898"/>
            <a:ext cx="92075" cy="17780"/>
          </a:xfrm>
          <a:custGeom>
            <a:avLst/>
            <a:gdLst/>
            <a:ahLst/>
            <a:cxnLst/>
            <a:rect l="l" t="t" r="r" b="b"/>
            <a:pathLst>
              <a:path w="92075" h="17779">
                <a:moveTo>
                  <a:pt x="0" y="17218"/>
                </a:moveTo>
                <a:lnTo>
                  <a:pt x="91747" y="17218"/>
                </a:lnTo>
                <a:lnTo>
                  <a:pt x="9174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object 147"/>
          <p:cNvSpPr/>
          <p:nvPr/>
        </p:nvSpPr>
        <p:spPr>
          <a:xfrm>
            <a:off x="5682410" y="5160898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object 148"/>
          <p:cNvSpPr/>
          <p:nvPr/>
        </p:nvSpPr>
        <p:spPr>
          <a:xfrm>
            <a:off x="5418178" y="5160898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object 149"/>
          <p:cNvSpPr/>
          <p:nvPr/>
        </p:nvSpPr>
        <p:spPr>
          <a:xfrm>
            <a:off x="5153947" y="5160898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object 150"/>
          <p:cNvSpPr/>
          <p:nvPr/>
        </p:nvSpPr>
        <p:spPr>
          <a:xfrm>
            <a:off x="4955773" y="5169508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096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object 151"/>
          <p:cNvSpPr/>
          <p:nvPr/>
        </p:nvSpPr>
        <p:spPr>
          <a:xfrm>
            <a:off x="4966783" y="5158028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751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object 152"/>
          <p:cNvSpPr/>
          <p:nvPr/>
        </p:nvSpPr>
        <p:spPr>
          <a:xfrm>
            <a:off x="7003569" y="5229774"/>
            <a:ext cx="88265" cy="17780"/>
          </a:xfrm>
          <a:custGeom>
            <a:avLst/>
            <a:gdLst/>
            <a:ahLst/>
            <a:cxnLst/>
            <a:rect l="l" t="t" r="r" b="b"/>
            <a:pathLst>
              <a:path w="88265" h="17779">
                <a:moveTo>
                  <a:pt x="0" y="17218"/>
                </a:moveTo>
                <a:lnTo>
                  <a:pt x="88077" y="17218"/>
                </a:lnTo>
                <a:lnTo>
                  <a:pt x="8807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object 153"/>
          <p:cNvSpPr/>
          <p:nvPr/>
        </p:nvSpPr>
        <p:spPr>
          <a:xfrm>
            <a:off x="6739337" y="5229774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object 154"/>
          <p:cNvSpPr/>
          <p:nvPr/>
        </p:nvSpPr>
        <p:spPr>
          <a:xfrm>
            <a:off x="6475105" y="5238383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154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object 155"/>
          <p:cNvSpPr/>
          <p:nvPr/>
        </p:nvSpPr>
        <p:spPr>
          <a:xfrm>
            <a:off x="6210874" y="5238383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154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object 156"/>
          <p:cNvSpPr/>
          <p:nvPr/>
        </p:nvSpPr>
        <p:spPr>
          <a:xfrm>
            <a:off x="6009030" y="5229774"/>
            <a:ext cx="114300" cy="17780"/>
          </a:xfrm>
          <a:custGeom>
            <a:avLst/>
            <a:gdLst/>
            <a:ahLst/>
            <a:cxnLst/>
            <a:rect l="l" t="t" r="r" b="b"/>
            <a:pathLst>
              <a:path w="114300" h="17779">
                <a:moveTo>
                  <a:pt x="0" y="17218"/>
                </a:moveTo>
                <a:lnTo>
                  <a:pt x="113766" y="17218"/>
                </a:lnTo>
                <a:lnTo>
                  <a:pt x="113766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object 157"/>
          <p:cNvSpPr/>
          <p:nvPr/>
        </p:nvSpPr>
        <p:spPr>
          <a:xfrm>
            <a:off x="2775861" y="4136421"/>
            <a:ext cx="88265" cy="137795"/>
          </a:xfrm>
          <a:custGeom>
            <a:avLst/>
            <a:gdLst/>
            <a:ahLst/>
            <a:cxnLst/>
            <a:rect l="l" t="t" r="r" b="b"/>
            <a:pathLst>
              <a:path w="88264" h="137795">
                <a:moveTo>
                  <a:pt x="0" y="137751"/>
                </a:moveTo>
                <a:lnTo>
                  <a:pt x="88077" y="137751"/>
                </a:lnTo>
                <a:lnTo>
                  <a:pt x="88077" y="0"/>
                </a:lnTo>
                <a:lnTo>
                  <a:pt x="0" y="0"/>
                </a:lnTo>
                <a:lnTo>
                  <a:pt x="0" y="137751"/>
                </a:lnTo>
                <a:close/>
              </a:path>
            </a:pathLst>
          </a:custGeom>
          <a:ln w="6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object 158"/>
          <p:cNvSpPr/>
          <p:nvPr/>
        </p:nvSpPr>
        <p:spPr>
          <a:xfrm>
            <a:off x="1182235" y="5100630"/>
            <a:ext cx="176530" cy="758190"/>
          </a:xfrm>
          <a:custGeom>
            <a:avLst/>
            <a:gdLst/>
            <a:ahLst/>
            <a:cxnLst/>
            <a:rect l="l" t="t" r="r" b="b"/>
            <a:pathLst>
              <a:path w="176530" h="758189">
                <a:moveTo>
                  <a:pt x="0" y="757630"/>
                </a:moveTo>
                <a:lnTo>
                  <a:pt x="176154" y="757630"/>
                </a:lnTo>
                <a:lnTo>
                  <a:pt x="176154" y="0"/>
                </a:lnTo>
                <a:lnTo>
                  <a:pt x="0" y="0"/>
                </a:lnTo>
                <a:lnTo>
                  <a:pt x="0" y="757630"/>
                </a:lnTo>
                <a:close/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object 159"/>
          <p:cNvSpPr/>
          <p:nvPr/>
        </p:nvSpPr>
        <p:spPr>
          <a:xfrm>
            <a:off x="1226274" y="3241039"/>
            <a:ext cx="132715" cy="207010"/>
          </a:xfrm>
          <a:custGeom>
            <a:avLst/>
            <a:gdLst/>
            <a:ahLst/>
            <a:cxnLst/>
            <a:rect l="l" t="t" r="r" b="b"/>
            <a:pathLst>
              <a:path w="132715" h="207010">
                <a:moveTo>
                  <a:pt x="0" y="206626"/>
                </a:moveTo>
                <a:lnTo>
                  <a:pt x="132115" y="206626"/>
                </a:lnTo>
                <a:lnTo>
                  <a:pt x="132115" y="0"/>
                </a:lnTo>
                <a:lnTo>
                  <a:pt x="0" y="0"/>
                </a:lnTo>
                <a:lnTo>
                  <a:pt x="0" y="206626"/>
                </a:lnTo>
                <a:close/>
              </a:path>
            </a:pathLst>
          </a:custGeom>
          <a:ln w="6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object 160"/>
          <p:cNvSpPr/>
          <p:nvPr/>
        </p:nvSpPr>
        <p:spPr>
          <a:xfrm>
            <a:off x="4906229" y="4136375"/>
            <a:ext cx="132715" cy="964565"/>
          </a:xfrm>
          <a:custGeom>
            <a:avLst/>
            <a:gdLst/>
            <a:ahLst/>
            <a:cxnLst/>
            <a:rect l="l" t="t" r="r" b="b"/>
            <a:pathLst>
              <a:path w="132714" h="964564">
                <a:moveTo>
                  <a:pt x="0" y="964257"/>
                </a:moveTo>
                <a:lnTo>
                  <a:pt x="132115" y="964257"/>
                </a:lnTo>
                <a:lnTo>
                  <a:pt x="132115" y="0"/>
                </a:lnTo>
                <a:lnTo>
                  <a:pt x="0" y="0"/>
                </a:lnTo>
                <a:lnTo>
                  <a:pt x="0" y="964257"/>
                </a:lnTo>
                <a:close/>
              </a:path>
            </a:pathLst>
          </a:custGeom>
          <a:ln w="55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object 161"/>
          <p:cNvSpPr/>
          <p:nvPr/>
        </p:nvSpPr>
        <p:spPr>
          <a:xfrm>
            <a:off x="4933754" y="5513885"/>
            <a:ext cx="88265" cy="275590"/>
          </a:xfrm>
          <a:custGeom>
            <a:avLst/>
            <a:gdLst/>
            <a:ahLst/>
            <a:cxnLst/>
            <a:rect l="l" t="t" r="r" b="b"/>
            <a:pathLst>
              <a:path w="88264" h="275589">
                <a:moveTo>
                  <a:pt x="0" y="275502"/>
                </a:moveTo>
                <a:lnTo>
                  <a:pt x="88077" y="275502"/>
                </a:lnTo>
                <a:lnTo>
                  <a:pt x="88077" y="0"/>
                </a:lnTo>
                <a:lnTo>
                  <a:pt x="0" y="0"/>
                </a:lnTo>
                <a:lnTo>
                  <a:pt x="0" y="275502"/>
                </a:lnTo>
                <a:close/>
              </a:path>
            </a:pathLst>
          </a:custGeom>
          <a:ln w="5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object 162"/>
          <p:cNvSpPr/>
          <p:nvPr/>
        </p:nvSpPr>
        <p:spPr>
          <a:xfrm>
            <a:off x="5718228" y="3241039"/>
            <a:ext cx="132715" cy="207010"/>
          </a:xfrm>
          <a:custGeom>
            <a:avLst/>
            <a:gdLst/>
            <a:ahLst/>
            <a:cxnLst/>
            <a:rect l="l" t="t" r="r" b="b"/>
            <a:pathLst>
              <a:path w="132714" h="207010">
                <a:moveTo>
                  <a:pt x="0" y="206626"/>
                </a:moveTo>
                <a:lnTo>
                  <a:pt x="132115" y="206626"/>
                </a:lnTo>
                <a:lnTo>
                  <a:pt x="132115" y="0"/>
                </a:lnTo>
                <a:lnTo>
                  <a:pt x="0" y="0"/>
                </a:lnTo>
                <a:lnTo>
                  <a:pt x="0" y="206626"/>
                </a:lnTo>
                <a:close/>
              </a:path>
            </a:pathLst>
          </a:custGeom>
          <a:ln w="6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object 163"/>
          <p:cNvSpPr/>
          <p:nvPr/>
        </p:nvSpPr>
        <p:spPr>
          <a:xfrm>
            <a:off x="5938422" y="4618503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object 164"/>
          <p:cNvSpPr/>
          <p:nvPr/>
        </p:nvSpPr>
        <p:spPr>
          <a:xfrm>
            <a:off x="5938422" y="5307258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object 165"/>
          <p:cNvSpPr/>
          <p:nvPr/>
        </p:nvSpPr>
        <p:spPr>
          <a:xfrm>
            <a:off x="6175129" y="5333087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object 166"/>
          <p:cNvSpPr/>
          <p:nvPr/>
        </p:nvSpPr>
        <p:spPr>
          <a:xfrm>
            <a:off x="6186139" y="4549628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object 167"/>
          <p:cNvSpPr/>
          <p:nvPr/>
        </p:nvSpPr>
        <p:spPr>
          <a:xfrm>
            <a:off x="6442076" y="3241039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object 168"/>
          <p:cNvSpPr/>
          <p:nvPr/>
        </p:nvSpPr>
        <p:spPr>
          <a:xfrm>
            <a:off x="7523812" y="2939708"/>
            <a:ext cx="176530" cy="344805"/>
          </a:xfrm>
          <a:custGeom>
            <a:avLst/>
            <a:gdLst/>
            <a:ahLst/>
            <a:cxnLst/>
            <a:rect l="l" t="t" r="r" b="b"/>
            <a:pathLst>
              <a:path w="176529" h="344804">
                <a:moveTo>
                  <a:pt x="0" y="344377"/>
                </a:moveTo>
                <a:lnTo>
                  <a:pt x="176154" y="344377"/>
                </a:lnTo>
                <a:lnTo>
                  <a:pt x="176154" y="0"/>
                </a:lnTo>
                <a:lnTo>
                  <a:pt x="0" y="0"/>
                </a:lnTo>
                <a:lnTo>
                  <a:pt x="0" y="344377"/>
                </a:lnTo>
                <a:close/>
              </a:path>
            </a:pathLst>
          </a:custGeom>
          <a:ln w="6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object 169"/>
          <p:cNvSpPr/>
          <p:nvPr/>
        </p:nvSpPr>
        <p:spPr>
          <a:xfrm>
            <a:off x="7796264" y="2926737"/>
            <a:ext cx="176530" cy="344805"/>
          </a:xfrm>
          <a:custGeom>
            <a:avLst/>
            <a:gdLst/>
            <a:ahLst/>
            <a:cxnLst/>
            <a:rect l="l" t="t" r="r" b="b"/>
            <a:pathLst>
              <a:path w="176529" h="344804">
                <a:moveTo>
                  <a:pt x="0" y="344377"/>
                </a:moveTo>
                <a:lnTo>
                  <a:pt x="176154" y="344377"/>
                </a:lnTo>
                <a:lnTo>
                  <a:pt x="176154" y="0"/>
                </a:lnTo>
                <a:lnTo>
                  <a:pt x="0" y="0"/>
                </a:lnTo>
                <a:lnTo>
                  <a:pt x="0" y="344377"/>
                </a:lnTo>
                <a:close/>
              </a:path>
            </a:pathLst>
          </a:custGeom>
          <a:ln w="6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object 170"/>
          <p:cNvSpPr txBox="1"/>
          <p:nvPr/>
        </p:nvSpPr>
        <p:spPr>
          <a:xfrm>
            <a:off x="697603" y="2629088"/>
            <a:ext cx="203200" cy="2032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>
              <a:lnSpc>
                <a:spcPct val="100000"/>
              </a:lnSpc>
            </a:pPr>
            <a:r>
              <a:rPr sz="1250" b="1" spc="-325" dirty="0">
                <a:latin typeface="Times New Roman"/>
                <a:cs typeface="Times New Roman"/>
              </a:rPr>
              <a:t>N</a:t>
            </a:r>
            <a:r>
              <a:rPr sz="1250" b="1" spc="-220" dirty="0">
                <a:latin typeface="Times New Roman"/>
                <a:cs typeface="Times New Roman"/>
              </a:rPr>
              <a:t>32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171" name="object 171"/>
          <p:cNvSpPr/>
          <p:nvPr/>
        </p:nvSpPr>
        <p:spPr>
          <a:xfrm>
            <a:off x="573954" y="2896661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1033132"/>
                </a:move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object 172"/>
          <p:cNvSpPr/>
          <p:nvPr/>
        </p:nvSpPr>
        <p:spPr>
          <a:xfrm>
            <a:off x="573954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object 173"/>
          <p:cNvSpPr/>
          <p:nvPr/>
        </p:nvSpPr>
        <p:spPr>
          <a:xfrm>
            <a:off x="662031" y="2896661"/>
            <a:ext cx="165735" cy="1033144"/>
          </a:xfrm>
          <a:custGeom>
            <a:avLst/>
            <a:gdLst/>
            <a:ahLst/>
            <a:cxnLst/>
            <a:rect l="l" t="t" r="r" b="b"/>
            <a:pathLst>
              <a:path w="165734" h="1033145">
                <a:moveTo>
                  <a:pt x="0" y="1033132"/>
                </a:moveTo>
                <a:lnTo>
                  <a:pt x="165143" y="1033132"/>
                </a:lnTo>
                <a:lnTo>
                  <a:pt x="165143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object 174"/>
          <p:cNvSpPr/>
          <p:nvPr/>
        </p:nvSpPr>
        <p:spPr>
          <a:xfrm>
            <a:off x="838184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object 175"/>
          <p:cNvSpPr/>
          <p:nvPr/>
        </p:nvSpPr>
        <p:spPr>
          <a:xfrm>
            <a:off x="1647371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object 176"/>
          <p:cNvSpPr/>
          <p:nvPr/>
        </p:nvSpPr>
        <p:spPr>
          <a:xfrm>
            <a:off x="1702420" y="2896661"/>
            <a:ext cx="193040" cy="1033144"/>
          </a:xfrm>
          <a:custGeom>
            <a:avLst/>
            <a:gdLst/>
            <a:ahLst/>
            <a:cxnLst/>
            <a:rect l="l" t="t" r="r" b="b"/>
            <a:pathLst>
              <a:path w="193039" h="1033145">
                <a:moveTo>
                  <a:pt x="0" y="1033132"/>
                </a:moveTo>
                <a:lnTo>
                  <a:pt x="192669" y="1033132"/>
                </a:lnTo>
                <a:lnTo>
                  <a:pt x="192669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object 177"/>
          <p:cNvSpPr/>
          <p:nvPr/>
        </p:nvSpPr>
        <p:spPr>
          <a:xfrm>
            <a:off x="1911603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object 178"/>
          <p:cNvSpPr/>
          <p:nvPr/>
        </p:nvSpPr>
        <p:spPr>
          <a:xfrm>
            <a:off x="2643745" y="2896661"/>
            <a:ext cx="16510" cy="1033144"/>
          </a:xfrm>
          <a:custGeom>
            <a:avLst/>
            <a:gdLst/>
            <a:ahLst/>
            <a:cxnLst/>
            <a:rect l="l" t="t" r="r" b="b"/>
            <a:pathLst>
              <a:path w="16510" h="1033145">
                <a:moveTo>
                  <a:pt x="0" y="1033132"/>
                </a:moveTo>
                <a:lnTo>
                  <a:pt x="16514" y="1033132"/>
                </a:lnTo>
                <a:lnTo>
                  <a:pt x="1651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object 179"/>
          <p:cNvSpPr/>
          <p:nvPr/>
        </p:nvSpPr>
        <p:spPr>
          <a:xfrm>
            <a:off x="2660260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object 180"/>
          <p:cNvSpPr/>
          <p:nvPr/>
        </p:nvSpPr>
        <p:spPr>
          <a:xfrm>
            <a:off x="2731822" y="2896661"/>
            <a:ext cx="176530" cy="1033144"/>
          </a:xfrm>
          <a:custGeom>
            <a:avLst/>
            <a:gdLst/>
            <a:ahLst/>
            <a:cxnLst/>
            <a:rect l="l" t="t" r="r" b="b"/>
            <a:pathLst>
              <a:path w="176530" h="1033145">
                <a:moveTo>
                  <a:pt x="0" y="1033132"/>
                </a:moveTo>
                <a:lnTo>
                  <a:pt x="176154" y="1033132"/>
                </a:lnTo>
                <a:lnTo>
                  <a:pt x="17615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object 181"/>
          <p:cNvSpPr/>
          <p:nvPr/>
        </p:nvSpPr>
        <p:spPr>
          <a:xfrm>
            <a:off x="2952016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object 182"/>
          <p:cNvSpPr/>
          <p:nvPr/>
        </p:nvSpPr>
        <p:spPr>
          <a:xfrm>
            <a:off x="3744711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object 183"/>
          <p:cNvSpPr/>
          <p:nvPr/>
        </p:nvSpPr>
        <p:spPr>
          <a:xfrm>
            <a:off x="3876827" y="2896661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0"/>
                </a:moveTo>
                <a:lnTo>
                  <a:pt x="0" y="103313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object 184"/>
          <p:cNvSpPr/>
          <p:nvPr/>
        </p:nvSpPr>
        <p:spPr>
          <a:xfrm>
            <a:off x="4008942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object 185"/>
          <p:cNvSpPr/>
          <p:nvPr/>
        </p:nvSpPr>
        <p:spPr>
          <a:xfrm>
            <a:off x="4801638" y="2909518"/>
            <a:ext cx="8890" cy="1033144"/>
          </a:xfrm>
          <a:custGeom>
            <a:avLst/>
            <a:gdLst/>
            <a:ahLst/>
            <a:cxnLst/>
            <a:rect l="l" t="t" r="r" b="b"/>
            <a:pathLst>
              <a:path w="8889" h="1033145">
                <a:moveTo>
                  <a:pt x="0" y="1033132"/>
                </a:moveTo>
                <a:lnTo>
                  <a:pt x="8293" y="1033132"/>
                </a:lnTo>
                <a:lnTo>
                  <a:pt x="8293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object 186"/>
          <p:cNvSpPr/>
          <p:nvPr/>
        </p:nvSpPr>
        <p:spPr>
          <a:xfrm>
            <a:off x="4809932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object 187"/>
          <p:cNvSpPr/>
          <p:nvPr/>
        </p:nvSpPr>
        <p:spPr>
          <a:xfrm>
            <a:off x="4937901" y="2909518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0"/>
                </a:moveTo>
                <a:lnTo>
                  <a:pt x="0" y="1033132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object 188"/>
          <p:cNvSpPr/>
          <p:nvPr/>
        </p:nvSpPr>
        <p:spPr>
          <a:xfrm>
            <a:off x="5065869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object 189"/>
          <p:cNvSpPr/>
          <p:nvPr/>
        </p:nvSpPr>
        <p:spPr>
          <a:xfrm>
            <a:off x="5858565" y="2913880"/>
            <a:ext cx="16510" cy="1033144"/>
          </a:xfrm>
          <a:custGeom>
            <a:avLst/>
            <a:gdLst/>
            <a:ahLst/>
            <a:cxnLst/>
            <a:rect l="l" t="t" r="r" b="b"/>
            <a:pathLst>
              <a:path w="16510" h="1033145">
                <a:moveTo>
                  <a:pt x="0" y="1033132"/>
                </a:moveTo>
                <a:lnTo>
                  <a:pt x="16514" y="1033132"/>
                </a:lnTo>
                <a:lnTo>
                  <a:pt x="1651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object 190"/>
          <p:cNvSpPr/>
          <p:nvPr/>
        </p:nvSpPr>
        <p:spPr>
          <a:xfrm>
            <a:off x="5875079" y="2913880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object 191"/>
          <p:cNvSpPr/>
          <p:nvPr/>
        </p:nvSpPr>
        <p:spPr>
          <a:xfrm>
            <a:off x="6194359" y="2909518"/>
            <a:ext cx="0" cy="332105"/>
          </a:xfrm>
          <a:custGeom>
            <a:avLst/>
            <a:gdLst/>
            <a:ahLst/>
            <a:cxnLst/>
            <a:rect l="l" t="t" r="r" b="b"/>
            <a:pathLst>
              <a:path h="332105">
                <a:moveTo>
                  <a:pt x="0" y="331520"/>
                </a:moveTo>
                <a:lnTo>
                  <a:pt x="0" y="0"/>
                </a:lnTo>
                <a:lnTo>
                  <a:pt x="0" y="331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object 192"/>
          <p:cNvSpPr/>
          <p:nvPr/>
        </p:nvSpPr>
        <p:spPr>
          <a:xfrm>
            <a:off x="6194359" y="2909518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1033132"/>
                </a:move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object 193"/>
          <p:cNvSpPr/>
          <p:nvPr/>
        </p:nvSpPr>
        <p:spPr>
          <a:xfrm>
            <a:off x="6194359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object 194"/>
          <p:cNvSpPr/>
          <p:nvPr/>
        </p:nvSpPr>
        <p:spPr>
          <a:xfrm>
            <a:off x="6940300" y="2913880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5" name="object 195"/>
          <p:cNvSpPr/>
          <p:nvPr/>
        </p:nvSpPr>
        <p:spPr>
          <a:xfrm>
            <a:off x="7003569" y="2909518"/>
            <a:ext cx="160020" cy="1033144"/>
          </a:xfrm>
          <a:custGeom>
            <a:avLst/>
            <a:gdLst/>
            <a:ahLst/>
            <a:cxnLst/>
            <a:rect l="l" t="t" r="r" b="b"/>
            <a:pathLst>
              <a:path w="160020" h="1033145">
                <a:moveTo>
                  <a:pt x="0" y="1033132"/>
                </a:moveTo>
                <a:lnTo>
                  <a:pt x="159640" y="1033132"/>
                </a:lnTo>
                <a:lnTo>
                  <a:pt x="15964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6" name="object 196"/>
          <p:cNvSpPr/>
          <p:nvPr/>
        </p:nvSpPr>
        <p:spPr>
          <a:xfrm>
            <a:off x="7223762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object 197"/>
          <p:cNvSpPr/>
          <p:nvPr/>
        </p:nvSpPr>
        <p:spPr>
          <a:xfrm>
            <a:off x="2379514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object 198"/>
          <p:cNvSpPr/>
          <p:nvPr/>
        </p:nvSpPr>
        <p:spPr>
          <a:xfrm>
            <a:off x="2379514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object 199"/>
          <p:cNvSpPr/>
          <p:nvPr/>
        </p:nvSpPr>
        <p:spPr>
          <a:xfrm>
            <a:off x="573954" y="2893743"/>
            <a:ext cx="88265" cy="3175"/>
          </a:xfrm>
          <a:custGeom>
            <a:avLst/>
            <a:gdLst/>
            <a:ahLst/>
            <a:cxnLst/>
            <a:rect l="l" t="t" r="r" b="b"/>
            <a:pathLst>
              <a:path w="88265" h="3175">
                <a:moveTo>
                  <a:pt x="0" y="2918"/>
                </a:moveTo>
                <a:lnTo>
                  <a:pt x="88077" y="2918"/>
                </a:lnTo>
                <a:lnTo>
                  <a:pt x="88077" y="0"/>
                </a:lnTo>
                <a:lnTo>
                  <a:pt x="0" y="0"/>
                </a:lnTo>
                <a:lnTo>
                  <a:pt x="0" y="29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object 200"/>
          <p:cNvSpPr/>
          <p:nvPr/>
        </p:nvSpPr>
        <p:spPr>
          <a:xfrm>
            <a:off x="573954" y="289374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object 201"/>
          <p:cNvSpPr/>
          <p:nvPr/>
        </p:nvSpPr>
        <p:spPr>
          <a:xfrm>
            <a:off x="827174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46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object 202"/>
          <p:cNvSpPr/>
          <p:nvPr/>
        </p:nvSpPr>
        <p:spPr>
          <a:xfrm>
            <a:off x="827174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object 203"/>
          <p:cNvSpPr/>
          <p:nvPr/>
        </p:nvSpPr>
        <p:spPr>
          <a:xfrm>
            <a:off x="1096911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46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object 204"/>
          <p:cNvSpPr/>
          <p:nvPr/>
        </p:nvSpPr>
        <p:spPr>
          <a:xfrm>
            <a:off x="1096911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object 205"/>
          <p:cNvSpPr/>
          <p:nvPr/>
        </p:nvSpPr>
        <p:spPr>
          <a:xfrm>
            <a:off x="1366625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object 206"/>
          <p:cNvSpPr/>
          <p:nvPr/>
        </p:nvSpPr>
        <p:spPr>
          <a:xfrm>
            <a:off x="1366625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object 207"/>
          <p:cNvSpPr/>
          <p:nvPr/>
        </p:nvSpPr>
        <p:spPr>
          <a:xfrm>
            <a:off x="1614342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object 208"/>
          <p:cNvSpPr/>
          <p:nvPr/>
        </p:nvSpPr>
        <p:spPr>
          <a:xfrm>
            <a:off x="161434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object 209"/>
          <p:cNvSpPr/>
          <p:nvPr/>
        </p:nvSpPr>
        <p:spPr>
          <a:xfrm>
            <a:off x="1895089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46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object 210"/>
          <p:cNvSpPr/>
          <p:nvPr/>
        </p:nvSpPr>
        <p:spPr>
          <a:xfrm>
            <a:off x="1895089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object 211"/>
          <p:cNvSpPr/>
          <p:nvPr/>
        </p:nvSpPr>
        <p:spPr>
          <a:xfrm>
            <a:off x="2159320" y="2893743"/>
            <a:ext cx="0" cy="3175"/>
          </a:xfrm>
          <a:custGeom>
            <a:avLst/>
            <a:gdLst/>
            <a:ahLst/>
            <a:cxnLst/>
            <a:rect l="l" t="t" r="r" b="b"/>
            <a:pathLst>
              <a:path h="3175">
                <a:moveTo>
                  <a:pt x="0" y="0"/>
                </a:moveTo>
                <a:lnTo>
                  <a:pt x="0" y="291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object 212"/>
          <p:cNvSpPr/>
          <p:nvPr/>
        </p:nvSpPr>
        <p:spPr>
          <a:xfrm>
            <a:off x="2159320" y="289374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object 213"/>
          <p:cNvSpPr/>
          <p:nvPr/>
        </p:nvSpPr>
        <p:spPr>
          <a:xfrm>
            <a:off x="2643745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object 214"/>
          <p:cNvSpPr/>
          <p:nvPr/>
        </p:nvSpPr>
        <p:spPr>
          <a:xfrm>
            <a:off x="2643745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object 215"/>
          <p:cNvSpPr/>
          <p:nvPr/>
        </p:nvSpPr>
        <p:spPr>
          <a:xfrm>
            <a:off x="2907977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46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object 216"/>
          <p:cNvSpPr/>
          <p:nvPr/>
        </p:nvSpPr>
        <p:spPr>
          <a:xfrm>
            <a:off x="2907977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object 217"/>
          <p:cNvSpPr/>
          <p:nvPr/>
        </p:nvSpPr>
        <p:spPr>
          <a:xfrm>
            <a:off x="3172209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1928466"/>
                </a:moveTo>
                <a:lnTo>
                  <a:pt x="0" y="0"/>
                </a:lnTo>
                <a:lnTo>
                  <a:pt x="0" y="1928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object 218"/>
          <p:cNvSpPr/>
          <p:nvPr/>
        </p:nvSpPr>
        <p:spPr>
          <a:xfrm>
            <a:off x="3172209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object 219"/>
          <p:cNvSpPr/>
          <p:nvPr/>
        </p:nvSpPr>
        <p:spPr>
          <a:xfrm>
            <a:off x="3436441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object 220"/>
          <p:cNvSpPr/>
          <p:nvPr/>
        </p:nvSpPr>
        <p:spPr>
          <a:xfrm>
            <a:off x="3436441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object 221"/>
          <p:cNvSpPr/>
          <p:nvPr/>
        </p:nvSpPr>
        <p:spPr>
          <a:xfrm>
            <a:off x="3700672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object 222"/>
          <p:cNvSpPr/>
          <p:nvPr/>
        </p:nvSpPr>
        <p:spPr>
          <a:xfrm>
            <a:off x="370067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object 223"/>
          <p:cNvSpPr/>
          <p:nvPr/>
        </p:nvSpPr>
        <p:spPr>
          <a:xfrm>
            <a:off x="4008942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1928466"/>
                </a:moveTo>
                <a:lnTo>
                  <a:pt x="0" y="0"/>
                </a:lnTo>
                <a:lnTo>
                  <a:pt x="0" y="1928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object 224"/>
          <p:cNvSpPr/>
          <p:nvPr/>
        </p:nvSpPr>
        <p:spPr>
          <a:xfrm>
            <a:off x="400894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object 225"/>
          <p:cNvSpPr/>
          <p:nvPr/>
        </p:nvSpPr>
        <p:spPr>
          <a:xfrm>
            <a:off x="4273174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0"/>
                </a:moveTo>
                <a:lnTo>
                  <a:pt x="0" y="1928466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object 226"/>
          <p:cNvSpPr/>
          <p:nvPr/>
        </p:nvSpPr>
        <p:spPr>
          <a:xfrm>
            <a:off x="4273174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object 227"/>
          <p:cNvSpPr/>
          <p:nvPr/>
        </p:nvSpPr>
        <p:spPr>
          <a:xfrm>
            <a:off x="4498872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object 228"/>
          <p:cNvSpPr/>
          <p:nvPr/>
        </p:nvSpPr>
        <p:spPr>
          <a:xfrm>
            <a:off x="449887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object 229"/>
          <p:cNvSpPr/>
          <p:nvPr/>
        </p:nvSpPr>
        <p:spPr>
          <a:xfrm>
            <a:off x="4801638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object 230"/>
          <p:cNvSpPr/>
          <p:nvPr/>
        </p:nvSpPr>
        <p:spPr>
          <a:xfrm>
            <a:off x="4801638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object 231"/>
          <p:cNvSpPr/>
          <p:nvPr/>
        </p:nvSpPr>
        <p:spPr>
          <a:xfrm>
            <a:off x="5065869" y="3942651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609"/>
                </a:moveTo>
                <a:lnTo>
                  <a:pt x="0" y="0"/>
                </a:lnTo>
                <a:lnTo>
                  <a:pt x="0" y="19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object 232"/>
          <p:cNvSpPr/>
          <p:nvPr/>
        </p:nvSpPr>
        <p:spPr>
          <a:xfrm>
            <a:off x="5065869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object 233"/>
          <p:cNvSpPr/>
          <p:nvPr/>
        </p:nvSpPr>
        <p:spPr>
          <a:xfrm>
            <a:off x="5330101" y="3942651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0"/>
                </a:moveTo>
                <a:lnTo>
                  <a:pt x="0" y="1915609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object 234"/>
          <p:cNvSpPr/>
          <p:nvPr/>
        </p:nvSpPr>
        <p:spPr>
          <a:xfrm>
            <a:off x="5330101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object 235"/>
          <p:cNvSpPr/>
          <p:nvPr/>
        </p:nvSpPr>
        <p:spPr>
          <a:xfrm>
            <a:off x="5594333" y="2910962"/>
            <a:ext cx="0" cy="2947670"/>
          </a:xfrm>
          <a:custGeom>
            <a:avLst/>
            <a:gdLst/>
            <a:ahLst/>
            <a:cxnLst/>
            <a:rect l="l" t="t" r="r" b="b"/>
            <a:pathLst>
              <a:path h="2947670">
                <a:moveTo>
                  <a:pt x="0" y="2947298"/>
                </a:moveTo>
                <a:lnTo>
                  <a:pt x="0" y="0"/>
                </a:lnTo>
                <a:lnTo>
                  <a:pt x="0" y="2947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object 236"/>
          <p:cNvSpPr/>
          <p:nvPr/>
        </p:nvSpPr>
        <p:spPr>
          <a:xfrm>
            <a:off x="5594333" y="291096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object 237"/>
          <p:cNvSpPr/>
          <p:nvPr/>
        </p:nvSpPr>
        <p:spPr>
          <a:xfrm>
            <a:off x="5858565" y="2913832"/>
            <a:ext cx="0" cy="2944495"/>
          </a:xfrm>
          <a:custGeom>
            <a:avLst/>
            <a:gdLst/>
            <a:ahLst/>
            <a:cxnLst/>
            <a:rect l="l" t="t" r="r" b="b"/>
            <a:pathLst>
              <a:path h="2944495">
                <a:moveTo>
                  <a:pt x="0" y="2944428"/>
                </a:move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object 238"/>
          <p:cNvSpPr/>
          <p:nvPr/>
        </p:nvSpPr>
        <p:spPr>
          <a:xfrm>
            <a:off x="5858565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object 239"/>
          <p:cNvSpPr/>
          <p:nvPr/>
        </p:nvSpPr>
        <p:spPr>
          <a:xfrm>
            <a:off x="6122797" y="3947013"/>
            <a:ext cx="0" cy="1911350"/>
          </a:xfrm>
          <a:custGeom>
            <a:avLst/>
            <a:gdLst/>
            <a:ahLst/>
            <a:cxnLst/>
            <a:rect l="l" t="t" r="r" b="b"/>
            <a:pathLst>
              <a:path h="1911350">
                <a:moveTo>
                  <a:pt x="0" y="0"/>
                </a:moveTo>
                <a:lnTo>
                  <a:pt x="0" y="191124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object 240"/>
          <p:cNvSpPr/>
          <p:nvPr/>
        </p:nvSpPr>
        <p:spPr>
          <a:xfrm>
            <a:off x="6122796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object 241"/>
          <p:cNvSpPr/>
          <p:nvPr/>
        </p:nvSpPr>
        <p:spPr>
          <a:xfrm>
            <a:off x="6387028" y="3942651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609"/>
                </a:moveTo>
                <a:lnTo>
                  <a:pt x="0" y="0"/>
                </a:lnTo>
                <a:lnTo>
                  <a:pt x="0" y="19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object 242"/>
          <p:cNvSpPr/>
          <p:nvPr/>
        </p:nvSpPr>
        <p:spPr>
          <a:xfrm>
            <a:off x="6387028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object 243"/>
          <p:cNvSpPr/>
          <p:nvPr/>
        </p:nvSpPr>
        <p:spPr>
          <a:xfrm>
            <a:off x="6651260" y="2913832"/>
            <a:ext cx="0" cy="2944495"/>
          </a:xfrm>
          <a:custGeom>
            <a:avLst/>
            <a:gdLst/>
            <a:ahLst/>
            <a:cxnLst/>
            <a:rect l="l" t="t" r="r" b="b"/>
            <a:pathLst>
              <a:path h="2944495">
                <a:moveTo>
                  <a:pt x="0" y="2944428"/>
                </a:move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object 244"/>
          <p:cNvSpPr/>
          <p:nvPr/>
        </p:nvSpPr>
        <p:spPr>
          <a:xfrm>
            <a:off x="6651260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object 245"/>
          <p:cNvSpPr/>
          <p:nvPr/>
        </p:nvSpPr>
        <p:spPr>
          <a:xfrm>
            <a:off x="6915491" y="2910962"/>
            <a:ext cx="0" cy="2947670"/>
          </a:xfrm>
          <a:custGeom>
            <a:avLst/>
            <a:gdLst/>
            <a:ahLst/>
            <a:cxnLst/>
            <a:rect l="l" t="t" r="r" b="b"/>
            <a:pathLst>
              <a:path h="2947670">
                <a:moveTo>
                  <a:pt x="0" y="2947298"/>
                </a:moveTo>
                <a:lnTo>
                  <a:pt x="0" y="0"/>
                </a:lnTo>
                <a:lnTo>
                  <a:pt x="0" y="2947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object 246"/>
          <p:cNvSpPr/>
          <p:nvPr/>
        </p:nvSpPr>
        <p:spPr>
          <a:xfrm>
            <a:off x="6915491" y="291096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object 247"/>
          <p:cNvSpPr/>
          <p:nvPr/>
        </p:nvSpPr>
        <p:spPr>
          <a:xfrm>
            <a:off x="7163209" y="3947013"/>
            <a:ext cx="0" cy="1911350"/>
          </a:xfrm>
          <a:custGeom>
            <a:avLst/>
            <a:gdLst/>
            <a:ahLst/>
            <a:cxnLst/>
            <a:rect l="l" t="t" r="r" b="b"/>
            <a:pathLst>
              <a:path h="1911350">
                <a:moveTo>
                  <a:pt x="0" y="0"/>
                </a:moveTo>
                <a:lnTo>
                  <a:pt x="0" y="1911247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object 248"/>
          <p:cNvSpPr/>
          <p:nvPr/>
        </p:nvSpPr>
        <p:spPr>
          <a:xfrm>
            <a:off x="7163209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object 249"/>
          <p:cNvSpPr/>
          <p:nvPr/>
        </p:nvSpPr>
        <p:spPr>
          <a:xfrm>
            <a:off x="7443955" y="3942651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609"/>
                </a:moveTo>
                <a:lnTo>
                  <a:pt x="0" y="0"/>
                </a:lnTo>
                <a:lnTo>
                  <a:pt x="0" y="19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object 250"/>
          <p:cNvSpPr/>
          <p:nvPr/>
        </p:nvSpPr>
        <p:spPr>
          <a:xfrm>
            <a:off x="7443955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object 251"/>
          <p:cNvSpPr/>
          <p:nvPr/>
        </p:nvSpPr>
        <p:spPr>
          <a:xfrm>
            <a:off x="7708187" y="2910962"/>
            <a:ext cx="0" cy="2947670"/>
          </a:xfrm>
          <a:custGeom>
            <a:avLst/>
            <a:gdLst/>
            <a:ahLst/>
            <a:cxnLst/>
            <a:rect l="l" t="t" r="r" b="b"/>
            <a:pathLst>
              <a:path h="2947670">
                <a:moveTo>
                  <a:pt x="0" y="2947298"/>
                </a:moveTo>
                <a:lnTo>
                  <a:pt x="0" y="0"/>
                </a:lnTo>
                <a:lnTo>
                  <a:pt x="0" y="2947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object 252"/>
          <p:cNvSpPr/>
          <p:nvPr/>
        </p:nvSpPr>
        <p:spPr>
          <a:xfrm>
            <a:off x="7708187" y="291096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object 253"/>
          <p:cNvSpPr/>
          <p:nvPr/>
        </p:nvSpPr>
        <p:spPr>
          <a:xfrm>
            <a:off x="7977923" y="2913832"/>
            <a:ext cx="0" cy="2944495"/>
          </a:xfrm>
          <a:custGeom>
            <a:avLst/>
            <a:gdLst/>
            <a:ahLst/>
            <a:cxnLst/>
            <a:rect l="l" t="t" r="r" b="b"/>
            <a:pathLst>
              <a:path h="2944495">
                <a:moveTo>
                  <a:pt x="0" y="0"/>
                </a:moveTo>
                <a:lnTo>
                  <a:pt x="0" y="294442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object 254"/>
          <p:cNvSpPr/>
          <p:nvPr/>
        </p:nvSpPr>
        <p:spPr>
          <a:xfrm>
            <a:off x="7977923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object 255"/>
          <p:cNvSpPr/>
          <p:nvPr/>
        </p:nvSpPr>
        <p:spPr>
          <a:xfrm>
            <a:off x="573954" y="5858261"/>
            <a:ext cx="7491730" cy="69215"/>
          </a:xfrm>
          <a:custGeom>
            <a:avLst/>
            <a:gdLst/>
            <a:ahLst/>
            <a:cxnLst/>
            <a:rect l="l" t="t" r="r" b="b"/>
            <a:pathLst>
              <a:path w="7491730" h="69214">
                <a:moveTo>
                  <a:pt x="0" y="68875"/>
                </a:moveTo>
                <a:lnTo>
                  <a:pt x="7491189" y="68875"/>
                </a:lnTo>
                <a:lnTo>
                  <a:pt x="7491189" y="0"/>
                </a:lnTo>
                <a:lnTo>
                  <a:pt x="0" y="0"/>
                </a:lnTo>
                <a:lnTo>
                  <a:pt x="0" y="68875"/>
                </a:lnTo>
                <a:close/>
              </a:path>
            </a:pathLst>
          </a:custGeom>
          <a:ln w="8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object 256"/>
          <p:cNvSpPr/>
          <p:nvPr/>
        </p:nvSpPr>
        <p:spPr>
          <a:xfrm>
            <a:off x="569366" y="2839265"/>
            <a:ext cx="7491730" cy="69215"/>
          </a:xfrm>
          <a:custGeom>
            <a:avLst/>
            <a:gdLst/>
            <a:ahLst/>
            <a:cxnLst/>
            <a:rect l="l" t="t" r="r" b="b"/>
            <a:pathLst>
              <a:path w="7491730" h="69214">
                <a:moveTo>
                  <a:pt x="0" y="68875"/>
                </a:moveTo>
                <a:lnTo>
                  <a:pt x="7491116" y="68875"/>
                </a:lnTo>
                <a:lnTo>
                  <a:pt x="7491116" y="0"/>
                </a:lnTo>
                <a:lnTo>
                  <a:pt x="0" y="0"/>
                </a:lnTo>
                <a:lnTo>
                  <a:pt x="0" y="68875"/>
                </a:lnTo>
                <a:close/>
              </a:path>
            </a:pathLst>
          </a:custGeom>
          <a:ln w="8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object 257"/>
          <p:cNvSpPr/>
          <p:nvPr/>
        </p:nvSpPr>
        <p:spPr>
          <a:xfrm>
            <a:off x="63267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object 258"/>
          <p:cNvSpPr/>
          <p:nvPr/>
        </p:nvSpPr>
        <p:spPr>
          <a:xfrm>
            <a:off x="88956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object 259"/>
          <p:cNvSpPr/>
          <p:nvPr/>
        </p:nvSpPr>
        <p:spPr>
          <a:xfrm>
            <a:off x="1164803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object 260"/>
          <p:cNvSpPr/>
          <p:nvPr/>
        </p:nvSpPr>
        <p:spPr>
          <a:xfrm>
            <a:off x="1410664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object 261"/>
          <p:cNvSpPr/>
          <p:nvPr/>
        </p:nvSpPr>
        <p:spPr>
          <a:xfrm>
            <a:off x="1674896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object 262"/>
          <p:cNvSpPr/>
          <p:nvPr/>
        </p:nvSpPr>
        <p:spPr>
          <a:xfrm>
            <a:off x="194830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object 263"/>
          <p:cNvSpPr/>
          <p:nvPr/>
        </p:nvSpPr>
        <p:spPr>
          <a:xfrm>
            <a:off x="2203359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object 264"/>
          <p:cNvSpPr/>
          <p:nvPr/>
        </p:nvSpPr>
        <p:spPr>
          <a:xfrm>
            <a:off x="2449241" y="287939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object 265"/>
          <p:cNvSpPr/>
          <p:nvPr/>
        </p:nvSpPr>
        <p:spPr>
          <a:xfrm>
            <a:off x="2704298" y="287939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object 266"/>
          <p:cNvSpPr/>
          <p:nvPr/>
        </p:nvSpPr>
        <p:spPr>
          <a:xfrm>
            <a:off x="2968530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object 267"/>
          <p:cNvSpPr/>
          <p:nvPr/>
        </p:nvSpPr>
        <p:spPr>
          <a:xfrm>
            <a:off x="3251111" y="287939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object 268"/>
          <p:cNvSpPr/>
          <p:nvPr/>
        </p:nvSpPr>
        <p:spPr>
          <a:xfrm>
            <a:off x="3515343" y="288513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object 269"/>
          <p:cNvSpPr/>
          <p:nvPr/>
        </p:nvSpPr>
        <p:spPr>
          <a:xfrm>
            <a:off x="3770400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object 270"/>
          <p:cNvSpPr/>
          <p:nvPr/>
        </p:nvSpPr>
        <p:spPr>
          <a:xfrm>
            <a:off x="4043807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object 271"/>
          <p:cNvSpPr/>
          <p:nvPr/>
        </p:nvSpPr>
        <p:spPr>
          <a:xfrm>
            <a:off x="4317213" y="287365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object 272"/>
          <p:cNvSpPr/>
          <p:nvPr/>
        </p:nvSpPr>
        <p:spPr>
          <a:xfrm>
            <a:off x="4590619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object 273"/>
          <p:cNvSpPr/>
          <p:nvPr/>
        </p:nvSpPr>
        <p:spPr>
          <a:xfrm>
            <a:off x="4862191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object 274"/>
          <p:cNvSpPr/>
          <p:nvPr/>
        </p:nvSpPr>
        <p:spPr>
          <a:xfrm>
            <a:off x="5126423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object 275"/>
          <p:cNvSpPr/>
          <p:nvPr/>
        </p:nvSpPr>
        <p:spPr>
          <a:xfrm>
            <a:off x="5390654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object 276"/>
          <p:cNvSpPr/>
          <p:nvPr/>
        </p:nvSpPr>
        <p:spPr>
          <a:xfrm>
            <a:off x="5654886" y="287078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object 277"/>
          <p:cNvSpPr/>
          <p:nvPr/>
        </p:nvSpPr>
        <p:spPr>
          <a:xfrm>
            <a:off x="5920953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object 278"/>
          <p:cNvSpPr/>
          <p:nvPr/>
        </p:nvSpPr>
        <p:spPr>
          <a:xfrm>
            <a:off x="6166835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object 279"/>
          <p:cNvSpPr/>
          <p:nvPr/>
        </p:nvSpPr>
        <p:spPr>
          <a:xfrm>
            <a:off x="6429232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object 280"/>
          <p:cNvSpPr/>
          <p:nvPr/>
        </p:nvSpPr>
        <p:spPr>
          <a:xfrm>
            <a:off x="6711813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object 281"/>
          <p:cNvSpPr/>
          <p:nvPr/>
        </p:nvSpPr>
        <p:spPr>
          <a:xfrm>
            <a:off x="6976045" y="288513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object 282"/>
          <p:cNvSpPr/>
          <p:nvPr/>
        </p:nvSpPr>
        <p:spPr>
          <a:xfrm>
            <a:off x="723110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object 283"/>
          <p:cNvSpPr/>
          <p:nvPr/>
        </p:nvSpPr>
        <p:spPr>
          <a:xfrm>
            <a:off x="7504508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object 284"/>
          <p:cNvSpPr/>
          <p:nvPr/>
        </p:nvSpPr>
        <p:spPr>
          <a:xfrm>
            <a:off x="7777915" y="287078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object 285"/>
          <p:cNvSpPr/>
          <p:nvPr/>
        </p:nvSpPr>
        <p:spPr>
          <a:xfrm>
            <a:off x="689553" y="4962881"/>
            <a:ext cx="132715" cy="413384"/>
          </a:xfrm>
          <a:custGeom>
            <a:avLst/>
            <a:gdLst/>
            <a:ahLst/>
            <a:cxnLst/>
            <a:rect l="l" t="t" r="r" b="b"/>
            <a:pathLst>
              <a:path w="132715" h="413385">
                <a:moveTo>
                  <a:pt x="0" y="413253"/>
                </a:moveTo>
                <a:lnTo>
                  <a:pt x="132115" y="413253"/>
                </a:lnTo>
                <a:lnTo>
                  <a:pt x="132115" y="0"/>
                </a:lnTo>
                <a:lnTo>
                  <a:pt x="0" y="0"/>
                </a:lnTo>
                <a:lnTo>
                  <a:pt x="0" y="413253"/>
                </a:lnTo>
                <a:close/>
              </a:path>
            </a:pathLst>
          </a:custGeom>
          <a:ln w="5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object 286"/>
          <p:cNvSpPr/>
          <p:nvPr/>
        </p:nvSpPr>
        <p:spPr>
          <a:xfrm>
            <a:off x="1702420" y="4816521"/>
            <a:ext cx="97790" cy="17780"/>
          </a:xfrm>
          <a:custGeom>
            <a:avLst/>
            <a:gdLst/>
            <a:ahLst/>
            <a:cxnLst/>
            <a:rect l="l" t="t" r="r" b="b"/>
            <a:pathLst>
              <a:path w="97789" h="17779">
                <a:moveTo>
                  <a:pt x="0" y="17218"/>
                </a:moveTo>
                <a:lnTo>
                  <a:pt x="97251" y="17218"/>
                </a:lnTo>
                <a:lnTo>
                  <a:pt x="97251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object 287"/>
          <p:cNvSpPr/>
          <p:nvPr/>
        </p:nvSpPr>
        <p:spPr>
          <a:xfrm>
            <a:off x="1454702" y="4816521"/>
            <a:ext cx="160020" cy="17780"/>
          </a:xfrm>
          <a:custGeom>
            <a:avLst/>
            <a:gdLst/>
            <a:ahLst/>
            <a:cxnLst/>
            <a:rect l="l" t="t" r="r" b="b"/>
            <a:pathLst>
              <a:path w="160019" h="17779">
                <a:moveTo>
                  <a:pt x="0" y="17218"/>
                </a:moveTo>
                <a:lnTo>
                  <a:pt x="159639" y="17218"/>
                </a:lnTo>
                <a:lnTo>
                  <a:pt x="159639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object 288"/>
          <p:cNvSpPr/>
          <p:nvPr/>
        </p:nvSpPr>
        <p:spPr>
          <a:xfrm>
            <a:off x="1184988" y="4816521"/>
            <a:ext cx="182245" cy="17780"/>
          </a:xfrm>
          <a:custGeom>
            <a:avLst/>
            <a:gdLst/>
            <a:ahLst/>
            <a:cxnLst/>
            <a:rect l="l" t="t" r="r" b="b"/>
            <a:pathLst>
              <a:path w="182244" h="17779">
                <a:moveTo>
                  <a:pt x="0" y="17218"/>
                </a:moveTo>
                <a:lnTo>
                  <a:pt x="181637" y="17218"/>
                </a:lnTo>
                <a:lnTo>
                  <a:pt x="18163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object 289"/>
          <p:cNvSpPr/>
          <p:nvPr/>
        </p:nvSpPr>
        <p:spPr>
          <a:xfrm>
            <a:off x="915251" y="4816521"/>
            <a:ext cx="182245" cy="17780"/>
          </a:xfrm>
          <a:custGeom>
            <a:avLst/>
            <a:gdLst/>
            <a:ahLst/>
            <a:cxnLst/>
            <a:rect l="l" t="t" r="r" b="b"/>
            <a:pathLst>
              <a:path w="182244" h="17779">
                <a:moveTo>
                  <a:pt x="0" y="17218"/>
                </a:moveTo>
                <a:lnTo>
                  <a:pt x="181659" y="17218"/>
                </a:lnTo>
                <a:lnTo>
                  <a:pt x="181659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object 290"/>
          <p:cNvSpPr/>
          <p:nvPr/>
        </p:nvSpPr>
        <p:spPr>
          <a:xfrm>
            <a:off x="742767" y="4816521"/>
            <a:ext cx="84455" cy="17780"/>
          </a:xfrm>
          <a:custGeom>
            <a:avLst/>
            <a:gdLst/>
            <a:ahLst/>
            <a:cxnLst/>
            <a:rect l="l" t="t" r="r" b="b"/>
            <a:pathLst>
              <a:path w="84455" h="17779">
                <a:moveTo>
                  <a:pt x="0" y="17218"/>
                </a:moveTo>
                <a:lnTo>
                  <a:pt x="84407" y="17218"/>
                </a:lnTo>
                <a:lnTo>
                  <a:pt x="8440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object 291"/>
          <p:cNvSpPr/>
          <p:nvPr/>
        </p:nvSpPr>
        <p:spPr>
          <a:xfrm>
            <a:off x="1803342" y="4297130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958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object 292"/>
          <p:cNvSpPr/>
          <p:nvPr/>
        </p:nvSpPr>
        <p:spPr>
          <a:xfrm>
            <a:off x="2731822" y="4288521"/>
            <a:ext cx="75565" cy="17780"/>
          </a:xfrm>
          <a:custGeom>
            <a:avLst/>
            <a:gdLst/>
            <a:ahLst/>
            <a:cxnLst/>
            <a:rect l="l" t="t" r="r" b="b"/>
            <a:pathLst>
              <a:path w="75564" h="17779">
                <a:moveTo>
                  <a:pt x="0" y="17218"/>
                </a:moveTo>
                <a:lnTo>
                  <a:pt x="75232" y="17218"/>
                </a:lnTo>
                <a:lnTo>
                  <a:pt x="75232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object 293"/>
          <p:cNvSpPr/>
          <p:nvPr/>
        </p:nvSpPr>
        <p:spPr>
          <a:xfrm>
            <a:off x="2467591" y="4288521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30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object 294"/>
          <p:cNvSpPr/>
          <p:nvPr/>
        </p:nvSpPr>
        <p:spPr>
          <a:xfrm>
            <a:off x="2247398" y="4288521"/>
            <a:ext cx="132715" cy="17780"/>
          </a:xfrm>
          <a:custGeom>
            <a:avLst/>
            <a:gdLst/>
            <a:ahLst/>
            <a:cxnLst/>
            <a:rect l="l" t="t" r="r" b="b"/>
            <a:pathLst>
              <a:path w="132714" h="17779">
                <a:moveTo>
                  <a:pt x="0" y="17218"/>
                </a:moveTo>
                <a:lnTo>
                  <a:pt x="132115" y="17218"/>
                </a:lnTo>
                <a:lnTo>
                  <a:pt x="132115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object 295"/>
          <p:cNvSpPr/>
          <p:nvPr/>
        </p:nvSpPr>
        <p:spPr>
          <a:xfrm>
            <a:off x="1983166" y="4288521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30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object 296"/>
          <p:cNvSpPr/>
          <p:nvPr/>
        </p:nvSpPr>
        <p:spPr>
          <a:xfrm>
            <a:off x="1803342" y="4297130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47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object 297"/>
          <p:cNvSpPr/>
          <p:nvPr/>
        </p:nvSpPr>
        <p:spPr>
          <a:xfrm>
            <a:off x="3788750" y="4432012"/>
            <a:ext cx="93980" cy="17780"/>
          </a:xfrm>
          <a:custGeom>
            <a:avLst/>
            <a:gdLst/>
            <a:ahLst/>
            <a:cxnLst/>
            <a:rect l="l" t="t" r="r" b="b"/>
            <a:pathLst>
              <a:path w="93979" h="17779">
                <a:moveTo>
                  <a:pt x="0" y="17218"/>
                </a:moveTo>
                <a:lnTo>
                  <a:pt x="93582" y="17218"/>
                </a:lnTo>
                <a:lnTo>
                  <a:pt x="93582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object 298"/>
          <p:cNvSpPr/>
          <p:nvPr/>
        </p:nvSpPr>
        <p:spPr>
          <a:xfrm>
            <a:off x="3524518" y="4432012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object 299"/>
          <p:cNvSpPr/>
          <p:nvPr/>
        </p:nvSpPr>
        <p:spPr>
          <a:xfrm>
            <a:off x="3260286" y="4432012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object 300"/>
          <p:cNvSpPr/>
          <p:nvPr/>
        </p:nvSpPr>
        <p:spPr>
          <a:xfrm>
            <a:off x="2996054" y="4432012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30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object 301"/>
          <p:cNvSpPr/>
          <p:nvPr/>
        </p:nvSpPr>
        <p:spPr>
          <a:xfrm>
            <a:off x="2825405" y="4432012"/>
            <a:ext cx="83185" cy="17780"/>
          </a:xfrm>
          <a:custGeom>
            <a:avLst/>
            <a:gdLst/>
            <a:ahLst/>
            <a:cxnLst/>
            <a:rect l="l" t="t" r="r" b="b"/>
            <a:pathLst>
              <a:path w="83185" h="17779">
                <a:moveTo>
                  <a:pt x="0" y="17218"/>
                </a:moveTo>
                <a:lnTo>
                  <a:pt x="82572" y="17218"/>
                </a:lnTo>
                <a:lnTo>
                  <a:pt x="82572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object 302"/>
          <p:cNvSpPr/>
          <p:nvPr/>
        </p:nvSpPr>
        <p:spPr>
          <a:xfrm>
            <a:off x="2816230" y="429713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751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object 303"/>
          <p:cNvSpPr/>
          <p:nvPr/>
        </p:nvSpPr>
        <p:spPr>
          <a:xfrm>
            <a:off x="3887836" y="4434881"/>
            <a:ext cx="0" cy="908685"/>
          </a:xfrm>
          <a:custGeom>
            <a:avLst/>
            <a:gdLst/>
            <a:ahLst/>
            <a:cxnLst/>
            <a:rect l="l" t="t" r="r" b="b"/>
            <a:pathLst>
              <a:path h="908685">
                <a:moveTo>
                  <a:pt x="0" y="0"/>
                </a:moveTo>
                <a:lnTo>
                  <a:pt x="0" y="908249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object 304"/>
          <p:cNvSpPr/>
          <p:nvPr/>
        </p:nvSpPr>
        <p:spPr>
          <a:xfrm>
            <a:off x="4889715" y="5298649"/>
            <a:ext cx="84455" cy="17780"/>
          </a:xfrm>
          <a:custGeom>
            <a:avLst/>
            <a:gdLst/>
            <a:ahLst/>
            <a:cxnLst/>
            <a:rect l="l" t="t" r="r" b="b"/>
            <a:pathLst>
              <a:path w="84454" h="17779">
                <a:moveTo>
                  <a:pt x="0" y="17218"/>
                </a:moveTo>
                <a:lnTo>
                  <a:pt x="84407" y="17218"/>
                </a:lnTo>
                <a:lnTo>
                  <a:pt x="8440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object 305"/>
          <p:cNvSpPr/>
          <p:nvPr/>
        </p:nvSpPr>
        <p:spPr>
          <a:xfrm>
            <a:off x="4586949" y="5298649"/>
            <a:ext cx="215265" cy="17780"/>
          </a:xfrm>
          <a:custGeom>
            <a:avLst/>
            <a:gdLst/>
            <a:ahLst/>
            <a:cxnLst/>
            <a:rect l="l" t="t" r="r" b="b"/>
            <a:pathLst>
              <a:path w="215264" h="17779">
                <a:moveTo>
                  <a:pt x="0" y="17218"/>
                </a:moveTo>
                <a:lnTo>
                  <a:pt x="214688" y="17218"/>
                </a:lnTo>
                <a:lnTo>
                  <a:pt x="214688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object 306"/>
          <p:cNvSpPr/>
          <p:nvPr/>
        </p:nvSpPr>
        <p:spPr>
          <a:xfrm>
            <a:off x="4361252" y="5298649"/>
            <a:ext cx="137795" cy="17780"/>
          </a:xfrm>
          <a:custGeom>
            <a:avLst/>
            <a:gdLst/>
            <a:ahLst/>
            <a:cxnLst/>
            <a:rect l="l" t="t" r="r" b="b"/>
            <a:pathLst>
              <a:path w="137795" h="17779">
                <a:moveTo>
                  <a:pt x="0" y="17218"/>
                </a:moveTo>
                <a:lnTo>
                  <a:pt x="137620" y="17218"/>
                </a:lnTo>
                <a:lnTo>
                  <a:pt x="137620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object 307"/>
          <p:cNvSpPr/>
          <p:nvPr/>
        </p:nvSpPr>
        <p:spPr>
          <a:xfrm>
            <a:off x="4097020" y="5307258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154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object 308"/>
          <p:cNvSpPr/>
          <p:nvPr/>
        </p:nvSpPr>
        <p:spPr>
          <a:xfrm>
            <a:off x="3891506" y="530725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436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object 309"/>
          <p:cNvSpPr/>
          <p:nvPr/>
        </p:nvSpPr>
        <p:spPr>
          <a:xfrm>
            <a:off x="5946642" y="5160898"/>
            <a:ext cx="92075" cy="17780"/>
          </a:xfrm>
          <a:custGeom>
            <a:avLst/>
            <a:gdLst/>
            <a:ahLst/>
            <a:cxnLst/>
            <a:rect l="l" t="t" r="r" b="b"/>
            <a:pathLst>
              <a:path w="92075" h="17779">
                <a:moveTo>
                  <a:pt x="0" y="17218"/>
                </a:moveTo>
                <a:lnTo>
                  <a:pt x="91747" y="17218"/>
                </a:lnTo>
                <a:lnTo>
                  <a:pt x="9174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object 310"/>
          <p:cNvSpPr/>
          <p:nvPr/>
        </p:nvSpPr>
        <p:spPr>
          <a:xfrm>
            <a:off x="5682410" y="5160898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object 311"/>
          <p:cNvSpPr/>
          <p:nvPr/>
        </p:nvSpPr>
        <p:spPr>
          <a:xfrm>
            <a:off x="5418178" y="5160898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object 312"/>
          <p:cNvSpPr/>
          <p:nvPr/>
        </p:nvSpPr>
        <p:spPr>
          <a:xfrm>
            <a:off x="5153947" y="5160898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object 313"/>
          <p:cNvSpPr/>
          <p:nvPr/>
        </p:nvSpPr>
        <p:spPr>
          <a:xfrm>
            <a:off x="4955773" y="5169508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096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object 314"/>
          <p:cNvSpPr/>
          <p:nvPr/>
        </p:nvSpPr>
        <p:spPr>
          <a:xfrm>
            <a:off x="4966783" y="5158028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751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object 315"/>
          <p:cNvSpPr/>
          <p:nvPr/>
        </p:nvSpPr>
        <p:spPr>
          <a:xfrm>
            <a:off x="7003569" y="5229774"/>
            <a:ext cx="88265" cy="17780"/>
          </a:xfrm>
          <a:custGeom>
            <a:avLst/>
            <a:gdLst/>
            <a:ahLst/>
            <a:cxnLst/>
            <a:rect l="l" t="t" r="r" b="b"/>
            <a:pathLst>
              <a:path w="88265" h="17779">
                <a:moveTo>
                  <a:pt x="0" y="17218"/>
                </a:moveTo>
                <a:lnTo>
                  <a:pt x="88077" y="17218"/>
                </a:lnTo>
                <a:lnTo>
                  <a:pt x="8807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object 316"/>
          <p:cNvSpPr/>
          <p:nvPr/>
        </p:nvSpPr>
        <p:spPr>
          <a:xfrm>
            <a:off x="6739337" y="5229774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object 317"/>
          <p:cNvSpPr/>
          <p:nvPr/>
        </p:nvSpPr>
        <p:spPr>
          <a:xfrm>
            <a:off x="6475105" y="5238383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154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object 318"/>
          <p:cNvSpPr/>
          <p:nvPr/>
        </p:nvSpPr>
        <p:spPr>
          <a:xfrm>
            <a:off x="6210874" y="5238383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154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object 319"/>
          <p:cNvSpPr/>
          <p:nvPr/>
        </p:nvSpPr>
        <p:spPr>
          <a:xfrm>
            <a:off x="6009030" y="5229774"/>
            <a:ext cx="114300" cy="17780"/>
          </a:xfrm>
          <a:custGeom>
            <a:avLst/>
            <a:gdLst/>
            <a:ahLst/>
            <a:cxnLst/>
            <a:rect l="l" t="t" r="r" b="b"/>
            <a:pathLst>
              <a:path w="114300" h="17779">
                <a:moveTo>
                  <a:pt x="0" y="17218"/>
                </a:moveTo>
                <a:lnTo>
                  <a:pt x="113766" y="17218"/>
                </a:lnTo>
                <a:lnTo>
                  <a:pt x="113766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object 320"/>
          <p:cNvSpPr/>
          <p:nvPr/>
        </p:nvSpPr>
        <p:spPr>
          <a:xfrm>
            <a:off x="2775861" y="4136421"/>
            <a:ext cx="88265" cy="137795"/>
          </a:xfrm>
          <a:custGeom>
            <a:avLst/>
            <a:gdLst/>
            <a:ahLst/>
            <a:cxnLst/>
            <a:rect l="l" t="t" r="r" b="b"/>
            <a:pathLst>
              <a:path w="88264" h="137795">
                <a:moveTo>
                  <a:pt x="0" y="137751"/>
                </a:moveTo>
                <a:lnTo>
                  <a:pt x="88077" y="137751"/>
                </a:lnTo>
                <a:lnTo>
                  <a:pt x="88077" y="0"/>
                </a:lnTo>
                <a:lnTo>
                  <a:pt x="0" y="0"/>
                </a:lnTo>
                <a:lnTo>
                  <a:pt x="0" y="137751"/>
                </a:lnTo>
                <a:close/>
              </a:path>
            </a:pathLst>
          </a:custGeom>
          <a:ln w="6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object 321"/>
          <p:cNvSpPr/>
          <p:nvPr/>
        </p:nvSpPr>
        <p:spPr>
          <a:xfrm>
            <a:off x="1182235" y="5100630"/>
            <a:ext cx="176530" cy="758190"/>
          </a:xfrm>
          <a:custGeom>
            <a:avLst/>
            <a:gdLst/>
            <a:ahLst/>
            <a:cxnLst/>
            <a:rect l="l" t="t" r="r" b="b"/>
            <a:pathLst>
              <a:path w="176530" h="758189">
                <a:moveTo>
                  <a:pt x="0" y="757630"/>
                </a:moveTo>
                <a:lnTo>
                  <a:pt x="176154" y="757630"/>
                </a:lnTo>
                <a:lnTo>
                  <a:pt x="176154" y="0"/>
                </a:lnTo>
                <a:lnTo>
                  <a:pt x="0" y="0"/>
                </a:lnTo>
                <a:lnTo>
                  <a:pt x="0" y="757630"/>
                </a:lnTo>
                <a:close/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object 322"/>
          <p:cNvSpPr/>
          <p:nvPr/>
        </p:nvSpPr>
        <p:spPr>
          <a:xfrm>
            <a:off x="1226274" y="3241039"/>
            <a:ext cx="132715" cy="207010"/>
          </a:xfrm>
          <a:custGeom>
            <a:avLst/>
            <a:gdLst/>
            <a:ahLst/>
            <a:cxnLst/>
            <a:rect l="l" t="t" r="r" b="b"/>
            <a:pathLst>
              <a:path w="132715" h="207010">
                <a:moveTo>
                  <a:pt x="0" y="206626"/>
                </a:moveTo>
                <a:lnTo>
                  <a:pt x="132115" y="206626"/>
                </a:lnTo>
                <a:lnTo>
                  <a:pt x="132115" y="0"/>
                </a:lnTo>
                <a:lnTo>
                  <a:pt x="0" y="0"/>
                </a:lnTo>
                <a:lnTo>
                  <a:pt x="0" y="206626"/>
                </a:lnTo>
                <a:close/>
              </a:path>
            </a:pathLst>
          </a:custGeom>
          <a:ln w="6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object 323"/>
          <p:cNvSpPr/>
          <p:nvPr/>
        </p:nvSpPr>
        <p:spPr>
          <a:xfrm>
            <a:off x="4906229" y="4136375"/>
            <a:ext cx="132715" cy="964565"/>
          </a:xfrm>
          <a:custGeom>
            <a:avLst/>
            <a:gdLst/>
            <a:ahLst/>
            <a:cxnLst/>
            <a:rect l="l" t="t" r="r" b="b"/>
            <a:pathLst>
              <a:path w="132714" h="964564">
                <a:moveTo>
                  <a:pt x="0" y="964257"/>
                </a:moveTo>
                <a:lnTo>
                  <a:pt x="132115" y="964257"/>
                </a:lnTo>
                <a:lnTo>
                  <a:pt x="132115" y="0"/>
                </a:lnTo>
                <a:lnTo>
                  <a:pt x="0" y="0"/>
                </a:lnTo>
                <a:lnTo>
                  <a:pt x="0" y="964257"/>
                </a:lnTo>
                <a:close/>
              </a:path>
            </a:pathLst>
          </a:custGeom>
          <a:ln w="55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4" name="object 324"/>
          <p:cNvSpPr/>
          <p:nvPr/>
        </p:nvSpPr>
        <p:spPr>
          <a:xfrm>
            <a:off x="4933754" y="5513885"/>
            <a:ext cx="88265" cy="275590"/>
          </a:xfrm>
          <a:custGeom>
            <a:avLst/>
            <a:gdLst/>
            <a:ahLst/>
            <a:cxnLst/>
            <a:rect l="l" t="t" r="r" b="b"/>
            <a:pathLst>
              <a:path w="88264" h="275589">
                <a:moveTo>
                  <a:pt x="0" y="275502"/>
                </a:moveTo>
                <a:lnTo>
                  <a:pt x="88077" y="275502"/>
                </a:lnTo>
                <a:lnTo>
                  <a:pt x="88077" y="0"/>
                </a:lnTo>
                <a:lnTo>
                  <a:pt x="0" y="0"/>
                </a:lnTo>
                <a:lnTo>
                  <a:pt x="0" y="275502"/>
                </a:lnTo>
                <a:close/>
              </a:path>
            </a:pathLst>
          </a:custGeom>
          <a:ln w="5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5" name="object 325"/>
          <p:cNvSpPr/>
          <p:nvPr/>
        </p:nvSpPr>
        <p:spPr>
          <a:xfrm>
            <a:off x="5718228" y="3241039"/>
            <a:ext cx="132715" cy="207010"/>
          </a:xfrm>
          <a:custGeom>
            <a:avLst/>
            <a:gdLst/>
            <a:ahLst/>
            <a:cxnLst/>
            <a:rect l="l" t="t" r="r" b="b"/>
            <a:pathLst>
              <a:path w="132714" h="207010">
                <a:moveTo>
                  <a:pt x="0" y="206626"/>
                </a:moveTo>
                <a:lnTo>
                  <a:pt x="132115" y="206626"/>
                </a:lnTo>
                <a:lnTo>
                  <a:pt x="132115" y="0"/>
                </a:lnTo>
                <a:lnTo>
                  <a:pt x="0" y="0"/>
                </a:lnTo>
                <a:lnTo>
                  <a:pt x="0" y="206626"/>
                </a:lnTo>
                <a:close/>
              </a:path>
            </a:pathLst>
          </a:custGeom>
          <a:ln w="6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6" name="object 326"/>
          <p:cNvSpPr/>
          <p:nvPr/>
        </p:nvSpPr>
        <p:spPr>
          <a:xfrm>
            <a:off x="5938422" y="4618503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7" name="object 327"/>
          <p:cNvSpPr/>
          <p:nvPr/>
        </p:nvSpPr>
        <p:spPr>
          <a:xfrm>
            <a:off x="5938422" y="5307258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8" name="object 328"/>
          <p:cNvSpPr/>
          <p:nvPr/>
        </p:nvSpPr>
        <p:spPr>
          <a:xfrm>
            <a:off x="6175129" y="5333087"/>
            <a:ext cx="36195" cy="482600"/>
          </a:xfrm>
          <a:custGeom>
            <a:avLst/>
            <a:gdLst/>
            <a:ahLst/>
            <a:cxnLst/>
            <a:rect l="l" t="t" r="r" b="b"/>
            <a:pathLst>
              <a:path w="36195" h="482600">
                <a:moveTo>
                  <a:pt x="0" y="482128"/>
                </a:moveTo>
                <a:lnTo>
                  <a:pt x="35744" y="482128"/>
                </a:lnTo>
                <a:lnTo>
                  <a:pt x="3574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9" name="object 329"/>
          <p:cNvSpPr/>
          <p:nvPr/>
        </p:nvSpPr>
        <p:spPr>
          <a:xfrm>
            <a:off x="6175129" y="5333087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0" name="object 330"/>
          <p:cNvSpPr/>
          <p:nvPr/>
        </p:nvSpPr>
        <p:spPr>
          <a:xfrm>
            <a:off x="6186139" y="4549628"/>
            <a:ext cx="24765" cy="482600"/>
          </a:xfrm>
          <a:custGeom>
            <a:avLst/>
            <a:gdLst/>
            <a:ahLst/>
            <a:cxnLst/>
            <a:rect l="l" t="t" r="r" b="b"/>
            <a:pathLst>
              <a:path w="24764" h="482600">
                <a:moveTo>
                  <a:pt x="0" y="482128"/>
                </a:moveTo>
                <a:lnTo>
                  <a:pt x="24735" y="482128"/>
                </a:lnTo>
                <a:lnTo>
                  <a:pt x="24735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1" name="object 331"/>
          <p:cNvSpPr/>
          <p:nvPr/>
        </p:nvSpPr>
        <p:spPr>
          <a:xfrm>
            <a:off x="6186139" y="4549628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2" name="object 332"/>
          <p:cNvSpPr/>
          <p:nvPr/>
        </p:nvSpPr>
        <p:spPr>
          <a:xfrm>
            <a:off x="6442076" y="3241039"/>
            <a:ext cx="60960" cy="482600"/>
          </a:xfrm>
          <a:custGeom>
            <a:avLst/>
            <a:gdLst/>
            <a:ahLst/>
            <a:cxnLst/>
            <a:rect l="l" t="t" r="r" b="b"/>
            <a:pathLst>
              <a:path w="60959" h="482600">
                <a:moveTo>
                  <a:pt x="0" y="482128"/>
                </a:moveTo>
                <a:lnTo>
                  <a:pt x="60553" y="482128"/>
                </a:lnTo>
                <a:lnTo>
                  <a:pt x="60553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3" name="object 333"/>
          <p:cNvSpPr/>
          <p:nvPr/>
        </p:nvSpPr>
        <p:spPr>
          <a:xfrm>
            <a:off x="6442076" y="3241039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4" name="object 334"/>
          <p:cNvSpPr/>
          <p:nvPr/>
        </p:nvSpPr>
        <p:spPr>
          <a:xfrm>
            <a:off x="7523812" y="2939708"/>
            <a:ext cx="176530" cy="344805"/>
          </a:xfrm>
          <a:custGeom>
            <a:avLst/>
            <a:gdLst/>
            <a:ahLst/>
            <a:cxnLst/>
            <a:rect l="l" t="t" r="r" b="b"/>
            <a:pathLst>
              <a:path w="176529" h="344804">
                <a:moveTo>
                  <a:pt x="0" y="344377"/>
                </a:moveTo>
                <a:lnTo>
                  <a:pt x="176154" y="344377"/>
                </a:lnTo>
                <a:lnTo>
                  <a:pt x="176154" y="0"/>
                </a:lnTo>
                <a:lnTo>
                  <a:pt x="0" y="0"/>
                </a:lnTo>
                <a:lnTo>
                  <a:pt x="0" y="344377"/>
                </a:lnTo>
                <a:close/>
              </a:path>
            </a:pathLst>
          </a:custGeom>
          <a:ln w="6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5" name="object 335"/>
          <p:cNvSpPr/>
          <p:nvPr/>
        </p:nvSpPr>
        <p:spPr>
          <a:xfrm>
            <a:off x="7796264" y="2926737"/>
            <a:ext cx="176530" cy="344805"/>
          </a:xfrm>
          <a:custGeom>
            <a:avLst/>
            <a:gdLst/>
            <a:ahLst/>
            <a:cxnLst/>
            <a:rect l="l" t="t" r="r" b="b"/>
            <a:pathLst>
              <a:path w="176529" h="344804">
                <a:moveTo>
                  <a:pt x="0" y="344377"/>
                </a:moveTo>
                <a:lnTo>
                  <a:pt x="176154" y="344377"/>
                </a:lnTo>
                <a:lnTo>
                  <a:pt x="176154" y="0"/>
                </a:lnTo>
                <a:lnTo>
                  <a:pt x="0" y="0"/>
                </a:lnTo>
                <a:lnTo>
                  <a:pt x="0" y="344377"/>
                </a:lnTo>
                <a:close/>
              </a:path>
            </a:pathLst>
          </a:custGeom>
          <a:ln w="6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6" name="object 336"/>
          <p:cNvSpPr/>
          <p:nvPr/>
        </p:nvSpPr>
        <p:spPr>
          <a:xfrm>
            <a:off x="573954" y="2896661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1033132"/>
                </a:move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7" name="object 337"/>
          <p:cNvSpPr/>
          <p:nvPr/>
        </p:nvSpPr>
        <p:spPr>
          <a:xfrm>
            <a:off x="573954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8" name="object 338"/>
          <p:cNvSpPr/>
          <p:nvPr/>
        </p:nvSpPr>
        <p:spPr>
          <a:xfrm>
            <a:off x="827174" y="2896661"/>
            <a:ext cx="11430" cy="1033144"/>
          </a:xfrm>
          <a:custGeom>
            <a:avLst/>
            <a:gdLst/>
            <a:ahLst/>
            <a:cxnLst/>
            <a:rect l="l" t="t" r="r" b="b"/>
            <a:pathLst>
              <a:path w="11430" h="1033145">
                <a:moveTo>
                  <a:pt x="0" y="1033132"/>
                </a:moveTo>
                <a:lnTo>
                  <a:pt x="11009" y="1033132"/>
                </a:lnTo>
                <a:lnTo>
                  <a:pt x="11009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9" name="object 339"/>
          <p:cNvSpPr/>
          <p:nvPr/>
        </p:nvSpPr>
        <p:spPr>
          <a:xfrm>
            <a:off x="838184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0" name="object 340"/>
          <p:cNvSpPr/>
          <p:nvPr/>
        </p:nvSpPr>
        <p:spPr>
          <a:xfrm>
            <a:off x="1614342" y="2896661"/>
            <a:ext cx="33020" cy="1033144"/>
          </a:xfrm>
          <a:custGeom>
            <a:avLst/>
            <a:gdLst/>
            <a:ahLst/>
            <a:cxnLst/>
            <a:rect l="l" t="t" r="r" b="b"/>
            <a:pathLst>
              <a:path w="33019" h="1033145">
                <a:moveTo>
                  <a:pt x="0" y="1033132"/>
                </a:moveTo>
                <a:lnTo>
                  <a:pt x="33028" y="1033132"/>
                </a:lnTo>
                <a:lnTo>
                  <a:pt x="33028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1" name="object 341"/>
          <p:cNvSpPr/>
          <p:nvPr/>
        </p:nvSpPr>
        <p:spPr>
          <a:xfrm>
            <a:off x="1647371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2" name="object 342"/>
          <p:cNvSpPr/>
          <p:nvPr/>
        </p:nvSpPr>
        <p:spPr>
          <a:xfrm>
            <a:off x="1895089" y="2896661"/>
            <a:ext cx="16510" cy="1033144"/>
          </a:xfrm>
          <a:custGeom>
            <a:avLst/>
            <a:gdLst/>
            <a:ahLst/>
            <a:cxnLst/>
            <a:rect l="l" t="t" r="r" b="b"/>
            <a:pathLst>
              <a:path w="16510" h="1033145">
                <a:moveTo>
                  <a:pt x="0" y="1033132"/>
                </a:moveTo>
                <a:lnTo>
                  <a:pt x="16514" y="1033132"/>
                </a:lnTo>
                <a:lnTo>
                  <a:pt x="1651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3" name="object 343"/>
          <p:cNvSpPr/>
          <p:nvPr/>
        </p:nvSpPr>
        <p:spPr>
          <a:xfrm>
            <a:off x="1911603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4" name="object 344"/>
          <p:cNvSpPr/>
          <p:nvPr/>
        </p:nvSpPr>
        <p:spPr>
          <a:xfrm>
            <a:off x="2643745" y="2896661"/>
            <a:ext cx="16510" cy="1033144"/>
          </a:xfrm>
          <a:custGeom>
            <a:avLst/>
            <a:gdLst/>
            <a:ahLst/>
            <a:cxnLst/>
            <a:rect l="l" t="t" r="r" b="b"/>
            <a:pathLst>
              <a:path w="16510" h="1033145">
                <a:moveTo>
                  <a:pt x="0" y="1033132"/>
                </a:moveTo>
                <a:lnTo>
                  <a:pt x="16514" y="1033132"/>
                </a:lnTo>
                <a:lnTo>
                  <a:pt x="1651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5" name="object 345"/>
          <p:cNvSpPr/>
          <p:nvPr/>
        </p:nvSpPr>
        <p:spPr>
          <a:xfrm>
            <a:off x="2660260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6" name="object 346"/>
          <p:cNvSpPr/>
          <p:nvPr/>
        </p:nvSpPr>
        <p:spPr>
          <a:xfrm>
            <a:off x="2907977" y="2896661"/>
            <a:ext cx="44450" cy="1033144"/>
          </a:xfrm>
          <a:custGeom>
            <a:avLst/>
            <a:gdLst/>
            <a:ahLst/>
            <a:cxnLst/>
            <a:rect l="l" t="t" r="r" b="b"/>
            <a:pathLst>
              <a:path w="44450" h="1033145">
                <a:moveTo>
                  <a:pt x="0" y="1033132"/>
                </a:moveTo>
                <a:lnTo>
                  <a:pt x="44038" y="1033132"/>
                </a:lnTo>
                <a:lnTo>
                  <a:pt x="44038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7" name="object 347"/>
          <p:cNvSpPr/>
          <p:nvPr/>
        </p:nvSpPr>
        <p:spPr>
          <a:xfrm>
            <a:off x="2952016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8" name="object 348"/>
          <p:cNvSpPr/>
          <p:nvPr/>
        </p:nvSpPr>
        <p:spPr>
          <a:xfrm>
            <a:off x="3700672" y="2896661"/>
            <a:ext cx="44450" cy="1033144"/>
          </a:xfrm>
          <a:custGeom>
            <a:avLst/>
            <a:gdLst/>
            <a:ahLst/>
            <a:cxnLst/>
            <a:rect l="l" t="t" r="r" b="b"/>
            <a:pathLst>
              <a:path w="44450" h="1033145">
                <a:moveTo>
                  <a:pt x="0" y="1033132"/>
                </a:moveTo>
                <a:lnTo>
                  <a:pt x="44038" y="1033132"/>
                </a:lnTo>
                <a:lnTo>
                  <a:pt x="44038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9" name="object 349"/>
          <p:cNvSpPr/>
          <p:nvPr/>
        </p:nvSpPr>
        <p:spPr>
          <a:xfrm>
            <a:off x="3744711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0" name="object 350"/>
          <p:cNvSpPr/>
          <p:nvPr/>
        </p:nvSpPr>
        <p:spPr>
          <a:xfrm>
            <a:off x="4008942" y="2896661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1033132"/>
                </a:move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1" name="object 351"/>
          <p:cNvSpPr/>
          <p:nvPr/>
        </p:nvSpPr>
        <p:spPr>
          <a:xfrm>
            <a:off x="4008942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2" name="object 352"/>
          <p:cNvSpPr/>
          <p:nvPr/>
        </p:nvSpPr>
        <p:spPr>
          <a:xfrm>
            <a:off x="4801638" y="2909518"/>
            <a:ext cx="8890" cy="1033144"/>
          </a:xfrm>
          <a:custGeom>
            <a:avLst/>
            <a:gdLst/>
            <a:ahLst/>
            <a:cxnLst/>
            <a:rect l="l" t="t" r="r" b="b"/>
            <a:pathLst>
              <a:path w="8889" h="1033145">
                <a:moveTo>
                  <a:pt x="0" y="1033132"/>
                </a:moveTo>
                <a:lnTo>
                  <a:pt x="8293" y="1033132"/>
                </a:lnTo>
                <a:lnTo>
                  <a:pt x="8293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3" name="object 353"/>
          <p:cNvSpPr/>
          <p:nvPr/>
        </p:nvSpPr>
        <p:spPr>
          <a:xfrm>
            <a:off x="4809932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4" name="object 354"/>
          <p:cNvSpPr/>
          <p:nvPr/>
        </p:nvSpPr>
        <p:spPr>
          <a:xfrm>
            <a:off x="5065869" y="2909518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1033132"/>
                </a:move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5" name="object 355"/>
          <p:cNvSpPr/>
          <p:nvPr/>
        </p:nvSpPr>
        <p:spPr>
          <a:xfrm>
            <a:off x="5065869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6" name="object 356"/>
          <p:cNvSpPr/>
          <p:nvPr/>
        </p:nvSpPr>
        <p:spPr>
          <a:xfrm>
            <a:off x="5858565" y="2913880"/>
            <a:ext cx="16510" cy="1033144"/>
          </a:xfrm>
          <a:custGeom>
            <a:avLst/>
            <a:gdLst/>
            <a:ahLst/>
            <a:cxnLst/>
            <a:rect l="l" t="t" r="r" b="b"/>
            <a:pathLst>
              <a:path w="16510" h="1033145">
                <a:moveTo>
                  <a:pt x="0" y="1033132"/>
                </a:moveTo>
                <a:lnTo>
                  <a:pt x="16514" y="1033132"/>
                </a:lnTo>
                <a:lnTo>
                  <a:pt x="1651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7" name="object 357"/>
          <p:cNvSpPr/>
          <p:nvPr/>
        </p:nvSpPr>
        <p:spPr>
          <a:xfrm>
            <a:off x="5875079" y="2913880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8" name="object 358"/>
          <p:cNvSpPr/>
          <p:nvPr/>
        </p:nvSpPr>
        <p:spPr>
          <a:xfrm>
            <a:off x="6194359" y="2909518"/>
            <a:ext cx="193040" cy="1033144"/>
          </a:xfrm>
          <a:custGeom>
            <a:avLst/>
            <a:gdLst/>
            <a:ahLst/>
            <a:cxnLst/>
            <a:rect l="l" t="t" r="r" b="b"/>
            <a:pathLst>
              <a:path w="193039" h="1033145">
                <a:moveTo>
                  <a:pt x="0" y="1033132"/>
                </a:moveTo>
                <a:lnTo>
                  <a:pt x="192668" y="1033132"/>
                </a:lnTo>
                <a:lnTo>
                  <a:pt x="192668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9" name="object 359"/>
          <p:cNvSpPr/>
          <p:nvPr/>
        </p:nvSpPr>
        <p:spPr>
          <a:xfrm>
            <a:off x="6194359" y="2909518"/>
            <a:ext cx="0" cy="1033144"/>
          </a:xfrm>
          <a:custGeom>
            <a:avLst/>
            <a:gdLst/>
            <a:ahLst/>
            <a:cxnLst/>
            <a:rect l="l" t="t" r="r" b="b"/>
            <a:pathLst>
              <a:path h="1033145">
                <a:moveTo>
                  <a:pt x="0" y="1033132"/>
                </a:move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0" name="object 360"/>
          <p:cNvSpPr/>
          <p:nvPr/>
        </p:nvSpPr>
        <p:spPr>
          <a:xfrm>
            <a:off x="6194359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1" name="object 361"/>
          <p:cNvSpPr/>
          <p:nvPr/>
        </p:nvSpPr>
        <p:spPr>
          <a:xfrm>
            <a:off x="6915491" y="2913880"/>
            <a:ext cx="25400" cy="1033144"/>
          </a:xfrm>
          <a:custGeom>
            <a:avLst/>
            <a:gdLst/>
            <a:ahLst/>
            <a:cxnLst/>
            <a:rect l="l" t="t" r="r" b="b"/>
            <a:pathLst>
              <a:path w="25400" h="1033145">
                <a:moveTo>
                  <a:pt x="0" y="1033132"/>
                </a:moveTo>
                <a:lnTo>
                  <a:pt x="24808" y="1033132"/>
                </a:lnTo>
                <a:lnTo>
                  <a:pt x="24808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2" name="object 362"/>
          <p:cNvSpPr/>
          <p:nvPr/>
        </p:nvSpPr>
        <p:spPr>
          <a:xfrm>
            <a:off x="6940300" y="2913880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3" name="object 363"/>
          <p:cNvSpPr/>
          <p:nvPr/>
        </p:nvSpPr>
        <p:spPr>
          <a:xfrm>
            <a:off x="7163209" y="2909518"/>
            <a:ext cx="60960" cy="1033144"/>
          </a:xfrm>
          <a:custGeom>
            <a:avLst/>
            <a:gdLst/>
            <a:ahLst/>
            <a:cxnLst/>
            <a:rect l="l" t="t" r="r" b="b"/>
            <a:pathLst>
              <a:path w="60959" h="1033145">
                <a:moveTo>
                  <a:pt x="0" y="1033132"/>
                </a:moveTo>
                <a:lnTo>
                  <a:pt x="60553" y="1033132"/>
                </a:lnTo>
                <a:lnTo>
                  <a:pt x="60553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4" name="object 364"/>
          <p:cNvSpPr/>
          <p:nvPr/>
        </p:nvSpPr>
        <p:spPr>
          <a:xfrm>
            <a:off x="7223762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5" name="object 365"/>
          <p:cNvSpPr/>
          <p:nvPr/>
        </p:nvSpPr>
        <p:spPr>
          <a:xfrm>
            <a:off x="2379514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6" name="object 366"/>
          <p:cNvSpPr/>
          <p:nvPr/>
        </p:nvSpPr>
        <p:spPr>
          <a:xfrm>
            <a:off x="2379514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7" name="object 367"/>
          <p:cNvSpPr/>
          <p:nvPr/>
        </p:nvSpPr>
        <p:spPr>
          <a:xfrm>
            <a:off x="573954" y="2893743"/>
            <a:ext cx="88265" cy="3175"/>
          </a:xfrm>
          <a:custGeom>
            <a:avLst/>
            <a:gdLst/>
            <a:ahLst/>
            <a:cxnLst/>
            <a:rect l="l" t="t" r="r" b="b"/>
            <a:pathLst>
              <a:path w="88265" h="3175">
                <a:moveTo>
                  <a:pt x="0" y="2918"/>
                </a:moveTo>
                <a:lnTo>
                  <a:pt x="88077" y="2918"/>
                </a:lnTo>
                <a:lnTo>
                  <a:pt x="88077" y="0"/>
                </a:lnTo>
                <a:lnTo>
                  <a:pt x="0" y="0"/>
                </a:lnTo>
                <a:lnTo>
                  <a:pt x="0" y="291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8" name="object 368"/>
          <p:cNvSpPr/>
          <p:nvPr/>
        </p:nvSpPr>
        <p:spPr>
          <a:xfrm>
            <a:off x="573954" y="289374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9" name="object 369"/>
          <p:cNvSpPr/>
          <p:nvPr/>
        </p:nvSpPr>
        <p:spPr>
          <a:xfrm>
            <a:off x="827174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0" name="object 370"/>
          <p:cNvSpPr/>
          <p:nvPr/>
        </p:nvSpPr>
        <p:spPr>
          <a:xfrm>
            <a:off x="827174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1" name="object 371"/>
          <p:cNvSpPr/>
          <p:nvPr/>
        </p:nvSpPr>
        <p:spPr>
          <a:xfrm>
            <a:off x="1096911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2" name="object 372"/>
          <p:cNvSpPr/>
          <p:nvPr/>
        </p:nvSpPr>
        <p:spPr>
          <a:xfrm>
            <a:off x="1096911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3" name="object 373"/>
          <p:cNvSpPr/>
          <p:nvPr/>
        </p:nvSpPr>
        <p:spPr>
          <a:xfrm>
            <a:off x="1366625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4" name="object 374"/>
          <p:cNvSpPr/>
          <p:nvPr/>
        </p:nvSpPr>
        <p:spPr>
          <a:xfrm>
            <a:off x="1366625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5" name="object 375"/>
          <p:cNvSpPr/>
          <p:nvPr/>
        </p:nvSpPr>
        <p:spPr>
          <a:xfrm>
            <a:off x="1614342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6" name="object 376"/>
          <p:cNvSpPr/>
          <p:nvPr/>
        </p:nvSpPr>
        <p:spPr>
          <a:xfrm>
            <a:off x="161434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7" name="object 377"/>
          <p:cNvSpPr/>
          <p:nvPr/>
        </p:nvSpPr>
        <p:spPr>
          <a:xfrm>
            <a:off x="1895089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8" name="object 378"/>
          <p:cNvSpPr/>
          <p:nvPr/>
        </p:nvSpPr>
        <p:spPr>
          <a:xfrm>
            <a:off x="1895089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9" name="object 379"/>
          <p:cNvSpPr/>
          <p:nvPr/>
        </p:nvSpPr>
        <p:spPr>
          <a:xfrm>
            <a:off x="2159320" y="2893743"/>
            <a:ext cx="0" cy="2964815"/>
          </a:xfrm>
          <a:custGeom>
            <a:avLst/>
            <a:gdLst/>
            <a:ahLst/>
            <a:cxnLst/>
            <a:rect l="l" t="t" r="r" b="b"/>
            <a:pathLst>
              <a:path h="2964815">
                <a:moveTo>
                  <a:pt x="0" y="2964517"/>
                </a:moveTo>
                <a:lnTo>
                  <a:pt x="0" y="0"/>
                </a:lnTo>
                <a:lnTo>
                  <a:pt x="0" y="29645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0" name="object 380"/>
          <p:cNvSpPr/>
          <p:nvPr/>
        </p:nvSpPr>
        <p:spPr>
          <a:xfrm>
            <a:off x="2159320" y="289374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1" name="object 381"/>
          <p:cNvSpPr/>
          <p:nvPr/>
        </p:nvSpPr>
        <p:spPr>
          <a:xfrm>
            <a:off x="2643745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2" name="object 382"/>
          <p:cNvSpPr/>
          <p:nvPr/>
        </p:nvSpPr>
        <p:spPr>
          <a:xfrm>
            <a:off x="2643745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3" name="object 383"/>
          <p:cNvSpPr/>
          <p:nvPr/>
        </p:nvSpPr>
        <p:spPr>
          <a:xfrm>
            <a:off x="2907977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4" name="object 384"/>
          <p:cNvSpPr/>
          <p:nvPr/>
        </p:nvSpPr>
        <p:spPr>
          <a:xfrm>
            <a:off x="2907977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5" name="object 385"/>
          <p:cNvSpPr/>
          <p:nvPr/>
        </p:nvSpPr>
        <p:spPr>
          <a:xfrm>
            <a:off x="3172209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1928466"/>
                </a:moveTo>
                <a:lnTo>
                  <a:pt x="0" y="0"/>
                </a:lnTo>
                <a:lnTo>
                  <a:pt x="0" y="1928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6" name="object 386"/>
          <p:cNvSpPr/>
          <p:nvPr/>
        </p:nvSpPr>
        <p:spPr>
          <a:xfrm>
            <a:off x="3172209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7" name="object 387"/>
          <p:cNvSpPr/>
          <p:nvPr/>
        </p:nvSpPr>
        <p:spPr>
          <a:xfrm>
            <a:off x="3436441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8" name="object 388"/>
          <p:cNvSpPr/>
          <p:nvPr/>
        </p:nvSpPr>
        <p:spPr>
          <a:xfrm>
            <a:off x="3436441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9" name="object 389"/>
          <p:cNvSpPr/>
          <p:nvPr/>
        </p:nvSpPr>
        <p:spPr>
          <a:xfrm>
            <a:off x="3700672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0" name="object 390"/>
          <p:cNvSpPr/>
          <p:nvPr/>
        </p:nvSpPr>
        <p:spPr>
          <a:xfrm>
            <a:off x="370067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1" name="object 391"/>
          <p:cNvSpPr/>
          <p:nvPr/>
        </p:nvSpPr>
        <p:spPr>
          <a:xfrm>
            <a:off x="4008942" y="3929794"/>
            <a:ext cx="0" cy="1928495"/>
          </a:xfrm>
          <a:custGeom>
            <a:avLst/>
            <a:gdLst/>
            <a:ahLst/>
            <a:cxnLst/>
            <a:rect l="l" t="t" r="r" b="b"/>
            <a:pathLst>
              <a:path h="1928495">
                <a:moveTo>
                  <a:pt x="0" y="1928466"/>
                </a:moveTo>
                <a:lnTo>
                  <a:pt x="0" y="0"/>
                </a:lnTo>
                <a:lnTo>
                  <a:pt x="0" y="192846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2" name="object 392"/>
          <p:cNvSpPr/>
          <p:nvPr/>
        </p:nvSpPr>
        <p:spPr>
          <a:xfrm>
            <a:off x="400894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/>
          <p:nvPr/>
        </p:nvSpPr>
        <p:spPr>
          <a:xfrm>
            <a:off x="4273174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4" name="object 394"/>
          <p:cNvSpPr/>
          <p:nvPr/>
        </p:nvSpPr>
        <p:spPr>
          <a:xfrm>
            <a:off x="4273174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5" name="object 395"/>
          <p:cNvSpPr/>
          <p:nvPr/>
        </p:nvSpPr>
        <p:spPr>
          <a:xfrm>
            <a:off x="4498872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6" name="object 396"/>
          <p:cNvSpPr/>
          <p:nvPr/>
        </p:nvSpPr>
        <p:spPr>
          <a:xfrm>
            <a:off x="449887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7" name="object 397"/>
          <p:cNvSpPr/>
          <p:nvPr/>
        </p:nvSpPr>
        <p:spPr>
          <a:xfrm>
            <a:off x="4801638" y="2896613"/>
            <a:ext cx="0" cy="2961640"/>
          </a:xfrm>
          <a:custGeom>
            <a:avLst/>
            <a:gdLst/>
            <a:ahLst/>
            <a:cxnLst/>
            <a:rect l="l" t="t" r="r" b="b"/>
            <a:pathLst>
              <a:path h="2961640">
                <a:moveTo>
                  <a:pt x="0" y="2961647"/>
                </a:move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8" name="object 398"/>
          <p:cNvSpPr/>
          <p:nvPr/>
        </p:nvSpPr>
        <p:spPr>
          <a:xfrm>
            <a:off x="4801638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9" name="object 399"/>
          <p:cNvSpPr/>
          <p:nvPr/>
        </p:nvSpPr>
        <p:spPr>
          <a:xfrm>
            <a:off x="5065869" y="3942651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609"/>
                </a:moveTo>
                <a:lnTo>
                  <a:pt x="0" y="0"/>
                </a:lnTo>
                <a:lnTo>
                  <a:pt x="0" y="19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0" name="object 400"/>
          <p:cNvSpPr/>
          <p:nvPr/>
        </p:nvSpPr>
        <p:spPr>
          <a:xfrm>
            <a:off x="5065869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1" name="object 401"/>
          <p:cNvSpPr/>
          <p:nvPr/>
        </p:nvSpPr>
        <p:spPr>
          <a:xfrm>
            <a:off x="5330101" y="2913832"/>
            <a:ext cx="0" cy="2944495"/>
          </a:xfrm>
          <a:custGeom>
            <a:avLst/>
            <a:gdLst/>
            <a:ahLst/>
            <a:cxnLst/>
            <a:rect l="l" t="t" r="r" b="b"/>
            <a:pathLst>
              <a:path h="2944495">
                <a:moveTo>
                  <a:pt x="0" y="2944428"/>
                </a:move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2" name="object 402"/>
          <p:cNvSpPr/>
          <p:nvPr/>
        </p:nvSpPr>
        <p:spPr>
          <a:xfrm>
            <a:off x="5330101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3" name="object 403"/>
          <p:cNvSpPr/>
          <p:nvPr/>
        </p:nvSpPr>
        <p:spPr>
          <a:xfrm>
            <a:off x="5594333" y="2910962"/>
            <a:ext cx="0" cy="2947670"/>
          </a:xfrm>
          <a:custGeom>
            <a:avLst/>
            <a:gdLst/>
            <a:ahLst/>
            <a:cxnLst/>
            <a:rect l="l" t="t" r="r" b="b"/>
            <a:pathLst>
              <a:path h="2947670">
                <a:moveTo>
                  <a:pt x="0" y="2947298"/>
                </a:moveTo>
                <a:lnTo>
                  <a:pt x="0" y="0"/>
                </a:lnTo>
                <a:lnTo>
                  <a:pt x="0" y="2947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4" name="object 404"/>
          <p:cNvSpPr/>
          <p:nvPr/>
        </p:nvSpPr>
        <p:spPr>
          <a:xfrm>
            <a:off x="5594333" y="291096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5" name="object 405"/>
          <p:cNvSpPr/>
          <p:nvPr/>
        </p:nvSpPr>
        <p:spPr>
          <a:xfrm>
            <a:off x="5858565" y="2913832"/>
            <a:ext cx="0" cy="2944495"/>
          </a:xfrm>
          <a:custGeom>
            <a:avLst/>
            <a:gdLst/>
            <a:ahLst/>
            <a:cxnLst/>
            <a:rect l="l" t="t" r="r" b="b"/>
            <a:pathLst>
              <a:path h="2944495">
                <a:moveTo>
                  <a:pt x="0" y="2944428"/>
                </a:move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6" name="object 406"/>
          <p:cNvSpPr/>
          <p:nvPr/>
        </p:nvSpPr>
        <p:spPr>
          <a:xfrm>
            <a:off x="5858565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7" name="object 407"/>
          <p:cNvSpPr/>
          <p:nvPr/>
        </p:nvSpPr>
        <p:spPr>
          <a:xfrm>
            <a:off x="6122796" y="2913832"/>
            <a:ext cx="0" cy="2944495"/>
          </a:xfrm>
          <a:custGeom>
            <a:avLst/>
            <a:gdLst/>
            <a:ahLst/>
            <a:cxnLst/>
            <a:rect l="l" t="t" r="r" b="b"/>
            <a:pathLst>
              <a:path h="2944495">
                <a:moveTo>
                  <a:pt x="0" y="2944428"/>
                </a:move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8" name="object 408"/>
          <p:cNvSpPr/>
          <p:nvPr/>
        </p:nvSpPr>
        <p:spPr>
          <a:xfrm>
            <a:off x="6122796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9" name="object 409"/>
          <p:cNvSpPr/>
          <p:nvPr/>
        </p:nvSpPr>
        <p:spPr>
          <a:xfrm>
            <a:off x="6387028" y="3942651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609"/>
                </a:moveTo>
                <a:lnTo>
                  <a:pt x="0" y="0"/>
                </a:lnTo>
                <a:lnTo>
                  <a:pt x="0" y="19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0" name="object 410"/>
          <p:cNvSpPr/>
          <p:nvPr/>
        </p:nvSpPr>
        <p:spPr>
          <a:xfrm>
            <a:off x="6387028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1" name="object 411"/>
          <p:cNvSpPr/>
          <p:nvPr/>
        </p:nvSpPr>
        <p:spPr>
          <a:xfrm>
            <a:off x="6651260" y="2913832"/>
            <a:ext cx="0" cy="2944495"/>
          </a:xfrm>
          <a:custGeom>
            <a:avLst/>
            <a:gdLst/>
            <a:ahLst/>
            <a:cxnLst/>
            <a:rect l="l" t="t" r="r" b="b"/>
            <a:pathLst>
              <a:path h="2944495">
                <a:moveTo>
                  <a:pt x="0" y="2944428"/>
                </a:move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2" name="object 412"/>
          <p:cNvSpPr/>
          <p:nvPr/>
        </p:nvSpPr>
        <p:spPr>
          <a:xfrm>
            <a:off x="6651260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3" name="object 413"/>
          <p:cNvSpPr/>
          <p:nvPr/>
        </p:nvSpPr>
        <p:spPr>
          <a:xfrm>
            <a:off x="6915491" y="2910962"/>
            <a:ext cx="0" cy="2947670"/>
          </a:xfrm>
          <a:custGeom>
            <a:avLst/>
            <a:gdLst/>
            <a:ahLst/>
            <a:cxnLst/>
            <a:rect l="l" t="t" r="r" b="b"/>
            <a:pathLst>
              <a:path h="2947670">
                <a:moveTo>
                  <a:pt x="0" y="2947298"/>
                </a:moveTo>
                <a:lnTo>
                  <a:pt x="0" y="0"/>
                </a:lnTo>
                <a:lnTo>
                  <a:pt x="0" y="2947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4" name="object 414"/>
          <p:cNvSpPr/>
          <p:nvPr/>
        </p:nvSpPr>
        <p:spPr>
          <a:xfrm>
            <a:off x="6915491" y="291096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5" name="object 415"/>
          <p:cNvSpPr/>
          <p:nvPr/>
        </p:nvSpPr>
        <p:spPr>
          <a:xfrm>
            <a:off x="7163209" y="2913832"/>
            <a:ext cx="0" cy="2944495"/>
          </a:xfrm>
          <a:custGeom>
            <a:avLst/>
            <a:gdLst/>
            <a:ahLst/>
            <a:cxnLst/>
            <a:rect l="l" t="t" r="r" b="b"/>
            <a:pathLst>
              <a:path h="2944495">
                <a:moveTo>
                  <a:pt x="0" y="2944428"/>
                </a:move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6" name="object 416"/>
          <p:cNvSpPr/>
          <p:nvPr/>
        </p:nvSpPr>
        <p:spPr>
          <a:xfrm>
            <a:off x="7163209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7" name="object 417"/>
          <p:cNvSpPr/>
          <p:nvPr/>
        </p:nvSpPr>
        <p:spPr>
          <a:xfrm>
            <a:off x="7443955" y="3942651"/>
            <a:ext cx="0" cy="1915795"/>
          </a:xfrm>
          <a:custGeom>
            <a:avLst/>
            <a:gdLst/>
            <a:ahLst/>
            <a:cxnLst/>
            <a:rect l="l" t="t" r="r" b="b"/>
            <a:pathLst>
              <a:path h="1915795">
                <a:moveTo>
                  <a:pt x="0" y="1915609"/>
                </a:moveTo>
                <a:lnTo>
                  <a:pt x="0" y="0"/>
                </a:lnTo>
                <a:lnTo>
                  <a:pt x="0" y="1915609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8" name="object 418"/>
          <p:cNvSpPr/>
          <p:nvPr/>
        </p:nvSpPr>
        <p:spPr>
          <a:xfrm>
            <a:off x="7443955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9" name="object 419"/>
          <p:cNvSpPr/>
          <p:nvPr/>
        </p:nvSpPr>
        <p:spPr>
          <a:xfrm>
            <a:off x="7708187" y="2910962"/>
            <a:ext cx="0" cy="2947670"/>
          </a:xfrm>
          <a:custGeom>
            <a:avLst/>
            <a:gdLst/>
            <a:ahLst/>
            <a:cxnLst/>
            <a:rect l="l" t="t" r="r" b="b"/>
            <a:pathLst>
              <a:path h="2947670">
                <a:moveTo>
                  <a:pt x="0" y="2947298"/>
                </a:moveTo>
                <a:lnTo>
                  <a:pt x="0" y="0"/>
                </a:lnTo>
                <a:lnTo>
                  <a:pt x="0" y="2947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0" name="object 420"/>
          <p:cNvSpPr/>
          <p:nvPr/>
        </p:nvSpPr>
        <p:spPr>
          <a:xfrm>
            <a:off x="7708187" y="291096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1" name="object 421"/>
          <p:cNvSpPr/>
          <p:nvPr/>
        </p:nvSpPr>
        <p:spPr>
          <a:xfrm>
            <a:off x="7977923" y="2913832"/>
            <a:ext cx="0" cy="2944495"/>
          </a:xfrm>
          <a:custGeom>
            <a:avLst/>
            <a:gdLst/>
            <a:ahLst/>
            <a:cxnLst/>
            <a:rect l="l" t="t" r="r" b="b"/>
            <a:pathLst>
              <a:path h="2944495">
                <a:moveTo>
                  <a:pt x="0" y="0"/>
                </a:moveTo>
                <a:lnTo>
                  <a:pt x="0" y="2944428"/>
                </a:lnTo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2" name="object 422"/>
          <p:cNvSpPr/>
          <p:nvPr/>
        </p:nvSpPr>
        <p:spPr>
          <a:xfrm>
            <a:off x="7977923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3" name="object 423"/>
          <p:cNvSpPr/>
          <p:nvPr/>
        </p:nvSpPr>
        <p:spPr>
          <a:xfrm>
            <a:off x="573954" y="5858261"/>
            <a:ext cx="7491730" cy="69215"/>
          </a:xfrm>
          <a:custGeom>
            <a:avLst/>
            <a:gdLst/>
            <a:ahLst/>
            <a:cxnLst/>
            <a:rect l="l" t="t" r="r" b="b"/>
            <a:pathLst>
              <a:path w="7491730" h="69214">
                <a:moveTo>
                  <a:pt x="0" y="68875"/>
                </a:moveTo>
                <a:lnTo>
                  <a:pt x="7491189" y="68875"/>
                </a:lnTo>
                <a:lnTo>
                  <a:pt x="7491189" y="0"/>
                </a:lnTo>
                <a:lnTo>
                  <a:pt x="0" y="0"/>
                </a:lnTo>
                <a:lnTo>
                  <a:pt x="0" y="68875"/>
                </a:lnTo>
                <a:close/>
              </a:path>
            </a:pathLst>
          </a:custGeom>
          <a:ln w="8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4" name="object 424"/>
          <p:cNvSpPr/>
          <p:nvPr/>
        </p:nvSpPr>
        <p:spPr>
          <a:xfrm>
            <a:off x="569366" y="2839265"/>
            <a:ext cx="7491730" cy="69215"/>
          </a:xfrm>
          <a:custGeom>
            <a:avLst/>
            <a:gdLst/>
            <a:ahLst/>
            <a:cxnLst/>
            <a:rect l="l" t="t" r="r" b="b"/>
            <a:pathLst>
              <a:path w="7491730" h="69214">
                <a:moveTo>
                  <a:pt x="0" y="68875"/>
                </a:moveTo>
                <a:lnTo>
                  <a:pt x="7491116" y="68875"/>
                </a:lnTo>
                <a:lnTo>
                  <a:pt x="7491116" y="0"/>
                </a:lnTo>
                <a:lnTo>
                  <a:pt x="0" y="0"/>
                </a:lnTo>
                <a:lnTo>
                  <a:pt x="0" y="68875"/>
                </a:lnTo>
                <a:close/>
              </a:path>
            </a:pathLst>
          </a:custGeom>
          <a:ln w="8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5" name="object 425"/>
          <p:cNvSpPr/>
          <p:nvPr/>
        </p:nvSpPr>
        <p:spPr>
          <a:xfrm>
            <a:off x="63267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6" name="object 426"/>
          <p:cNvSpPr/>
          <p:nvPr/>
        </p:nvSpPr>
        <p:spPr>
          <a:xfrm>
            <a:off x="88956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7" name="object 427"/>
          <p:cNvSpPr/>
          <p:nvPr/>
        </p:nvSpPr>
        <p:spPr>
          <a:xfrm>
            <a:off x="1164803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8" name="object 428"/>
          <p:cNvSpPr/>
          <p:nvPr/>
        </p:nvSpPr>
        <p:spPr>
          <a:xfrm>
            <a:off x="1410664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9" name="object 429"/>
          <p:cNvSpPr/>
          <p:nvPr/>
        </p:nvSpPr>
        <p:spPr>
          <a:xfrm>
            <a:off x="1674896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0" name="object 430"/>
          <p:cNvSpPr/>
          <p:nvPr/>
        </p:nvSpPr>
        <p:spPr>
          <a:xfrm>
            <a:off x="194830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1" name="object 431"/>
          <p:cNvSpPr/>
          <p:nvPr/>
        </p:nvSpPr>
        <p:spPr>
          <a:xfrm>
            <a:off x="2203359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2" name="object 432"/>
          <p:cNvSpPr/>
          <p:nvPr/>
        </p:nvSpPr>
        <p:spPr>
          <a:xfrm>
            <a:off x="2449241" y="287939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3" name="object 433"/>
          <p:cNvSpPr/>
          <p:nvPr/>
        </p:nvSpPr>
        <p:spPr>
          <a:xfrm>
            <a:off x="2704298" y="287939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4" name="object 434"/>
          <p:cNvSpPr/>
          <p:nvPr/>
        </p:nvSpPr>
        <p:spPr>
          <a:xfrm>
            <a:off x="2968530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5" name="object 435"/>
          <p:cNvSpPr/>
          <p:nvPr/>
        </p:nvSpPr>
        <p:spPr>
          <a:xfrm>
            <a:off x="3251111" y="287939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6" name="object 436"/>
          <p:cNvSpPr/>
          <p:nvPr/>
        </p:nvSpPr>
        <p:spPr>
          <a:xfrm>
            <a:off x="3515343" y="288513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7" name="object 437"/>
          <p:cNvSpPr/>
          <p:nvPr/>
        </p:nvSpPr>
        <p:spPr>
          <a:xfrm>
            <a:off x="3770400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8" name="object 438"/>
          <p:cNvSpPr/>
          <p:nvPr/>
        </p:nvSpPr>
        <p:spPr>
          <a:xfrm>
            <a:off x="4043807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9" name="object 439"/>
          <p:cNvSpPr/>
          <p:nvPr/>
        </p:nvSpPr>
        <p:spPr>
          <a:xfrm>
            <a:off x="4317213" y="287365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0" name="object 440"/>
          <p:cNvSpPr/>
          <p:nvPr/>
        </p:nvSpPr>
        <p:spPr>
          <a:xfrm>
            <a:off x="4590619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1" name="object 441"/>
          <p:cNvSpPr/>
          <p:nvPr/>
        </p:nvSpPr>
        <p:spPr>
          <a:xfrm>
            <a:off x="4862191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2" name="object 442"/>
          <p:cNvSpPr/>
          <p:nvPr/>
        </p:nvSpPr>
        <p:spPr>
          <a:xfrm>
            <a:off x="5126423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3" name="object 443"/>
          <p:cNvSpPr/>
          <p:nvPr/>
        </p:nvSpPr>
        <p:spPr>
          <a:xfrm>
            <a:off x="5390654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4" name="object 444"/>
          <p:cNvSpPr/>
          <p:nvPr/>
        </p:nvSpPr>
        <p:spPr>
          <a:xfrm>
            <a:off x="5654886" y="287078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5" name="object 445"/>
          <p:cNvSpPr/>
          <p:nvPr/>
        </p:nvSpPr>
        <p:spPr>
          <a:xfrm>
            <a:off x="5920953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6" name="object 446"/>
          <p:cNvSpPr/>
          <p:nvPr/>
        </p:nvSpPr>
        <p:spPr>
          <a:xfrm>
            <a:off x="6166835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7" name="object 447"/>
          <p:cNvSpPr/>
          <p:nvPr/>
        </p:nvSpPr>
        <p:spPr>
          <a:xfrm>
            <a:off x="6429232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8" name="object 448"/>
          <p:cNvSpPr/>
          <p:nvPr/>
        </p:nvSpPr>
        <p:spPr>
          <a:xfrm>
            <a:off x="6711813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9" name="object 449"/>
          <p:cNvSpPr/>
          <p:nvPr/>
        </p:nvSpPr>
        <p:spPr>
          <a:xfrm>
            <a:off x="6976045" y="288513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0" name="object 450"/>
          <p:cNvSpPr/>
          <p:nvPr/>
        </p:nvSpPr>
        <p:spPr>
          <a:xfrm>
            <a:off x="723110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1" name="object 451"/>
          <p:cNvSpPr/>
          <p:nvPr/>
        </p:nvSpPr>
        <p:spPr>
          <a:xfrm>
            <a:off x="7504508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2" name="object 452"/>
          <p:cNvSpPr/>
          <p:nvPr/>
        </p:nvSpPr>
        <p:spPr>
          <a:xfrm>
            <a:off x="7777915" y="287078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3" name="object 453"/>
          <p:cNvSpPr/>
          <p:nvPr/>
        </p:nvSpPr>
        <p:spPr>
          <a:xfrm>
            <a:off x="689553" y="4962881"/>
            <a:ext cx="132715" cy="413384"/>
          </a:xfrm>
          <a:custGeom>
            <a:avLst/>
            <a:gdLst/>
            <a:ahLst/>
            <a:cxnLst/>
            <a:rect l="l" t="t" r="r" b="b"/>
            <a:pathLst>
              <a:path w="132715" h="413385">
                <a:moveTo>
                  <a:pt x="0" y="413253"/>
                </a:moveTo>
                <a:lnTo>
                  <a:pt x="132115" y="413253"/>
                </a:lnTo>
                <a:lnTo>
                  <a:pt x="132115" y="0"/>
                </a:lnTo>
                <a:lnTo>
                  <a:pt x="0" y="0"/>
                </a:lnTo>
                <a:lnTo>
                  <a:pt x="0" y="413253"/>
                </a:lnTo>
                <a:close/>
              </a:path>
            </a:pathLst>
          </a:custGeom>
          <a:ln w="5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4" name="object 454"/>
          <p:cNvSpPr/>
          <p:nvPr/>
        </p:nvSpPr>
        <p:spPr>
          <a:xfrm>
            <a:off x="1702420" y="4816521"/>
            <a:ext cx="97790" cy="17780"/>
          </a:xfrm>
          <a:custGeom>
            <a:avLst/>
            <a:gdLst/>
            <a:ahLst/>
            <a:cxnLst/>
            <a:rect l="l" t="t" r="r" b="b"/>
            <a:pathLst>
              <a:path w="97789" h="17779">
                <a:moveTo>
                  <a:pt x="0" y="17218"/>
                </a:moveTo>
                <a:lnTo>
                  <a:pt x="97251" y="17218"/>
                </a:lnTo>
                <a:lnTo>
                  <a:pt x="97251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5" name="object 455"/>
          <p:cNvSpPr/>
          <p:nvPr/>
        </p:nvSpPr>
        <p:spPr>
          <a:xfrm>
            <a:off x="1454702" y="4816521"/>
            <a:ext cx="160020" cy="17780"/>
          </a:xfrm>
          <a:custGeom>
            <a:avLst/>
            <a:gdLst/>
            <a:ahLst/>
            <a:cxnLst/>
            <a:rect l="l" t="t" r="r" b="b"/>
            <a:pathLst>
              <a:path w="160019" h="17779">
                <a:moveTo>
                  <a:pt x="0" y="17218"/>
                </a:moveTo>
                <a:lnTo>
                  <a:pt x="159639" y="17218"/>
                </a:lnTo>
                <a:lnTo>
                  <a:pt x="159639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6" name="object 456"/>
          <p:cNvSpPr/>
          <p:nvPr/>
        </p:nvSpPr>
        <p:spPr>
          <a:xfrm>
            <a:off x="1184988" y="4816521"/>
            <a:ext cx="182245" cy="17780"/>
          </a:xfrm>
          <a:custGeom>
            <a:avLst/>
            <a:gdLst/>
            <a:ahLst/>
            <a:cxnLst/>
            <a:rect l="l" t="t" r="r" b="b"/>
            <a:pathLst>
              <a:path w="182244" h="17779">
                <a:moveTo>
                  <a:pt x="0" y="17218"/>
                </a:moveTo>
                <a:lnTo>
                  <a:pt x="181637" y="17218"/>
                </a:lnTo>
                <a:lnTo>
                  <a:pt x="18163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7" name="object 457"/>
          <p:cNvSpPr/>
          <p:nvPr/>
        </p:nvSpPr>
        <p:spPr>
          <a:xfrm>
            <a:off x="915251" y="4816521"/>
            <a:ext cx="182245" cy="17780"/>
          </a:xfrm>
          <a:custGeom>
            <a:avLst/>
            <a:gdLst/>
            <a:ahLst/>
            <a:cxnLst/>
            <a:rect l="l" t="t" r="r" b="b"/>
            <a:pathLst>
              <a:path w="182244" h="17779">
                <a:moveTo>
                  <a:pt x="0" y="17218"/>
                </a:moveTo>
                <a:lnTo>
                  <a:pt x="181659" y="17218"/>
                </a:lnTo>
                <a:lnTo>
                  <a:pt x="181659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8" name="object 458"/>
          <p:cNvSpPr/>
          <p:nvPr/>
        </p:nvSpPr>
        <p:spPr>
          <a:xfrm>
            <a:off x="742767" y="4816521"/>
            <a:ext cx="84455" cy="17780"/>
          </a:xfrm>
          <a:custGeom>
            <a:avLst/>
            <a:gdLst/>
            <a:ahLst/>
            <a:cxnLst/>
            <a:rect l="l" t="t" r="r" b="b"/>
            <a:pathLst>
              <a:path w="84455" h="17779">
                <a:moveTo>
                  <a:pt x="0" y="17218"/>
                </a:moveTo>
                <a:lnTo>
                  <a:pt x="84407" y="17218"/>
                </a:lnTo>
                <a:lnTo>
                  <a:pt x="8440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9" name="object 459"/>
          <p:cNvSpPr/>
          <p:nvPr/>
        </p:nvSpPr>
        <p:spPr>
          <a:xfrm>
            <a:off x="1803342" y="4297130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958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0" name="object 460"/>
          <p:cNvSpPr/>
          <p:nvPr/>
        </p:nvSpPr>
        <p:spPr>
          <a:xfrm>
            <a:off x="2731822" y="4288521"/>
            <a:ext cx="75565" cy="17780"/>
          </a:xfrm>
          <a:custGeom>
            <a:avLst/>
            <a:gdLst/>
            <a:ahLst/>
            <a:cxnLst/>
            <a:rect l="l" t="t" r="r" b="b"/>
            <a:pathLst>
              <a:path w="75564" h="17779">
                <a:moveTo>
                  <a:pt x="0" y="17218"/>
                </a:moveTo>
                <a:lnTo>
                  <a:pt x="75232" y="17218"/>
                </a:lnTo>
                <a:lnTo>
                  <a:pt x="75232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1" name="object 461"/>
          <p:cNvSpPr/>
          <p:nvPr/>
        </p:nvSpPr>
        <p:spPr>
          <a:xfrm>
            <a:off x="2467591" y="4288521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30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2" name="object 462"/>
          <p:cNvSpPr/>
          <p:nvPr/>
        </p:nvSpPr>
        <p:spPr>
          <a:xfrm>
            <a:off x="2247398" y="4288521"/>
            <a:ext cx="132715" cy="17780"/>
          </a:xfrm>
          <a:custGeom>
            <a:avLst/>
            <a:gdLst/>
            <a:ahLst/>
            <a:cxnLst/>
            <a:rect l="l" t="t" r="r" b="b"/>
            <a:pathLst>
              <a:path w="132714" h="17779">
                <a:moveTo>
                  <a:pt x="0" y="17218"/>
                </a:moveTo>
                <a:lnTo>
                  <a:pt x="132115" y="17218"/>
                </a:lnTo>
                <a:lnTo>
                  <a:pt x="132115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3" name="object 463"/>
          <p:cNvSpPr/>
          <p:nvPr/>
        </p:nvSpPr>
        <p:spPr>
          <a:xfrm>
            <a:off x="1983166" y="4288521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30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4" name="object 464"/>
          <p:cNvSpPr/>
          <p:nvPr/>
        </p:nvSpPr>
        <p:spPr>
          <a:xfrm>
            <a:off x="1803342" y="4297130"/>
            <a:ext cx="92075" cy="0"/>
          </a:xfrm>
          <a:custGeom>
            <a:avLst/>
            <a:gdLst/>
            <a:ahLst/>
            <a:cxnLst/>
            <a:rect l="l" t="t" r="r" b="b"/>
            <a:pathLst>
              <a:path w="92075">
                <a:moveTo>
                  <a:pt x="0" y="0"/>
                </a:moveTo>
                <a:lnTo>
                  <a:pt x="91747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5" name="object 465"/>
          <p:cNvSpPr/>
          <p:nvPr/>
        </p:nvSpPr>
        <p:spPr>
          <a:xfrm>
            <a:off x="3788750" y="4432012"/>
            <a:ext cx="93980" cy="17780"/>
          </a:xfrm>
          <a:custGeom>
            <a:avLst/>
            <a:gdLst/>
            <a:ahLst/>
            <a:cxnLst/>
            <a:rect l="l" t="t" r="r" b="b"/>
            <a:pathLst>
              <a:path w="93979" h="17779">
                <a:moveTo>
                  <a:pt x="0" y="17218"/>
                </a:moveTo>
                <a:lnTo>
                  <a:pt x="93582" y="17218"/>
                </a:lnTo>
                <a:lnTo>
                  <a:pt x="93582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6" name="object 466"/>
          <p:cNvSpPr/>
          <p:nvPr/>
        </p:nvSpPr>
        <p:spPr>
          <a:xfrm>
            <a:off x="3524518" y="4432012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7" name="object 467"/>
          <p:cNvSpPr/>
          <p:nvPr/>
        </p:nvSpPr>
        <p:spPr>
          <a:xfrm>
            <a:off x="3260286" y="4432012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8" name="object 468"/>
          <p:cNvSpPr/>
          <p:nvPr/>
        </p:nvSpPr>
        <p:spPr>
          <a:xfrm>
            <a:off x="2996054" y="4432012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30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9" name="object 469"/>
          <p:cNvSpPr/>
          <p:nvPr/>
        </p:nvSpPr>
        <p:spPr>
          <a:xfrm>
            <a:off x="2825405" y="4432012"/>
            <a:ext cx="83185" cy="17780"/>
          </a:xfrm>
          <a:custGeom>
            <a:avLst/>
            <a:gdLst/>
            <a:ahLst/>
            <a:cxnLst/>
            <a:rect l="l" t="t" r="r" b="b"/>
            <a:pathLst>
              <a:path w="83185" h="17779">
                <a:moveTo>
                  <a:pt x="0" y="17218"/>
                </a:moveTo>
                <a:lnTo>
                  <a:pt x="82572" y="17218"/>
                </a:lnTo>
                <a:lnTo>
                  <a:pt x="82572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0" name="object 470"/>
          <p:cNvSpPr/>
          <p:nvPr/>
        </p:nvSpPr>
        <p:spPr>
          <a:xfrm>
            <a:off x="2816230" y="429713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751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1" name="object 471"/>
          <p:cNvSpPr/>
          <p:nvPr/>
        </p:nvSpPr>
        <p:spPr>
          <a:xfrm>
            <a:off x="3887836" y="4434881"/>
            <a:ext cx="0" cy="908685"/>
          </a:xfrm>
          <a:custGeom>
            <a:avLst/>
            <a:gdLst/>
            <a:ahLst/>
            <a:cxnLst/>
            <a:rect l="l" t="t" r="r" b="b"/>
            <a:pathLst>
              <a:path h="908685">
                <a:moveTo>
                  <a:pt x="0" y="0"/>
                </a:moveTo>
                <a:lnTo>
                  <a:pt x="0" y="908249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2" name="object 472"/>
          <p:cNvSpPr/>
          <p:nvPr/>
        </p:nvSpPr>
        <p:spPr>
          <a:xfrm>
            <a:off x="4889715" y="5298649"/>
            <a:ext cx="84455" cy="17780"/>
          </a:xfrm>
          <a:custGeom>
            <a:avLst/>
            <a:gdLst/>
            <a:ahLst/>
            <a:cxnLst/>
            <a:rect l="l" t="t" r="r" b="b"/>
            <a:pathLst>
              <a:path w="84454" h="17779">
                <a:moveTo>
                  <a:pt x="0" y="17218"/>
                </a:moveTo>
                <a:lnTo>
                  <a:pt x="84407" y="17218"/>
                </a:lnTo>
                <a:lnTo>
                  <a:pt x="8440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3" name="object 473"/>
          <p:cNvSpPr/>
          <p:nvPr/>
        </p:nvSpPr>
        <p:spPr>
          <a:xfrm>
            <a:off x="4586949" y="5298649"/>
            <a:ext cx="215265" cy="17780"/>
          </a:xfrm>
          <a:custGeom>
            <a:avLst/>
            <a:gdLst/>
            <a:ahLst/>
            <a:cxnLst/>
            <a:rect l="l" t="t" r="r" b="b"/>
            <a:pathLst>
              <a:path w="215264" h="17779">
                <a:moveTo>
                  <a:pt x="0" y="17218"/>
                </a:moveTo>
                <a:lnTo>
                  <a:pt x="214688" y="17218"/>
                </a:lnTo>
                <a:lnTo>
                  <a:pt x="214688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4" name="object 474"/>
          <p:cNvSpPr/>
          <p:nvPr/>
        </p:nvSpPr>
        <p:spPr>
          <a:xfrm>
            <a:off x="4361252" y="5298649"/>
            <a:ext cx="137795" cy="17780"/>
          </a:xfrm>
          <a:custGeom>
            <a:avLst/>
            <a:gdLst/>
            <a:ahLst/>
            <a:cxnLst/>
            <a:rect l="l" t="t" r="r" b="b"/>
            <a:pathLst>
              <a:path w="137795" h="17779">
                <a:moveTo>
                  <a:pt x="0" y="17218"/>
                </a:moveTo>
                <a:lnTo>
                  <a:pt x="137620" y="17218"/>
                </a:lnTo>
                <a:lnTo>
                  <a:pt x="137620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5" name="object 475"/>
          <p:cNvSpPr/>
          <p:nvPr/>
        </p:nvSpPr>
        <p:spPr>
          <a:xfrm>
            <a:off x="4097020" y="5307258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154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6" name="object 476"/>
          <p:cNvSpPr/>
          <p:nvPr/>
        </p:nvSpPr>
        <p:spPr>
          <a:xfrm>
            <a:off x="3891506" y="5307258"/>
            <a:ext cx="117475" cy="0"/>
          </a:xfrm>
          <a:custGeom>
            <a:avLst/>
            <a:gdLst/>
            <a:ahLst/>
            <a:cxnLst/>
            <a:rect l="l" t="t" r="r" b="b"/>
            <a:pathLst>
              <a:path w="117475">
                <a:moveTo>
                  <a:pt x="0" y="0"/>
                </a:moveTo>
                <a:lnTo>
                  <a:pt x="117436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7" name="object 477"/>
          <p:cNvSpPr/>
          <p:nvPr/>
        </p:nvSpPr>
        <p:spPr>
          <a:xfrm>
            <a:off x="5946642" y="5160898"/>
            <a:ext cx="92075" cy="17780"/>
          </a:xfrm>
          <a:custGeom>
            <a:avLst/>
            <a:gdLst/>
            <a:ahLst/>
            <a:cxnLst/>
            <a:rect l="l" t="t" r="r" b="b"/>
            <a:pathLst>
              <a:path w="92075" h="17779">
                <a:moveTo>
                  <a:pt x="0" y="17218"/>
                </a:moveTo>
                <a:lnTo>
                  <a:pt x="91747" y="17218"/>
                </a:lnTo>
                <a:lnTo>
                  <a:pt x="9174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8" name="object 478"/>
          <p:cNvSpPr/>
          <p:nvPr/>
        </p:nvSpPr>
        <p:spPr>
          <a:xfrm>
            <a:off x="5682410" y="5160898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9" name="object 479"/>
          <p:cNvSpPr/>
          <p:nvPr/>
        </p:nvSpPr>
        <p:spPr>
          <a:xfrm>
            <a:off x="5418178" y="5160898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0" name="object 480"/>
          <p:cNvSpPr/>
          <p:nvPr/>
        </p:nvSpPr>
        <p:spPr>
          <a:xfrm>
            <a:off x="5153947" y="5160898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1" name="object 481"/>
          <p:cNvSpPr/>
          <p:nvPr/>
        </p:nvSpPr>
        <p:spPr>
          <a:xfrm>
            <a:off x="4955773" y="5169508"/>
            <a:ext cx="110489" cy="0"/>
          </a:xfrm>
          <a:custGeom>
            <a:avLst/>
            <a:gdLst/>
            <a:ahLst/>
            <a:cxnLst/>
            <a:rect l="l" t="t" r="r" b="b"/>
            <a:pathLst>
              <a:path w="110489">
                <a:moveTo>
                  <a:pt x="0" y="0"/>
                </a:moveTo>
                <a:lnTo>
                  <a:pt x="110096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2" name="object 482"/>
          <p:cNvSpPr/>
          <p:nvPr/>
        </p:nvSpPr>
        <p:spPr>
          <a:xfrm>
            <a:off x="4966783" y="5158028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751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3" name="object 483"/>
          <p:cNvSpPr/>
          <p:nvPr/>
        </p:nvSpPr>
        <p:spPr>
          <a:xfrm>
            <a:off x="7003569" y="5229774"/>
            <a:ext cx="88265" cy="17780"/>
          </a:xfrm>
          <a:custGeom>
            <a:avLst/>
            <a:gdLst/>
            <a:ahLst/>
            <a:cxnLst/>
            <a:rect l="l" t="t" r="r" b="b"/>
            <a:pathLst>
              <a:path w="88265" h="17779">
                <a:moveTo>
                  <a:pt x="0" y="17218"/>
                </a:moveTo>
                <a:lnTo>
                  <a:pt x="88077" y="17218"/>
                </a:lnTo>
                <a:lnTo>
                  <a:pt x="88077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4" name="object 484"/>
          <p:cNvSpPr/>
          <p:nvPr/>
        </p:nvSpPr>
        <p:spPr>
          <a:xfrm>
            <a:off x="6739337" y="5229774"/>
            <a:ext cx="176530" cy="17780"/>
          </a:xfrm>
          <a:custGeom>
            <a:avLst/>
            <a:gdLst/>
            <a:ahLst/>
            <a:cxnLst/>
            <a:rect l="l" t="t" r="r" b="b"/>
            <a:pathLst>
              <a:path w="176529" h="17779">
                <a:moveTo>
                  <a:pt x="0" y="17218"/>
                </a:moveTo>
                <a:lnTo>
                  <a:pt x="176154" y="17218"/>
                </a:lnTo>
                <a:lnTo>
                  <a:pt x="176154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5" name="object 485"/>
          <p:cNvSpPr/>
          <p:nvPr/>
        </p:nvSpPr>
        <p:spPr>
          <a:xfrm>
            <a:off x="6475105" y="5238383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154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6" name="object 486"/>
          <p:cNvSpPr/>
          <p:nvPr/>
        </p:nvSpPr>
        <p:spPr>
          <a:xfrm>
            <a:off x="6210874" y="5238383"/>
            <a:ext cx="176530" cy="0"/>
          </a:xfrm>
          <a:custGeom>
            <a:avLst/>
            <a:gdLst/>
            <a:ahLst/>
            <a:cxnLst/>
            <a:rect l="l" t="t" r="r" b="b"/>
            <a:pathLst>
              <a:path w="176529">
                <a:moveTo>
                  <a:pt x="0" y="0"/>
                </a:moveTo>
                <a:lnTo>
                  <a:pt x="176154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7" name="object 487"/>
          <p:cNvSpPr/>
          <p:nvPr/>
        </p:nvSpPr>
        <p:spPr>
          <a:xfrm>
            <a:off x="6009030" y="5229774"/>
            <a:ext cx="114300" cy="17780"/>
          </a:xfrm>
          <a:custGeom>
            <a:avLst/>
            <a:gdLst/>
            <a:ahLst/>
            <a:cxnLst/>
            <a:rect l="l" t="t" r="r" b="b"/>
            <a:pathLst>
              <a:path w="114300" h="17779">
                <a:moveTo>
                  <a:pt x="0" y="17218"/>
                </a:moveTo>
                <a:lnTo>
                  <a:pt x="113766" y="17218"/>
                </a:lnTo>
                <a:lnTo>
                  <a:pt x="113766" y="0"/>
                </a:lnTo>
                <a:lnTo>
                  <a:pt x="0" y="0"/>
                </a:lnTo>
                <a:lnTo>
                  <a:pt x="0" y="17218"/>
                </a:lnTo>
                <a:close/>
              </a:path>
            </a:pathLst>
          </a:custGeom>
          <a:solidFill>
            <a:srgbClr val="FFFF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8" name="object 488"/>
          <p:cNvSpPr/>
          <p:nvPr/>
        </p:nvSpPr>
        <p:spPr>
          <a:xfrm>
            <a:off x="662031" y="2896661"/>
            <a:ext cx="176530" cy="1033144"/>
          </a:xfrm>
          <a:custGeom>
            <a:avLst/>
            <a:gdLst/>
            <a:ahLst/>
            <a:cxnLst/>
            <a:rect l="l" t="t" r="r" b="b"/>
            <a:pathLst>
              <a:path w="176530" h="1033145">
                <a:moveTo>
                  <a:pt x="0" y="1033132"/>
                </a:moveTo>
                <a:lnTo>
                  <a:pt x="176152" y="1033132"/>
                </a:lnTo>
                <a:lnTo>
                  <a:pt x="176152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9" name="object 489"/>
          <p:cNvSpPr/>
          <p:nvPr/>
        </p:nvSpPr>
        <p:spPr>
          <a:xfrm>
            <a:off x="573954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0" name="object 490"/>
          <p:cNvSpPr/>
          <p:nvPr/>
        </p:nvSpPr>
        <p:spPr>
          <a:xfrm>
            <a:off x="915251" y="2896661"/>
            <a:ext cx="182245" cy="1033144"/>
          </a:xfrm>
          <a:custGeom>
            <a:avLst/>
            <a:gdLst/>
            <a:ahLst/>
            <a:cxnLst/>
            <a:rect l="l" t="t" r="r" b="b"/>
            <a:pathLst>
              <a:path w="182244" h="1033145">
                <a:moveTo>
                  <a:pt x="0" y="1033132"/>
                </a:moveTo>
                <a:lnTo>
                  <a:pt x="181659" y="1033132"/>
                </a:lnTo>
                <a:lnTo>
                  <a:pt x="181659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1" name="object 491"/>
          <p:cNvSpPr/>
          <p:nvPr/>
        </p:nvSpPr>
        <p:spPr>
          <a:xfrm>
            <a:off x="838184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2" name="object 492"/>
          <p:cNvSpPr/>
          <p:nvPr/>
        </p:nvSpPr>
        <p:spPr>
          <a:xfrm>
            <a:off x="1702420" y="2896661"/>
            <a:ext cx="209550" cy="1033144"/>
          </a:xfrm>
          <a:custGeom>
            <a:avLst/>
            <a:gdLst/>
            <a:ahLst/>
            <a:cxnLst/>
            <a:rect l="l" t="t" r="r" b="b"/>
            <a:pathLst>
              <a:path w="209550" h="1033145">
                <a:moveTo>
                  <a:pt x="0" y="1033132"/>
                </a:moveTo>
                <a:lnTo>
                  <a:pt x="209183" y="1033132"/>
                </a:lnTo>
                <a:lnTo>
                  <a:pt x="209183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3" name="object 493"/>
          <p:cNvSpPr/>
          <p:nvPr/>
        </p:nvSpPr>
        <p:spPr>
          <a:xfrm>
            <a:off x="1647371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4" name="object 494"/>
          <p:cNvSpPr/>
          <p:nvPr/>
        </p:nvSpPr>
        <p:spPr>
          <a:xfrm>
            <a:off x="1983166" y="2896661"/>
            <a:ext cx="176530" cy="1033144"/>
          </a:xfrm>
          <a:custGeom>
            <a:avLst/>
            <a:gdLst/>
            <a:ahLst/>
            <a:cxnLst/>
            <a:rect l="l" t="t" r="r" b="b"/>
            <a:pathLst>
              <a:path w="176530" h="1033145">
                <a:moveTo>
                  <a:pt x="0" y="1033132"/>
                </a:moveTo>
                <a:lnTo>
                  <a:pt x="176154" y="1033132"/>
                </a:lnTo>
                <a:lnTo>
                  <a:pt x="17615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5" name="object 495"/>
          <p:cNvSpPr/>
          <p:nvPr/>
        </p:nvSpPr>
        <p:spPr>
          <a:xfrm>
            <a:off x="1911603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6" name="object 496"/>
          <p:cNvSpPr/>
          <p:nvPr/>
        </p:nvSpPr>
        <p:spPr>
          <a:xfrm>
            <a:off x="2731822" y="2896661"/>
            <a:ext cx="176530" cy="1033144"/>
          </a:xfrm>
          <a:custGeom>
            <a:avLst/>
            <a:gdLst/>
            <a:ahLst/>
            <a:cxnLst/>
            <a:rect l="l" t="t" r="r" b="b"/>
            <a:pathLst>
              <a:path w="176530" h="1033145">
                <a:moveTo>
                  <a:pt x="0" y="1033132"/>
                </a:moveTo>
                <a:lnTo>
                  <a:pt x="176154" y="1033132"/>
                </a:lnTo>
                <a:lnTo>
                  <a:pt x="17615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7" name="object 497"/>
          <p:cNvSpPr/>
          <p:nvPr/>
        </p:nvSpPr>
        <p:spPr>
          <a:xfrm>
            <a:off x="2660260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8" name="object 498"/>
          <p:cNvSpPr/>
          <p:nvPr/>
        </p:nvSpPr>
        <p:spPr>
          <a:xfrm>
            <a:off x="2996054" y="2896661"/>
            <a:ext cx="176530" cy="1033144"/>
          </a:xfrm>
          <a:custGeom>
            <a:avLst/>
            <a:gdLst/>
            <a:ahLst/>
            <a:cxnLst/>
            <a:rect l="l" t="t" r="r" b="b"/>
            <a:pathLst>
              <a:path w="176530" h="1033145">
                <a:moveTo>
                  <a:pt x="0" y="1033132"/>
                </a:moveTo>
                <a:lnTo>
                  <a:pt x="176154" y="1033132"/>
                </a:lnTo>
                <a:lnTo>
                  <a:pt x="17615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9" name="object 499"/>
          <p:cNvSpPr/>
          <p:nvPr/>
        </p:nvSpPr>
        <p:spPr>
          <a:xfrm>
            <a:off x="2952016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0" name="object 500"/>
          <p:cNvSpPr/>
          <p:nvPr/>
        </p:nvSpPr>
        <p:spPr>
          <a:xfrm>
            <a:off x="3788750" y="2896661"/>
            <a:ext cx="220345" cy="1033144"/>
          </a:xfrm>
          <a:custGeom>
            <a:avLst/>
            <a:gdLst/>
            <a:ahLst/>
            <a:cxnLst/>
            <a:rect l="l" t="t" r="r" b="b"/>
            <a:pathLst>
              <a:path w="220345" h="1033145">
                <a:moveTo>
                  <a:pt x="0" y="1033132"/>
                </a:moveTo>
                <a:lnTo>
                  <a:pt x="220193" y="1033132"/>
                </a:lnTo>
                <a:lnTo>
                  <a:pt x="220193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1" name="object 501"/>
          <p:cNvSpPr/>
          <p:nvPr/>
        </p:nvSpPr>
        <p:spPr>
          <a:xfrm>
            <a:off x="3744711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2" name="object 502"/>
          <p:cNvSpPr/>
          <p:nvPr/>
        </p:nvSpPr>
        <p:spPr>
          <a:xfrm>
            <a:off x="4097020" y="2896661"/>
            <a:ext cx="176530" cy="1033144"/>
          </a:xfrm>
          <a:custGeom>
            <a:avLst/>
            <a:gdLst/>
            <a:ahLst/>
            <a:cxnLst/>
            <a:rect l="l" t="t" r="r" b="b"/>
            <a:pathLst>
              <a:path w="176529" h="1033145">
                <a:moveTo>
                  <a:pt x="0" y="1033132"/>
                </a:moveTo>
                <a:lnTo>
                  <a:pt x="176154" y="1033132"/>
                </a:lnTo>
                <a:lnTo>
                  <a:pt x="17615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3" name="object 503"/>
          <p:cNvSpPr/>
          <p:nvPr/>
        </p:nvSpPr>
        <p:spPr>
          <a:xfrm>
            <a:off x="4008942" y="2896661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4" name="object 504"/>
          <p:cNvSpPr/>
          <p:nvPr/>
        </p:nvSpPr>
        <p:spPr>
          <a:xfrm>
            <a:off x="4889715" y="2909518"/>
            <a:ext cx="176530" cy="1033144"/>
          </a:xfrm>
          <a:custGeom>
            <a:avLst/>
            <a:gdLst/>
            <a:ahLst/>
            <a:cxnLst/>
            <a:rect l="l" t="t" r="r" b="b"/>
            <a:pathLst>
              <a:path w="176529" h="1033145">
                <a:moveTo>
                  <a:pt x="0" y="1033132"/>
                </a:moveTo>
                <a:lnTo>
                  <a:pt x="176154" y="1033132"/>
                </a:lnTo>
                <a:lnTo>
                  <a:pt x="17615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5" name="object 505"/>
          <p:cNvSpPr/>
          <p:nvPr/>
        </p:nvSpPr>
        <p:spPr>
          <a:xfrm>
            <a:off x="4809932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6" name="object 506"/>
          <p:cNvSpPr/>
          <p:nvPr/>
        </p:nvSpPr>
        <p:spPr>
          <a:xfrm>
            <a:off x="5153947" y="2909518"/>
            <a:ext cx="176530" cy="1033144"/>
          </a:xfrm>
          <a:custGeom>
            <a:avLst/>
            <a:gdLst/>
            <a:ahLst/>
            <a:cxnLst/>
            <a:rect l="l" t="t" r="r" b="b"/>
            <a:pathLst>
              <a:path w="176529" h="1033145">
                <a:moveTo>
                  <a:pt x="0" y="1033132"/>
                </a:moveTo>
                <a:lnTo>
                  <a:pt x="176154" y="1033132"/>
                </a:lnTo>
                <a:lnTo>
                  <a:pt x="17615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7" name="object 507"/>
          <p:cNvSpPr/>
          <p:nvPr/>
        </p:nvSpPr>
        <p:spPr>
          <a:xfrm>
            <a:off x="5065869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8" name="object 508"/>
          <p:cNvSpPr/>
          <p:nvPr/>
        </p:nvSpPr>
        <p:spPr>
          <a:xfrm>
            <a:off x="5946642" y="2913880"/>
            <a:ext cx="176530" cy="1033144"/>
          </a:xfrm>
          <a:custGeom>
            <a:avLst/>
            <a:gdLst/>
            <a:ahLst/>
            <a:cxnLst/>
            <a:rect l="l" t="t" r="r" b="b"/>
            <a:pathLst>
              <a:path w="176529" h="1033145">
                <a:moveTo>
                  <a:pt x="0" y="1033132"/>
                </a:moveTo>
                <a:lnTo>
                  <a:pt x="176154" y="1033132"/>
                </a:lnTo>
                <a:lnTo>
                  <a:pt x="176154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9" name="object 509"/>
          <p:cNvSpPr/>
          <p:nvPr/>
        </p:nvSpPr>
        <p:spPr>
          <a:xfrm>
            <a:off x="5875079" y="2913880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10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0" name="object 510"/>
          <p:cNvSpPr/>
          <p:nvPr/>
        </p:nvSpPr>
        <p:spPr>
          <a:xfrm>
            <a:off x="6475105" y="2909518"/>
            <a:ext cx="27940" cy="332105"/>
          </a:xfrm>
          <a:custGeom>
            <a:avLst/>
            <a:gdLst/>
            <a:ahLst/>
            <a:cxnLst/>
            <a:rect l="l" t="t" r="r" b="b"/>
            <a:pathLst>
              <a:path w="27940" h="332105">
                <a:moveTo>
                  <a:pt x="0" y="331520"/>
                </a:moveTo>
                <a:lnTo>
                  <a:pt x="27524" y="331520"/>
                </a:lnTo>
                <a:lnTo>
                  <a:pt x="27524" y="0"/>
                </a:lnTo>
                <a:lnTo>
                  <a:pt x="0" y="0"/>
                </a:lnTo>
                <a:lnTo>
                  <a:pt x="0" y="33152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1" name="object 511"/>
          <p:cNvSpPr/>
          <p:nvPr/>
        </p:nvSpPr>
        <p:spPr>
          <a:xfrm>
            <a:off x="6475105" y="3723168"/>
            <a:ext cx="27940" cy="219710"/>
          </a:xfrm>
          <a:custGeom>
            <a:avLst/>
            <a:gdLst/>
            <a:ahLst/>
            <a:cxnLst/>
            <a:rect l="l" t="t" r="r" b="b"/>
            <a:pathLst>
              <a:path w="27940" h="219710">
                <a:moveTo>
                  <a:pt x="0" y="219483"/>
                </a:moveTo>
                <a:lnTo>
                  <a:pt x="27524" y="219483"/>
                </a:lnTo>
                <a:lnTo>
                  <a:pt x="27524" y="0"/>
                </a:lnTo>
                <a:lnTo>
                  <a:pt x="0" y="0"/>
                </a:lnTo>
                <a:lnTo>
                  <a:pt x="0" y="2194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2" name="object 512"/>
          <p:cNvSpPr/>
          <p:nvPr/>
        </p:nvSpPr>
        <p:spPr>
          <a:xfrm>
            <a:off x="6194359" y="2909518"/>
            <a:ext cx="193040" cy="1033144"/>
          </a:xfrm>
          <a:custGeom>
            <a:avLst/>
            <a:gdLst/>
            <a:ahLst/>
            <a:cxnLst/>
            <a:rect l="l" t="t" r="r" b="b"/>
            <a:pathLst>
              <a:path w="193039" h="1033145">
                <a:moveTo>
                  <a:pt x="0" y="1033132"/>
                </a:moveTo>
                <a:lnTo>
                  <a:pt x="192668" y="1033132"/>
                </a:lnTo>
                <a:lnTo>
                  <a:pt x="192668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3" name="object 513"/>
          <p:cNvSpPr/>
          <p:nvPr/>
        </p:nvSpPr>
        <p:spPr>
          <a:xfrm>
            <a:off x="6194359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4" name="object 514"/>
          <p:cNvSpPr/>
          <p:nvPr/>
        </p:nvSpPr>
        <p:spPr>
          <a:xfrm>
            <a:off x="7003569" y="2913880"/>
            <a:ext cx="160020" cy="1033144"/>
          </a:xfrm>
          <a:custGeom>
            <a:avLst/>
            <a:gdLst/>
            <a:ahLst/>
            <a:cxnLst/>
            <a:rect l="l" t="t" r="r" b="b"/>
            <a:pathLst>
              <a:path w="160020" h="1033145">
                <a:moveTo>
                  <a:pt x="0" y="1033132"/>
                </a:moveTo>
                <a:lnTo>
                  <a:pt x="159639" y="1033132"/>
                </a:lnTo>
                <a:lnTo>
                  <a:pt x="159639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5" name="object 515"/>
          <p:cNvSpPr/>
          <p:nvPr/>
        </p:nvSpPr>
        <p:spPr>
          <a:xfrm>
            <a:off x="6940300" y="2913880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6" name="object 516"/>
          <p:cNvSpPr/>
          <p:nvPr/>
        </p:nvSpPr>
        <p:spPr>
          <a:xfrm>
            <a:off x="7251286" y="2909518"/>
            <a:ext cx="193040" cy="1033144"/>
          </a:xfrm>
          <a:custGeom>
            <a:avLst/>
            <a:gdLst/>
            <a:ahLst/>
            <a:cxnLst/>
            <a:rect l="l" t="t" r="r" b="b"/>
            <a:pathLst>
              <a:path w="193040" h="1033145">
                <a:moveTo>
                  <a:pt x="0" y="1033132"/>
                </a:moveTo>
                <a:lnTo>
                  <a:pt x="192668" y="1033132"/>
                </a:lnTo>
                <a:lnTo>
                  <a:pt x="192668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7" name="object 517"/>
          <p:cNvSpPr/>
          <p:nvPr/>
        </p:nvSpPr>
        <p:spPr>
          <a:xfrm>
            <a:off x="7223762" y="2909518"/>
            <a:ext cx="308610" cy="1033144"/>
          </a:xfrm>
          <a:custGeom>
            <a:avLst/>
            <a:gdLst/>
            <a:ahLst/>
            <a:cxnLst/>
            <a:rect l="l" t="t" r="r" b="b"/>
            <a:pathLst>
              <a:path w="308609" h="1033145">
                <a:moveTo>
                  <a:pt x="0" y="1033132"/>
                </a:moveTo>
                <a:lnTo>
                  <a:pt x="308270" y="1033132"/>
                </a:lnTo>
                <a:lnTo>
                  <a:pt x="308270" y="0"/>
                </a:lnTo>
                <a:lnTo>
                  <a:pt x="0" y="0"/>
                </a:lnTo>
                <a:lnTo>
                  <a:pt x="0" y="1033132"/>
                </a:lnTo>
                <a:close/>
              </a:path>
            </a:pathLst>
          </a:custGeom>
          <a:ln w="575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8" name="object 518"/>
          <p:cNvSpPr/>
          <p:nvPr/>
        </p:nvSpPr>
        <p:spPr>
          <a:xfrm>
            <a:off x="2379514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4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9" name="object 519"/>
          <p:cNvSpPr/>
          <p:nvPr/>
        </p:nvSpPr>
        <p:spPr>
          <a:xfrm>
            <a:off x="2379514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0" name="object 520"/>
          <p:cNvSpPr/>
          <p:nvPr/>
        </p:nvSpPr>
        <p:spPr>
          <a:xfrm>
            <a:off x="573954" y="2893743"/>
            <a:ext cx="88265" cy="2964815"/>
          </a:xfrm>
          <a:custGeom>
            <a:avLst/>
            <a:gdLst/>
            <a:ahLst/>
            <a:cxnLst/>
            <a:rect l="l" t="t" r="r" b="b"/>
            <a:pathLst>
              <a:path w="88265" h="2964815">
                <a:moveTo>
                  <a:pt x="0" y="2964517"/>
                </a:moveTo>
                <a:lnTo>
                  <a:pt x="88077" y="2964517"/>
                </a:lnTo>
                <a:lnTo>
                  <a:pt x="88077" y="0"/>
                </a:lnTo>
                <a:lnTo>
                  <a:pt x="0" y="0"/>
                </a:lnTo>
                <a:lnTo>
                  <a:pt x="0" y="29645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1" name="object 521"/>
          <p:cNvSpPr/>
          <p:nvPr/>
        </p:nvSpPr>
        <p:spPr>
          <a:xfrm>
            <a:off x="573954" y="289374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2" name="object 522"/>
          <p:cNvSpPr/>
          <p:nvPr/>
        </p:nvSpPr>
        <p:spPr>
          <a:xfrm>
            <a:off x="827174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5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3" name="object 523"/>
          <p:cNvSpPr/>
          <p:nvPr/>
        </p:nvSpPr>
        <p:spPr>
          <a:xfrm>
            <a:off x="827174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4" name="object 524"/>
          <p:cNvSpPr/>
          <p:nvPr/>
        </p:nvSpPr>
        <p:spPr>
          <a:xfrm>
            <a:off x="1096911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5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5" name="object 525"/>
          <p:cNvSpPr/>
          <p:nvPr/>
        </p:nvSpPr>
        <p:spPr>
          <a:xfrm>
            <a:off x="1096911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6" name="object 526"/>
          <p:cNvSpPr/>
          <p:nvPr/>
        </p:nvSpPr>
        <p:spPr>
          <a:xfrm>
            <a:off x="1366625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5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7" name="object 527"/>
          <p:cNvSpPr/>
          <p:nvPr/>
        </p:nvSpPr>
        <p:spPr>
          <a:xfrm>
            <a:off x="1366625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8" name="object 528"/>
          <p:cNvSpPr/>
          <p:nvPr/>
        </p:nvSpPr>
        <p:spPr>
          <a:xfrm>
            <a:off x="1614342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4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9" name="object 529"/>
          <p:cNvSpPr/>
          <p:nvPr/>
        </p:nvSpPr>
        <p:spPr>
          <a:xfrm>
            <a:off x="161434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0" name="object 530"/>
          <p:cNvSpPr/>
          <p:nvPr/>
        </p:nvSpPr>
        <p:spPr>
          <a:xfrm>
            <a:off x="1895089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4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1" name="object 531"/>
          <p:cNvSpPr/>
          <p:nvPr/>
        </p:nvSpPr>
        <p:spPr>
          <a:xfrm>
            <a:off x="1895089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2" name="object 532"/>
          <p:cNvSpPr/>
          <p:nvPr/>
        </p:nvSpPr>
        <p:spPr>
          <a:xfrm>
            <a:off x="2159320" y="2893743"/>
            <a:ext cx="88265" cy="2964815"/>
          </a:xfrm>
          <a:custGeom>
            <a:avLst/>
            <a:gdLst/>
            <a:ahLst/>
            <a:cxnLst/>
            <a:rect l="l" t="t" r="r" b="b"/>
            <a:pathLst>
              <a:path w="88264" h="2964815">
                <a:moveTo>
                  <a:pt x="0" y="2964517"/>
                </a:moveTo>
                <a:lnTo>
                  <a:pt x="88077" y="2964517"/>
                </a:lnTo>
                <a:lnTo>
                  <a:pt x="88077" y="0"/>
                </a:lnTo>
                <a:lnTo>
                  <a:pt x="0" y="0"/>
                </a:lnTo>
                <a:lnTo>
                  <a:pt x="0" y="296451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3" name="object 533"/>
          <p:cNvSpPr/>
          <p:nvPr/>
        </p:nvSpPr>
        <p:spPr>
          <a:xfrm>
            <a:off x="2159320" y="289374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4" name="object 534"/>
          <p:cNvSpPr/>
          <p:nvPr/>
        </p:nvSpPr>
        <p:spPr>
          <a:xfrm>
            <a:off x="2643745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4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5" name="object 535"/>
          <p:cNvSpPr/>
          <p:nvPr/>
        </p:nvSpPr>
        <p:spPr>
          <a:xfrm>
            <a:off x="2643745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6" name="object 536"/>
          <p:cNvSpPr/>
          <p:nvPr/>
        </p:nvSpPr>
        <p:spPr>
          <a:xfrm>
            <a:off x="2907977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4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7" name="object 537"/>
          <p:cNvSpPr/>
          <p:nvPr/>
        </p:nvSpPr>
        <p:spPr>
          <a:xfrm>
            <a:off x="2907977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8" name="object 538"/>
          <p:cNvSpPr/>
          <p:nvPr/>
        </p:nvSpPr>
        <p:spPr>
          <a:xfrm>
            <a:off x="3172209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4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9" name="object 539"/>
          <p:cNvSpPr/>
          <p:nvPr/>
        </p:nvSpPr>
        <p:spPr>
          <a:xfrm>
            <a:off x="3172209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0" name="object 540"/>
          <p:cNvSpPr/>
          <p:nvPr/>
        </p:nvSpPr>
        <p:spPr>
          <a:xfrm>
            <a:off x="3436441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4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1" name="object 541"/>
          <p:cNvSpPr/>
          <p:nvPr/>
        </p:nvSpPr>
        <p:spPr>
          <a:xfrm>
            <a:off x="3436441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2" name="object 542"/>
          <p:cNvSpPr/>
          <p:nvPr/>
        </p:nvSpPr>
        <p:spPr>
          <a:xfrm>
            <a:off x="3700672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4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3" name="object 543"/>
          <p:cNvSpPr/>
          <p:nvPr/>
        </p:nvSpPr>
        <p:spPr>
          <a:xfrm>
            <a:off x="370067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4" name="object 544"/>
          <p:cNvSpPr/>
          <p:nvPr/>
        </p:nvSpPr>
        <p:spPr>
          <a:xfrm>
            <a:off x="4008942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4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5" name="object 545"/>
          <p:cNvSpPr/>
          <p:nvPr/>
        </p:nvSpPr>
        <p:spPr>
          <a:xfrm>
            <a:off x="400894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6" name="object 546"/>
          <p:cNvSpPr/>
          <p:nvPr/>
        </p:nvSpPr>
        <p:spPr>
          <a:xfrm>
            <a:off x="4273174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4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7" name="object 547"/>
          <p:cNvSpPr/>
          <p:nvPr/>
        </p:nvSpPr>
        <p:spPr>
          <a:xfrm>
            <a:off x="4273174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8" name="object 548"/>
          <p:cNvSpPr/>
          <p:nvPr/>
        </p:nvSpPr>
        <p:spPr>
          <a:xfrm>
            <a:off x="4498872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4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9" name="object 549"/>
          <p:cNvSpPr/>
          <p:nvPr/>
        </p:nvSpPr>
        <p:spPr>
          <a:xfrm>
            <a:off x="4498872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0" name="object 550"/>
          <p:cNvSpPr/>
          <p:nvPr/>
        </p:nvSpPr>
        <p:spPr>
          <a:xfrm>
            <a:off x="4801638" y="2896613"/>
            <a:ext cx="88265" cy="2961640"/>
          </a:xfrm>
          <a:custGeom>
            <a:avLst/>
            <a:gdLst/>
            <a:ahLst/>
            <a:cxnLst/>
            <a:rect l="l" t="t" r="r" b="b"/>
            <a:pathLst>
              <a:path w="88264" h="2961640">
                <a:moveTo>
                  <a:pt x="0" y="2961647"/>
                </a:moveTo>
                <a:lnTo>
                  <a:pt x="88077" y="2961647"/>
                </a:lnTo>
                <a:lnTo>
                  <a:pt x="88077" y="0"/>
                </a:lnTo>
                <a:lnTo>
                  <a:pt x="0" y="0"/>
                </a:lnTo>
                <a:lnTo>
                  <a:pt x="0" y="296164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1" name="object 551"/>
          <p:cNvSpPr/>
          <p:nvPr/>
        </p:nvSpPr>
        <p:spPr>
          <a:xfrm>
            <a:off x="4801638" y="2896613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2" name="object 552"/>
          <p:cNvSpPr/>
          <p:nvPr/>
        </p:nvSpPr>
        <p:spPr>
          <a:xfrm>
            <a:off x="5065869" y="2913832"/>
            <a:ext cx="88265" cy="2944495"/>
          </a:xfrm>
          <a:custGeom>
            <a:avLst/>
            <a:gdLst/>
            <a:ahLst/>
            <a:cxnLst/>
            <a:rect l="l" t="t" r="r" b="b"/>
            <a:pathLst>
              <a:path w="88264" h="2944495">
                <a:moveTo>
                  <a:pt x="0" y="2944428"/>
                </a:moveTo>
                <a:lnTo>
                  <a:pt x="88077" y="2944428"/>
                </a:lnTo>
                <a:lnTo>
                  <a:pt x="88077" y="0"/>
                </a:ln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3" name="object 553"/>
          <p:cNvSpPr/>
          <p:nvPr/>
        </p:nvSpPr>
        <p:spPr>
          <a:xfrm>
            <a:off x="5065869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4" name="object 554"/>
          <p:cNvSpPr/>
          <p:nvPr/>
        </p:nvSpPr>
        <p:spPr>
          <a:xfrm>
            <a:off x="5330101" y="2913832"/>
            <a:ext cx="88265" cy="2944495"/>
          </a:xfrm>
          <a:custGeom>
            <a:avLst/>
            <a:gdLst/>
            <a:ahLst/>
            <a:cxnLst/>
            <a:rect l="l" t="t" r="r" b="b"/>
            <a:pathLst>
              <a:path w="88264" h="2944495">
                <a:moveTo>
                  <a:pt x="0" y="2944428"/>
                </a:moveTo>
                <a:lnTo>
                  <a:pt x="88077" y="2944428"/>
                </a:lnTo>
                <a:lnTo>
                  <a:pt x="88077" y="0"/>
                </a:ln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5" name="object 555"/>
          <p:cNvSpPr/>
          <p:nvPr/>
        </p:nvSpPr>
        <p:spPr>
          <a:xfrm>
            <a:off x="5330101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6" name="object 556"/>
          <p:cNvSpPr/>
          <p:nvPr/>
        </p:nvSpPr>
        <p:spPr>
          <a:xfrm>
            <a:off x="5594333" y="2910962"/>
            <a:ext cx="88265" cy="2947670"/>
          </a:xfrm>
          <a:custGeom>
            <a:avLst/>
            <a:gdLst/>
            <a:ahLst/>
            <a:cxnLst/>
            <a:rect l="l" t="t" r="r" b="b"/>
            <a:pathLst>
              <a:path w="88264" h="2947670">
                <a:moveTo>
                  <a:pt x="0" y="2947298"/>
                </a:moveTo>
                <a:lnTo>
                  <a:pt x="88077" y="2947298"/>
                </a:lnTo>
                <a:lnTo>
                  <a:pt x="88077" y="0"/>
                </a:lnTo>
                <a:lnTo>
                  <a:pt x="0" y="0"/>
                </a:lnTo>
                <a:lnTo>
                  <a:pt x="0" y="2947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7" name="object 557"/>
          <p:cNvSpPr/>
          <p:nvPr/>
        </p:nvSpPr>
        <p:spPr>
          <a:xfrm>
            <a:off x="5594333" y="291096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8" name="object 558"/>
          <p:cNvSpPr/>
          <p:nvPr/>
        </p:nvSpPr>
        <p:spPr>
          <a:xfrm>
            <a:off x="5858565" y="2913832"/>
            <a:ext cx="88265" cy="2944495"/>
          </a:xfrm>
          <a:custGeom>
            <a:avLst/>
            <a:gdLst/>
            <a:ahLst/>
            <a:cxnLst/>
            <a:rect l="l" t="t" r="r" b="b"/>
            <a:pathLst>
              <a:path w="88264" h="2944495">
                <a:moveTo>
                  <a:pt x="0" y="2944428"/>
                </a:moveTo>
                <a:lnTo>
                  <a:pt x="88077" y="2944428"/>
                </a:lnTo>
                <a:lnTo>
                  <a:pt x="88077" y="0"/>
                </a:ln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9" name="object 559"/>
          <p:cNvSpPr/>
          <p:nvPr/>
        </p:nvSpPr>
        <p:spPr>
          <a:xfrm>
            <a:off x="5858565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0" name="object 560"/>
          <p:cNvSpPr/>
          <p:nvPr/>
        </p:nvSpPr>
        <p:spPr>
          <a:xfrm>
            <a:off x="6122796" y="2913832"/>
            <a:ext cx="88265" cy="2944495"/>
          </a:xfrm>
          <a:custGeom>
            <a:avLst/>
            <a:gdLst/>
            <a:ahLst/>
            <a:cxnLst/>
            <a:rect l="l" t="t" r="r" b="b"/>
            <a:pathLst>
              <a:path w="88264" h="2944495">
                <a:moveTo>
                  <a:pt x="0" y="2944428"/>
                </a:moveTo>
                <a:lnTo>
                  <a:pt x="88077" y="2944428"/>
                </a:lnTo>
                <a:lnTo>
                  <a:pt x="88077" y="0"/>
                </a:ln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1" name="object 561"/>
          <p:cNvSpPr/>
          <p:nvPr/>
        </p:nvSpPr>
        <p:spPr>
          <a:xfrm>
            <a:off x="6122796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2" name="object 562"/>
          <p:cNvSpPr/>
          <p:nvPr/>
        </p:nvSpPr>
        <p:spPr>
          <a:xfrm>
            <a:off x="6387028" y="2913832"/>
            <a:ext cx="88265" cy="2944495"/>
          </a:xfrm>
          <a:custGeom>
            <a:avLst/>
            <a:gdLst/>
            <a:ahLst/>
            <a:cxnLst/>
            <a:rect l="l" t="t" r="r" b="b"/>
            <a:pathLst>
              <a:path w="88264" h="2944495">
                <a:moveTo>
                  <a:pt x="0" y="2944428"/>
                </a:moveTo>
                <a:lnTo>
                  <a:pt x="88077" y="2944428"/>
                </a:lnTo>
                <a:lnTo>
                  <a:pt x="88077" y="0"/>
                </a:ln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3" name="object 563"/>
          <p:cNvSpPr/>
          <p:nvPr/>
        </p:nvSpPr>
        <p:spPr>
          <a:xfrm>
            <a:off x="6387028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4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4" name="object 564"/>
          <p:cNvSpPr/>
          <p:nvPr/>
        </p:nvSpPr>
        <p:spPr>
          <a:xfrm>
            <a:off x="6651260" y="2913832"/>
            <a:ext cx="88265" cy="2944495"/>
          </a:xfrm>
          <a:custGeom>
            <a:avLst/>
            <a:gdLst/>
            <a:ahLst/>
            <a:cxnLst/>
            <a:rect l="l" t="t" r="r" b="b"/>
            <a:pathLst>
              <a:path w="88265" h="2944495">
                <a:moveTo>
                  <a:pt x="0" y="2944428"/>
                </a:moveTo>
                <a:lnTo>
                  <a:pt x="88077" y="2944428"/>
                </a:lnTo>
                <a:lnTo>
                  <a:pt x="88077" y="0"/>
                </a:ln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5" name="object 565"/>
          <p:cNvSpPr/>
          <p:nvPr/>
        </p:nvSpPr>
        <p:spPr>
          <a:xfrm>
            <a:off x="6651260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6" name="object 566"/>
          <p:cNvSpPr/>
          <p:nvPr/>
        </p:nvSpPr>
        <p:spPr>
          <a:xfrm>
            <a:off x="6915491" y="2910962"/>
            <a:ext cx="88265" cy="2947670"/>
          </a:xfrm>
          <a:custGeom>
            <a:avLst/>
            <a:gdLst/>
            <a:ahLst/>
            <a:cxnLst/>
            <a:rect l="l" t="t" r="r" b="b"/>
            <a:pathLst>
              <a:path w="88265" h="2947670">
                <a:moveTo>
                  <a:pt x="0" y="2947298"/>
                </a:moveTo>
                <a:lnTo>
                  <a:pt x="88077" y="2947298"/>
                </a:lnTo>
                <a:lnTo>
                  <a:pt x="88077" y="0"/>
                </a:lnTo>
                <a:lnTo>
                  <a:pt x="0" y="0"/>
                </a:lnTo>
                <a:lnTo>
                  <a:pt x="0" y="2947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7" name="object 567"/>
          <p:cNvSpPr/>
          <p:nvPr/>
        </p:nvSpPr>
        <p:spPr>
          <a:xfrm>
            <a:off x="6915491" y="291096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8" name="object 568"/>
          <p:cNvSpPr/>
          <p:nvPr/>
        </p:nvSpPr>
        <p:spPr>
          <a:xfrm>
            <a:off x="7163209" y="2913832"/>
            <a:ext cx="88265" cy="2944495"/>
          </a:xfrm>
          <a:custGeom>
            <a:avLst/>
            <a:gdLst/>
            <a:ahLst/>
            <a:cxnLst/>
            <a:rect l="l" t="t" r="r" b="b"/>
            <a:pathLst>
              <a:path w="88265" h="2944495">
                <a:moveTo>
                  <a:pt x="0" y="2944428"/>
                </a:moveTo>
                <a:lnTo>
                  <a:pt x="88077" y="2944428"/>
                </a:lnTo>
                <a:lnTo>
                  <a:pt x="88077" y="0"/>
                </a:ln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9" name="object 569"/>
          <p:cNvSpPr/>
          <p:nvPr/>
        </p:nvSpPr>
        <p:spPr>
          <a:xfrm>
            <a:off x="7163209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0" name="object 570"/>
          <p:cNvSpPr/>
          <p:nvPr/>
        </p:nvSpPr>
        <p:spPr>
          <a:xfrm>
            <a:off x="7443955" y="2913832"/>
            <a:ext cx="88265" cy="2944495"/>
          </a:xfrm>
          <a:custGeom>
            <a:avLst/>
            <a:gdLst/>
            <a:ahLst/>
            <a:cxnLst/>
            <a:rect l="l" t="t" r="r" b="b"/>
            <a:pathLst>
              <a:path w="88265" h="2944495">
                <a:moveTo>
                  <a:pt x="0" y="2944428"/>
                </a:moveTo>
                <a:lnTo>
                  <a:pt x="88077" y="2944428"/>
                </a:lnTo>
                <a:lnTo>
                  <a:pt x="88077" y="0"/>
                </a:lnTo>
                <a:lnTo>
                  <a:pt x="0" y="0"/>
                </a:lnTo>
                <a:lnTo>
                  <a:pt x="0" y="29444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1" name="object 571"/>
          <p:cNvSpPr/>
          <p:nvPr/>
        </p:nvSpPr>
        <p:spPr>
          <a:xfrm>
            <a:off x="7443955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2" name="object 572"/>
          <p:cNvSpPr/>
          <p:nvPr/>
        </p:nvSpPr>
        <p:spPr>
          <a:xfrm>
            <a:off x="7708187" y="2910962"/>
            <a:ext cx="88265" cy="2947670"/>
          </a:xfrm>
          <a:custGeom>
            <a:avLst/>
            <a:gdLst/>
            <a:ahLst/>
            <a:cxnLst/>
            <a:rect l="l" t="t" r="r" b="b"/>
            <a:pathLst>
              <a:path w="88265" h="2947670">
                <a:moveTo>
                  <a:pt x="0" y="2947298"/>
                </a:moveTo>
                <a:lnTo>
                  <a:pt x="88077" y="2947298"/>
                </a:lnTo>
                <a:lnTo>
                  <a:pt x="88077" y="0"/>
                </a:lnTo>
                <a:lnTo>
                  <a:pt x="0" y="0"/>
                </a:lnTo>
                <a:lnTo>
                  <a:pt x="0" y="294729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3" name="object 573"/>
          <p:cNvSpPr/>
          <p:nvPr/>
        </p:nvSpPr>
        <p:spPr>
          <a:xfrm>
            <a:off x="7708187" y="291096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4" name="object 574"/>
          <p:cNvSpPr/>
          <p:nvPr/>
        </p:nvSpPr>
        <p:spPr>
          <a:xfrm>
            <a:off x="7977923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5" name="object 575"/>
          <p:cNvSpPr/>
          <p:nvPr/>
        </p:nvSpPr>
        <p:spPr>
          <a:xfrm>
            <a:off x="7977923" y="2913832"/>
            <a:ext cx="88265" cy="3007995"/>
          </a:xfrm>
          <a:custGeom>
            <a:avLst/>
            <a:gdLst/>
            <a:ahLst/>
            <a:cxnLst/>
            <a:rect l="l" t="t" r="r" b="b"/>
            <a:pathLst>
              <a:path w="88265" h="3007995">
                <a:moveTo>
                  <a:pt x="0" y="3007564"/>
                </a:moveTo>
                <a:lnTo>
                  <a:pt x="88077" y="3007564"/>
                </a:lnTo>
                <a:lnTo>
                  <a:pt x="88077" y="0"/>
                </a:lnTo>
                <a:lnTo>
                  <a:pt x="0" y="0"/>
                </a:lnTo>
                <a:lnTo>
                  <a:pt x="0" y="3007564"/>
                </a:lnTo>
                <a:close/>
              </a:path>
            </a:pathLst>
          </a:custGeom>
          <a:ln w="5507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6" name="object 576"/>
          <p:cNvSpPr/>
          <p:nvPr/>
        </p:nvSpPr>
        <p:spPr>
          <a:xfrm>
            <a:off x="573954" y="5858261"/>
            <a:ext cx="7491730" cy="69215"/>
          </a:xfrm>
          <a:custGeom>
            <a:avLst/>
            <a:gdLst/>
            <a:ahLst/>
            <a:cxnLst/>
            <a:rect l="l" t="t" r="r" b="b"/>
            <a:pathLst>
              <a:path w="7491730" h="69214">
                <a:moveTo>
                  <a:pt x="0" y="68875"/>
                </a:moveTo>
                <a:lnTo>
                  <a:pt x="7491116" y="68875"/>
                </a:lnTo>
                <a:lnTo>
                  <a:pt x="7491116" y="0"/>
                </a:lnTo>
                <a:lnTo>
                  <a:pt x="0" y="0"/>
                </a:lnTo>
                <a:lnTo>
                  <a:pt x="0" y="68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7" name="object 577"/>
          <p:cNvSpPr/>
          <p:nvPr/>
        </p:nvSpPr>
        <p:spPr>
          <a:xfrm>
            <a:off x="573954" y="5858261"/>
            <a:ext cx="7491730" cy="69215"/>
          </a:xfrm>
          <a:custGeom>
            <a:avLst/>
            <a:gdLst/>
            <a:ahLst/>
            <a:cxnLst/>
            <a:rect l="l" t="t" r="r" b="b"/>
            <a:pathLst>
              <a:path w="7491730" h="69214">
                <a:moveTo>
                  <a:pt x="0" y="68875"/>
                </a:moveTo>
                <a:lnTo>
                  <a:pt x="7491189" y="68875"/>
                </a:lnTo>
                <a:lnTo>
                  <a:pt x="7491189" y="0"/>
                </a:lnTo>
                <a:lnTo>
                  <a:pt x="0" y="0"/>
                </a:lnTo>
                <a:lnTo>
                  <a:pt x="0" y="68875"/>
                </a:lnTo>
                <a:close/>
              </a:path>
            </a:pathLst>
          </a:custGeom>
          <a:ln w="8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8" name="object 578"/>
          <p:cNvSpPr/>
          <p:nvPr/>
        </p:nvSpPr>
        <p:spPr>
          <a:xfrm>
            <a:off x="569366" y="2839265"/>
            <a:ext cx="7491730" cy="69215"/>
          </a:xfrm>
          <a:custGeom>
            <a:avLst/>
            <a:gdLst/>
            <a:ahLst/>
            <a:cxnLst/>
            <a:rect l="l" t="t" r="r" b="b"/>
            <a:pathLst>
              <a:path w="7491730" h="69214">
                <a:moveTo>
                  <a:pt x="0" y="68875"/>
                </a:moveTo>
                <a:lnTo>
                  <a:pt x="7491116" y="68875"/>
                </a:lnTo>
                <a:lnTo>
                  <a:pt x="7491116" y="0"/>
                </a:lnTo>
                <a:lnTo>
                  <a:pt x="0" y="0"/>
                </a:lnTo>
                <a:lnTo>
                  <a:pt x="0" y="68875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9" name="object 579"/>
          <p:cNvSpPr/>
          <p:nvPr/>
        </p:nvSpPr>
        <p:spPr>
          <a:xfrm>
            <a:off x="569366" y="2839265"/>
            <a:ext cx="7491730" cy="69215"/>
          </a:xfrm>
          <a:custGeom>
            <a:avLst/>
            <a:gdLst/>
            <a:ahLst/>
            <a:cxnLst/>
            <a:rect l="l" t="t" r="r" b="b"/>
            <a:pathLst>
              <a:path w="7491730" h="69214">
                <a:moveTo>
                  <a:pt x="0" y="68875"/>
                </a:moveTo>
                <a:lnTo>
                  <a:pt x="7491116" y="68875"/>
                </a:lnTo>
                <a:lnTo>
                  <a:pt x="7491116" y="0"/>
                </a:lnTo>
                <a:lnTo>
                  <a:pt x="0" y="0"/>
                </a:lnTo>
                <a:lnTo>
                  <a:pt x="0" y="68875"/>
                </a:lnTo>
                <a:close/>
              </a:path>
            </a:pathLst>
          </a:custGeom>
          <a:ln w="860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0" name="object 580"/>
          <p:cNvSpPr/>
          <p:nvPr/>
        </p:nvSpPr>
        <p:spPr>
          <a:xfrm>
            <a:off x="63267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1" name="object 581"/>
          <p:cNvSpPr/>
          <p:nvPr/>
        </p:nvSpPr>
        <p:spPr>
          <a:xfrm>
            <a:off x="88956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2" name="object 582"/>
          <p:cNvSpPr/>
          <p:nvPr/>
        </p:nvSpPr>
        <p:spPr>
          <a:xfrm>
            <a:off x="1164803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3" name="object 583"/>
          <p:cNvSpPr/>
          <p:nvPr/>
        </p:nvSpPr>
        <p:spPr>
          <a:xfrm>
            <a:off x="1410664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4" name="object 584"/>
          <p:cNvSpPr/>
          <p:nvPr/>
        </p:nvSpPr>
        <p:spPr>
          <a:xfrm>
            <a:off x="1674896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5" name="object 585"/>
          <p:cNvSpPr/>
          <p:nvPr/>
        </p:nvSpPr>
        <p:spPr>
          <a:xfrm>
            <a:off x="194830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6" name="object 586"/>
          <p:cNvSpPr/>
          <p:nvPr/>
        </p:nvSpPr>
        <p:spPr>
          <a:xfrm>
            <a:off x="2203359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7" name="object 587"/>
          <p:cNvSpPr/>
          <p:nvPr/>
        </p:nvSpPr>
        <p:spPr>
          <a:xfrm>
            <a:off x="2449241" y="287939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8" name="object 588"/>
          <p:cNvSpPr/>
          <p:nvPr/>
        </p:nvSpPr>
        <p:spPr>
          <a:xfrm>
            <a:off x="2704298" y="287939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9" name="object 589"/>
          <p:cNvSpPr/>
          <p:nvPr/>
        </p:nvSpPr>
        <p:spPr>
          <a:xfrm>
            <a:off x="2968530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0" name="object 590"/>
          <p:cNvSpPr/>
          <p:nvPr/>
        </p:nvSpPr>
        <p:spPr>
          <a:xfrm>
            <a:off x="3251111" y="287939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1" name="object 591"/>
          <p:cNvSpPr/>
          <p:nvPr/>
        </p:nvSpPr>
        <p:spPr>
          <a:xfrm>
            <a:off x="3515343" y="288513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2" name="object 592"/>
          <p:cNvSpPr/>
          <p:nvPr/>
        </p:nvSpPr>
        <p:spPr>
          <a:xfrm>
            <a:off x="3770400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3" name="object 593"/>
          <p:cNvSpPr/>
          <p:nvPr/>
        </p:nvSpPr>
        <p:spPr>
          <a:xfrm>
            <a:off x="4043807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4" name="object 594"/>
          <p:cNvSpPr/>
          <p:nvPr/>
        </p:nvSpPr>
        <p:spPr>
          <a:xfrm>
            <a:off x="4317213" y="287365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5" name="object 595"/>
          <p:cNvSpPr/>
          <p:nvPr/>
        </p:nvSpPr>
        <p:spPr>
          <a:xfrm>
            <a:off x="4590619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6" name="object 596"/>
          <p:cNvSpPr/>
          <p:nvPr/>
        </p:nvSpPr>
        <p:spPr>
          <a:xfrm>
            <a:off x="4862191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7" name="object 597"/>
          <p:cNvSpPr/>
          <p:nvPr/>
        </p:nvSpPr>
        <p:spPr>
          <a:xfrm>
            <a:off x="5126423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8" name="object 598"/>
          <p:cNvSpPr/>
          <p:nvPr/>
        </p:nvSpPr>
        <p:spPr>
          <a:xfrm>
            <a:off x="5390654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9" name="object 599"/>
          <p:cNvSpPr/>
          <p:nvPr/>
        </p:nvSpPr>
        <p:spPr>
          <a:xfrm>
            <a:off x="5654886" y="287078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0" name="object 600"/>
          <p:cNvSpPr/>
          <p:nvPr/>
        </p:nvSpPr>
        <p:spPr>
          <a:xfrm>
            <a:off x="5920953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1" name="object 601"/>
          <p:cNvSpPr/>
          <p:nvPr/>
        </p:nvSpPr>
        <p:spPr>
          <a:xfrm>
            <a:off x="6166835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5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2" name="object 602"/>
          <p:cNvSpPr/>
          <p:nvPr/>
        </p:nvSpPr>
        <p:spPr>
          <a:xfrm>
            <a:off x="6429232" y="286791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3" name="object 603"/>
          <p:cNvSpPr/>
          <p:nvPr/>
        </p:nvSpPr>
        <p:spPr>
          <a:xfrm>
            <a:off x="6711813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4" name="object 604"/>
          <p:cNvSpPr/>
          <p:nvPr/>
        </p:nvSpPr>
        <p:spPr>
          <a:xfrm>
            <a:off x="6976045" y="288513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5" name="object 605"/>
          <p:cNvSpPr/>
          <p:nvPr/>
        </p:nvSpPr>
        <p:spPr>
          <a:xfrm>
            <a:off x="7231102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6" name="object 606"/>
          <p:cNvSpPr/>
          <p:nvPr/>
        </p:nvSpPr>
        <p:spPr>
          <a:xfrm>
            <a:off x="7504508" y="2882264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7" name="object 607"/>
          <p:cNvSpPr/>
          <p:nvPr/>
        </p:nvSpPr>
        <p:spPr>
          <a:xfrm>
            <a:off x="7777915" y="2870785"/>
            <a:ext cx="203835" cy="3013710"/>
          </a:xfrm>
          <a:custGeom>
            <a:avLst/>
            <a:gdLst/>
            <a:ahLst/>
            <a:cxnLst/>
            <a:rect l="l" t="t" r="r" b="b"/>
            <a:pathLst>
              <a:path w="203834" h="3013710">
                <a:moveTo>
                  <a:pt x="0" y="3013303"/>
                </a:moveTo>
                <a:lnTo>
                  <a:pt x="203678" y="3013303"/>
                </a:lnTo>
                <a:lnTo>
                  <a:pt x="203678" y="0"/>
                </a:lnTo>
                <a:lnTo>
                  <a:pt x="0" y="0"/>
                </a:lnTo>
                <a:lnTo>
                  <a:pt x="0" y="3013303"/>
                </a:lnTo>
                <a:close/>
              </a:path>
            </a:pathLst>
          </a:custGeom>
          <a:ln w="551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8" name="object 608"/>
          <p:cNvSpPr/>
          <p:nvPr/>
        </p:nvSpPr>
        <p:spPr>
          <a:xfrm>
            <a:off x="689553" y="4962881"/>
            <a:ext cx="132715" cy="413384"/>
          </a:xfrm>
          <a:custGeom>
            <a:avLst/>
            <a:gdLst/>
            <a:ahLst/>
            <a:cxnLst/>
            <a:rect l="l" t="t" r="r" b="b"/>
            <a:pathLst>
              <a:path w="132715" h="413385">
                <a:moveTo>
                  <a:pt x="0" y="413253"/>
                </a:moveTo>
                <a:lnTo>
                  <a:pt x="132115" y="413253"/>
                </a:lnTo>
                <a:lnTo>
                  <a:pt x="132115" y="0"/>
                </a:lnTo>
                <a:lnTo>
                  <a:pt x="0" y="0"/>
                </a:lnTo>
                <a:lnTo>
                  <a:pt x="0" y="41325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9" name="object 609"/>
          <p:cNvSpPr/>
          <p:nvPr/>
        </p:nvSpPr>
        <p:spPr>
          <a:xfrm>
            <a:off x="689553" y="4962881"/>
            <a:ext cx="132715" cy="413384"/>
          </a:xfrm>
          <a:custGeom>
            <a:avLst/>
            <a:gdLst/>
            <a:ahLst/>
            <a:cxnLst/>
            <a:rect l="l" t="t" r="r" b="b"/>
            <a:pathLst>
              <a:path w="132715" h="413385">
                <a:moveTo>
                  <a:pt x="0" y="413253"/>
                </a:moveTo>
                <a:lnTo>
                  <a:pt x="132115" y="413253"/>
                </a:lnTo>
                <a:lnTo>
                  <a:pt x="132115" y="0"/>
                </a:lnTo>
                <a:lnTo>
                  <a:pt x="0" y="0"/>
                </a:lnTo>
                <a:lnTo>
                  <a:pt x="0" y="413253"/>
                </a:lnTo>
                <a:close/>
              </a:path>
            </a:pathLst>
          </a:custGeom>
          <a:ln w="5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0" name="object 610"/>
          <p:cNvSpPr/>
          <p:nvPr/>
        </p:nvSpPr>
        <p:spPr>
          <a:xfrm>
            <a:off x="742767" y="4825130"/>
            <a:ext cx="1057275" cy="0"/>
          </a:xfrm>
          <a:custGeom>
            <a:avLst/>
            <a:gdLst/>
            <a:ahLst/>
            <a:cxnLst/>
            <a:rect l="l" t="t" r="r" b="b"/>
            <a:pathLst>
              <a:path w="1057275">
                <a:moveTo>
                  <a:pt x="0" y="0"/>
                </a:moveTo>
                <a:lnTo>
                  <a:pt x="1056904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1" name="object 611"/>
          <p:cNvSpPr/>
          <p:nvPr/>
        </p:nvSpPr>
        <p:spPr>
          <a:xfrm>
            <a:off x="1803342" y="4297130"/>
            <a:ext cx="0" cy="551180"/>
          </a:xfrm>
          <a:custGeom>
            <a:avLst/>
            <a:gdLst/>
            <a:ahLst/>
            <a:cxnLst/>
            <a:rect l="l" t="t" r="r" b="b"/>
            <a:pathLst>
              <a:path h="551179">
                <a:moveTo>
                  <a:pt x="0" y="0"/>
                </a:moveTo>
                <a:lnTo>
                  <a:pt x="0" y="550958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2" name="object 612"/>
          <p:cNvSpPr/>
          <p:nvPr/>
        </p:nvSpPr>
        <p:spPr>
          <a:xfrm>
            <a:off x="1803342" y="4297130"/>
            <a:ext cx="1003935" cy="0"/>
          </a:xfrm>
          <a:custGeom>
            <a:avLst/>
            <a:gdLst/>
            <a:ahLst/>
            <a:cxnLst/>
            <a:rect l="l" t="t" r="r" b="b"/>
            <a:pathLst>
              <a:path w="1003935">
                <a:moveTo>
                  <a:pt x="0" y="0"/>
                </a:moveTo>
                <a:lnTo>
                  <a:pt x="1003713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3" name="object 613"/>
          <p:cNvSpPr/>
          <p:nvPr/>
        </p:nvSpPr>
        <p:spPr>
          <a:xfrm>
            <a:off x="2825405" y="4440621"/>
            <a:ext cx="1057275" cy="0"/>
          </a:xfrm>
          <a:custGeom>
            <a:avLst/>
            <a:gdLst/>
            <a:ahLst/>
            <a:cxnLst/>
            <a:rect l="l" t="t" r="r" b="b"/>
            <a:pathLst>
              <a:path w="1057275">
                <a:moveTo>
                  <a:pt x="0" y="0"/>
                </a:moveTo>
                <a:lnTo>
                  <a:pt x="1056926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4" name="object 614"/>
          <p:cNvSpPr/>
          <p:nvPr/>
        </p:nvSpPr>
        <p:spPr>
          <a:xfrm>
            <a:off x="2816230" y="4297130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751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5" name="object 615"/>
          <p:cNvSpPr/>
          <p:nvPr/>
        </p:nvSpPr>
        <p:spPr>
          <a:xfrm>
            <a:off x="3887836" y="4434881"/>
            <a:ext cx="0" cy="908685"/>
          </a:xfrm>
          <a:custGeom>
            <a:avLst/>
            <a:gdLst/>
            <a:ahLst/>
            <a:cxnLst/>
            <a:rect l="l" t="t" r="r" b="b"/>
            <a:pathLst>
              <a:path h="908685">
                <a:moveTo>
                  <a:pt x="0" y="0"/>
                </a:moveTo>
                <a:lnTo>
                  <a:pt x="0" y="908249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6" name="object 616"/>
          <p:cNvSpPr/>
          <p:nvPr/>
        </p:nvSpPr>
        <p:spPr>
          <a:xfrm>
            <a:off x="3891506" y="5307258"/>
            <a:ext cx="1082675" cy="0"/>
          </a:xfrm>
          <a:custGeom>
            <a:avLst/>
            <a:gdLst/>
            <a:ahLst/>
            <a:cxnLst/>
            <a:rect l="l" t="t" r="r" b="b"/>
            <a:pathLst>
              <a:path w="1082675">
                <a:moveTo>
                  <a:pt x="0" y="0"/>
                </a:moveTo>
                <a:lnTo>
                  <a:pt x="1082616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7" name="object 617"/>
          <p:cNvSpPr/>
          <p:nvPr/>
        </p:nvSpPr>
        <p:spPr>
          <a:xfrm>
            <a:off x="4955773" y="5169508"/>
            <a:ext cx="1082675" cy="0"/>
          </a:xfrm>
          <a:custGeom>
            <a:avLst/>
            <a:gdLst/>
            <a:ahLst/>
            <a:cxnLst/>
            <a:rect l="l" t="t" r="r" b="b"/>
            <a:pathLst>
              <a:path w="1082675">
                <a:moveTo>
                  <a:pt x="0" y="0"/>
                </a:moveTo>
                <a:lnTo>
                  <a:pt x="1082616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8" name="object 618"/>
          <p:cNvSpPr/>
          <p:nvPr/>
        </p:nvSpPr>
        <p:spPr>
          <a:xfrm>
            <a:off x="4966783" y="5158028"/>
            <a:ext cx="0" cy="137795"/>
          </a:xfrm>
          <a:custGeom>
            <a:avLst/>
            <a:gdLst/>
            <a:ahLst/>
            <a:cxnLst/>
            <a:rect l="l" t="t" r="r" b="b"/>
            <a:pathLst>
              <a:path h="137795">
                <a:moveTo>
                  <a:pt x="0" y="0"/>
                </a:moveTo>
                <a:lnTo>
                  <a:pt x="0" y="137751"/>
                </a:lnTo>
              </a:path>
            </a:pathLst>
          </a:custGeom>
          <a:ln w="11009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9" name="object 619"/>
          <p:cNvSpPr/>
          <p:nvPr/>
        </p:nvSpPr>
        <p:spPr>
          <a:xfrm>
            <a:off x="6009030" y="5238383"/>
            <a:ext cx="1082675" cy="0"/>
          </a:xfrm>
          <a:custGeom>
            <a:avLst/>
            <a:gdLst/>
            <a:ahLst/>
            <a:cxnLst/>
            <a:rect l="l" t="t" r="r" b="b"/>
            <a:pathLst>
              <a:path w="1082675">
                <a:moveTo>
                  <a:pt x="0" y="0"/>
                </a:moveTo>
                <a:lnTo>
                  <a:pt x="1082616" y="0"/>
                </a:lnTo>
              </a:path>
            </a:pathLst>
          </a:custGeom>
          <a:ln w="17218">
            <a:solidFill>
              <a:srgbClr val="FFFF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0" name="object 620"/>
          <p:cNvSpPr/>
          <p:nvPr/>
        </p:nvSpPr>
        <p:spPr>
          <a:xfrm>
            <a:off x="2775861" y="4136421"/>
            <a:ext cx="88265" cy="137795"/>
          </a:xfrm>
          <a:custGeom>
            <a:avLst/>
            <a:gdLst/>
            <a:ahLst/>
            <a:cxnLst/>
            <a:rect l="l" t="t" r="r" b="b"/>
            <a:pathLst>
              <a:path w="88264" h="137795">
                <a:moveTo>
                  <a:pt x="0" y="137751"/>
                </a:moveTo>
                <a:lnTo>
                  <a:pt x="88077" y="137751"/>
                </a:lnTo>
                <a:lnTo>
                  <a:pt x="88077" y="0"/>
                </a:lnTo>
                <a:lnTo>
                  <a:pt x="0" y="0"/>
                </a:lnTo>
                <a:lnTo>
                  <a:pt x="0" y="137751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1" name="object 621"/>
          <p:cNvSpPr/>
          <p:nvPr/>
        </p:nvSpPr>
        <p:spPr>
          <a:xfrm>
            <a:off x="2775861" y="4136421"/>
            <a:ext cx="88265" cy="137795"/>
          </a:xfrm>
          <a:custGeom>
            <a:avLst/>
            <a:gdLst/>
            <a:ahLst/>
            <a:cxnLst/>
            <a:rect l="l" t="t" r="r" b="b"/>
            <a:pathLst>
              <a:path w="88264" h="137795">
                <a:moveTo>
                  <a:pt x="0" y="137751"/>
                </a:moveTo>
                <a:lnTo>
                  <a:pt x="88077" y="137751"/>
                </a:lnTo>
                <a:lnTo>
                  <a:pt x="88077" y="0"/>
                </a:lnTo>
                <a:lnTo>
                  <a:pt x="0" y="0"/>
                </a:lnTo>
                <a:lnTo>
                  <a:pt x="0" y="137751"/>
                </a:lnTo>
                <a:close/>
              </a:path>
            </a:pathLst>
          </a:custGeom>
          <a:ln w="6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2" name="object 622"/>
          <p:cNvSpPr/>
          <p:nvPr/>
        </p:nvSpPr>
        <p:spPr>
          <a:xfrm>
            <a:off x="1182235" y="5100630"/>
            <a:ext cx="176530" cy="758190"/>
          </a:xfrm>
          <a:custGeom>
            <a:avLst/>
            <a:gdLst/>
            <a:ahLst/>
            <a:cxnLst/>
            <a:rect l="l" t="t" r="r" b="b"/>
            <a:pathLst>
              <a:path w="176530" h="758189">
                <a:moveTo>
                  <a:pt x="0" y="757630"/>
                </a:moveTo>
                <a:lnTo>
                  <a:pt x="176154" y="757630"/>
                </a:lnTo>
                <a:lnTo>
                  <a:pt x="176154" y="0"/>
                </a:lnTo>
                <a:lnTo>
                  <a:pt x="0" y="0"/>
                </a:lnTo>
                <a:lnTo>
                  <a:pt x="0" y="75763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3" name="object 623"/>
          <p:cNvSpPr/>
          <p:nvPr/>
        </p:nvSpPr>
        <p:spPr>
          <a:xfrm>
            <a:off x="1182235" y="5100630"/>
            <a:ext cx="176530" cy="758190"/>
          </a:xfrm>
          <a:custGeom>
            <a:avLst/>
            <a:gdLst/>
            <a:ahLst/>
            <a:cxnLst/>
            <a:rect l="l" t="t" r="r" b="b"/>
            <a:pathLst>
              <a:path w="176530" h="758189">
                <a:moveTo>
                  <a:pt x="0" y="757630"/>
                </a:moveTo>
                <a:lnTo>
                  <a:pt x="176154" y="757630"/>
                </a:lnTo>
                <a:lnTo>
                  <a:pt x="176154" y="0"/>
                </a:lnTo>
                <a:lnTo>
                  <a:pt x="0" y="0"/>
                </a:lnTo>
                <a:lnTo>
                  <a:pt x="0" y="757630"/>
                </a:lnTo>
                <a:close/>
              </a:path>
            </a:pathLst>
          </a:custGeom>
          <a:ln w="566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4" name="object 624"/>
          <p:cNvSpPr/>
          <p:nvPr/>
        </p:nvSpPr>
        <p:spPr>
          <a:xfrm>
            <a:off x="1226274" y="3241039"/>
            <a:ext cx="132715" cy="207010"/>
          </a:xfrm>
          <a:custGeom>
            <a:avLst/>
            <a:gdLst/>
            <a:ahLst/>
            <a:cxnLst/>
            <a:rect l="l" t="t" r="r" b="b"/>
            <a:pathLst>
              <a:path w="132715" h="207010">
                <a:moveTo>
                  <a:pt x="0" y="206626"/>
                </a:moveTo>
                <a:lnTo>
                  <a:pt x="132115" y="206626"/>
                </a:lnTo>
                <a:lnTo>
                  <a:pt x="132115" y="0"/>
                </a:lnTo>
                <a:lnTo>
                  <a:pt x="0" y="0"/>
                </a:lnTo>
                <a:lnTo>
                  <a:pt x="0" y="206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5" name="object 625"/>
          <p:cNvSpPr/>
          <p:nvPr/>
        </p:nvSpPr>
        <p:spPr>
          <a:xfrm>
            <a:off x="1226274" y="3241039"/>
            <a:ext cx="132715" cy="207010"/>
          </a:xfrm>
          <a:custGeom>
            <a:avLst/>
            <a:gdLst/>
            <a:ahLst/>
            <a:cxnLst/>
            <a:rect l="l" t="t" r="r" b="b"/>
            <a:pathLst>
              <a:path w="132715" h="207010">
                <a:moveTo>
                  <a:pt x="0" y="206626"/>
                </a:moveTo>
                <a:lnTo>
                  <a:pt x="132115" y="206626"/>
                </a:lnTo>
                <a:lnTo>
                  <a:pt x="132115" y="0"/>
                </a:lnTo>
                <a:lnTo>
                  <a:pt x="0" y="0"/>
                </a:lnTo>
                <a:lnTo>
                  <a:pt x="0" y="206626"/>
                </a:lnTo>
                <a:close/>
              </a:path>
            </a:pathLst>
          </a:custGeom>
          <a:ln w="6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6" name="object 626"/>
          <p:cNvSpPr/>
          <p:nvPr/>
        </p:nvSpPr>
        <p:spPr>
          <a:xfrm>
            <a:off x="4906229" y="4136375"/>
            <a:ext cx="132715" cy="964565"/>
          </a:xfrm>
          <a:custGeom>
            <a:avLst/>
            <a:gdLst/>
            <a:ahLst/>
            <a:cxnLst/>
            <a:rect l="l" t="t" r="r" b="b"/>
            <a:pathLst>
              <a:path w="132714" h="964564">
                <a:moveTo>
                  <a:pt x="0" y="964257"/>
                </a:moveTo>
                <a:lnTo>
                  <a:pt x="132115" y="964257"/>
                </a:lnTo>
                <a:lnTo>
                  <a:pt x="132115" y="0"/>
                </a:lnTo>
                <a:lnTo>
                  <a:pt x="0" y="0"/>
                </a:lnTo>
                <a:lnTo>
                  <a:pt x="0" y="96425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7" name="object 627"/>
          <p:cNvSpPr/>
          <p:nvPr/>
        </p:nvSpPr>
        <p:spPr>
          <a:xfrm>
            <a:off x="4906229" y="4136375"/>
            <a:ext cx="132715" cy="964565"/>
          </a:xfrm>
          <a:custGeom>
            <a:avLst/>
            <a:gdLst/>
            <a:ahLst/>
            <a:cxnLst/>
            <a:rect l="l" t="t" r="r" b="b"/>
            <a:pathLst>
              <a:path w="132714" h="964564">
                <a:moveTo>
                  <a:pt x="0" y="964257"/>
                </a:moveTo>
                <a:lnTo>
                  <a:pt x="132115" y="964257"/>
                </a:lnTo>
                <a:lnTo>
                  <a:pt x="132115" y="0"/>
                </a:lnTo>
                <a:lnTo>
                  <a:pt x="0" y="0"/>
                </a:lnTo>
                <a:lnTo>
                  <a:pt x="0" y="964257"/>
                </a:lnTo>
                <a:close/>
              </a:path>
            </a:pathLst>
          </a:custGeom>
          <a:ln w="556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8" name="object 628"/>
          <p:cNvSpPr/>
          <p:nvPr/>
        </p:nvSpPr>
        <p:spPr>
          <a:xfrm>
            <a:off x="4933754" y="5513885"/>
            <a:ext cx="88265" cy="275590"/>
          </a:xfrm>
          <a:custGeom>
            <a:avLst/>
            <a:gdLst/>
            <a:ahLst/>
            <a:cxnLst/>
            <a:rect l="l" t="t" r="r" b="b"/>
            <a:pathLst>
              <a:path w="88264" h="275589">
                <a:moveTo>
                  <a:pt x="0" y="275502"/>
                </a:moveTo>
                <a:lnTo>
                  <a:pt x="88077" y="275502"/>
                </a:lnTo>
                <a:lnTo>
                  <a:pt x="88077" y="0"/>
                </a:lnTo>
                <a:lnTo>
                  <a:pt x="0" y="0"/>
                </a:lnTo>
                <a:lnTo>
                  <a:pt x="0" y="27550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9" name="object 629"/>
          <p:cNvSpPr/>
          <p:nvPr/>
        </p:nvSpPr>
        <p:spPr>
          <a:xfrm>
            <a:off x="4933754" y="5513885"/>
            <a:ext cx="88265" cy="275590"/>
          </a:xfrm>
          <a:custGeom>
            <a:avLst/>
            <a:gdLst/>
            <a:ahLst/>
            <a:cxnLst/>
            <a:rect l="l" t="t" r="r" b="b"/>
            <a:pathLst>
              <a:path w="88264" h="275589">
                <a:moveTo>
                  <a:pt x="0" y="275502"/>
                </a:moveTo>
                <a:lnTo>
                  <a:pt x="88077" y="275502"/>
                </a:lnTo>
                <a:lnTo>
                  <a:pt x="88077" y="0"/>
                </a:lnTo>
                <a:lnTo>
                  <a:pt x="0" y="0"/>
                </a:lnTo>
                <a:lnTo>
                  <a:pt x="0" y="275502"/>
                </a:lnTo>
                <a:close/>
              </a:path>
            </a:pathLst>
          </a:custGeom>
          <a:ln w="5792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0" name="object 630"/>
          <p:cNvSpPr/>
          <p:nvPr/>
        </p:nvSpPr>
        <p:spPr>
          <a:xfrm>
            <a:off x="5718228" y="3241039"/>
            <a:ext cx="132715" cy="207010"/>
          </a:xfrm>
          <a:custGeom>
            <a:avLst/>
            <a:gdLst/>
            <a:ahLst/>
            <a:cxnLst/>
            <a:rect l="l" t="t" r="r" b="b"/>
            <a:pathLst>
              <a:path w="132714" h="207010">
                <a:moveTo>
                  <a:pt x="0" y="206626"/>
                </a:moveTo>
                <a:lnTo>
                  <a:pt x="132115" y="206626"/>
                </a:lnTo>
                <a:lnTo>
                  <a:pt x="132115" y="0"/>
                </a:lnTo>
                <a:lnTo>
                  <a:pt x="0" y="0"/>
                </a:lnTo>
                <a:lnTo>
                  <a:pt x="0" y="20662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1" name="object 631"/>
          <p:cNvSpPr/>
          <p:nvPr/>
        </p:nvSpPr>
        <p:spPr>
          <a:xfrm>
            <a:off x="5718228" y="3241039"/>
            <a:ext cx="132715" cy="207010"/>
          </a:xfrm>
          <a:custGeom>
            <a:avLst/>
            <a:gdLst/>
            <a:ahLst/>
            <a:cxnLst/>
            <a:rect l="l" t="t" r="r" b="b"/>
            <a:pathLst>
              <a:path w="132714" h="207010">
                <a:moveTo>
                  <a:pt x="0" y="206626"/>
                </a:moveTo>
                <a:lnTo>
                  <a:pt x="132115" y="206626"/>
                </a:lnTo>
                <a:lnTo>
                  <a:pt x="132115" y="0"/>
                </a:lnTo>
                <a:lnTo>
                  <a:pt x="0" y="0"/>
                </a:lnTo>
                <a:lnTo>
                  <a:pt x="0" y="206626"/>
                </a:lnTo>
                <a:close/>
              </a:path>
            </a:pathLst>
          </a:custGeom>
          <a:ln w="640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2" name="object 632"/>
          <p:cNvSpPr/>
          <p:nvPr/>
        </p:nvSpPr>
        <p:spPr>
          <a:xfrm>
            <a:off x="5938422" y="4618503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3" name="object 633"/>
          <p:cNvSpPr/>
          <p:nvPr/>
        </p:nvSpPr>
        <p:spPr>
          <a:xfrm>
            <a:off x="5938422" y="4618503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4" name="object 634"/>
          <p:cNvSpPr/>
          <p:nvPr/>
        </p:nvSpPr>
        <p:spPr>
          <a:xfrm>
            <a:off x="5938422" y="5307258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5" name="object 635"/>
          <p:cNvSpPr/>
          <p:nvPr/>
        </p:nvSpPr>
        <p:spPr>
          <a:xfrm>
            <a:off x="5938422" y="5307258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6" name="object 636"/>
          <p:cNvSpPr/>
          <p:nvPr/>
        </p:nvSpPr>
        <p:spPr>
          <a:xfrm>
            <a:off x="6175129" y="5333087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7" name="object 637"/>
          <p:cNvSpPr/>
          <p:nvPr/>
        </p:nvSpPr>
        <p:spPr>
          <a:xfrm>
            <a:off x="6175129" y="5333087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8" name="object 638"/>
          <p:cNvSpPr/>
          <p:nvPr/>
        </p:nvSpPr>
        <p:spPr>
          <a:xfrm>
            <a:off x="6186139" y="4549628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9" name="object 639"/>
          <p:cNvSpPr/>
          <p:nvPr/>
        </p:nvSpPr>
        <p:spPr>
          <a:xfrm>
            <a:off x="6186139" y="4549628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0" name="object 640"/>
          <p:cNvSpPr/>
          <p:nvPr/>
        </p:nvSpPr>
        <p:spPr>
          <a:xfrm>
            <a:off x="6442076" y="3241039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1" name="object 641"/>
          <p:cNvSpPr/>
          <p:nvPr/>
        </p:nvSpPr>
        <p:spPr>
          <a:xfrm>
            <a:off x="6442076" y="3241039"/>
            <a:ext cx="176530" cy="482600"/>
          </a:xfrm>
          <a:custGeom>
            <a:avLst/>
            <a:gdLst/>
            <a:ahLst/>
            <a:cxnLst/>
            <a:rect l="l" t="t" r="r" b="b"/>
            <a:pathLst>
              <a:path w="176529" h="482600">
                <a:moveTo>
                  <a:pt x="0" y="482128"/>
                </a:moveTo>
                <a:lnTo>
                  <a:pt x="176154" y="482128"/>
                </a:lnTo>
                <a:lnTo>
                  <a:pt x="176154" y="0"/>
                </a:lnTo>
                <a:lnTo>
                  <a:pt x="0" y="0"/>
                </a:lnTo>
                <a:lnTo>
                  <a:pt x="0" y="482128"/>
                </a:lnTo>
                <a:close/>
              </a:path>
            </a:pathLst>
          </a:custGeom>
          <a:ln w="587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2" name="object 642"/>
          <p:cNvSpPr/>
          <p:nvPr/>
        </p:nvSpPr>
        <p:spPr>
          <a:xfrm>
            <a:off x="7523812" y="2939708"/>
            <a:ext cx="176530" cy="344805"/>
          </a:xfrm>
          <a:custGeom>
            <a:avLst/>
            <a:gdLst/>
            <a:ahLst/>
            <a:cxnLst/>
            <a:rect l="l" t="t" r="r" b="b"/>
            <a:pathLst>
              <a:path w="176529" h="344804">
                <a:moveTo>
                  <a:pt x="0" y="344377"/>
                </a:moveTo>
                <a:lnTo>
                  <a:pt x="176154" y="344377"/>
                </a:lnTo>
                <a:lnTo>
                  <a:pt x="176154" y="0"/>
                </a:lnTo>
                <a:lnTo>
                  <a:pt x="0" y="0"/>
                </a:lnTo>
                <a:lnTo>
                  <a:pt x="0" y="344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3" name="object 643"/>
          <p:cNvSpPr/>
          <p:nvPr/>
        </p:nvSpPr>
        <p:spPr>
          <a:xfrm>
            <a:off x="7523812" y="2939708"/>
            <a:ext cx="176530" cy="344805"/>
          </a:xfrm>
          <a:custGeom>
            <a:avLst/>
            <a:gdLst/>
            <a:ahLst/>
            <a:cxnLst/>
            <a:rect l="l" t="t" r="r" b="b"/>
            <a:pathLst>
              <a:path w="176529" h="344804">
                <a:moveTo>
                  <a:pt x="0" y="344377"/>
                </a:moveTo>
                <a:lnTo>
                  <a:pt x="176154" y="344377"/>
                </a:lnTo>
                <a:lnTo>
                  <a:pt x="176154" y="0"/>
                </a:lnTo>
                <a:lnTo>
                  <a:pt x="0" y="0"/>
                </a:lnTo>
                <a:lnTo>
                  <a:pt x="0" y="344377"/>
                </a:lnTo>
                <a:close/>
              </a:path>
            </a:pathLst>
          </a:custGeom>
          <a:ln w="6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4" name="object 644"/>
          <p:cNvSpPr/>
          <p:nvPr/>
        </p:nvSpPr>
        <p:spPr>
          <a:xfrm>
            <a:off x="7796264" y="2926737"/>
            <a:ext cx="176530" cy="344805"/>
          </a:xfrm>
          <a:custGeom>
            <a:avLst/>
            <a:gdLst/>
            <a:ahLst/>
            <a:cxnLst/>
            <a:rect l="l" t="t" r="r" b="b"/>
            <a:pathLst>
              <a:path w="176529" h="344804">
                <a:moveTo>
                  <a:pt x="0" y="344377"/>
                </a:moveTo>
                <a:lnTo>
                  <a:pt x="176154" y="344377"/>
                </a:lnTo>
                <a:lnTo>
                  <a:pt x="176154" y="0"/>
                </a:lnTo>
                <a:lnTo>
                  <a:pt x="0" y="0"/>
                </a:lnTo>
                <a:lnTo>
                  <a:pt x="0" y="344377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5" name="object 645"/>
          <p:cNvSpPr/>
          <p:nvPr/>
        </p:nvSpPr>
        <p:spPr>
          <a:xfrm>
            <a:off x="7796264" y="2926737"/>
            <a:ext cx="176530" cy="344805"/>
          </a:xfrm>
          <a:custGeom>
            <a:avLst/>
            <a:gdLst/>
            <a:ahLst/>
            <a:cxnLst/>
            <a:rect l="l" t="t" r="r" b="b"/>
            <a:pathLst>
              <a:path w="176529" h="344804">
                <a:moveTo>
                  <a:pt x="0" y="344377"/>
                </a:moveTo>
                <a:lnTo>
                  <a:pt x="176154" y="344377"/>
                </a:lnTo>
                <a:lnTo>
                  <a:pt x="176154" y="0"/>
                </a:lnTo>
                <a:lnTo>
                  <a:pt x="0" y="0"/>
                </a:lnTo>
                <a:lnTo>
                  <a:pt x="0" y="344377"/>
                </a:lnTo>
                <a:close/>
              </a:path>
            </a:pathLst>
          </a:custGeom>
          <a:ln w="614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6" name="object 646"/>
          <p:cNvSpPr txBox="1"/>
          <p:nvPr/>
        </p:nvSpPr>
        <p:spPr>
          <a:xfrm>
            <a:off x="764540" y="6185916"/>
            <a:ext cx="7366634" cy="5556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 marR="5080">
              <a:lnSpc>
                <a:spcPct val="100000"/>
              </a:lnSpc>
            </a:pPr>
            <a:r>
              <a:rPr sz="1800" b="1" spc="-5" dirty="0">
                <a:latin typeface="Verdana"/>
                <a:cs typeface="Verdana"/>
              </a:rPr>
              <a:t>T</a:t>
            </a:r>
            <a:r>
              <a:rPr sz="1800" b="1" dirty="0">
                <a:latin typeface="Verdana"/>
                <a:cs typeface="Verdana"/>
              </a:rPr>
              <a:t>riple</a:t>
            </a:r>
            <a:r>
              <a:rPr sz="1800" b="1" spc="5" dirty="0">
                <a:latin typeface="Verdana"/>
                <a:cs typeface="Verdana"/>
              </a:rPr>
              <a:t> re</a:t>
            </a:r>
            <a:r>
              <a:rPr sz="1800" b="1" spc="-5" dirty="0">
                <a:latin typeface="Verdana"/>
                <a:cs typeface="Verdana"/>
              </a:rPr>
              <a:t>so</a:t>
            </a:r>
            <a:r>
              <a:rPr sz="1800" b="1" spc="5" dirty="0">
                <a:latin typeface="Verdana"/>
                <a:cs typeface="Verdana"/>
              </a:rPr>
              <a:t>n</a:t>
            </a:r>
            <a:r>
              <a:rPr sz="1800" b="1" dirty="0">
                <a:latin typeface="Verdana"/>
                <a:cs typeface="Verdana"/>
              </a:rPr>
              <a:t>ance</a:t>
            </a:r>
            <a:r>
              <a:rPr sz="1800" b="1" spc="15" dirty="0">
                <a:latin typeface="Verdana"/>
                <a:cs typeface="Verdana"/>
              </a:rPr>
              <a:t> </a:t>
            </a:r>
            <a:r>
              <a:rPr sz="1800" b="1" spc="-10" dirty="0">
                <a:latin typeface="Verdana"/>
                <a:cs typeface="Verdana"/>
              </a:rPr>
              <a:t>dat</a:t>
            </a:r>
            <a:r>
              <a:rPr sz="1800" b="1" spc="-5" dirty="0">
                <a:latin typeface="Verdana"/>
                <a:cs typeface="Verdana"/>
              </a:rPr>
              <a:t>a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p</a:t>
            </a:r>
            <a:r>
              <a:rPr sz="1800" b="1" spc="10" dirty="0">
                <a:latin typeface="Verdana"/>
                <a:cs typeface="Verdana"/>
              </a:rPr>
              <a:t>r</a:t>
            </a:r>
            <a:r>
              <a:rPr sz="1800" b="1" spc="-5" dirty="0">
                <a:latin typeface="Verdana"/>
                <a:cs typeface="Verdana"/>
              </a:rPr>
              <a:t>ovide</a:t>
            </a:r>
            <a:r>
              <a:rPr sz="1800" b="1" spc="25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th</a:t>
            </a:r>
            <a:r>
              <a:rPr sz="1800" b="1" spc="5" dirty="0">
                <a:latin typeface="Verdana"/>
                <a:cs typeface="Verdana"/>
              </a:rPr>
              <a:t>r</a:t>
            </a:r>
            <a:r>
              <a:rPr sz="1800" b="1" dirty="0">
                <a:latin typeface="Verdana"/>
                <a:cs typeface="Verdana"/>
              </a:rPr>
              <a:t>ou</a:t>
            </a:r>
            <a:r>
              <a:rPr sz="1800" b="1" spc="-5" dirty="0">
                <a:latin typeface="Verdana"/>
                <a:cs typeface="Verdana"/>
              </a:rPr>
              <a:t>g</a:t>
            </a:r>
            <a:r>
              <a:rPr sz="1800" b="1" spc="-55" dirty="0">
                <a:latin typeface="Verdana"/>
                <a:cs typeface="Verdana"/>
              </a:rPr>
              <a:t>h</a:t>
            </a:r>
            <a:r>
              <a:rPr sz="1800" b="1" dirty="0">
                <a:latin typeface="Verdana"/>
                <a:cs typeface="Verdana"/>
              </a:rPr>
              <a:t>-</a:t>
            </a:r>
            <a:r>
              <a:rPr sz="1800" b="1" spc="-10" dirty="0">
                <a:latin typeface="Verdana"/>
                <a:cs typeface="Verdana"/>
              </a:rPr>
              <a:t>b</a:t>
            </a:r>
            <a:r>
              <a:rPr sz="1800" b="1" spc="-5" dirty="0">
                <a:latin typeface="Verdana"/>
                <a:cs typeface="Verdana"/>
              </a:rPr>
              <a:t>on</a:t>
            </a:r>
            <a:r>
              <a:rPr sz="1800" b="1" dirty="0">
                <a:latin typeface="Verdana"/>
                <a:cs typeface="Verdana"/>
              </a:rPr>
              <a:t>d</a:t>
            </a:r>
            <a:r>
              <a:rPr sz="1800" b="1" spc="35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co</a:t>
            </a:r>
            <a:r>
              <a:rPr sz="1800" b="1" spc="5" dirty="0">
                <a:latin typeface="Verdana"/>
                <a:cs typeface="Verdana"/>
              </a:rPr>
              <a:t>n</a:t>
            </a:r>
            <a:r>
              <a:rPr sz="1800" b="1" spc="-5" dirty="0">
                <a:latin typeface="Verdana"/>
                <a:cs typeface="Verdana"/>
              </a:rPr>
              <a:t>n</a:t>
            </a:r>
            <a:r>
              <a:rPr sz="1800" b="1" spc="10" dirty="0">
                <a:latin typeface="Verdana"/>
                <a:cs typeface="Verdana"/>
              </a:rPr>
              <a:t>e</a:t>
            </a:r>
            <a:r>
              <a:rPr sz="1800" b="1" spc="-10" dirty="0">
                <a:latin typeface="Verdana"/>
                <a:cs typeface="Verdana"/>
              </a:rPr>
              <a:t>ctiv</a:t>
            </a:r>
            <a:r>
              <a:rPr sz="1800" b="1" spc="-5" dirty="0">
                <a:latin typeface="Verdana"/>
                <a:cs typeface="Verdana"/>
              </a:rPr>
              <a:t>ity b</a:t>
            </a:r>
            <a:r>
              <a:rPr sz="1800" b="1" spc="5" dirty="0">
                <a:latin typeface="Verdana"/>
                <a:cs typeface="Verdana"/>
              </a:rPr>
              <a:t>e</a:t>
            </a:r>
            <a:r>
              <a:rPr sz="1800" b="1" dirty="0">
                <a:latin typeface="Verdana"/>
                <a:cs typeface="Verdana"/>
              </a:rPr>
              <a:t>tw</a:t>
            </a:r>
            <a:r>
              <a:rPr sz="1800" b="1" spc="5" dirty="0">
                <a:latin typeface="Verdana"/>
                <a:cs typeface="Verdana"/>
              </a:rPr>
              <a:t>ee</a:t>
            </a:r>
            <a:r>
              <a:rPr sz="1800" b="1" dirty="0">
                <a:latin typeface="Verdana"/>
                <a:cs typeface="Verdana"/>
              </a:rPr>
              <a:t>n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dirty="0">
                <a:latin typeface="Verdana"/>
                <a:cs typeface="Verdana"/>
              </a:rPr>
              <a:t>vario</a:t>
            </a:r>
            <a:r>
              <a:rPr sz="1800" b="1" spc="5" dirty="0">
                <a:latin typeface="Verdana"/>
                <a:cs typeface="Verdana"/>
              </a:rPr>
              <a:t>u</a:t>
            </a:r>
            <a:r>
              <a:rPr sz="1800" b="1" dirty="0">
                <a:latin typeface="Verdana"/>
                <a:cs typeface="Verdana"/>
              </a:rPr>
              <a:t>s</a:t>
            </a:r>
            <a:r>
              <a:rPr sz="1800" b="1" spc="10" dirty="0">
                <a:latin typeface="Verdana"/>
                <a:cs typeface="Verdana"/>
              </a:rPr>
              <a:t> </a:t>
            </a:r>
            <a:r>
              <a:rPr sz="1800" b="1" spc="-5" dirty="0">
                <a:latin typeface="Verdana"/>
                <a:cs typeface="Verdana"/>
              </a:rPr>
              <a:t>atoms</a:t>
            </a:r>
            <a:endParaRPr sz="1800">
              <a:latin typeface="Verdana"/>
              <a:cs typeface="Verdana"/>
            </a:endParaRPr>
          </a:p>
        </p:txBody>
      </p:sp>
      <p:sp>
        <p:nvSpPr>
          <p:cNvPr id="647" name="object 647"/>
          <p:cNvSpPr txBox="1"/>
          <p:nvPr/>
        </p:nvSpPr>
        <p:spPr>
          <a:xfrm>
            <a:off x="1743836" y="1880234"/>
            <a:ext cx="5681980" cy="95186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133090">
              <a:lnSpc>
                <a:spcPct val="100000"/>
              </a:lnSpc>
            </a:pPr>
            <a:r>
              <a:rPr sz="1400" b="1" spc="-5" dirty="0">
                <a:latin typeface="Verdana"/>
                <a:cs typeface="Verdana"/>
              </a:rPr>
              <a:t>Sampl</a:t>
            </a:r>
            <a:r>
              <a:rPr sz="1400" b="1" dirty="0">
                <a:latin typeface="Verdana"/>
                <a:cs typeface="Verdana"/>
              </a:rPr>
              <a:t>e</a:t>
            </a:r>
            <a:r>
              <a:rPr sz="1400" b="1" spc="-15" dirty="0">
                <a:latin typeface="Verdana"/>
                <a:cs typeface="Verdana"/>
              </a:rPr>
              <a:t> </a:t>
            </a:r>
            <a:r>
              <a:rPr sz="1400" b="1" dirty="0">
                <a:latin typeface="Verdana"/>
                <a:cs typeface="Verdana"/>
              </a:rPr>
              <a:t>–</a:t>
            </a:r>
            <a:r>
              <a:rPr sz="1400" b="1" spc="-5" dirty="0">
                <a:latin typeface="Verdana"/>
                <a:cs typeface="Verdana"/>
              </a:rPr>
              <a:t> </a:t>
            </a:r>
            <a:r>
              <a:rPr sz="1350" b="1" spc="22" baseline="24691" dirty="0">
                <a:latin typeface="Verdana"/>
                <a:cs typeface="Verdana"/>
              </a:rPr>
              <a:t>15</a:t>
            </a:r>
            <a:r>
              <a:rPr sz="1400" b="1" dirty="0">
                <a:latin typeface="Verdana"/>
                <a:cs typeface="Verdana"/>
              </a:rPr>
              <a:t>N,</a:t>
            </a:r>
            <a:r>
              <a:rPr sz="1400" b="1" spc="-15" dirty="0">
                <a:latin typeface="Verdana"/>
                <a:cs typeface="Verdana"/>
              </a:rPr>
              <a:t> </a:t>
            </a:r>
            <a:r>
              <a:rPr sz="1350" b="1" spc="22" baseline="24691" dirty="0">
                <a:latin typeface="Verdana"/>
                <a:cs typeface="Verdana"/>
              </a:rPr>
              <a:t>13</a:t>
            </a:r>
            <a:r>
              <a:rPr sz="1400" b="1" dirty="0">
                <a:latin typeface="Verdana"/>
                <a:cs typeface="Verdana"/>
              </a:rPr>
              <a:t>C </a:t>
            </a:r>
            <a:r>
              <a:rPr sz="1400" b="1" spc="-5" dirty="0">
                <a:latin typeface="Verdana"/>
                <a:cs typeface="Verdana"/>
              </a:rPr>
              <a:t>FG</a:t>
            </a:r>
            <a:r>
              <a:rPr sz="1400" b="1" dirty="0">
                <a:latin typeface="Verdana"/>
                <a:cs typeface="Verdana"/>
              </a:rPr>
              <a:t>F</a:t>
            </a:r>
            <a:r>
              <a:rPr sz="1400" b="1" spc="-5" dirty="0">
                <a:latin typeface="Verdana"/>
                <a:cs typeface="Verdana"/>
              </a:rPr>
              <a:t>-</a:t>
            </a:r>
            <a:r>
              <a:rPr sz="1400" b="1" dirty="0">
                <a:latin typeface="Verdana"/>
                <a:cs typeface="Verdana"/>
              </a:rPr>
              <a:t>1</a:t>
            </a:r>
            <a:endParaRPr sz="14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95"/>
              </a:spcBef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HNC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dirty="0">
                <a:solidFill>
                  <a:srgbClr val="CC0000"/>
                </a:solidFill>
                <a:latin typeface="Times New Roman"/>
                <a:cs typeface="Times New Roman"/>
              </a:rPr>
              <a:t>HNCOC</a:t>
            </a:r>
            <a:r>
              <a:rPr sz="2400" b="1" spc="-10" dirty="0">
                <a:solidFill>
                  <a:srgbClr val="CC0000"/>
                </a:solidFill>
                <a:latin typeface="Times New Roman"/>
                <a:cs typeface="Times New Roman"/>
              </a:rPr>
              <a:t>A</a:t>
            </a:r>
            <a:r>
              <a:rPr sz="2400" b="1" dirty="0">
                <a:latin typeface="Times New Roman"/>
                <a:cs typeface="Times New Roman"/>
              </a:rPr>
              <a:t>-</a:t>
            </a:r>
            <a:r>
              <a:rPr sz="2400" b="1" dirty="0">
                <a:solidFill>
                  <a:srgbClr val="FF00FF"/>
                </a:solidFill>
                <a:latin typeface="Times New Roman"/>
                <a:cs typeface="Times New Roman"/>
              </a:rPr>
              <a:t>C</a:t>
            </a:r>
            <a:r>
              <a:rPr sz="2400" b="1" spc="-10" dirty="0">
                <a:solidFill>
                  <a:srgbClr val="FF00FF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FF00FF"/>
                </a:solidFill>
                <a:latin typeface="Times New Roman"/>
                <a:cs typeface="Times New Roman"/>
              </a:rPr>
              <a:t>CACONH</a:t>
            </a:r>
            <a:r>
              <a:rPr sz="2400" b="1" dirty="0">
                <a:latin typeface="Times New Roman"/>
                <a:cs typeface="Times New Roman"/>
              </a:rPr>
              <a:t>-H</a:t>
            </a:r>
            <a:r>
              <a:rPr sz="2400" b="1" spc="-5" dirty="0">
                <a:latin typeface="Times New Roman"/>
                <a:cs typeface="Times New Roman"/>
              </a:rPr>
              <a:t>N</a:t>
            </a:r>
            <a:r>
              <a:rPr sz="2400" b="1" spc="-5" dirty="0">
                <a:solidFill>
                  <a:srgbClr val="FF3300"/>
                </a:solidFill>
                <a:latin typeface="Times New Roman"/>
                <a:cs typeface="Times New Roman"/>
              </a:rPr>
              <a:t>C</a:t>
            </a:r>
            <a:r>
              <a:rPr sz="2400" b="1" spc="5" dirty="0">
                <a:solidFill>
                  <a:srgbClr val="FF3300"/>
                </a:solidFill>
                <a:latin typeface="Times New Roman"/>
                <a:cs typeface="Times New Roman"/>
              </a:rPr>
              <a:t>A</a:t>
            </a:r>
            <a:r>
              <a:rPr sz="2400" b="1" spc="5" dirty="0">
                <a:solidFill>
                  <a:srgbClr val="66FF33"/>
                </a:solidFill>
                <a:latin typeface="Times New Roman"/>
                <a:cs typeface="Times New Roman"/>
              </a:rPr>
              <a:t>CB</a:t>
            </a:r>
            <a:endParaRPr sz="2400">
              <a:latin typeface="Times New Roman"/>
              <a:cs typeface="Times New Roman"/>
            </a:endParaRPr>
          </a:p>
          <a:p>
            <a:pPr marL="15875">
              <a:lnSpc>
                <a:spcPct val="100000"/>
              </a:lnSpc>
              <a:spcBef>
                <a:spcPts val="740"/>
              </a:spcBef>
              <a:tabLst>
                <a:tab pos="995680" algn="l"/>
                <a:tab pos="2103120" algn="l"/>
                <a:tab pos="3179445" algn="l"/>
                <a:tab pos="4218305" algn="l"/>
                <a:tab pos="5236845" algn="l"/>
              </a:tabLst>
            </a:pPr>
            <a:r>
              <a:rPr sz="1250" b="1" spc="-260" dirty="0">
                <a:latin typeface="Times New Roman"/>
                <a:cs typeface="Times New Roman"/>
              </a:rPr>
              <a:t>G33	G34	</a:t>
            </a:r>
            <a:r>
              <a:rPr sz="1250" b="1" spc="-325" dirty="0">
                <a:latin typeface="Times New Roman"/>
                <a:cs typeface="Times New Roman"/>
              </a:rPr>
              <a:t>Y</a:t>
            </a:r>
            <a:r>
              <a:rPr sz="1250" b="1" spc="-220" dirty="0">
                <a:latin typeface="Times New Roman"/>
                <a:cs typeface="Times New Roman"/>
              </a:rPr>
              <a:t>35</a:t>
            </a:r>
            <a:r>
              <a:rPr sz="1250" b="1" dirty="0">
                <a:latin typeface="Times New Roman"/>
                <a:cs typeface="Times New Roman"/>
              </a:rPr>
              <a:t>	</a:t>
            </a:r>
            <a:r>
              <a:rPr sz="1250" b="1" spc="-275" dirty="0">
                <a:latin typeface="Times New Roman"/>
                <a:cs typeface="Times New Roman"/>
              </a:rPr>
              <a:t>F</a:t>
            </a:r>
            <a:r>
              <a:rPr sz="1250" b="1" spc="-220" dirty="0">
                <a:latin typeface="Times New Roman"/>
                <a:cs typeface="Times New Roman"/>
              </a:rPr>
              <a:t>36</a:t>
            </a:r>
            <a:r>
              <a:rPr sz="1250" b="1" dirty="0">
                <a:latin typeface="Times New Roman"/>
                <a:cs typeface="Times New Roman"/>
              </a:rPr>
              <a:t>	</a:t>
            </a:r>
            <a:r>
              <a:rPr sz="1250" b="1" spc="-245" dirty="0">
                <a:latin typeface="Times New Roman"/>
                <a:cs typeface="Times New Roman"/>
              </a:rPr>
              <a:t>L37</a:t>
            </a:r>
            <a:r>
              <a:rPr sz="1250" b="1" dirty="0">
                <a:latin typeface="Times New Roman"/>
                <a:cs typeface="Times New Roman"/>
              </a:rPr>
              <a:t>	</a:t>
            </a:r>
            <a:r>
              <a:rPr sz="1250" b="1" spc="-325" dirty="0">
                <a:latin typeface="Times New Roman"/>
                <a:cs typeface="Times New Roman"/>
              </a:rPr>
              <a:t>R</a:t>
            </a:r>
            <a:r>
              <a:rPr sz="1250" b="1" spc="-220" dirty="0">
                <a:latin typeface="Times New Roman"/>
                <a:cs typeface="Times New Roman"/>
              </a:rPr>
              <a:t>38</a:t>
            </a:r>
            <a:endParaRPr sz="1250">
              <a:latin typeface="Times New Roman"/>
              <a:cs typeface="Times New Roman"/>
            </a:endParaRPr>
          </a:p>
        </p:txBody>
      </p:sp>
      <p:sp>
        <p:nvSpPr>
          <p:cNvPr id="648" name="object 648"/>
          <p:cNvSpPr/>
          <p:nvPr/>
        </p:nvSpPr>
        <p:spPr>
          <a:xfrm>
            <a:off x="8001000" y="228663"/>
            <a:ext cx="923925" cy="7381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9" name="object 649"/>
          <p:cNvSpPr/>
          <p:nvPr/>
        </p:nvSpPr>
        <p:spPr>
          <a:xfrm>
            <a:off x="7981950" y="984250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0" name="object 650"/>
          <p:cNvSpPr/>
          <p:nvPr/>
        </p:nvSpPr>
        <p:spPr>
          <a:xfrm>
            <a:off x="7983537" y="213359"/>
            <a:ext cx="0" cy="769620"/>
          </a:xfrm>
          <a:custGeom>
            <a:avLst/>
            <a:gdLst/>
            <a:ahLst/>
            <a:cxnLst/>
            <a:rect l="l" t="t" r="r" b="b"/>
            <a:pathLst>
              <a:path h="769619">
                <a:moveTo>
                  <a:pt x="0" y="0"/>
                </a:moveTo>
                <a:lnTo>
                  <a:pt x="0" y="76962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1" name="object 651"/>
          <p:cNvSpPr/>
          <p:nvPr/>
        </p:nvSpPr>
        <p:spPr>
          <a:xfrm>
            <a:off x="7981950" y="211454"/>
            <a:ext cx="962025" cy="0"/>
          </a:xfrm>
          <a:custGeom>
            <a:avLst/>
            <a:gdLst/>
            <a:ahLst/>
            <a:cxnLst/>
            <a:rect l="l" t="t" r="r" b="b"/>
            <a:pathLst>
              <a:path w="962025">
                <a:moveTo>
                  <a:pt x="0" y="0"/>
                </a:moveTo>
                <a:lnTo>
                  <a:pt x="962025" y="0"/>
                </a:lnTo>
              </a:path>
            </a:pathLst>
          </a:custGeom>
          <a:ln w="3809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2" name="object 652"/>
          <p:cNvSpPr/>
          <p:nvPr/>
        </p:nvSpPr>
        <p:spPr>
          <a:xfrm>
            <a:off x="8942387" y="212725"/>
            <a:ext cx="0" cy="770255"/>
          </a:xfrm>
          <a:custGeom>
            <a:avLst/>
            <a:gdLst/>
            <a:ahLst/>
            <a:cxnLst/>
            <a:rect l="l" t="t" r="r" b="b"/>
            <a:pathLst>
              <a:path h="770255">
                <a:moveTo>
                  <a:pt x="0" y="0"/>
                </a:moveTo>
                <a:lnTo>
                  <a:pt x="0" y="76987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3" name="object 653"/>
          <p:cNvSpPr/>
          <p:nvPr/>
        </p:nvSpPr>
        <p:spPr>
          <a:xfrm>
            <a:off x="7988300" y="975994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4" name="object 654"/>
          <p:cNvSpPr/>
          <p:nvPr/>
        </p:nvSpPr>
        <p:spPr>
          <a:xfrm>
            <a:off x="7991475" y="222250"/>
            <a:ext cx="0" cy="750570"/>
          </a:xfrm>
          <a:custGeom>
            <a:avLst/>
            <a:gdLst/>
            <a:ahLst/>
            <a:cxnLst/>
            <a:rect l="l" t="t" r="r" b="b"/>
            <a:pathLst>
              <a:path h="750569">
                <a:moveTo>
                  <a:pt x="0" y="0"/>
                </a:moveTo>
                <a:lnTo>
                  <a:pt x="0" y="750569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5" name="object 655"/>
          <p:cNvSpPr/>
          <p:nvPr/>
        </p:nvSpPr>
        <p:spPr>
          <a:xfrm>
            <a:off x="7988300" y="219075"/>
            <a:ext cx="949325" cy="0"/>
          </a:xfrm>
          <a:custGeom>
            <a:avLst/>
            <a:gdLst/>
            <a:ahLst/>
            <a:cxnLst/>
            <a:rect l="l" t="t" r="r" b="b"/>
            <a:pathLst>
              <a:path w="949325">
                <a:moveTo>
                  <a:pt x="0" y="0"/>
                </a:moveTo>
                <a:lnTo>
                  <a:pt x="949325" y="0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6" name="object 656"/>
          <p:cNvSpPr/>
          <p:nvPr/>
        </p:nvSpPr>
        <p:spPr>
          <a:xfrm>
            <a:off x="8934450" y="222250"/>
            <a:ext cx="0" cy="751205"/>
          </a:xfrm>
          <a:custGeom>
            <a:avLst/>
            <a:gdLst/>
            <a:ahLst/>
            <a:cxnLst/>
            <a:rect l="l" t="t" r="r" b="b"/>
            <a:pathLst>
              <a:path h="751205">
                <a:moveTo>
                  <a:pt x="0" y="0"/>
                </a:moveTo>
                <a:lnTo>
                  <a:pt x="0" y="750824"/>
                </a:lnTo>
              </a:path>
            </a:pathLst>
          </a:custGeom>
          <a:ln w="635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7" name="object 657"/>
          <p:cNvSpPr/>
          <p:nvPr/>
        </p:nvSpPr>
        <p:spPr>
          <a:xfrm>
            <a:off x="7997825" y="968375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810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8" name="object 658"/>
          <p:cNvSpPr/>
          <p:nvPr/>
        </p:nvSpPr>
        <p:spPr>
          <a:xfrm>
            <a:off x="7999412" y="228600"/>
            <a:ext cx="0" cy="737870"/>
          </a:xfrm>
          <a:custGeom>
            <a:avLst/>
            <a:gdLst/>
            <a:ahLst/>
            <a:cxnLst/>
            <a:rect l="l" t="t" r="r" b="b"/>
            <a:pathLst>
              <a:path h="737869">
                <a:moveTo>
                  <a:pt x="0" y="0"/>
                </a:moveTo>
                <a:lnTo>
                  <a:pt x="0" y="737869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9" name="object 659"/>
          <p:cNvSpPr/>
          <p:nvPr/>
        </p:nvSpPr>
        <p:spPr>
          <a:xfrm>
            <a:off x="7997825" y="227329"/>
            <a:ext cx="930275" cy="0"/>
          </a:xfrm>
          <a:custGeom>
            <a:avLst/>
            <a:gdLst/>
            <a:ahLst/>
            <a:cxnLst/>
            <a:rect l="l" t="t" r="r" b="b"/>
            <a:pathLst>
              <a:path w="930275">
                <a:moveTo>
                  <a:pt x="0" y="0"/>
                </a:moveTo>
                <a:lnTo>
                  <a:pt x="930275" y="0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0" name="object 660"/>
          <p:cNvSpPr/>
          <p:nvPr/>
        </p:nvSpPr>
        <p:spPr>
          <a:xfrm>
            <a:off x="8926512" y="228600"/>
            <a:ext cx="0" cy="738505"/>
          </a:xfrm>
          <a:custGeom>
            <a:avLst/>
            <a:gdLst/>
            <a:ahLst/>
            <a:cxnLst/>
            <a:rect l="l" t="t" r="r" b="b"/>
            <a:pathLst>
              <a:path h="738505">
                <a:moveTo>
                  <a:pt x="0" y="0"/>
                </a:moveTo>
                <a:lnTo>
                  <a:pt x="0" y="738124"/>
                </a:lnTo>
              </a:path>
            </a:pathLst>
          </a:custGeom>
          <a:ln w="3175">
            <a:solidFill>
              <a:srgbClr val="8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3565</Words>
  <Application>Microsoft Office PowerPoint</Application>
  <PresentationFormat>On-screen Show (4:3)</PresentationFormat>
  <Paragraphs>1421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Office Theme</vt:lpstr>
      <vt:lpstr>OMICS INTERNATIONAL</vt:lpstr>
      <vt:lpstr>OMICS Journals are welcoming Submissions</vt:lpstr>
      <vt:lpstr>Structure, Folding, and Interactions of the Fibroblast Growth Factors</vt:lpstr>
      <vt:lpstr>Chemistry and biology of FGFs</vt:lpstr>
      <vt:lpstr>Three-dimensional solution structure of acidic fibroblast growth factor (FGF-1)</vt:lpstr>
      <vt:lpstr>Spectra</vt:lpstr>
      <vt:lpstr>PowerPoint Presentation</vt:lpstr>
      <vt:lpstr>1D NMR spectrum of FGF-1</vt:lpstr>
      <vt:lpstr>3D NMR data on FGF-1</vt:lpstr>
      <vt:lpstr>Complete resonance assignment of FGF-1</vt:lpstr>
      <vt:lpstr>NOE data of FGF-1</vt:lpstr>
      <vt:lpstr>3D solution structure of FGF-1</vt:lpstr>
      <vt:lpstr>PowerPoint Presentation</vt:lpstr>
      <vt:lpstr>FGF-1 exhibits its cell proliferation activity by binding to its cell surface receptor</vt:lpstr>
      <vt:lpstr>Is the heparin-induced oligomerization of FGF mandatory for its mitogenic activity?</vt:lpstr>
      <vt:lpstr>Structures of heparin and sucrose octasulfate (S0S)</vt:lpstr>
      <vt:lpstr>SOS supports the mitogenic activity of FGF-1 on NIH3T3 cells treated with heparinase</vt:lpstr>
      <vt:lpstr>FGF-1 is a monomer in the presence of SOS</vt:lpstr>
      <vt:lpstr>Both heparin and SOS stabilize FGF-1</vt:lpstr>
      <vt:lpstr>SOS binding sites in FGF-1</vt:lpstr>
      <vt:lpstr>SOS binds to FGF-1 at the heparin binding site</vt:lpstr>
      <vt:lpstr>Backbone dynamics of FGF-1</vt:lpstr>
      <vt:lpstr>SOS stabilizes the structure of FGF-1</vt:lpstr>
      <vt:lpstr>Conclusions</vt:lpstr>
      <vt:lpstr>Structure of the FGF receptor</vt:lpstr>
      <vt:lpstr>Mutations in FGFR are linked to craniofacial syndromes and urinary bladder cancers</vt:lpstr>
      <vt:lpstr>Structure of the D2 domain</vt:lpstr>
      <vt:lpstr>3D solution structure of the D2 domain of FGFR</vt:lpstr>
      <vt:lpstr>Isolated D2 domain is functional</vt:lpstr>
      <vt:lpstr>Mapping the SOS (heparin) binding sites in D2 domain</vt:lpstr>
      <vt:lpstr>FGF-D2 domain binding interface</vt:lpstr>
      <vt:lpstr>3D crystal structure of the FGF-receptor-SOS ternary complex</vt:lpstr>
      <vt:lpstr>Conclusions</vt:lpstr>
      <vt:lpstr>Overview of sorting of nuclear-encoded proteins in eukaryotic cells</vt:lpstr>
      <vt:lpstr>List of signal peptide-less proteins</vt:lpstr>
      <vt:lpstr>Proposed mechanism for the non-classical release of FGF-1</vt:lpstr>
      <vt:lpstr>Open Questions</vt:lpstr>
      <vt:lpstr>3D solution structure of S100A13</vt:lpstr>
      <vt:lpstr>S100A13 binds to Cu2+</vt:lpstr>
      <vt:lpstr>PowerPoint Presentation</vt:lpstr>
      <vt:lpstr>C2A domain binds to 4 Cu2+ ions</vt:lpstr>
      <vt:lpstr>FGF-C2A binding interface</vt:lpstr>
      <vt:lpstr>Structure of the S100A13-FGF binary complex</vt:lpstr>
      <vt:lpstr>Conclusions</vt:lpstr>
      <vt:lpstr>PowerPoint Presentation</vt:lpstr>
      <vt:lpstr>PowerPoint Presentation</vt:lpstr>
      <vt:lpstr>FGF-suramin interactions</vt:lpstr>
      <vt:lpstr>Suramin binds to FGF</vt:lpstr>
      <vt:lpstr>Suramin binding sites on FGF</vt:lpstr>
      <vt:lpstr>Modes of action of suramin</vt:lpstr>
      <vt:lpstr>Suramin binding sites on the D2 domain</vt:lpstr>
      <vt:lpstr>Conclusions on FGF-suramin interaction</vt:lpstr>
      <vt:lpstr>Acknowledgements</vt:lpstr>
      <vt:lpstr>Journal of Analytical &amp; Bioanalytical Techniques Related Journals</vt:lpstr>
      <vt:lpstr>Journal of Analytical &amp; Bioanalytical Techniques Related Conferences</vt:lpstr>
      <vt:lpstr>OMICS International Open Access Membership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Structure, Dynamics, Folding and Function of Fibroblast Growth Factor</dc:title>
  <dc:creator>yugroup</dc:creator>
  <cp:lastModifiedBy>Naga Divya Tirumalaraju</cp:lastModifiedBy>
  <cp:revision>3</cp:revision>
  <dcterms:created xsi:type="dcterms:W3CDTF">2015-09-21T13:27:36Z</dcterms:created>
  <dcterms:modified xsi:type="dcterms:W3CDTF">2015-09-21T12:30:24Z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2014-11-11T00:00:00Z</vt:filetime>
  </property>
  <property fmtid="{D5CDD505-2E9C-101B-9397-08002B2CF9AE}" pid="3" name="Creator">
    <vt:lpwstr>Microsoft® PowerPoint® 2010</vt:lpwstr>
  </property>
  <property fmtid="{D5CDD505-2E9C-101B-9397-08002B2CF9AE}" pid="4" name="LastSaved">
    <vt:filetime>2015-09-21T00:00:00Z</vt:filetime>
  </property>
</Properties>
</file>