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5" r:id="rId7"/>
    <p:sldId id="336" r:id="rId8"/>
    <p:sldId id="333" r:id="rId9"/>
    <p:sldId id="33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10/29/2015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10/29/2015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10/29/2015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10/29/2015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848600" cy="1754326"/>
          </a:xfrm>
          <a:prstGeom prst="rect">
            <a:avLst/>
          </a:prstGeom>
        </p:spPr>
        <p:txBody>
          <a:bodyPr wrap="square">
            <a:spAutoFit/>
          </a:bodyPr>
          <a:lstStyle/>
          <a:p>
            <a:r>
              <a:rPr lang="en-IN" b="1" dirty="0" err="1">
                <a:latin typeface="Times New Roman" pitchFamily="18" charset="0"/>
                <a:cs typeface="Times New Roman" pitchFamily="18" charset="0"/>
              </a:rPr>
              <a:t>UdoyeIkeokwu</a:t>
            </a:r>
            <a:r>
              <a:rPr lang="en-IN" b="1" dirty="0">
                <a:latin typeface="Times New Roman" pitchFamily="18" charset="0"/>
                <a:cs typeface="Times New Roman" pitchFamily="18" charset="0"/>
              </a:rPr>
              <a:t> Christopher</a:t>
            </a:r>
          </a:p>
          <a:p>
            <a:r>
              <a:rPr lang="en-IN" dirty="0" smtClean="0">
                <a:latin typeface="Times New Roman" pitchFamily="18" charset="0"/>
                <a:cs typeface="Times New Roman" pitchFamily="18" charset="0"/>
              </a:rPr>
              <a:t>Department of Dentistry</a:t>
            </a:r>
          </a:p>
          <a:p>
            <a:r>
              <a:rPr lang="en-IN" dirty="0" smtClean="0">
                <a:latin typeface="Times New Roman" pitchFamily="18" charset="0"/>
                <a:cs typeface="Times New Roman" pitchFamily="18" charset="0"/>
              </a:rPr>
              <a:t>University of Nigeria</a:t>
            </a:r>
          </a:p>
          <a:p>
            <a:r>
              <a:rPr lang="en-IN" dirty="0" smtClean="0">
                <a:latin typeface="Times New Roman" pitchFamily="18" charset="0"/>
                <a:cs typeface="Times New Roman" pitchFamily="18" charset="0"/>
              </a:rPr>
              <a:t>Nigeria</a:t>
            </a:r>
          </a:p>
          <a:p>
            <a:endParaRPr lang="en-IN" dirty="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p:txBody>
      </p:sp>
      <p:sp>
        <p:nvSpPr>
          <p:cNvPr id="4" name="Rectangle 3"/>
          <p:cNvSpPr/>
          <p:nvPr/>
        </p:nvSpPr>
        <p:spPr>
          <a:xfrm>
            <a:off x="2286000" y="1905000"/>
            <a:ext cx="6552477" cy="1754326"/>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IN" sz="3600" b="1" i="1" dirty="0" smtClean="0">
                <a:solidFill>
                  <a:srgbClr val="7030A0"/>
                </a:solidFill>
                <a:latin typeface="Times New Roman" pitchFamily="18" charset="0"/>
                <a:cs typeface="Times New Roman" pitchFamily="18" charset="0"/>
              </a:rPr>
              <a:t>JBR </a:t>
            </a:r>
            <a:r>
              <a:rPr lang="en-IN" sz="3600" b="1" i="1" dirty="0">
                <a:solidFill>
                  <a:srgbClr val="7030A0"/>
                </a:solidFill>
                <a:latin typeface="Times New Roman" pitchFamily="18" charset="0"/>
                <a:cs typeface="Times New Roman" pitchFamily="18" charset="0"/>
              </a:rPr>
              <a:t>Journal of Interdisciplinary Medicine and Dental Science</a:t>
            </a:r>
            <a:endParaRPr lang="en-US" sz="3600" i="1" dirty="0">
              <a:solidFill>
                <a:srgbClr val="7030A0"/>
              </a:solidFill>
              <a:latin typeface="Times New Roman" pitchFamily="18" charset="0"/>
              <a:cs typeface="Times New Roman" pitchFamily="18" charset="0"/>
            </a:endParaRPr>
          </a:p>
        </p:txBody>
      </p:sp>
      <p:pic>
        <p:nvPicPr>
          <p:cNvPr id="1026"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UdoyeIkeokwu Christoph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387" y="1905000"/>
            <a:ext cx="1253089" cy="175432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University of Niger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4576327"/>
            <a:ext cx="1428750" cy="1143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600200"/>
            <a:ext cx="8382000" cy="4985980"/>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Biography:</a:t>
            </a:r>
          </a:p>
          <a:p>
            <a:endParaRPr lang="en-US" sz="1200" b="1" i="1" dirty="0" smtClean="0">
              <a:solidFill>
                <a:srgbClr val="7030A0"/>
              </a:solidFill>
              <a:latin typeface="Times New Roman" pitchFamily="18" charset="0"/>
              <a:cs typeface="Times New Roman" pitchFamily="18" charset="0"/>
            </a:endParaRPr>
          </a:p>
          <a:p>
            <a:r>
              <a:rPr lang="en-IN" sz="3600" dirty="0" err="1">
                <a:latin typeface="Times New Roman" pitchFamily="18" charset="0"/>
                <a:cs typeface="Times New Roman" pitchFamily="18" charset="0"/>
              </a:rPr>
              <a:t>UdoyeIkeokwu</a:t>
            </a:r>
            <a:r>
              <a:rPr lang="en-IN" sz="3600" dirty="0">
                <a:latin typeface="Times New Roman" pitchFamily="18" charset="0"/>
                <a:cs typeface="Times New Roman" pitchFamily="18" charset="0"/>
              </a:rPr>
              <a:t> Christopher has completed his primary education from St Peter’s Primary School in the year 1972. He has done BSc (</a:t>
            </a:r>
            <a:r>
              <a:rPr lang="en-IN" sz="3600" dirty="0" err="1">
                <a:latin typeface="Times New Roman" pitchFamily="18" charset="0"/>
                <a:cs typeface="Times New Roman" pitchFamily="18" charset="0"/>
              </a:rPr>
              <a:t>Hons</a:t>
            </a:r>
            <a:r>
              <a:rPr lang="en-IN" sz="3600" dirty="0">
                <a:latin typeface="Times New Roman" pitchFamily="18" charset="0"/>
                <a:cs typeface="Times New Roman" pitchFamily="18" charset="0"/>
              </a:rPr>
              <a:t>) in year 1983 from O.A.U, ILE-IFE, </a:t>
            </a:r>
            <a:r>
              <a:rPr lang="en-IN" sz="3600" dirty="0" err="1">
                <a:latin typeface="Times New Roman" pitchFamily="18" charset="0"/>
                <a:cs typeface="Times New Roman" pitchFamily="18" charset="0"/>
              </a:rPr>
              <a:t>Osun</a:t>
            </a:r>
            <a:r>
              <a:rPr lang="en-IN" sz="3600" dirty="0">
                <a:latin typeface="Times New Roman" pitchFamily="18" charset="0"/>
                <a:cs typeface="Times New Roman" pitchFamily="18" charset="0"/>
              </a:rPr>
              <a:t> State. He pursued </a:t>
            </a:r>
            <a:r>
              <a:rPr lang="en-IN" sz="3600" dirty="0" err="1">
                <a:latin typeface="Times New Roman" pitchFamily="18" charset="0"/>
                <a:cs typeface="Times New Roman" pitchFamily="18" charset="0"/>
              </a:rPr>
              <a:t>BChD</a:t>
            </a:r>
            <a:r>
              <a:rPr lang="en-IN" sz="3600" dirty="0">
                <a:latin typeface="Times New Roman" pitchFamily="18" charset="0"/>
                <a:cs typeface="Times New Roman" pitchFamily="18" charset="0"/>
              </a:rPr>
              <a:t> from OAU, ILE-IFE, </a:t>
            </a:r>
            <a:r>
              <a:rPr lang="en-IN" sz="3600" dirty="0" err="1">
                <a:latin typeface="Times New Roman" pitchFamily="18" charset="0"/>
                <a:cs typeface="Times New Roman" pitchFamily="18" charset="0"/>
              </a:rPr>
              <a:t>Osun</a:t>
            </a:r>
            <a:r>
              <a:rPr lang="en-IN" sz="3600" dirty="0">
                <a:latin typeface="Times New Roman" pitchFamily="18" charset="0"/>
                <a:cs typeface="Times New Roman" pitchFamily="18" charset="0"/>
              </a:rPr>
              <a:t> State in the year 1986.</a:t>
            </a:r>
            <a:endParaRPr lang="en-US" sz="36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47700" y="2209800"/>
            <a:ext cx="7924800" cy="2031325"/>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r>
              <a:rPr lang="en-IN" sz="3600" dirty="0">
                <a:latin typeface="Times New Roman" pitchFamily="18" charset="0"/>
                <a:cs typeface="Times New Roman" pitchFamily="18" charset="0"/>
              </a:rPr>
              <a:t>Oral Maxillofacial surgery and Restorative Dentistry</a:t>
            </a:r>
            <a:endParaRPr lang="en-US" sz="36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1828800"/>
            <a:ext cx="8305800" cy="3016210"/>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Publications:</a:t>
            </a:r>
          </a:p>
          <a:p>
            <a:endParaRPr lang="en-US" sz="2800" b="1" i="1" dirty="0" smtClean="0">
              <a:solidFill>
                <a:srgbClr val="7030A0"/>
              </a:solidFill>
              <a:latin typeface="Times New Roman" pitchFamily="18" charset="0"/>
              <a:cs typeface="Times New Roman" pitchFamily="18" charset="0"/>
            </a:endParaRPr>
          </a:p>
          <a:p>
            <a:pPr marL="514350" indent="-514350">
              <a:buFont typeface="+mj-lt"/>
              <a:buAutoNum type="arabicPeriod"/>
            </a:pPr>
            <a:r>
              <a:rPr lang="en-IN" sz="3600" dirty="0">
                <a:latin typeface="Times New Roman" pitchFamily="18" charset="0"/>
                <a:cs typeface="Times New Roman" pitchFamily="18" charset="0"/>
              </a:rPr>
              <a:t>Ahmed El </a:t>
            </a:r>
            <a:r>
              <a:rPr lang="en-IN" sz="3600" dirty="0" err="1">
                <a:latin typeface="Times New Roman" pitchFamily="18" charset="0"/>
                <a:cs typeface="Times New Roman" pitchFamily="18" charset="0"/>
              </a:rPr>
              <a:t>Morsi</a:t>
            </a:r>
            <a:r>
              <a:rPr lang="en-IN" sz="3600" dirty="0">
                <a:latin typeface="Times New Roman" pitchFamily="18" charset="0"/>
                <a:cs typeface="Times New Roman" pitchFamily="18" charset="0"/>
              </a:rPr>
              <a:t> DAW (2013) Drug Dependence and Synaptic Plasticity. J Alcoholism Drug Depend 1: e103. </a:t>
            </a:r>
            <a:endParaRPr lang="en-US" sz="36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79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dirty="0"/>
              <a:t>JBR Journal of Interdisciplinary Medicine and Dental </a:t>
            </a:r>
            <a:r>
              <a:rPr lang="en-IN" dirty="0" smtClean="0"/>
              <a:t>Science</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Journal of Orthodontics &amp; </a:t>
            </a:r>
            <a:r>
              <a:rPr lang="en-US" sz="2000" dirty="0" smtClean="0">
                <a:solidFill>
                  <a:schemeClr val="bg1"/>
                </a:solidFill>
              </a:rPr>
              <a:t>Endodontics</a:t>
            </a:r>
          </a:p>
          <a:p>
            <a:pPr marL="342900" indent="-342900">
              <a:buFont typeface="Wingdings" panose="05000000000000000000" pitchFamily="2" charset="2"/>
              <a:buChar char="Ø"/>
              <a:defRPr/>
            </a:pPr>
            <a:r>
              <a:rPr lang="en-US" sz="2000" dirty="0" smtClean="0">
                <a:solidFill>
                  <a:schemeClr val="bg1"/>
                </a:solidFill>
                <a:latin typeface="Estrangelo Edessa" panose="03080600000000000000" pitchFamily="66" charset="0"/>
                <a:cs typeface="Estrangelo Edessa" panose="03080600000000000000" pitchFamily="66" charset="0"/>
              </a:rPr>
              <a:t>Dentistry</a:t>
            </a:r>
          </a:p>
          <a:p>
            <a:pPr marL="342900" indent="-342900">
              <a:buFont typeface="Wingdings" panose="05000000000000000000" pitchFamily="2" charset="2"/>
              <a:buChar char="Ø"/>
              <a:defRPr/>
            </a:pPr>
            <a:r>
              <a:rPr lang="en-US" sz="2000" dirty="0" smtClean="0">
                <a:solidFill>
                  <a:schemeClr val="bg1"/>
                </a:solidFill>
                <a:latin typeface="Estrangelo Edessa" panose="03080600000000000000" pitchFamily="66" charset="0"/>
                <a:cs typeface="Estrangelo Edessa" panose="03080600000000000000" pitchFamily="66" charset="0"/>
              </a:rPr>
              <a:t>Journal of Dental Sciences</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Dental Health: Current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Oral Health Case </a:t>
            </a:r>
            <a:r>
              <a:rPr lang="en-US" sz="2000" dirty="0" smtClean="0">
                <a:solidFill>
                  <a:schemeClr val="bg1"/>
                </a:solidFill>
                <a:latin typeface="Estrangelo Edessa" panose="03080600000000000000" pitchFamily="66" charset="0"/>
                <a:cs typeface="Estrangelo Edessa" panose="03080600000000000000" pitchFamily="66" charset="0"/>
              </a:rPr>
              <a:t>Reports</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Journal of Oral Hygiene &amp; </a:t>
            </a:r>
            <a:r>
              <a:rPr lang="en-IN" sz="2000" dirty="0" smtClean="0">
                <a:solidFill>
                  <a:schemeClr val="bg1"/>
                </a:solidFill>
                <a:latin typeface="Estrangelo Edessa" panose="03080600000000000000" pitchFamily="66" charset="0"/>
                <a:cs typeface="Estrangelo Edessa" panose="03080600000000000000" pitchFamily="66" charset="0"/>
              </a:rPr>
              <a:t>Health</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Oral Health and Dental </a:t>
            </a:r>
            <a:r>
              <a:rPr lang="en-IN" sz="2000" dirty="0" smtClean="0">
                <a:solidFill>
                  <a:schemeClr val="bg1"/>
                </a:solidFill>
                <a:latin typeface="Estrangelo Edessa" panose="03080600000000000000" pitchFamily="66" charset="0"/>
                <a:cs typeface="Estrangelo Edessa" panose="03080600000000000000" pitchFamily="66" charset="0"/>
              </a:rPr>
              <a:t>Management</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Dental Implants and Dentures: Open Access</a:t>
            </a:r>
            <a:endParaRPr lang="en-US" sz="2000" dirty="0">
              <a:solidFill>
                <a:schemeClr val="bg1"/>
              </a:solidFill>
              <a:latin typeface="Estrangelo Edessa" panose="03080600000000000000" pitchFamily="66" charset="0"/>
              <a:cs typeface="Estrangelo Edessa" panose="03080600000000000000" pitchFamily="66" charset="0"/>
            </a:endParaRPr>
          </a:p>
        </p:txBody>
      </p:sp>
      <p:pic>
        <p:nvPicPr>
          <p:cNvPr id="8" name="Picture 7" descr="http://midgleydental.com/cosmetic/files/BIG4.-cosmetic-dentistry.jp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1545" y="3881457"/>
            <a:ext cx="4052455" cy="30765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4959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7</a:t>
            </a:r>
            <a:r>
              <a:rPr lang="en-IN" baseline="30000" dirty="0"/>
              <a:t>th </a:t>
            </a:r>
            <a:r>
              <a:rPr lang="en-IN" dirty="0"/>
              <a:t>International Conference and Exhibition </a:t>
            </a:r>
            <a:r>
              <a:rPr lang="en-IN" dirty="0" smtClean="0"/>
              <a:t>on Dentistry </a:t>
            </a:r>
            <a:r>
              <a:rPr lang="en-IN" dirty="0"/>
              <a:t>&amp; Oral </a:t>
            </a:r>
            <a:r>
              <a:rPr lang="en-IN" dirty="0" smtClean="0"/>
              <a:t>Care</a:t>
            </a:r>
          </a:p>
          <a:p>
            <a:pPr marL="285750" indent="-285750">
              <a:buFont typeface="Wingdings" panose="05000000000000000000" pitchFamily="2" charset="2"/>
              <a:buChar char="Ø"/>
              <a:defRPr/>
            </a:pPr>
            <a:r>
              <a:rPr lang="en-IN" dirty="0"/>
              <a:t>International Conference </a:t>
            </a:r>
            <a:r>
              <a:rPr lang="en-IN" dirty="0" smtClean="0"/>
              <a:t>on Orthodontics </a:t>
            </a:r>
            <a:r>
              <a:rPr lang="en-IN" dirty="0"/>
              <a:t>and Dental </a:t>
            </a:r>
            <a:r>
              <a:rPr lang="en-IN" dirty="0" smtClean="0"/>
              <a:t>Implants</a:t>
            </a:r>
          </a:p>
          <a:p>
            <a:pPr marL="285750" indent="-285750">
              <a:buFont typeface="Wingdings" panose="05000000000000000000" pitchFamily="2" charset="2"/>
              <a:buChar char="Ø"/>
              <a:defRPr/>
            </a:pPr>
            <a:r>
              <a:rPr lang="en-US" dirty="0"/>
              <a:t>9</a:t>
            </a:r>
            <a:r>
              <a:rPr lang="en-US" baseline="30000" dirty="0"/>
              <a:t>th </a:t>
            </a:r>
            <a:r>
              <a:rPr lang="en-US" dirty="0"/>
              <a:t>World Dental </a:t>
            </a:r>
            <a:r>
              <a:rPr lang="en-US" dirty="0" smtClean="0"/>
              <a:t>Congress</a:t>
            </a:r>
          </a:p>
          <a:p>
            <a:pPr marL="285750" indent="-285750">
              <a:buFont typeface="Wingdings" panose="05000000000000000000" pitchFamily="2" charset="2"/>
              <a:buChar char="Ø"/>
              <a:defRPr/>
            </a:pPr>
            <a:r>
              <a:rPr lang="en-IN" dirty="0"/>
              <a:t>International Conference </a:t>
            </a:r>
            <a:r>
              <a:rPr lang="en-IN" dirty="0" smtClean="0"/>
              <a:t>on Periodontics </a:t>
            </a:r>
            <a:r>
              <a:rPr lang="en-IN" dirty="0"/>
              <a:t>and </a:t>
            </a:r>
            <a:r>
              <a:rPr lang="en-IN" dirty="0" smtClean="0"/>
              <a:t>Prosthodontics</a:t>
            </a:r>
          </a:p>
          <a:p>
            <a:pPr marL="285750" indent="-285750">
              <a:buFont typeface="Wingdings" panose="05000000000000000000" pitchFamily="2" charset="2"/>
              <a:buChar char="Ø"/>
              <a:defRPr/>
            </a:pPr>
            <a:r>
              <a:rPr lang="en-IN" dirty="0"/>
              <a:t>10</a:t>
            </a:r>
            <a:r>
              <a:rPr lang="en-IN" baseline="30000" dirty="0"/>
              <a:t>th </a:t>
            </a:r>
            <a:r>
              <a:rPr lang="en-IN" dirty="0"/>
              <a:t>World Dental Convention and </a:t>
            </a:r>
            <a:r>
              <a:rPr lang="en-IN" dirty="0" smtClean="0"/>
              <a:t>Expo</a:t>
            </a:r>
          </a:p>
          <a:p>
            <a:pPr marL="285750" indent="-285750">
              <a:buFont typeface="Wingdings" panose="05000000000000000000" pitchFamily="2" charset="2"/>
              <a:buChar char="Ø"/>
              <a:defRPr/>
            </a:pPr>
            <a:r>
              <a:rPr lang="en-IN" dirty="0"/>
              <a:t>11</a:t>
            </a:r>
            <a:r>
              <a:rPr lang="en-IN" baseline="30000" dirty="0"/>
              <a:t>th</a:t>
            </a:r>
            <a:r>
              <a:rPr lang="en-IN" dirty="0"/>
              <a:t> Asia Pacific Congress &amp; Expo </a:t>
            </a:r>
            <a:r>
              <a:rPr lang="en-IN" dirty="0" smtClean="0"/>
              <a:t>on Dental </a:t>
            </a:r>
            <a:r>
              <a:rPr lang="en-IN" dirty="0"/>
              <a:t>and Oral </a:t>
            </a:r>
            <a:r>
              <a:rPr lang="en-IN" dirty="0" smtClean="0"/>
              <a:t>Health</a:t>
            </a:r>
          </a:p>
          <a:p>
            <a:pPr marL="285750" indent="-285750">
              <a:buFont typeface="Wingdings" panose="05000000000000000000" pitchFamily="2" charset="2"/>
              <a:buChar char="Ø"/>
              <a:defRPr/>
            </a:pPr>
            <a:r>
              <a:rPr lang="en-IN" dirty="0"/>
              <a:t>12</a:t>
            </a:r>
            <a:r>
              <a:rPr lang="en-IN" baseline="30000" dirty="0"/>
              <a:t>th </a:t>
            </a:r>
            <a:r>
              <a:rPr lang="en-IN" dirty="0"/>
              <a:t>International Conference </a:t>
            </a:r>
            <a:r>
              <a:rPr lang="en-IN" dirty="0" smtClean="0"/>
              <a:t>on Dental </a:t>
            </a:r>
            <a:r>
              <a:rPr lang="en-IN" dirty="0"/>
              <a:t>Medicine</a:t>
            </a:r>
            <a:endParaRPr lang="en-US" dirty="0" smtClean="0"/>
          </a:p>
          <a:p>
            <a:pPr marL="285750" indent="-285750">
              <a:buFont typeface="Wingdings" panose="05000000000000000000" pitchFamily="2" charset="2"/>
              <a:buChar char="Ø"/>
              <a:defRPr/>
            </a:pPr>
            <a:r>
              <a:rPr lang="en-IN" dirty="0"/>
              <a:t>16</a:t>
            </a:r>
            <a:r>
              <a:rPr lang="en-IN" baseline="30000" dirty="0"/>
              <a:t>th</a:t>
            </a:r>
            <a:r>
              <a:rPr lang="en-IN" dirty="0"/>
              <a:t> Euro Congress </a:t>
            </a:r>
            <a:r>
              <a:rPr lang="en-IN" dirty="0" err="1"/>
              <a:t>onDental</a:t>
            </a:r>
            <a:r>
              <a:rPr lang="en-IN" dirty="0"/>
              <a:t> &amp; Oral </a:t>
            </a:r>
            <a:r>
              <a:rPr lang="en-IN" dirty="0" smtClean="0"/>
              <a:t>Health</a:t>
            </a:r>
            <a:endParaRPr lang="en-IN" dirty="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2400" b="1" dirty="0"/>
              <a:t>JBR Journal of Interdisciplinary Medicine and Dental </a:t>
            </a:r>
            <a:r>
              <a:rPr lang="en-IN" sz="2400" b="1" dirty="0" smtClean="0"/>
              <a:t>Science</a:t>
            </a:r>
            <a:r>
              <a:rPr lang="en-US" sz="3600" dirty="0" smtClean="0"/>
              <a:t/>
            </a:r>
            <a:br>
              <a:rPr lang="en-US" sz="3600" dirty="0" smtClean="0"/>
            </a:br>
            <a:r>
              <a:rPr lang="en-US" sz="2400" dirty="0" smtClean="0"/>
              <a:t>Related Conferences</a:t>
            </a:r>
            <a:endParaRPr lang="en-US" sz="24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1948</TotalTime>
  <Words>487</Words>
  <Application>Microsoft Office PowerPoint</Application>
  <PresentationFormat>On-screen Show (4:3)</PresentationFormat>
  <Paragraphs>46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261</cp:revision>
  <dcterms:created xsi:type="dcterms:W3CDTF">2014-10-14T11:42:21Z</dcterms:created>
  <dcterms:modified xsi:type="dcterms:W3CDTF">2015-10-29T13:09:49Z</dcterms:modified>
</cp:coreProperties>
</file>