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754326"/>
          </a:xfrm>
          <a:prstGeom prst="rect">
            <a:avLst/>
          </a:prstGeom>
        </p:spPr>
        <p:txBody>
          <a:bodyPr wrap="square">
            <a:spAutoFit/>
          </a:bodyPr>
          <a:lstStyle/>
          <a:p>
            <a:r>
              <a:rPr lang="en-IN" b="1" dirty="0" smtClean="0">
                <a:latin typeface="Times New Roman" pitchFamily="18" charset="0"/>
                <a:cs typeface="Times New Roman" pitchFamily="18" charset="0"/>
              </a:rPr>
              <a:t>Vikki A. </a:t>
            </a:r>
            <a:r>
              <a:rPr lang="en-IN" b="1" dirty="0" err="1" smtClean="0">
                <a:latin typeface="Times New Roman" pitchFamily="18" charset="0"/>
                <a:cs typeface="Times New Roman" pitchFamily="18" charset="0"/>
              </a:rPr>
              <a:t>Stefans</a:t>
            </a:r>
            <a:r>
              <a:rPr lang="en-IN" b="1" dirty="0" smtClean="0">
                <a:latin typeface="Times New Roman" pitchFamily="18" charset="0"/>
                <a:cs typeface="Times New Roman" pitchFamily="18" charset="0"/>
              </a:rPr>
              <a:t> </a:t>
            </a:r>
          </a:p>
          <a:p>
            <a:r>
              <a:rPr lang="en-IN" dirty="0" smtClean="0">
                <a:latin typeface="Times New Roman" pitchFamily="18" charset="0"/>
                <a:cs typeface="Times New Roman" pitchFamily="18" charset="0"/>
              </a:rPr>
              <a:t>Associate Professor</a:t>
            </a:r>
          </a:p>
          <a:p>
            <a:r>
              <a:rPr lang="en-IN" dirty="0" smtClean="0">
                <a:latin typeface="Times New Roman" pitchFamily="18" charset="0"/>
                <a:cs typeface="Times New Roman" pitchFamily="18" charset="0"/>
              </a:rPr>
              <a:t>Department of </a:t>
            </a:r>
            <a:r>
              <a:rPr lang="en-IN" dirty="0" err="1" smtClean="0">
                <a:latin typeface="Times New Roman" pitchFamily="18" charset="0"/>
                <a:cs typeface="Times New Roman" pitchFamily="18" charset="0"/>
              </a:rPr>
              <a:t>Pediatrics</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University of Arkansas for Medical Sciences</a:t>
            </a:r>
          </a:p>
          <a:p>
            <a:r>
              <a:rPr lang="en-IN" dirty="0" smtClean="0">
                <a:latin typeface="Times New Roman" pitchFamily="18" charset="0"/>
                <a:cs typeface="Times New Roman" pitchFamily="18" charset="0"/>
              </a:rPr>
              <a:t>USA</a:t>
            </a:r>
          </a:p>
          <a:p>
            <a:r>
              <a:rPr lang="en-IN" dirty="0" smtClean="0">
                <a:latin typeface="Times New Roman" pitchFamily="18" charset="0"/>
                <a:cs typeface="Times New Roman" pitchFamily="18" charset="0"/>
              </a:rPr>
              <a:t>Tel: 501-364-4374</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2" descr="Image result for University of Kentucky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2" name="AutoShape 2" descr="Image result for University of Arkansas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4577291"/>
            <a:ext cx="1523999" cy="1523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descr="Vikki A. Stefan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642" y="1616032"/>
            <a:ext cx="1596758" cy="2235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752600"/>
            <a:ext cx="8382000" cy="3970318"/>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Biography:</a:t>
            </a:r>
          </a:p>
          <a:p>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Stefans</a:t>
            </a:r>
            <a:r>
              <a:rPr lang="en-IN" sz="2400" dirty="0">
                <a:latin typeface="Times New Roman" pitchFamily="18" charset="0"/>
                <a:cs typeface="Times New Roman" pitchFamily="18" charset="0"/>
              </a:rPr>
              <a:t> is board certified in </a:t>
            </a:r>
            <a:r>
              <a:rPr lang="en-IN" sz="2400" dirty="0" err="1">
                <a:latin typeface="Times New Roman" pitchFamily="18" charset="0"/>
                <a:cs typeface="Times New Roman" pitchFamily="18" charset="0"/>
              </a:rPr>
              <a:t>pediatrics</a:t>
            </a:r>
            <a:r>
              <a:rPr lang="en-IN" sz="2400" dirty="0">
                <a:latin typeface="Times New Roman" pitchFamily="18" charset="0"/>
                <a:cs typeface="Times New Roman" pitchFamily="18" charset="0"/>
              </a:rPr>
              <a:t> and in physical medicine and rehabilitation. She treats spinal cord injuries and brain injuries in children. She earned her medical degree from Thomas Jefferson Medical College in 1979 and did her residency in </a:t>
            </a:r>
            <a:r>
              <a:rPr lang="en-IN" sz="2400" dirty="0" err="1">
                <a:latin typeface="Times New Roman" pitchFamily="18" charset="0"/>
                <a:cs typeface="Times New Roman" pitchFamily="18" charset="0"/>
              </a:rPr>
              <a:t>pediatrics</a:t>
            </a:r>
            <a:r>
              <a:rPr lang="en-IN" sz="2400" dirty="0">
                <a:latin typeface="Times New Roman" pitchFamily="18" charset="0"/>
                <a:cs typeface="Times New Roman" pitchFamily="18" charset="0"/>
              </a:rPr>
              <a:t> and physical medicine and rehabilitation at the Columbus Hospital and Rehabilitation Institute of Chicago. </a:t>
            </a:r>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Stefans</a:t>
            </a:r>
            <a:r>
              <a:rPr lang="en-IN" sz="2400" dirty="0">
                <a:latin typeface="Times New Roman" pitchFamily="18" charset="0"/>
                <a:cs typeface="Times New Roman" pitchFamily="18" charset="0"/>
              </a:rPr>
              <a:t> also holds a M.S. in Clinical Research Design and Statistical Analysis, University of Michigan School of Public Health. She is an associate professor at the University of </a:t>
            </a:r>
            <a:r>
              <a:rPr lang="en-IN" sz="2400" dirty="0" smtClean="0">
                <a:latin typeface="Times New Roman" pitchFamily="18" charset="0"/>
                <a:cs typeface="Times New Roman" pitchFamily="18" charset="0"/>
              </a:rPr>
              <a:t>Arkansas.</a:t>
            </a:r>
            <a:endParaRPr lang="en-US" sz="24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2057400"/>
            <a:ext cx="8915400" cy="3323987"/>
          </a:xfrm>
          <a:prstGeom prst="rect">
            <a:avLst/>
          </a:prstGeom>
        </p:spPr>
        <p:txBody>
          <a:bodyPr wrap="square">
            <a:spAutoFit/>
          </a:bodyPr>
          <a:lstStyle/>
          <a:p>
            <a:r>
              <a:rPr lang="en-US" sz="6600" b="1" i="1" dirty="0" smtClean="0">
                <a:solidFill>
                  <a:srgbClr val="7030A0"/>
                </a:solidFill>
                <a:latin typeface="Times New Roman" pitchFamily="18" charset="0"/>
                <a:cs typeface="Times New Roman" pitchFamily="18" charset="0"/>
              </a:rPr>
              <a:t>Research </a:t>
            </a:r>
            <a:r>
              <a:rPr lang="en-US" sz="6600" b="1" i="1" dirty="0">
                <a:solidFill>
                  <a:srgbClr val="7030A0"/>
                </a:solidFill>
                <a:latin typeface="Times New Roman" pitchFamily="18" charset="0"/>
                <a:cs typeface="Times New Roman" pitchFamily="18" charset="0"/>
              </a:rPr>
              <a:t>Interest</a:t>
            </a:r>
            <a:r>
              <a:rPr lang="en-US" sz="6600" b="1" i="1" dirty="0" smtClean="0">
                <a:solidFill>
                  <a:srgbClr val="7030A0"/>
                </a:solidFill>
                <a:latin typeface="Times New Roman" pitchFamily="18" charset="0"/>
                <a:cs typeface="Times New Roman" pitchFamily="18" charset="0"/>
              </a:rPr>
              <a:t>:</a:t>
            </a:r>
          </a:p>
          <a:p>
            <a:r>
              <a:rPr lang="en-IN" sz="3600" dirty="0">
                <a:latin typeface="Times New Roman" pitchFamily="18" charset="0"/>
                <a:cs typeface="Times New Roman" pitchFamily="18" charset="0"/>
              </a:rPr>
              <a:t>Pediatric rehabilitation, disability-related electronic mailing lists, dysphagia, functional outcomes, seating and orthotics, pulmonary rehabilitation in neuromuscular </a:t>
            </a:r>
            <a:r>
              <a:rPr lang="en-IN" sz="3600" dirty="0" smtClean="0">
                <a:latin typeface="Times New Roman" pitchFamily="18" charset="0"/>
                <a:cs typeface="Times New Roman" pitchFamily="18" charset="0"/>
              </a:rPr>
              <a:t>diseases.</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1890</TotalTime>
  <Words>476</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235</cp:revision>
  <dcterms:created xsi:type="dcterms:W3CDTF">2014-10-14T11:42:21Z</dcterms:created>
  <dcterms:modified xsi:type="dcterms:W3CDTF">2015-11-02T11:37:26Z</dcterms:modified>
</cp:coreProperties>
</file>