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35" r:id="rId6"/>
    <p:sldId id="326"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US" b="1" dirty="0" err="1">
                <a:latin typeface="Times New Roman" pitchFamily="18" charset="0"/>
                <a:cs typeface="Times New Roman" pitchFamily="18" charset="0"/>
              </a:rPr>
              <a:t>Vineet</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Bhandari</a:t>
            </a:r>
            <a:endParaRPr lang="en-US" b="1" dirty="0">
              <a:latin typeface="Times New Roman" pitchFamily="18" charset="0"/>
              <a:cs typeface="Times New Roman" pitchFamily="18" charset="0"/>
            </a:endParaRPr>
          </a:p>
          <a:p>
            <a:r>
              <a:rPr lang="en-US" dirty="0">
                <a:latin typeface="Times New Roman" pitchFamily="18" charset="0"/>
                <a:cs typeface="Times New Roman" pitchFamily="18" charset="0"/>
              </a:rPr>
              <a:t>Associate Professor </a:t>
            </a:r>
          </a:p>
          <a:p>
            <a:r>
              <a:rPr lang="en-US" dirty="0">
                <a:latin typeface="Times New Roman" pitchFamily="18" charset="0"/>
                <a:cs typeface="Times New Roman" pitchFamily="18" charset="0"/>
              </a:rPr>
              <a:t>Director</a:t>
            </a:r>
          </a:p>
          <a:p>
            <a:r>
              <a:rPr lang="en-US" dirty="0">
                <a:latin typeface="Times New Roman" pitchFamily="18" charset="0"/>
                <a:cs typeface="Times New Roman" pitchFamily="18" charset="0"/>
              </a:rPr>
              <a:t>Program in Perinatal Research</a:t>
            </a:r>
          </a:p>
          <a:p>
            <a:r>
              <a:rPr lang="en-US" dirty="0">
                <a:latin typeface="Times New Roman" pitchFamily="18" charset="0"/>
                <a:cs typeface="Times New Roman" pitchFamily="18" charset="0"/>
              </a:rPr>
              <a:t>Yale University</a:t>
            </a:r>
          </a:p>
          <a:p>
            <a:r>
              <a:rPr lang="en-US"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t>
            </a:r>
            <a:r>
              <a:rPr lang="en-US" sz="3600" b="1" i="1" dirty="0" smtClean="0">
                <a:solidFill>
                  <a:srgbClr val="7030A0"/>
                </a:solidFill>
                <a:latin typeface="Times New Roman" pitchFamily="18" charset="0"/>
                <a:cs typeface="Times New Roman" pitchFamily="18" charset="0"/>
              </a:rPr>
              <a:t>&amp;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Yale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610963"/>
            <a:ext cx="1371599"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neet Bhandar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7" y="1905000"/>
            <a:ext cx="1360713"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339650"/>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endParaRPr lang="en-US" sz="3600" b="1" i="1" dirty="0" smtClean="0">
              <a:solidFill>
                <a:srgbClr val="7030A0"/>
              </a:solidFill>
              <a:latin typeface="Times New Roman" pitchFamily="18" charset="0"/>
              <a:cs typeface="Times New Roman" pitchFamily="18" charset="0"/>
            </a:endParaRPr>
          </a:p>
          <a:p>
            <a:r>
              <a:rPr lang="en-IN" sz="3600" dirty="0">
                <a:latin typeface="Times New Roman" pitchFamily="18" charset="0"/>
                <a:cs typeface="Times New Roman" pitchFamily="18" charset="0"/>
              </a:rPr>
              <a:t>Associate Professor of </a:t>
            </a:r>
            <a:r>
              <a:rPr lang="en-IN" sz="3600" dirty="0" err="1">
                <a:latin typeface="Times New Roman" pitchFamily="18" charset="0"/>
                <a:cs typeface="Times New Roman" pitchFamily="18" charset="0"/>
              </a:rPr>
              <a:t>Pediatrics</a:t>
            </a:r>
            <a:r>
              <a:rPr lang="en-IN" sz="3600" dirty="0">
                <a:latin typeface="Times New Roman" pitchFamily="18" charset="0"/>
                <a:cs typeface="Times New Roman" pitchFamily="18" charset="0"/>
              </a:rPr>
              <a:t> (Neonatology) and of Obstetrics, </a:t>
            </a:r>
            <a:r>
              <a:rPr lang="en-IN" sz="3600" dirty="0" err="1">
                <a:latin typeface="Times New Roman" pitchFamily="18" charset="0"/>
                <a:cs typeface="Times New Roman" pitchFamily="18" charset="0"/>
              </a:rPr>
              <a:t>Gynecology</a:t>
            </a:r>
            <a:r>
              <a:rPr lang="en-IN" sz="3600" dirty="0">
                <a:latin typeface="Times New Roman" pitchFamily="18" charset="0"/>
                <a:cs typeface="Times New Roman" pitchFamily="18" charset="0"/>
              </a:rPr>
              <a:t>, and Reproductive Sciences; Director, Program in Perinatal Research, Yale University School of </a:t>
            </a:r>
            <a:r>
              <a:rPr lang="en-IN" sz="3600" dirty="0" smtClean="0">
                <a:latin typeface="Times New Roman" pitchFamily="18" charset="0"/>
                <a:cs typeface="Times New Roman" pitchFamily="18" charset="0"/>
              </a:rPr>
              <a:t>Medicine.</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893647"/>
          </a:xfrm>
          <a:prstGeom prst="rect">
            <a:avLst/>
          </a:prstGeom>
        </p:spPr>
        <p:txBody>
          <a:bodyPr wrap="square">
            <a:spAutoFit/>
          </a:bodyPr>
          <a:lstStyle/>
          <a:p>
            <a:r>
              <a:rPr lang="en-US" sz="6000" b="1" i="1" dirty="0">
                <a:solidFill>
                  <a:srgbClr val="7030A0"/>
                </a:solidFill>
                <a:latin typeface="Times New Roman" pitchFamily="18" charset="0"/>
                <a:cs typeface="Times New Roman" pitchFamily="18" charset="0"/>
              </a:rPr>
              <a:t>Honors &amp; Recognition:</a:t>
            </a:r>
          </a:p>
          <a:p>
            <a:endParaRPr lang="en-US" sz="3600" b="1" i="1" dirty="0" smtClean="0">
              <a:solidFill>
                <a:srgbClr val="7030A0"/>
              </a:solidFill>
              <a:latin typeface="Times New Roman" pitchFamily="18" charset="0"/>
              <a:cs typeface="Times New Roman" pitchFamily="18" charset="0"/>
            </a:endParaRPr>
          </a:p>
          <a:p>
            <a:pPr marL="342900" indent="-342900">
              <a:buFont typeface="Arial" pitchFamily="34" charset="0"/>
              <a:buChar char="•"/>
            </a:pPr>
            <a:r>
              <a:rPr lang="en-IN" sz="2400" b="1" dirty="0">
                <a:latin typeface="Times New Roman" pitchFamily="18" charset="0"/>
                <a:cs typeface="Times New Roman" pitchFamily="18" charset="0"/>
              </a:rPr>
              <a:t>First Prize Association of Kerala Medical Graduates 2007 Young Physician Research Awards (PI)</a:t>
            </a: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(2007)</a:t>
            </a:r>
          </a:p>
          <a:p>
            <a:pPr marL="342900" indent="-342900">
              <a:buFont typeface="Arial" pitchFamily="34" charset="0"/>
              <a:buChar char="•"/>
            </a:pPr>
            <a:r>
              <a:rPr lang="en-IN" sz="2400" b="1" dirty="0">
                <a:latin typeface="Times New Roman" pitchFamily="18" charset="0"/>
                <a:cs typeface="Times New Roman" pitchFamily="18" charset="0"/>
              </a:rPr>
              <a:t>Mae </a:t>
            </a:r>
            <a:r>
              <a:rPr lang="en-IN" sz="2400" b="1" dirty="0" err="1">
                <a:latin typeface="Times New Roman" pitchFamily="18" charset="0"/>
                <a:cs typeface="Times New Roman" pitchFamily="18" charset="0"/>
              </a:rPr>
              <a:t>Gailani</a:t>
            </a:r>
            <a:r>
              <a:rPr lang="en-IN" sz="2400" b="1" dirty="0">
                <a:latin typeface="Times New Roman" pitchFamily="18" charset="0"/>
                <a:cs typeface="Times New Roman" pitchFamily="18" charset="0"/>
              </a:rPr>
              <a:t> Junior Faculty Award Department of </a:t>
            </a:r>
            <a:r>
              <a:rPr lang="en-IN" sz="2400" b="1" dirty="0" err="1">
                <a:latin typeface="Times New Roman" pitchFamily="18" charset="0"/>
                <a:cs typeface="Times New Roman" pitchFamily="18" charset="0"/>
              </a:rPr>
              <a:t>Pediatrics</a:t>
            </a:r>
            <a:r>
              <a:rPr lang="en-IN" sz="2400" b="1" dirty="0">
                <a:latin typeface="Times New Roman" pitchFamily="18" charset="0"/>
                <a:cs typeface="Times New Roman" pitchFamily="18" charset="0"/>
              </a:rPr>
              <a:t> </a:t>
            </a: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Yale University School of Medicine (2005-06)</a:t>
            </a:r>
          </a:p>
          <a:p>
            <a:pPr marL="342900" indent="-342900">
              <a:buFont typeface="Arial" pitchFamily="34" charset="0"/>
              <a:buChar char="•"/>
            </a:pPr>
            <a:r>
              <a:rPr lang="en-IN" sz="2400" b="1" dirty="0">
                <a:latin typeface="Times New Roman" pitchFamily="18" charset="0"/>
                <a:cs typeface="Times New Roman" pitchFamily="18" charset="0"/>
              </a:rPr>
              <a:t>Research Award Mercy Health Partners 5th Annual 2005 (Best Oral Pediatric Presentation) Research Symposium </a:t>
            </a: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First Prize Maimonides Society Scientific (2005)</a:t>
            </a: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448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477916"/>
            <a:ext cx="8915400" cy="4216539"/>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5400" b="1" i="1" dirty="0" smtClean="0">
              <a:solidFill>
                <a:srgbClr val="7030A0"/>
              </a:solidFill>
              <a:latin typeface="Times New Roman" pitchFamily="18" charset="0"/>
              <a:cs typeface="Times New Roman" pitchFamily="18" charset="0"/>
            </a:endParaRPr>
          </a:p>
          <a:p>
            <a:pPr marL="742950" indent="-742950">
              <a:buFont typeface="+mj-lt"/>
              <a:buAutoNum type="arabicPeriod"/>
            </a:pPr>
            <a:r>
              <a:rPr lang="en-IN" sz="3200" dirty="0" err="1">
                <a:latin typeface="Times New Roman" pitchFamily="18" charset="0"/>
                <a:cs typeface="Times New Roman" pitchFamily="18" charset="0"/>
              </a:rPr>
              <a:t>Bronchopulmonary</a:t>
            </a:r>
            <a:r>
              <a:rPr lang="en-IN" sz="3200" dirty="0">
                <a:latin typeface="Times New Roman" pitchFamily="18" charset="0"/>
                <a:cs typeface="Times New Roman" pitchFamily="18" charset="0"/>
              </a:rPr>
              <a:t> </a:t>
            </a:r>
            <a:r>
              <a:rPr lang="en-IN" sz="3200" dirty="0" smtClean="0">
                <a:latin typeface="Times New Roman" pitchFamily="18" charset="0"/>
                <a:cs typeface="Times New Roman" pitchFamily="18" charset="0"/>
              </a:rPr>
              <a:t>Dysplasia</a:t>
            </a:r>
          </a:p>
          <a:p>
            <a:pPr marL="742950" indent="-742950">
              <a:buFont typeface="+mj-lt"/>
              <a:buAutoNum type="arabicPeriod"/>
            </a:pPr>
            <a:r>
              <a:rPr lang="en-IN" sz="3200" dirty="0" smtClean="0">
                <a:latin typeface="Times New Roman" pitchFamily="18" charset="0"/>
                <a:cs typeface="Times New Roman" pitchFamily="18" charset="0"/>
              </a:rPr>
              <a:t>Cytokines</a:t>
            </a:r>
          </a:p>
          <a:p>
            <a:pPr marL="742950" indent="-742950">
              <a:buFont typeface="+mj-lt"/>
              <a:buAutoNum type="arabicPeriod"/>
            </a:pPr>
            <a:r>
              <a:rPr lang="en-IN" sz="3200" dirty="0" smtClean="0">
                <a:latin typeface="Times New Roman" pitchFamily="18" charset="0"/>
                <a:cs typeface="Times New Roman" pitchFamily="18" charset="0"/>
              </a:rPr>
              <a:t>Lung development</a:t>
            </a:r>
          </a:p>
          <a:p>
            <a:pPr marL="742950" indent="-742950">
              <a:buFont typeface="+mj-lt"/>
              <a:buAutoNum type="arabicPeriod"/>
            </a:pPr>
            <a:r>
              <a:rPr lang="en-IN" sz="3200" dirty="0" err="1" smtClean="0">
                <a:latin typeface="Times New Roman" pitchFamily="18" charset="0"/>
                <a:cs typeface="Times New Roman" pitchFamily="18" charset="0"/>
              </a:rPr>
              <a:t>Hyperoxia</a:t>
            </a:r>
            <a:r>
              <a:rPr lang="en-IN" sz="3200" dirty="0" smtClean="0">
                <a:latin typeface="Times New Roman" pitchFamily="18" charset="0"/>
                <a:cs typeface="Times New Roman" pitchFamily="18" charset="0"/>
              </a:rPr>
              <a:t>-Induced </a:t>
            </a:r>
            <a:r>
              <a:rPr lang="en-IN" sz="3200" dirty="0">
                <a:latin typeface="Times New Roman" pitchFamily="18" charset="0"/>
                <a:cs typeface="Times New Roman" pitchFamily="18" charset="0"/>
              </a:rPr>
              <a:t>Lung </a:t>
            </a:r>
            <a:r>
              <a:rPr lang="en-IN" sz="3200" dirty="0" smtClean="0">
                <a:latin typeface="Times New Roman" pitchFamily="18" charset="0"/>
                <a:cs typeface="Times New Roman" pitchFamily="18" charset="0"/>
              </a:rPr>
              <a:t>Injury</a:t>
            </a:r>
          </a:p>
          <a:p>
            <a:pPr marL="742950" indent="-742950">
              <a:buFont typeface="+mj-lt"/>
              <a:buAutoNum type="arabicPeriod"/>
            </a:pPr>
            <a:r>
              <a:rPr lang="en-IN" sz="3200" dirty="0" smtClean="0">
                <a:latin typeface="Times New Roman" pitchFamily="18" charset="0"/>
                <a:cs typeface="Times New Roman" pitchFamily="18" charset="0"/>
              </a:rPr>
              <a:t>Nitric Oxide</a:t>
            </a:r>
            <a:endParaRPr lang="en-US" sz="3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411</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229</cp:revision>
  <dcterms:created xsi:type="dcterms:W3CDTF">2014-10-14T11:42:21Z</dcterms:created>
  <dcterms:modified xsi:type="dcterms:W3CDTF">2015-10-27T16:02:02Z</dcterms:modified>
</cp:coreProperties>
</file>