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35" r:id="rId6"/>
    <p:sldId id="326" r:id="rId7"/>
    <p:sldId id="332" r:id="rId8"/>
    <p:sldId id="333" r:id="rId9"/>
    <p:sldId id="33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10/27/2015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10/27/2015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10/27/2015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10/27/2015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635299" cy="1754326"/>
          </a:xfrm>
          <a:prstGeom prst="rect">
            <a:avLst/>
          </a:prstGeom>
        </p:spPr>
        <p:txBody>
          <a:bodyPr wrap="square">
            <a:spAutoFit/>
          </a:bodyPr>
          <a:lstStyle/>
          <a:p>
            <a:r>
              <a:rPr lang="en-US" b="1" dirty="0" err="1">
                <a:latin typeface="Times New Roman" pitchFamily="18" charset="0"/>
                <a:cs typeface="Times New Roman" pitchFamily="18" charset="0"/>
              </a:rPr>
              <a:t>Vineet</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Bhandari</a:t>
            </a:r>
            <a:endParaRPr lang="en-US" b="1" dirty="0">
              <a:latin typeface="Times New Roman" pitchFamily="18" charset="0"/>
              <a:cs typeface="Times New Roman" pitchFamily="18" charset="0"/>
            </a:endParaRPr>
          </a:p>
          <a:p>
            <a:r>
              <a:rPr lang="en-US" dirty="0">
                <a:latin typeface="Times New Roman" pitchFamily="18" charset="0"/>
                <a:cs typeface="Times New Roman" pitchFamily="18" charset="0"/>
              </a:rPr>
              <a:t>Associate Professor </a:t>
            </a:r>
          </a:p>
          <a:p>
            <a:r>
              <a:rPr lang="en-US" dirty="0">
                <a:latin typeface="Times New Roman" pitchFamily="18" charset="0"/>
                <a:cs typeface="Times New Roman" pitchFamily="18" charset="0"/>
              </a:rPr>
              <a:t>Director</a:t>
            </a:r>
          </a:p>
          <a:p>
            <a:r>
              <a:rPr lang="en-US" dirty="0">
                <a:latin typeface="Times New Roman" pitchFamily="18" charset="0"/>
                <a:cs typeface="Times New Roman" pitchFamily="18" charset="0"/>
              </a:rPr>
              <a:t>Program in Perinatal Research</a:t>
            </a:r>
          </a:p>
          <a:p>
            <a:r>
              <a:rPr lang="en-US" dirty="0">
                <a:latin typeface="Times New Roman" pitchFamily="18" charset="0"/>
                <a:cs typeface="Times New Roman" pitchFamily="18" charset="0"/>
              </a:rPr>
              <a:t>Yale University</a:t>
            </a:r>
          </a:p>
          <a:p>
            <a:r>
              <a:rPr lang="en-US" dirty="0">
                <a:latin typeface="Times New Roman" pitchFamily="18" charset="0"/>
                <a:cs typeface="Times New Roman" pitchFamily="18" charset="0"/>
              </a:rPr>
              <a:t>USA</a:t>
            </a:r>
            <a:endParaRPr lang="en-US" dirty="0" smtClean="0">
              <a:latin typeface="Times New Roman" pitchFamily="18" charset="0"/>
              <a:cs typeface="Times New Roman" pitchFamily="18" charset="0"/>
            </a:endParaRPr>
          </a:p>
        </p:txBody>
      </p:sp>
      <p:sp>
        <p:nvSpPr>
          <p:cNvPr id="4" name="Rectangle 3"/>
          <p:cNvSpPr/>
          <p:nvPr/>
        </p:nvSpPr>
        <p:spPr>
          <a:xfrm>
            <a:off x="2439123" y="2133600"/>
            <a:ext cx="5562599" cy="1200329"/>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US" sz="3600" b="1" i="1" dirty="0" smtClean="0">
                <a:solidFill>
                  <a:srgbClr val="7030A0"/>
                </a:solidFill>
                <a:latin typeface="Times New Roman" pitchFamily="18" charset="0"/>
                <a:cs typeface="Times New Roman" pitchFamily="18" charset="0"/>
              </a:rPr>
              <a:t>Pediatrics </a:t>
            </a:r>
            <a:r>
              <a:rPr lang="en-US" sz="3600" b="1" i="1" dirty="0" smtClean="0">
                <a:solidFill>
                  <a:srgbClr val="7030A0"/>
                </a:solidFill>
                <a:latin typeface="Times New Roman" pitchFamily="18" charset="0"/>
                <a:cs typeface="Times New Roman" pitchFamily="18" charset="0"/>
              </a:rPr>
              <a:t>&amp; Therapeutics</a:t>
            </a:r>
            <a:endParaRPr lang="en-US" sz="3600" i="1" dirty="0">
              <a:solidFill>
                <a:srgbClr val="7030A0"/>
              </a:solidFill>
              <a:latin typeface="Times New Roman" pitchFamily="18" charset="0"/>
              <a:cs typeface="Times New Roman" pitchFamily="18" charset="0"/>
            </a:endParaRPr>
          </a:p>
        </p:txBody>
      </p:sp>
      <p:pic>
        <p:nvPicPr>
          <p:cNvPr id="8" name="Picture 7"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Yale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4610963"/>
            <a:ext cx="1371599"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Vineet Bhandar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387" y="1905000"/>
            <a:ext cx="1360713"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47800"/>
            <a:ext cx="8382000" cy="4339650"/>
          </a:xfrm>
          <a:prstGeom prst="rect">
            <a:avLst/>
          </a:prstGeom>
        </p:spPr>
        <p:txBody>
          <a:bodyPr wrap="square">
            <a:spAutoFit/>
          </a:bodyPr>
          <a:lstStyle/>
          <a:p>
            <a:r>
              <a:rPr lang="en-US" sz="6000" b="1" i="1" dirty="0" smtClean="0">
                <a:solidFill>
                  <a:srgbClr val="7030A0"/>
                </a:solidFill>
                <a:latin typeface="Times New Roman" pitchFamily="18" charset="0"/>
                <a:cs typeface="Times New Roman" pitchFamily="18" charset="0"/>
              </a:rPr>
              <a:t>Biography:</a:t>
            </a:r>
          </a:p>
          <a:p>
            <a:endParaRPr lang="en-US" sz="3600" b="1" i="1" dirty="0" smtClean="0">
              <a:solidFill>
                <a:srgbClr val="7030A0"/>
              </a:solidFill>
              <a:latin typeface="Times New Roman" pitchFamily="18" charset="0"/>
              <a:cs typeface="Times New Roman" pitchFamily="18" charset="0"/>
            </a:endParaRPr>
          </a:p>
          <a:p>
            <a:r>
              <a:rPr lang="en-IN" sz="3600" dirty="0">
                <a:latin typeface="Times New Roman" pitchFamily="18" charset="0"/>
                <a:cs typeface="Times New Roman" pitchFamily="18" charset="0"/>
              </a:rPr>
              <a:t>Associate Professor of </a:t>
            </a:r>
            <a:r>
              <a:rPr lang="en-IN" sz="3600" dirty="0" err="1">
                <a:latin typeface="Times New Roman" pitchFamily="18" charset="0"/>
                <a:cs typeface="Times New Roman" pitchFamily="18" charset="0"/>
              </a:rPr>
              <a:t>Pediatrics</a:t>
            </a:r>
            <a:r>
              <a:rPr lang="en-IN" sz="3600" dirty="0">
                <a:latin typeface="Times New Roman" pitchFamily="18" charset="0"/>
                <a:cs typeface="Times New Roman" pitchFamily="18" charset="0"/>
              </a:rPr>
              <a:t> (Neonatology) and of Obstetrics, </a:t>
            </a:r>
            <a:r>
              <a:rPr lang="en-IN" sz="3600" dirty="0" err="1">
                <a:latin typeface="Times New Roman" pitchFamily="18" charset="0"/>
                <a:cs typeface="Times New Roman" pitchFamily="18" charset="0"/>
              </a:rPr>
              <a:t>Gynecology</a:t>
            </a:r>
            <a:r>
              <a:rPr lang="en-IN" sz="3600" dirty="0">
                <a:latin typeface="Times New Roman" pitchFamily="18" charset="0"/>
                <a:cs typeface="Times New Roman" pitchFamily="18" charset="0"/>
              </a:rPr>
              <a:t>, and Reproductive Sciences; Director, Program in Perinatal Research, Yale University School of </a:t>
            </a:r>
            <a:r>
              <a:rPr lang="en-IN" sz="3600" dirty="0" smtClean="0">
                <a:latin typeface="Times New Roman" pitchFamily="18" charset="0"/>
                <a:cs typeface="Times New Roman" pitchFamily="18" charset="0"/>
              </a:rPr>
              <a:t>Medicine.</a:t>
            </a:r>
            <a:endParaRPr lang="en-US" sz="36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47800"/>
            <a:ext cx="8382000" cy="4893647"/>
          </a:xfrm>
          <a:prstGeom prst="rect">
            <a:avLst/>
          </a:prstGeom>
        </p:spPr>
        <p:txBody>
          <a:bodyPr wrap="square">
            <a:spAutoFit/>
          </a:bodyPr>
          <a:lstStyle/>
          <a:p>
            <a:r>
              <a:rPr lang="en-US" sz="6000" b="1" i="1" dirty="0">
                <a:solidFill>
                  <a:srgbClr val="7030A0"/>
                </a:solidFill>
                <a:latin typeface="Times New Roman" pitchFamily="18" charset="0"/>
                <a:cs typeface="Times New Roman" pitchFamily="18" charset="0"/>
              </a:rPr>
              <a:t>Honors &amp; Recognition:</a:t>
            </a:r>
          </a:p>
          <a:p>
            <a:endParaRPr lang="en-US" sz="3600" b="1" i="1" dirty="0" smtClean="0">
              <a:solidFill>
                <a:srgbClr val="7030A0"/>
              </a:solidFill>
              <a:latin typeface="Times New Roman" pitchFamily="18" charset="0"/>
              <a:cs typeface="Times New Roman" pitchFamily="18" charset="0"/>
            </a:endParaRPr>
          </a:p>
          <a:p>
            <a:pPr marL="342900" indent="-342900">
              <a:buFont typeface="Arial" pitchFamily="34" charset="0"/>
              <a:buChar char="•"/>
            </a:pPr>
            <a:r>
              <a:rPr lang="en-IN" sz="2400" b="1" dirty="0">
                <a:latin typeface="Times New Roman" pitchFamily="18" charset="0"/>
                <a:cs typeface="Times New Roman" pitchFamily="18" charset="0"/>
              </a:rPr>
              <a:t>First Prize Association of Kerala Medical Graduates 2007 Young Physician Research Awards (PI)</a:t>
            </a:r>
            <a:r>
              <a:rPr lang="en-IN" sz="2400" dirty="0">
                <a:latin typeface="Times New Roman" pitchFamily="18" charset="0"/>
                <a:cs typeface="Times New Roman" pitchFamily="18" charset="0"/>
              </a:rPr>
              <a:t/>
            </a:r>
            <a:br>
              <a:rPr lang="en-IN" sz="2400" dirty="0">
                <a:latin typeface="Times New Roman" pitchFamily="18" charset="0"/>
                <a:cs typeface="Times New Roman" pitchFamily="18" charset="0"/>
              </a:rPr>
            </a:br>
            <a:r>
              <a:rPr lang="en-IN" sz="2400" dirty="0">
                <a:latin typeface="Times New Roman" pitchFamily="18" charset="0"/>
                <a:cs typeface="Times New Roman" pitchFamily="18" charset="0"/>
              </a:rPr>
              <a:t>(2007)</a:t>
            </a:r>
          </a:p>
          <a:p>
            <a:pPr marL="342900" indent="-342900">
              <a:buFont typeface="Arial" pitchFamily="34" charset="0"/>
              <a:buChar char="•"/>
            </a:pPr>
            <a:r>
              <a:rPr lang="en-IN" sz="2400" b="1" dirty="0">
                <a:latin typeface="Times New Roman" pitchFamily="18" charset="0"/>
                <a:cs typeface="Times New Roman" pitchFamily="18" charset="0"/>
              </a:rPr>
              <a:t>Mae </a:t>
            </a:r>
            <a:r>
              <a:rPr lang="en-IN" sz="2400" b="1" dirty="0" err="1">
                <a:latin typeface="Times New Roman" pitchFamily="18" charset="0"/>
                <a:cs typeface="Times New Roman" pitchFamily="18" charset="0"/>
              </a:rPr>
              <a:t>Gailani</a:t>
            </a:r>
            <a:r>
              <a:rPr lang="en-IN" sz="2400" b="1" dirty="0">
                <a:latin typeface="Times New Roman" pitchFamily="18" charset="0"/>
                <a:cs typeface="Times New Roman" pitchFamily="18" charset="0"/>
              </a:rPr>
              <a:t> Junior Faculty Award Department of </a:t>
            </a:r>
            <a:r>
              <a:rPr lang="en-IN" sz="2400" b="1" dirty="0" err="1">
                <a:latin typeface="Times New Roman" pitchFamily="18" charset="0"/>
                <a:cs typeface="Times New Roman" pitchFamily="18" charset="0"/>
              </a:rPr>
              <a:t>Pediatrics</a:t>
            </a:r>
            <a:r>
              <a:rPr lang="en-IN" sz="2400" b="1" dirty="0">
                <a:latin typeface="Times New Roman" pitchFamily="18" charset="0"/>
                <a:cs typeface="Times New Roman" pitchFamily="18" charset="0"/>
              </a:rPr>
              <a:t> </a:t>
            </a:r>
            <a:r>
              <a:rPr lang="en-IN" sz="2400" dirty="0">
                <a:latin typeface="Times New Roman" pitchFamily="18" charset="0"/>
                <a:cs typeface="Times New Roman" pitchFamily="18" charset="0"/>
              </a:rPr>
              <a:t/>
            </a:r>
            <a:br>
              <a:rPr lang="en-IN" sz="2400" dirty="0">
                <a:latin typeface="Times New Roman" pitchFamily="18" charset="0"/>
                <a:cs typeface="Times New Roman" pitchFamily="18" charset="0"/>
              </a:rPr>
            </a:br>
            <a:r>
              <a:rPr lang="en-IN" sz="2400" dirty="0">
                <a:latin typeface="Times New Roman" pitchFamily="18" charset="0"/>
                <a:cs typeface="Times New Roman" pitchFamily="18" charset="0"/>
              </a:rPr>
              <a:t>Yale University School of Medicine (2005-06)</a:t>
            </a:r>
          </a:p>
          <a:p>
            <a:pPr marL="342900" indent="-342900">
              <a:buFont typeface="Arial" pitchFamily="34" charset="0"/>
              <a:buChar char="•"/>
            </a:pPr>
            <a:r>
              <a:rPr lang="en-IN" sz="2400" b="1" dirty="0">
                <a:latin typeface="Times New Roman" pitchFamily="18" charset="0"/>
                <a:cs typeface="Times New Roman" pitchFamily="18" charset="0"/>
              </a:rPr>
              <a:t>Research Award Mercy Health Partners 5th Annual 2005 (Best Oral Pediatric Presentation) Research Symposium </a:t>
            </a:r>
            <a:r>
              <a:rPr lang="en-IN" sz="2400" dirty="0">
                <a:latin typeface="Times New Roman" pitchFamily="18" charset="0"/>
                <a:cs typeface="Times New Roman" pitchFamily="18" charset="0"/>
              </a:rPr>
              <a:t/>
            </a:r>
            <a:br>
              <a:rPr lang="en-IN" sz="2400" dirty="0">
                <a:latin typeface="Times New Roman" pitchFamily="18" charset="0"/>
                <a:cs typeface="Times New Roman" pitchFamily="18" charset="0"/>
              </a:rPr>
            </a:br>
            <a:r>
              <a:rPr lang="en-IN" sz="2400" dirty="0">
                <a:latin typeface="Times New Roman" pitchFamily="18" charset="0"/>
                <a:cs typeface="Times New Roman" pitchFamily="18" charset="0"/>
              </a:rPr>
              <a:t>First Prize Maimonides Society Scientific (2005)</a:t>
            </a: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0448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477916"/>
            <a:ext cx="8915400" cy="4216539"/>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endParaRPr lang="en-US" sz="5400" b="1" i="1" dirty="0" smtClean="0">
              <a:solidFill>
                <a:srgbClr val="7030A0"/>
              </a:solidFill>
              <a:latin typeface="Times New Roman" pitchFamily="18" charset="0"/>
              <a:cs typeface="Times New Roman" pitchFamily="18" charset="0"/>
            </a:endParaRPr>
          </a:p>
          <a:p>
            <a:pPr marL="742950" indent="-742950">
              <a:buFont typeface="+mj-lt"/>
              <a:buAutoNum type="arabicPeriod"/>
            </a:pPr>
            <a:r>
              <a:rPr lang="en-IN" sz="3200" dirty="0" err="1">
                <a:latin typeface="Times New Roman" pitchFamily="18" charset="0"/>
                <a:cs typeface="Times New Roman" pitchFamily="18" charset="0"/>
              </a:rPr>
              <a:t>Bronchopulmonary</a:t>
            </a:r>
            <a:r>
              <a:rPr lang="en-IN" sz="3200" dirty="0">
                <a:latin typeface="Times New Roman" pitchFamily="18" charset="0"/>
                <a:cs typeface="Times New Roman" pitchFamily="18" charset="0"/>
              </a:rPr>
              <a:t> </a:t>
            </a:r>
            <a:r>
              <a:rPr lang="en-IN" sz="3200" dirty="0" smtClean="0">
                <a:latin typeface="Times New Roman" pitchFamily="18" charset="0"/>
                <a:cs typeface="Times New Roman" pitchFamily="18" charset="0"/>
              </a:rPr>
              <a:t>Dysplasia</a:t>
            </a:r>
          </a:p>
          <a:p>
            <a:pPr marL="742950" indent="-742950">
              <a:buFont typeface="+mj-lt"/>
              <a:buAutoNum type="arabicPeriod"/>
            </a:pPr>
            <a:r>
              <a:rPr lang="en-IN" sz="3200" dirty="0" smtClean="0">
                <a:latin typeface="Times New Roman" pitchFamily="18" charset="0"/>
                <a:cs typeface="Times New Roman" pitchFamily="18" charset="0"/>
              </a:rPr>
              <a:t>Cytokines</a:t>
            </a:r>
          </a:p>
          <a:p>
            <a:pPr marL="742950" indent="-742950">
              <a:buFont typeface="+mj-lt"/>
              <a:buAutoNum type="arabicPeriod"/>
            </a:pPr>
            <a:r>
              <a:rPr lang="en-IN" sz="3200" dirty="0" smtClean="0">
                <a:latin typeface="Times New Roman" pitchFamily="18" charset="0"/>
                <a:cs typeface="Times New Roman" pitchFamily="18" charset="0"/>
              </a:rPr>
              <a:t>Lung development</a:t>
            </a:r>
          </a:p>
          <a:p>
            <a:pPr marL="742950" indent="-742950">
              <a:buFont typeface="+mj-lt"/>
              <a:buAutoNum type="arabicPeriod"/>
            </a:pPr>
            <a:r>
              <a:rPr lang="en-IN" sz="3200" dirty="0" err="1" smtClean="0">
                <a:latin typeface="Times New Roman" pitchFamily="18" charset="0"/>
                <a:cs typeface="Times New Roman" pitchFamily="18" charset="0"/>
              </a:rPr>
              <a:t>Hyperoxia</a:t>
            </a:r>
            <a:r>
              <a:rPr lang="en-IN" sz="3200" dirty="0" smtClean="0">
                <a:latin typeface="Times New Roman" pitchFamily="18" charset="0"/>
                <a:cs typeface="Times New Roman" pitchFamily="18" charset="0"/>
              </a:rPr>
              <a:t>-Induced </a:t>
            </a:r>
            <a:r>
              <a:rPr lang="en-IN" sz="3200" dirty="0">
                <a:latin typeface="Times New Roman" pitchFamily="18" charset="0"/>
                <a:cs typeface="Times New Roman" pitchFamily="18" charset="0"/>
              </a:rPr>
              <a:t>Lung </a:t>
            </a:r>
            <a:r>
              <a:rPr lang="en-IN" sz="3200" dirty="0" smtClean="0">
                <a:latin typeface="Times New Roman" pitchFamily="18" charset="0"/>
                <a:cs typeface="Times New Roman" pitchFamily="18" charset="0"/>
              </a:rPr>
              <a:t>Injury</a:t>
            </a:r>
          </a:p>
          <a:p>
            <a:pPr marL="742950" indent="-742950">
              <a:buFont typeface="+mj-lt"/>
              <a:buAutoNum type="arabicPeriod"/>
            </a:pPr>
            <a:r>
              <a:rPr lang="en-IN" sz="3200" dirty="0" smtClean="0">
                <a:latin typeface="Times New Roman" pitchFamily="18" charset="0"/>
                <a:cs typeface="Times New Roman" pitchFamily="18" charset="0"/>
              </a:rPr>
              <a:t>Nitric Oxide</a:t>
            </a:r>
            <a:endParaRPr lang="en-US" sz="30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Pediatrics &amp; Therapeutics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Insights in Pediatric Cardiology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Pediatric Oncology: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Clinical Pediatrics: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Pediatric </a:t>
            </a:r>
            <a:r>
              <a:rPr lang="en-US" sz="2000" dirty="0" smtClean="0">
                <a:solidFill>
                  <a:schemeClr val="bg1"/>
                </a:solidFill>
              </a:rPr>
              <a:t>Care</a:t>
            </a:r>
          </a:p>
          <a:p>
            <a:pPr marL="342900" indent="-342900">
              <a:buFont typeface="Wingdings" panose="05000000000000000000" pitchFamily="2" charset="2"/>
              <a:buChar char="Ø"/>
              <a:defRPr/>
            </a:pPr>
            <a:r>
              <a:rPr lang="en-US" sz="2000" dirty="0">
                <a:solidFill>
                  <a:schemeClr val="bg1"/>
                </a:solidFill>
              </a:rPr>
              <a:t>Neonatal and Pediatric Medicine </a:t>
            </a:r>
            <a:endParaRPr lang="en-US" sz="2000" dirty="0" smtClean="0">
              <a:solidFill>
                <a:schemeClr val="bg1"/>
              </a:solidFill>
            </a:endParaRPr>
          </a:p>
          <a:p>
            <a:pPr marL="342900" indent="-342900">
              <a:buFont typeface="Wingdings" panose="05000000000000000000" pitchFamily="2" charset="2"/>
              <a:buChar char="Ø"/>
              <a:defRPr/>
            </a:pPr>
            <a:r>
              <a:rPr lang="en-US" sz="2000" dirty="0" smtClean="0">
                <a:solidFill>
                  <a:schemeClr val="bg1"/>
                </a:solidFill>
              </a:rPr>
              <a:t>Child </a:t>
            </a:r>
            <a:r>
              <a:rPr lang="en-US" sz="2000" dirty="0">
                <a:solidFill>
                  <a:schemeClr val="bg1"/>
                </a:solidFill>
              </a:rPr>
              <a:t>and Adolescent </a:t>
            </a:r>
            <a:r>
              <a:rPr lang="en-US" sz="2000" dirty="0" smtClean="0">
                <a:solidFill>
                  <a:schemeClr val="bg1"/>
                </a:solidFill>
              </a:rPr>
              <a:t>Behavior</a:t>
            </a:r>
          </a:p>
          <a:p>
            <a:pPr marL="342900" indent="-342900">
              <a:buFont typeface="Wingdings" panose="05000000000000000000" pitchFamily="2" charset="2"/>
              <a:buChar char="Ø"/>
              <a:defRPr/>
            </a:pPr>
            <a:r>
              <a:rPr lang="en-US" sz="2000" dirty="0">
                <a:solidFill>
                  <a:schemeClr val="bg1"/>
                </a:solidFill>
              </a:rPr>
              <a:t>Psychological Abnormalities in Children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Neonatal Biology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Interventional Pediatrics &amp; Research</a:t>
            </a: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4th International Conference </a:t>
            </a:r>
            <a:r>
              <a:rPr lang="en-IN" dirty="0" smtClean="0"/>
              <a:t>on </a:t>
            </a:r>
            <a:r>
              <a:rPr lang="en-IN" dirty="0" err="1" smtClean="0"/>
              <a:t>Pediatrics</a:t>
            </a:r>
            <a:endParaRPr lang="en-US" dirty="0" smtClean="0"/>
          </a:p>
          <a:p>
            <a:pPr marL="285750" indent="-285750">
              <a:buFont typeface="Wingdings" panose="05000000000000000000" pitchFamily="2" charset="2"/>
              <a:buChar char="Ø"/>
              <a:defRPr/>
            </a:pPr>
            <a:r>
              <a:rPr lang="en-US" dirty="0"/>
              <a:t>5th World Pediatric </a:t>
            </a:r>
            <a:r>
              <a:rPr lang="en-US" dirty="0" smtClean="0"/>
              <a:t>Congress</a:t>
            </a:r>
          </a:p>
          <a:p>
            <a:pPr marL="285750" indent="-285750">
              <a:buFont typeface="Wingdings" panose="05000000000000000000" pitchFamily="2" charset="2"/>
              <a:buChar char="Ø"/>
              <a:defRPr/>
            </a:pPr>
            <a:r>
              <a:rPr lang="en-IN" dirty="0"/>
              <a:t>2</a:t>
            </a:r>
            <a:r>
              <a:rPr lang="en-IN" baseline="30000" dirty="0"/>
              <a:t>nd</a:t>
            </a:r>
            <a:r>
              <a:rPr lang="en-IN" dirty="0"/>
              <a:t> International Conference and Exhibition </a:t>
            </a:r>
            <a:r>
              <a:rPr lang="en-IN" dirty="0" smtClean="0"/>
              <a:t>on Pediatric </a:t>
            </a:r>
            <a:r>
              <a:rPr lang="en-IN" dirty="0"/>
              <a:t>Cardiology</a:t>
            </a:r>
          </a:p>
          <a:p>
            <a:pPr marL="285750" indent="-285750">
              <a:buFont typeface="Wingdings" panose="05000000000000000000" pitchFamily="2" charset="2"/>
              <a:buChar char="Ø"/>
              <a:defRPr/>
            </a:pPr>
            <a:endParaRPr lang="en-US" dirty="0" smtClean="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Pediatrics &amp; </a:t>
            </a:r>
            <a:r>
              <a:rPr lang="en-US" sz="3600" b="1" dirty="0" smtClean="0"/>
              <a:t>Therapeutics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1883</TotalTime>
  <Words>411</Words>
  <Application>Microsoft Office PowerPoint</Application>
  <PresentationFormat>On-screen Show (4:3)</PresentationFormat>
  <Paragraphs>51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229</cp:revision>
  <dcterms:created xsi:type="dcterms:W3CDTF">2014-10-14T11:42:21Z</dcterms:created>
  <dcterms:modified xsi:type="dcterms:W3CDTF">2015-10-27T16:02:02Z</dcterms:modified>
</cp:coreProperties>
</file>