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8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6408" y="0"/>
            <a:ext cx="8676132" cy="644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8034" y="365481"/>
            <a:ext cx="5567931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060" y="1200288"/>
            <a:ext cx="8897878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jp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" Type="http://schemas.openxmlformats.org/officeDocument/2006/relationships/image" Target="../media/image93.jp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jp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jpg"/><Relationship Id="rId11" Type="http://schemas.openxmlformats.org/officeDocument/2006/relationships/image" Target="../media/image101.jpg"/><Relationship Id="rId24" Type="http://schemas.openxmlformats.org/officeDocument/2006/relationships/image" Target="../media/image114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1.jpg"/><Relationship Id="rId10" Type="http://schemas.openxmlformats.org/officeDocument/2006/relationships/image" Target="../media/image100.jpg"/><Relationship Id="rId19" Type="http://schemas.openxmlformats.org/officeDocument/2006/relationships/image" Target="../media/image109.png"/><Relationship Id="rId4" Type="http://schemas.openxmlformats.org/officeDocument/2006/relationships/image" Target="../media/image94.jp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jpg"/><Relationship Id="rId5" Type="http://schemas.openxmlformats.org/officeDocument/2006/relationships/image" Target="../media/image14.png"/><Relationship Id="rId10" Type="http://schemas.openxmlformats.org/officeDocument/2006/relationships/hyperlink" Target="http://knulmd.campushomepage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145" y="1053846"/>
            <a:ext cx="8315959" cy="0"/>
          </a:xfrm>
          <a:custGeom>
            <a:avLst/>
            <a:gdLst/>
            <a:ahLst/>
            <a:cxnLst/>
            <a:rect l="l" t="t" r="r" b="b"/>
            <a:pathLst>
              <a:path w="8315959">
                <a:moveTo>
                  <a:pt x="0" y="0"/>
                </a:moveTo>
                <a:lnTo>
                  <a:pt x="8315340" y="0"/>
                </a:lnTo>
              </a:path>
            </a:pathLst>
          </a:custGeom>
          <a:ln w="28955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2245">
              <a:lnSpc>
                <a:spcPct val="100000"/>
              </a:lnSpc>
            </a:pPr>
            <a:r>
              <a:rPr b="1" dirty="0">
                <a:latin typeface="Malgun Gothic"/>
                <a:cs typeface="Malgun Gothic"/>
              </a:rPr>
              <a:t>◎ </a:t>
            </a:r>
            <a:r>
              <a:rPr b="1" spc="-55" dirty="0">
                <a:latin typeface="Malgun Gothic"/>
                <a:cs typeface="Malgun Gothic"/>
              </a:rPr>
              <a:t>R</a:t>
            </a:r>
            <a:r>
              <a:rPr b="1" spc="-10" dirty="0">
                <a:latin typeface="Malgun Gothic"/>
                <a:cs typeface="Malgun Gothic"/>
              </a:rPr>
              <a:t>e</a:t>
            </a:r>
            <a:r>
              <a:rPr b="1" dirty="0">
                <a:latin typeface="Malgun Gothic"/>
                <a:cs typeface="Malgun Gothic"/>
              </a:rPr>
              <a:t>s</a:t>
            </a:r>
            <a:r>
              <a:rPr b="1" spc="-15" dirty="0">
                <a:latin typeface="Malgun Gothic"/>
                <a:cs typeface="Malgun Gothic"/>
              </a:rPr>
              <a:t>e</a:t>
            </a:r>
            <a:r>
              <a:rPr b="1" spc="-10" dirty="0">
                <a:latin typeface="Malgun Gothic"/>
                <a:cs typeface="Malgun Gothic"/>
              </a:rPr>
              <a:t>a</a:t>
            </a:r>
            <a:r>
              <a:rPr b="1" spc="-15" dirty="0">
                <a:latin typeface="Malgun Gothic"/>
                <a:cs typeface="Malgun Gothic"/>
              </a:rPr>
              <a:t>r</a:t>
            </a:r>
            <a:r>
              <a:rPr b="1" spc="-5" dirty="0">
                <a:latin typeface="Malgun Gothic"/>
                <a:cs typeface="Malgun Gothic"/>
              </a:rPr>
              <a:t>c</a:t>
            </a:r>
            <a:r>
              <a:rPr b="1" dirty="0">
                <a:latin typeface="Malgun Gothic"/>
                <a:cs typeface="Malgun Gothic"/>
              </a:rPr>
              <a:t>h</a:t>
            </a:r>
            <a:r>
              <a:rPr b="1" spc="20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Malgun Gothic"/>
                <a:cs typeface="Malgun Gothic"/>
              </a:rPr>
              <a:t>Fiel</a:t>
            </a:r>
            <a:r>
              <a:rPr b="1" dirty="0">
                <a:latin typeface="Malgun Gothic"/>
                <a:cs typeface="Malgun Gothic"/>
              </a:rPr>
              <a:t>d</a:t>
            </a:r>
            <a:r>
              <a:rPr b="1" spc="210" dirty="0">
                <a:latin typeface="Times New Roman"/>
                <a:cs typeface="Times New Roman"/>
              </a:rPr>
              <a:t> </a:t>
            </a:r>
            <a:r>
              <a:rPr dirty="0"/>
              <a:t>: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/>
              <a:t>Molecular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athophys</a:t>
            </a:r>
            <a:r>
              <a:rPr spc="-15" dirty="0"/>
              <a:t>i</a:t>
            </a:r>
            <a:r>
              <a:rPr spc="-5" dirty="0"/>
              <a:t>o</a:t>
            </a:r>
            <a:r>
              <a:rPr spc="-15" dirty="0"/>
              <a:t>l</a:t>
            </a:r>
            <a:r>
              <a:rPr spc="-5" dirty="0"/>
              <a:t>ogy</a:t>
            </a:r>
          </a:p>
          <a:p>
            <a:pPr marL="4793615">
              <a:lnSpc>
                <a:spcPct val="100000"/>
              </a:lnSpc>
            </a:pPr>
            <a:r>
              <a:rPr b="1" dirty="0">
                <a:latin typeface="Malgun Gothic"/>
                <a:cs typeface="Malgun Gothic"/>
              </a:rPr>
              <a:t>Ca</a:t>
            </a:r>
            <a:r>
              <a:rPr b="1" spc="-10" dirty="0">
                <a:latin typeface="Malgun Gothic"/>
                <a:cs typeface="Malgun Gothic"/>
              </a:rPr>
              <a:t>n</a:t>
            </a:r>
            <a:r>
              <a:rPr b="1" spc="-5" dirty="0">
                <a:latin typeface="Malgun Gothic"/>
                <a:cs typeface="Malgun Gothic"/>
              </a:rPr>
              <a:t>c</a:t>
            </a:r>
            <a:r>
              <a:rPr b="1" spc="-10" dirty="0">
                <a:latin typeface="Malgun Gothic"/>
                <a:cs typeface="Malgun Gothic"/>
              </a:rPr>
              <a:t>er</a:t>
            </a:r>
            <a:r>
              <a:rPr b="1" spc="20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Malgun Gothic"/>
                <a:cs typeface="Malgun Gothic"/>
              </a:rPr>
              <a:t>Biolog</a:t>
            </a:r>
            <a:r>
              <a:rPr b="1" spc="-120" dirty="0">
                <a:latin typeface="Malgun Gothic"/>
                <a:cs typeface="Malgun Gothic"/>
              </a:rPr>
              <a:t>y</a:t>
            </a:r>
            <a:r>
              <a:rPr b="1" spc="-5" dirty="0">
                <a:latin typeface="Malgun Gothic"/>
                <a:cs typeface="Malgun Gothic"/>
              </a:rPr>
              <a:t>,</a:t>
            </a:r>
            <a:r>
              <a:rPr b="1" spc="1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Malgun Gothic"/>
                <a:cs typeface="Malgun Gothic"/>
              </a:rPr>
              <a:t>Angiogen</a:t>
            </a:r>
            <a:r>
              <a:rPr b="1" spc="-15" dirty="0">
                <a:latin typeface="Malgun Gothic"/>
                <a:cs typeface="Malgun Gothic"/>
              </a:rPr>
              <a:t>i</a:t>
            </a:r>
            <a:r>
              <a:rPr b="1" dirty="0">
                <a:latin typeface="Malgun Gothic"/>
                <a:cs typeface="Malgun Gothic"/>
              </a:rPr>
              <a:t>c</a:t>
            </a:r>
            <a:r>
              <a:rPr b="1" spc="2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Malgun Gothic"/>
                <a:cs typeface="Malgun Gothic"/>
              </a:rPr>
              <a:t>Dis</a:t>
            </a:r>
            <a:r>
              <a:rPr b="1" spc="-25" dirty="0">
                <a:latin typeface="Malgun Gothic"/>
                <a:cs typeface="Malgun Gothic"/>
              </a:rPr>
              <a:t>e</a:t>
            </a:r>
            <a:r>
              <a:rPr b="1" spc="-10" dirty="0">
                <a:latin typeface="Malgun Gothic"/>
                <a:cs typeface="Malgun Gothic"/>
              </a:rPr>
              <a:t>a</a:t>
            </a:r>
            <a:r>
              <a:rPr b="1" spc="-20" dirty="0">
                <a:latin typeface="Malgun Gothic"/>
                <a:cs typeface="Malgun Gothic"/>
              </a:rPr>
              <a:t>s</a:t>
            </a:r>
            <a:r>
              <a:rPr b="1" spc="-15" dirty="0">
                <a:latin typeface="Malgun Gothic"/>
                <a:cs typeface="Malgun Gothic"/>
              </a:rPr>
              <a:t>e</a:t>
            </a:r>
            <a:r>
              <a:rPr b="1" spc="-10" dirty="0">
                <a:latin typeface="Malgun Gothic"/>
                <a:cs typeface="Malgun Gothic"/>
              </a:rPr>
              <a:t>s</a:t>
            </a:r>
          </a:p>
          <a:p>
            <a:pPr marL="2709545"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2722245">
              <a:lnSpc>
                <a:spcPts val="2100"/>
              </a:lnSpc>
            </a:pPr>
            <a:r>
              <a:rPr b="1" dirty="0">
                <a:latin typeface="Malgun Gothic"/>
                <a:cs typeface="Malgun Gothic"/>
              </a:rPr>
              <a:t>◎ </a:t>
            </a:r>
            <a:r>
              <a:rPr b="1" spc="-15" dirty="0">
                <a:latin typeface="Malgun Gothic"/>
                <a:cs typeface="Malgun Gothic"/>
              </a:rPr>
              <a:t>P</a:t>
            </a:r>
            <a:r>
              <a:rPr b="1" spc="-30" dirty="0">
                <a:latin typeface="Malgun Gothic"/>
                <a:cs typeface="Malgun Gothic"/>
              </a:rPr>
              <a:t>r</a:t>
            </a:r>
            <a:r>
              <a:rPr b="1" spc="-15" dirty="0">
                <a:latin typeface="Malgun Gothic"/>
                <a:cs typeface="Malgun Gothic"/>
              </a:rPr>
              <a:t>e</a:t>
            </a:r>
            <a:r>
              <a:rPr b="1" spc="-10" dirty="0">
                <a:latin typeface="Malgun Gothic"/>
                <a:cs typeface="Malgun Gothic"/>
              </a:rPr>
              <a:t>s</a:t>
            </a:r>
            <a:r>
              <a:rPr b="1" spc="-20" dirty="0">
                <a:latin typeface="Malgun Gothic"/>
                <a:cs typeface="Malgun Gothic"/>
              </a:rPr>
              <a:t>e</a:t>
            </a:r>
            <a:r>
              <a:rPr b="1" spc="-5" dirty="0">
                <a:latin typeface="Malgun Gothic"/>
                <a:cs typeface="Malgun Gothic"/>
              </a:rPr>
              <a:t>n</a:t>
            </a:r>
            <a:r>
              <a:rPr b="1" dirty="0">
                <a:latin typeface="Malgun Gothic"/>
                <a:cs typeface="Malgun Gothic"/>
              </a:rPr>
              <a:t>t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sz="2550" baseline="3267" dirty="0"/>
              <a:t>-</a:t>
            </a:r>
            <a:r>
              <a:rPr sz="2550" spc="254" baseline="3267" dirty="0">
                <a:latin typeface="Times New Roman"/>
                <a:cs typeface="Times New Roman"/>
              </a:rPr>
              <a:t> </a:t>
            </a:r>
            <a:r>
              <a:rPr sz="2550" spc="-7" baseline="3267" dirty="0"/>
              <a:t>Dean</a:t>
            </a:r>
            <a:r>
              <a:rPr sz="2550" baseline="3267" dirty="0"/>
              <a:t>,</a:t>
            </a:r>
            <a:r>
              <a:rPr sz="2550" spc="284" baseline="3267" dirty="0">
                <a:latin typeface="Times New Roman"/>
                <a:cs typeface="Times New Roman"/>
              </a:rPr>
              <a:t> </a:t>
            </a:r>
            <a:r>
              <a:rPr sz="2550" baseline="3267" dirty="0"/>
              <a:t>P</a:t>
            </a:r>
            <a:r>
              <a:rPr sz="2550" spc="-44" baseline="3267" dirty="0"/>
              <a:t>r</a:t>
            </a:r>
            <a:r>
              <a:rPr sz="2550" spc="-60" baseline="3267" dirty="0"/>
              <a:t>o</a:t>
            </a:r>
            <a:r>
              <a:rPr sz="2550" spc="-7" baseline="3267" dirty="0"/>
              <a:t>fe</a:t>
            </a:r>
            <a:r>
              <a:rPr sz="2550" spc="7" baseline="3267" dirty="0"/>
              <a:t>ss</a:t>
            </a:r>
            <a:r>
              <a:rPr sz="2550" spc="-7" baseline="3267" dirty="0"/>
              <a:t>o</a:t>
            </a:r>
            <a:r>
              <a:rPr sz="2550" spc="-225" baseline="3267" dirty="0"/>
              <a:t>r</a:t>
            </a:r>
            <a:r>
              <a:rPr sz="2550" baseline="3267" dirty="0"/>
              <a:t>,</a:t>
            </a:r>
            <a:r>
              <a:rPr sz="2550" spc="217" baseline="3267" dirty="0">
                <a:latin typeface="Times New Roman"/>
                <a:cs typeface="Times New Roman"/>
              </a:rPr>
              <a:t> </a:t>
            </a:r>
            <a:r>
              <a:rPr sz="2550" spc="-7" baseline="3267" dirty="0"/>
              <a:t>K</a:t>
            </a:r>
            <a:r>
              <a:rPr sz="2550" baseline="3267" dirty="0"/>
              <a:t>NU,</a:t>
            </a:r>
            <a:r>
              <a:rPr sz="2550" spc="240" baseline="3267" dirty="0">
                <a:latin typeface="Times New Roman"/>
                <a:cs typeface="Times New Roman"/>
              </a:rPr>
              <a:t> </a:t>
            </a:r>
            <a:r>
              <a:rPr sz="2550" baseline="3267" dirty="0"/>
              <a:t>Colle</a:t>
            </a:r>
            <a:r>
              <a:rPr sz="2550" spc="-15" baseline="3267" dirty="0"/>
              <a:t>g</a:t>
            </a:r>
            <a:r>
              <a:rPr sz="2550" baseline="3267" dirty="0"/>
              <a:t>e</a:t>
            </a:r>
            <a:r>
              <a:rPr sz="2550" spc="225" baseline="3267" dirty="0">
                <a:latin typeface="Times New Roman"/>
                <a:cs typeface="Times New Roman"/>
              </a:rPr>
              <a:t> </a:t>
            </a:r>
            <a:r>
              <a:rPr sz="2550" spc="-60" baseline="3267" dirty="0"/>
              <a:t>o</a:t>
            </a:r>
            <a:r>
              <a:rPr sz="2550" baseline="3267" dirty="0"/>
              <a:t>f</a:t>
            </a:r>
            <a:r>
              <a:rPr sz="2550" spc="254" baseline="3267" dirty="0">
                <a:latin typeface="Times New Roman"/>
                <a:cs typeface="Times New Roman"/>
              </a:rPr>
              <a:t> </a:t>
            </a:r>
            <a:r>
              <a:rPr sz="2550" baseline="3267" dirty="0"/>
              <a:t>Pharmacy</a:t>
            </a:r>
            <a:endParaRPr sz="2550" baseline="3267">
              <a:latin typeface="Times New Roman"/>
              <a:cs typeface="Times New Roman"/>
            </a:endParaRPr>
          </a:p>
          <a:p>
            <a:pPr marL="4114800" indent="-164465">
              <a:lnSpc>
                <a:spcPts val="1980"/>
              </a:lnSpc>
              <a:buFont typeface="Malgun Gothic"/>
              <a:buChar char="-"/>
              <a:tabLst>
                <a:tab pos="4115435" algn="l"/>
              </a:tabLst>
            </a:pPr>
            <a:r>
              <a:rPr sz="1700" dirty="0"/>
              <a:t>Chai</a:t>
            </a:r>
            <a:r>
              <a:rPr sz="1700" spc="-5" dirty="0"/>
              <a:t>r</a:t>
            </a:r>
            <a:r>
              <a:rPr sz="1700" dirty="0"/>
              <a:t>per</a:t>
            </a:r>
            <a:r>
              <a:rPr sz="1700" spc="5" dirty="0"/>
              <a:t>s</a:t>
            </a:r>
            <a:r>
              <a:rPr sz="1700" spc="-5" dirty="0"/>
              <a:t>on</a:t>
            </a:r>
            <a:r>
              <a:rPr sz="1700" dirty="0"/>
              <a:t>,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spc="-5" dirty="0"/>
              <a:t>KSMC</a:t>
            </a:r>
            <a:r>
              <a:rPr sz="1700" dirty="0"/>
              <a:t>B</a:t>
            </a:r>
            <a:r>
              <a:rPr sz="1700" spc="165" dirty="0">
                <a:latin typeface="Times New Roman"/>
                <a:cs typeface="Times New Roman"/>
              </a:rPr>
              <a:t> </a:t>
            </a:r>
            <a:r>
              <a:rPr sz="1700" dirty="0"/>
              <a:t>(</a:t>
            </a:r>
            <a:r>
              <a:rPr sz="1700" spc="-30" dirty="0"/>
              <a:t>K</a:t>
            </a:r>
            <a:r>
              <a:rPr sz="1700" spc="-5" dirty="0"/>
              <a:t>o</a:t>
            </a:r>
            <a:r>
              <a:rPr sz="1700" spc="-30" dirty="0"/>
              <a:t>r</a:t>
            </a:r>
            <a:r>
              <a:rPr sz="1700" spc="-5" dirty="0"/>
              <a:t>e</a:t>
            </a:r>
            <a:r>
              <a:rPr sz="1700" dirty="0"/>
              <a:t>a</a:t>
            </a:r>
            <a:r>
              <a:rPr sz="1700" spc="155" dirty="0">
                <a:latin typeface="Times New Roman"/>
                <a:cs typeface="Times New Roman"/>
              </a:rPr>
              <a:t> </a:t>
            </a:r>
            <a:r>
              <a:rPr sz="1700" spc="-5" dirty="0"/>
              <a:t>So</a:t>
            </a:r>
            <a:r>
              <a:rPr sz="1700" dirty="0"/>
              <a:t>c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dirty="0"/>
              <a:t>Mol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dirty="0"/>
              <a:t>&amp;</a:t>
            </a:r>
            <a:r>
              <a:rPr sz="1700" spc="175" dirty="0">
                <a:latin typeface="Times New Roman"/>
                <a:cs typeface="Times New Roman"/>
              </a:rPr>
              <a:t> </a:t>
            </a:r>
            <a:r>
              <a:rPr sz="1700" dirty="0"/>
              <a:t>Cell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spc="-5" dirty="0"/>
              <a:t>Bio</a:t>
            </a:r>
            <a:r>
              <a:rPr sz="1700" dirty="0"/>
              <a:t>l)</a:t>
            </a:r>
            <a:endParaRPr sz="1700">
              <a:latin typeface="Times New Roman"/>
              <a:cs typeface="Times New Roman"/>
            </a:endParaRPr>
          </a:p>
          <a:p>
            <a:pPr marL="4114800" indent="-164465">
              <a:lnSpc>
                <a:spcPct val="100000"/>
              </a:lnSpc>
              <a:buFont typeface="Malgun Gothic"/>
              <a:buChar char="-"/>
              <a:tabLst>
                <a:tab pos="4115435" algn="l"/>
              </a:tabLst>
            </a:pPr>
            <a:r>
              <a:rPr sz="1700" dirty="0"/>
              <a:t>C</a:t>
            </a:r>
            <a:r>
              <a:rPr sz="1700" spc="-10" dirty="0"/>
              <a:t>h</a:t>
            </a:r>
            <a:r>
              <a:rPr sz="1700" dirty="0"/>
              <a:t>air</a:t>
            </a:r>
            <a:r>
              <a:rPr sz="1700" spc="-10" dirty="0"/>
              <a:t>p</a:t>
            </a:r>
            <a:r>
              <a:rPr sz="1700" spc="-5" dirty="0"/>
              <a:t>e</a:t>
            </a:r>
            <a:r>
              <a:rPr sz="1700" spc="5" dirty="0"/>
              <a:t>r</a:t>
            </a:r>
            <a:r>
              <a:rPr sz="1700" dirty="0"/>
              <a:t>s</a:t>
            </a:r>
            <a:r>
              <a:rPr sz="1700" spc="-5" dirty="0"/>
              <a:t>on</a:t>
            </a:r>
            <a:r>
              <a:rPr sz="1700" dirty="0"/>
              <a:t>,</a:t>
            </a:r>
            <a:r>
              <a:rPr sz="1700" spc="155" dirty="0">
                <a:latin typeface="Times New Roman"/>
                <a:cs typeface="Times New Roman"/>
              </a:rPr>
              <a:t> </a:t>
            </a:r>
            <a:r>
              <a:rPr sz="1700" spc="-30" dirty="0"/>
              <a:t>V</a:t>
            </a:r>
            <a:r>
              <a:rPr sz="1700" dirty="0"/>
              <a:t>S</a:t>
            </a:r>
            <a:r>
              <a:rPr sz="1700" spc="-10" dirty="0"/>
              <a:t>M</a:t>
            </a:r>
            <a:r>
              <a:rPr sz="1700" dirty="0"/>
              <a:t>O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dirty="0"/>
              <a:t>(</a:t>
            </a:r>
            <a:r>
              <a:rPr sz="1700" spc="-140" dirty="0"/>
              <a:t>V</a:t>
            </a:r>
            <a:r>
              <a:rPr sz="1700" dirty="0"/>
              <a:t>asc</a:t>
            </a:r>
            <a:r>
              <a:rPr sz="1700" spc="-10" dirty="0"/>
              <a:t>u</a:t>
            </a:r>
            <a:r>
              <a:rPr sz="1700" spc="-5" dirty="0"/>
              <a:t>la</a:t>
            </a:r>
            <a:r>
              <a:rPr sz="1700" dirty="0"/>
              <a:t>r</a:t>
            </a:r>
            <a:r>
              <a:rPr sz="1700" spc="155" dirty="0">
                <a:latin typeface="Times New Roman"/>
                <a:cs typeface="Times New Roman"/>
              </a:rPr>
              <a:t> </a:t>
            </a:r>
            <a:r>
              <a:rPr sz="1700" spc="-5" dirty="0"/>
              <a:t>Sc</a:t>
            </a:r>
            <a:r>
              <a:rPr sz="1700" dirty="0"/>
              <a:t>i</a:t>
            </a:r>
            <a:r>
              <a:rPr sz="1700" spc="165" dirty="0">
                <a:latin typeface="Times New Roman"/>
                <a:cs typeface="Times New Roman"/>
              </a:rPr>
              <a:t> </a:t>
            </a:r>
            <a:r>
              <a:rPr sz="1700" dirty="0"/>
              <a:t>M</a:t>
            </a:r>
            <a:r>
              <a:rPr sz="1700" spc="-10" dirty="0"/>
              <a:t>ed</a:t>
            </a:r>
            <a:r>
              <a:rPr sz="1700" dirty="0"/>
              <a:t>i</a:t>
            </a:r>
            <a:r>
              <a:rPr sz="1700" spc="185" dirty="0">
                <a:latin typeface="Times New Roman"/>
                <a:cs typeface="Times New Roman"/>
              </a:rPr>
              <a:t> </a:t>
            </a:r>
            <a:r>
              <a:rPr sz="1700" spc="-5" dirty="0"/>
              <a:t>O</a:t>
            </a:r>
            <a:r>
              <a:rPr sz="1700" spc="-30" dirty="0"/>
              <a:t>r</a:t>
            </a:r>
            <a:r>
              <a:rPr sz="1700" spc="-10" dirty="0"/>
              <a:t>g</a:t>
            </a:r>
            <a:r>
              <a:rPr sz="1700" dirty="0"/>
              <a:t>)</a:t>
            </a:r>
            <a:endParaRPr sz="1700">
              <a:latin typeface="Times New Roman"/>
              <a:cs typeface="Times New Roman"/>
            </a:endParaRPr>
          </a:p>
          <a:p>
            <a:pPr marL="4378325" marR="1346835" indent="-428625">
              <a:lnSpc>
                <a:spcPct val="100000"/>
              </a:lnSpc>
              <a:spcBef>
                <a:spcPts val="5"/>
              </a:spcBef>
            </a:pPr>
            <a:r>
              <a:rPr sz="1600" spc="-10" dirty="0"/>
              <a:t>-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10" dirty="0"/>
              <a:t>PI,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10" dirty="0"/>
              <a:t>Nati</a:t>
            </a:r>
            <a:r>
              <a:rPr sz="1600" spc="-5" dirty="0"/>
              <a:t>o</a:t>
            </a:r>
            <a:r>
              <a:rPr sz="1600" spc="-15" dirty="0"/>
              <a:t>na</a:t>
            </a:r>
            <a:r>
              <a:rPr sz="1600" spc="-5" dirty="0"/>
              <a:t>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/>
              <a:t>Basic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60" dirty="0"/>
              <a:t>R</a:t>
            </a:r>
            <a:r>
              <a:rPr sz="1600" spc="-15" dirty="0"/>
              <a:t>esea</a:t>
            </a:r>
            <a:r>
              <a:rPr sz="1600" spc="-35" dirty="0"/>
              <a:t>r</a:t>
            </a:r>
            <a:r>
              <a:rPr sz="1600" spc="-10" dirty="0"/>
              <a:t>ch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10" dirty="0"/>
              <a:t>Lab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/>
              <a:t>(</a:t>
            </a:r>
            <a:r>
              <a:rPr sz="1600" spc="-140" dirty="0"/>
              <a:t>V</a:t>
            </a:r>
            <a:r>
              <a:rPr sz="1600" spc="-10" dirty="0"/>
              <a:t>asc</a:t>
            </a:r>
            <a:r>
              <a:rPr sz="1600" spc="-5" dirty="0"/>
              <a:t>u</a:t>
            </a:r>
            <a:r>
              <a:rPr sz="1600" spc="-15" dirty="0"/>
              <a:t>la</a:t>
            </a:r>
            <a:r>
              <a:rPr sz="1600" spc="-10" dirty="0"/>
              <a:t>r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20" dirty="0"/>
              <a:t>Home</a:t>
            </a:r>
            <a:r>
              <a:rPr sz="1600" spc="-5" dirty="0"/>
              <a:t>o</a:t>
            </a:r>
            <a:r>
              <a:rPr sz="1600" spc="-10" dirty="0"/>
              <a:t>stas</a:t>
            </a:r>
            <a:r>
              <a:rPr sz="1600" dirty="0"/>
              <a:t>i</a:t>
            </a:r>
            <a:r>
              <a:rPr sz="1600" spc="-10" dirty="0"/>
              <a:t>s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60" dirty="0"/>
              <a:t>R</a:t>
            </a:r>
            <a:r>
              <a:rPr sz="1600" spc="-15" dirty="0"/>
              <a:t>egulat</a:t>
            </a:r>
            <a:r>
              <a:rPr sz="1600" spc="-5" dirty="0"/>
              <a:t>i</a:t>
            </a:r>
            <a:r>
              <a:rPr sz="1600" spc="-15" dirty="0"/>
              <a:t>o</a:t>
            </a:r>
            <a:r>
              <a:rPr sz="1600" spc="-10" dirty="0"/>
              <a:t>n)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226" y="3769628"/>
            <a:ext cx="1203960" cy="5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 algn="ctr">
              <a:lnSpc>
                <a:spcPct val="100000"/>
              </a:lnSpc>
            </a:pPr>
            <a:r>
              <a:rPr sz="1800" b="1" dirty="0">
                <a:latin typeface="Malgun Gothic"/>
                <a:cs typeface="Malgun Gothic"/>
              </a:rPr>
              <a:t>◎ </a:t>
            </a:r>
            <a:r>
              <a:rPr sz="1800" b="1" spc="-15" dirty="0">
                <a:latin typeface="Malgun Gothic"/>
                <a:cs typeface="Malgun Gothic"/>
              </a:rPr>
              <a:t>Ca</a:t>
            </a:r>
            <a:r>
              <a:rPr sz="1800" b="1" spc="-30" dirty="0">
                <a:latin typeface="Malgun Gothic"/>
                <a:cs typeface="Malgun Gothic"/>
              </a:rPr>
              <a:t>r</a:t>
            </a:r>
            <a:r>
              <a:rPr sz="1800" b="1" spc="-15" dirty="0">
                <a:latin typeface="Malgun Gothic"/>
                <a:cs typeface="Malgun Gothic"/>
              </a:rPr>
              <a:t>ee</a:t>
            </a:r>
            <a:r>
              <a:rPr sz="1800" b="1" spc="-10" dirty="0">
                <a:latin typeface="Malgun Gothic"/>
                <a:cs typeface="Malgun Gothic"/>
              </a:rPr>
              <a:t>r</a:t>
            </a:r>
            <a:endParaRPr sz="18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1700" b="1" dirty="0">
                <a:solidFill>
                  <a:srgbClr val="13425D"/>
                </a:solidFill>
                <a:latin typeface="Malgun Gothic"/>
                <a:cs typeface="Malgun Gothic"/>
              </a:rPr>
              <a:t>-</a:t>
            </a:r>
            <a:r>
              <a:rPr sz="1700" b="1" spc="165" dirty="0">
                <a:solidFill>
                  <a:srgbClr val="13425D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13425D"/>
                </a:solidFill>
                <a:latin typeface="Malgun Gothic"/>
                <a:cs typeface="Malgun Gothic"/>
              </a:rPr>
              <a:t>E</a:t>
            </a:r>
            <a:r>
              <a:rPr sz="1700" b="1" dirty="0">
                <a:solidFill>
                  <a:srgbClr val="13425D"/>
                </a:solidFill>
                <a:latin typeface="Malgun Gothic"/>
                <a:cs typeface="Malgun Gothic"/>
              </a:rPr>
              <a:t>duc</a:t>
            </a:r>
            <a:r>
              <a:rPr sz="1700" b="1" spc="-10" dirty="0">
                <a:solidFill>
                  <a:srgbClr val="13425D"/>
                </a:solidFill>
                <a:latin typeface="Malgun Gothic"/>
                <a:cs typeface="Malgun Gothic"/>
              </a:rPr>
              <a:t>a</a:t>
            </a:r>
            <a:r>
              <a:rPr sz="1700" b="1" dirty="0">
                <a:solidFill>
                  <a:srgbClr val="13425D"/>
                </a:solidFill>
                <a:latin typeface="Malgun Gothic"/>
                <a:cs typeface="Malgun Gothic"/>
              </a:rPr>
              <a:t>t</a:t>
            </a:r>
            <a:r>
              <a:rPr sz="1700" b="1" spc="-5" dirty="0">
                <a:solidFill>
                  <a:srgbClr val="13425D"/>
                </a:solidFill>
                <a:latin typeface="Malgun Gothic"/>
                <a:cs typeface="Malgun Gothic"/>
              </a:rPr>
              <a:t>ion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3911" y="4159631"/>
            <a:ext cx="62560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Malgun Gothic"/>
                <a:cs typeface="Malgun Gothic"/>
              </a:rPr>
              <a:t>: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Seoul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Nat</a:t>
            </a:r>
            <a:r>
              <a:rPr sz="1600" dirty="0">
                <a:latin typeface="Malgun Gothic"/>
                <a:cs typeface="Malgun Gothic"/>
              </a:rPr>
              <a:t>i</a:t>
            </a:r>
            <a:r>
              <a:rPr sz="1600" spc="-15" dirty="0">
                <a:latin typeface="Malgun Gothic"/>
                <a:cs typeface="Malgun Gothic"/>
              </a:rPr>
              <a:t>o</a:t>
            </a:r>
            <a:r>
              <a:rPr sz="1600" spc="-10" dirty="0">
                <a:latin typeface="Malgun Gothic"/>
                <a:cs typeface="Malgun Gothic"/>
              </a:rPr>
              <a:t>nal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Uni</a:t>
            </a:r>
            <a:r>
              <a:rPr sz="1600" spc="-120" dirty="0">
                <a:latin typeface="Malgun Gothic"/>
                <a:cs typeface="Malgun Gothic"/>
              </a:rPr>
              <a:t>v</a:t>
            </a:r>
            <a:r>
              <a:rPr sz="1600" spc="-5" dirty="0">
                <a:latin typeface="Malgun Gothic"/>
                <a:cs typeface="Malgun Gothic"/>
              </a:rPr>
              <a:t>.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Co</a:t>
            </a:r>
            <a:r>
              <a:rPr sz="1600" dirty="0">
                <a:latin typeface="Malgun Gothic"/>
                <a:cs typeface="Malgun Gothic"/>
              </a:rPr>
              <a:t>l</a:t>
            </a:r>
            <a:r>
              <a:rPr sz="1600" spc="-15" dirty="0">
                <a:latin typeface="Malgun Gothic"/>
                <a:cs typeface="Malgun Gothic"/>
              </a:rPr>
              <a:t>leg</a:t>
            </a:r>
            <a:r>
              <a:rPr sz="1600" spc="-10" dirty="0">
                <a:latin typeface="Malgun Gothic"/>
                <a:cs typeface="Malgun Gothic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Malgun Gothic"/>
                <a:cs typeface="Malgun Gothic"/>
              </a:rPr>
              <a:t>o</a:t>
            </a:r>
            <a:r>
              <a:rPr sz="1600" spc="-5" dirty="0">
                <a:latin typeface="Malgun Gothic"/>
                <a:cs typeface="Malgun Gothic"/>
              </a:rPr>
              <a:t>f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Pharmac</a:t>
            </a:r>
            <a:r>
              <a:rPr sz="1600" spc="-95" dirty="0">
                <a:latin typeface="Malgun Gothic"/>
                <a:cs typeface="Malgun Gothic"/>
              </a:rPr>
              <a:t>y</a:t>
            </a:r>
            <a:r>
              <a:rPr sz="1600" spc="-5" dirty="0">
                <a:latin typeface="Malgun Gothic"/>
                <a:cs typeface="Malgun Gothic"/>
              </a:rPr>
              <a:t>,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Bachelor/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Mas</a:t>
            </a:r>
            <a:r>
              <a:rPr sz="1600" spc="-20" dirty="0">
                <a:latin typeface="Malgun Gothic"/>
                <a:cs typeface="Malgun Gothic"/>
              </a:rPr>
              <a:t>t</a:t>
            </a:r>
            <a:r>
              <a:rPr sz="1600" spc="-15" dirty="0">
                <a:latin typeface="Malgun Gothic"/>
                <a:cs typeface="Malgun Gothic"/>
              </a:rPr>
              <a:t>er</a:t>
            </a:r>
            <a:r>
              <a:rPr sz="1600" spc="-10" dirty="0">
                <a:latin typeface="Malgun Gothic"/>
                <a:cs typeface="Malgun Gothic"/>
              </a:rPr>
              <a:t>/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Ph.</a:t>
            </a:r>
            <a:r>
              <a:rPr sz="1600" spc="-15" dirty="0">
                <a:latin typeface="Malgun Gothic"/>
                <a:cs typeface="Malgun Gothic"/>
              </a:rPr>
              <a:t>D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226" y="4480005"/>
            <a:ext cx="533717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81170" algn="l"/>
              </a:tabLst>
            </a:pPr>
            <a:r>
              <a:rPr sz="2550" b="1" baseline="6535" dirty="0">
                <a:solidFill>
                  <a:srgbClr val="13425D"/>
                </a:solidFill>
                <a:latin typeface="Malgun Gothic"/>
                <a:cs typeface="Malgun Gothic"/>
              </a:rPr>
              <a:t>-</a:t>
            </a:r>
            <a:r>
              <a:rPr sz="2550" b="1" spc="247" baseline="6535" dirty="0">
                <a:solidFill>
                  <a:srgbClr val="13425D"/>
                </a:solidFill>
                <a:latin typeface="Times New Roman"/>
                <a:cs typeface="Times New Roman"/>
              </a:rPr>
              <a:t> </a:t>
            </a:r>
            <a:r>
              <a:rPr sz="2550" b="1" spc="-7" baseline="6535" dirty="0">
                <a:solidFill>
                  <a:srgbClr val="13425D"/>
                </a:solidFill>
                <a:latin typeface="Malgun Gothic"/>
                <a:cs typeface="Malgun Gothic"/>
              </a:rPr>
              <a:t>Meet</a:t>
            </a:r>
            <a:r>
              <a:rPr sz="2550" b="1" baseline="6535" dirty="0">
                <a:solidFill>
                  <a:srgbClr val="13425D"/>
                </a:solidFill>
                <a:latin typeface="Malgun Gothic"/>
                <a:cs typeface="Malgun Gothic"/>
              </a:rPr>
              <a:t>i</a:t>
            </a:r>
            <a:r>
              <a:rPr sz="2550" b="1" spc="-7" baseline="6535" dirty="0">
                <a:solidFill>
                  <a:srgbClr val="13425D"/>
                </a:solidFill>
                <a:latin typeface="Malgun Gothic"/>
                <a:cs typeface="Malgun Gothic"/>
              </a:rPr>
              <a:t>n</a:t>
            </a:r>
            <a:r>
              <a:rPr sz="2550" b="1" baseline="6535" dirty="0">
                <a:solidFill>
                  <a:srgbClr val="13425D"/>
                </a:solidFill>
                <a:latin typeface="Malgun Gothic"/>
                <a:cs typeface="Malgun Gothic"/>
              </a:rPr>
              <a:t>g</a:t>
            </a:r>
            <a:r>
              <a:rPr sz="2550" b="1" spc="240" baseline="6535" dirty="0">
                <a:solidFill>
                  <a:srgbClr val="13425D"/>
                </a:solidFill>
                <a:latin typeface="Times New Roman"/>
                <a:cs typeface="Times New Roman"/>
              </a:rPr>
              <a:t> </a:t>
            </a:r>
            <a:r>
              <a:rPr sz="2550" b="1" baseline="6535" dirty="0">
                <a:solidFill>
                  <a:srgbClr val="13425D"/>
                </a:solidFill>
                <a:latin typeface="Malgun Gothic"/>
                <a:cs typeface="Malgun Gothic"/>
              </a:rPr>
              <a:t>So</a:t>
            </a:r>
            <a:r>
              <a:rPr sz="2550" b="1" spc="-15" baseline="6535" dirty="0">
                <a:solidFill>
                  <a:srgbClr val="13425D"/>
                </a:solidFill>
                <a:latin typeface="Malgun Gothic"/>
                <a:cs typeface="Malgun Gothic"/>
              </a:rPr>
              <a:t>c</a:t>
            </a:r>
            <a:r>
              <a:rPr sz="2550" b="1" spc="-7" baseline="6535" dirty="0">
                <a:solidFill>
                  <a:srgbClr val="13425D"/>
                </a:solidFill>
                <a:latin typeface="Malgun Gothic"/>
                <a:cs typeface="Malgun Gothic"/>
              </a:rPr>
              <a:t>ie</a:t>
            </a:r>
            <a:r>
              <a:rPr sz="2550" b="1" baseline="6535" dirty="0">
                <a:solidFill>
                  <a:srgbClr val="13425D"/>
                </a:solidFill>
                <a:latin typeface="Malgun Gothic"/>
                <a:cs typeface="Malgun Gothic"/>
              </a:rPr>
              <a:t>t</a:t>
            </a:r>
            <a:r>
              <a:rPr sz="2550" b="1" spc="-1237" baseline="6535" dirty="0">
                <a:solidFill>
                  <a:srgbClr val="13425D"/>
                </a:solidFill>
                <a:latin typeface="Malgun Gothic"/>
                <a:cs typeface="Malgun Gothic"/>
              </a:rPr>
              <a:t>y</a:t>
            </a:r>
            <a:r>
              <a:rPr sz="1600" spc="-5" dirty="0">
                <a:latin typeface="Malgun Gothic"/>
                <a:cs typeface="Malgun Gothic"/>
              </a:rPr>
              <a:t>: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KSP</a:t>
            </a:r>
            <a:r>
              <a:rPr sz="1600" spc="-20" dirty="0">
                <a:latin typeface="Malgun Gothic"/>
                <a:cs typeface="Malgun Gothic"/>
              </a:rPr>
              <a:t>h</a:t>
            </a:r>
            <a:r>
              <a:rPr sz="1600" spc="-10" dirty="0">
                <a:latin typeface="Malgun Gothic"/>
                <a:cs typeface="Malgun Gothic"/>
              </a:rPr>
              <a:t>a</a:t>
            </a:r>
            <a:r>
              <a:rPr sz="1600" spc="-15" dirty="0">
                <a:latin typeface="Malgun Gothic"/>
                <a:cs typeface="Malgun Gothic"/>
              </a:rPr>
              <a:t>r</a:t>
            </a:r>
            <a:r>
              <a:rPr sz="1600" spc="-20" dirty="0">
                <a:latin typeface="Malgun Gothic"/>
                <a:cs typeface="Malgun Gothic"/>
              </a:rPr>
              <a:t>m</a:t>
            </a:r>
            <a:r>
              <a:rPr sz="1600" spc="-5" dirty="0">
                <a:latin typeface="Malgun Gothic"/>
                <a:cs typeface="Malgun Gothic"/>
              </a:rPr>
              <a:t>,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KS</a:t>
            </a:r>
            <a:r>
              <a:rPr sz="1600" spc="-25" dirty="0">
                <a:latin typeface="Malgun Gothic"/>
                <a:cs typeface="Malgun Gothic"/>
              </a:rPr>
              <a:t>MC</a:t>
            </a:r>
            <a:r>
              <a:rPr sz="1600" spc="-15" dirty="0">
                <a:latin typeface="Malgun Gothic"/>
                <a:cs typeface="Malgun Gothic"/>
              </a:rPr>
              <a:t>B</a:t>
            </a:r>
            <a:r>
              <a:rPr sz="1600" spc="-5" dirty="0">
                <a:latin typeface="Malgun Gothic"/>
                <a:cs typeface="Malgun Gothic"/>
              </a:rPr>
              <a:t>,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Malgun Gothic"/>
                <a:cs typeface="Malgun Gothic"/>
              </a:rPr>
              <a:t>A</a:t>
            </a:r>
            <a:r>
              <a:rPr sz="1600" spc="-35" dirty="0">
                <a:latin typeface="Malgun Gothic"/>
                <a:cs typeface="Malgun Gothic"/>
              </a:rPr>
              <a:t>A</a:t>
            </a:r>
            <a:r>
              <a:rPr sz="1600" spc="-25" dirty="0">
                <a:latin typeface="Malgun Gothic"/>
                <a:cs typeface="Malgun Gothic"/>
              </a:rPr>
              <a:t>C</a:t>
            </a:r>
            <a:r>
              <a:rPr sz="1600" spc="-10" dirty="0">
                <a:latin typeface="Malgun Gothic"/>
                <a:cs typeface="Malgun Gothic"/>
              </a:rPr>
              <a:t>R,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Malgun Gothic"/>
                <a:cs typeface="Malgun Gothic"/>
              </a:rPr>
              <a:t>KSBMB,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e</a:t>
            </a:r>
            <a:r>
              <a:rPr sz="1600" spc="-40" dirty="0">
                <a:latin typeface="Malgun Gothic"/>
                <a:cs typeface="Malgun Gothic"/>
              </a:rPr>
              <a:t>t</a:t>
            </a:r>
            <a:r>
              <a:rPr sz="1600" spc="-10" dirty="0">
                <a:latin typeface="Malgun Gothic"/>
                <a:cs typeface="Malgun Gothic"/>
              </a:rPr>
              <a:t>c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3911" y="4871721"/>
            <a:ext cx="668909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Malgun Gothic"/>
                <a:cs typeface="Malgun Gothic"/>
              </a:rPr>
              <a:t>: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190" dirty="0">
                <a:latin typeface="Malgun Gothic"/>
                <a:cs typeface="Malgun Gothic"/>
              </a:rPr>
              <a:t>T</a:t>
            </a:r>
            <a:r>
              <a:rPr sz="1600" spc="-15" dirty="0">
                <a:latin typeface="Malgun Gothic"/>
                <a:cs typeface="Malgun Gothic"/>
              </a:rPr>
              <a:t>ok</a:t>
            </a:r>
            <a:r>
              <a:rPr sz="1600" spc="-20" dirty="0">
                <a:latin typeface="Malgun Gothic"/>
                <a:cs typeface="Malgun Gothic"/>
              </a:rPr>
              <a:t>y</a:t>
            </a:r>
            <a:r>
              <a:rPr sz="1600" spc="-10" dirty="0">
                <a:latin typeface="Malgun Gothic"/>
                <a:cs typeface="Malgun Gothic"/>
              </a:rPr>
              <a:t>o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Medical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and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Malgun Gothic"/>
                <a:cs typeface="Malgun Gothic"/>
              </a:rPr>
              <a:t>De</a:t>
            </a:r>
            <a:r>
              <a:rPr sz="1600" spc="-15" dirty="0">
                <a:latin typeface="Malgun Gothic"/>
                <a:cs typeface="Malgun Gothic"/>
              </a:rPr>
              <a:t>nta</a:t>
            </a:r>
            <a:r>
              <a:rPr sz="1600" spc="-5" dirty="0">
                <a:latin typeface="Malgun Gothic"/>
                <a:cs typeface="Malgun Gothic"/>
              </a:rPr>
              <a:t>l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Malgun Gothic"/>
                <a:cs typeface="Malgun Gothic"/>
              </a:rPr>
              <a:t>U</a:t>
            </a:r>
            <a:r>
              <a:rPr sz="1600" spc="-15" dirty="0">
                <a:latin typeface="Malgun Gothic"/>
                <a:cs typeface="Malgun Gothic"/>
              </a:rPr>
              <a:t>n</a:t>
            </a:r>
            <a:r>
              <a:rPr sz="1600" spc="-5" dirty="0">
                <a:latin typeface="Malgun Gothic"/>
                <a:cs typeface="Malgun Gothic"/>
              </a:rPr>
              <a:t>i</a:t>
            </a:r>
            <a:r>
              <a:rPr sz="1600" spc="-20" dirty="0">
                <a:latin typeface="Malgun Gothic"/>
                <a:cs typeface="Malgun Gothic"/>
              </a:rPr>
              <a:t>v</a:t>
            </a:r>
            <a:r>
              <a:rPr sz="1600" spc="-15" dirty="0">
                <a:latin typeface="Malgun Gothic"/>
                <a:cs typeface="Malgun Gothic"/>
              </a:rPr>
              <a:t>e</a:t>
            </a:r>
            <a:r>
              <a:rPr sz="1600" spc="-5" dirty="0">
                <a:latin typeface="Malgun Gothic"/>
                <a:cs typeface="Malgun Gothic"/>
              </a:rPr>
              <a:t>r</a:t>
            </a:r>
            <a:r>
              <a:rPr sz="1600" spc="-10" dirty="0">
                <a:latin typeface="Malgun Gothic"/>
                <a:cs typeface="Malgun Gothic"/>
              </a:rPr>
              <a:t>sit</a:t>
            </a:r>
            <a:r>
              <a:rPr sz="1600" spc="-85" dirty="0">
                <a:latin typeface="Malgun Gothic"/>
                <a:cs typeface="Malgun Gothic"/>
              </a:rPr>
              <a:t>y</a:t>
            </a:r>
            <a:r>
              <a:rPr sz="1600" spc="-5" dirty="0">
                <a:latin typeface="Malgun Gothic"/>
                <a:cs typeface="Malgun Gothic"/>
              </a:rPr>
              <a:t>,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Malgun Gothic"/>
                <a:cs typeface="Malgun Gothic"/>
              </a:rPr>
              <a:t>H</a:t>
            </a:r>
            <a:r>
              <a:rPr sz="1600" spc="-10" dirty="0">
                <a:latin typeface="Malgun Gothic"/>
                <a:cs typeface="Malgun Gothic"/>
              </a:rPr>
              <a:t>a</a:t>
            </a:r>
            <a:r>
              <a:rPr sz="1600" spc="50" dirty="0">
                <a:latin typeface="Malgun Gothic"/>
                <a:cs typeface="Malgun Gothic"/>
              </a:rPr>
              <a:t>r</a:t>
            </a:r>
            <a:r>
              <a:rPr sz="1600" spc="-45" dirty="0">
                <a:latin typeface="Malgun Gothic"/>
                <a:cs typeface="Malgun Gothic"/>
              </a:rPr>
              <a:t>v</a:t>
            </a:r>
            <a:r>
              <a:rPr sz="1600" spc="-10" dirty="0">
                <a:latin typeface="Malgun Gothic"/>
                <a:cs typeface="Malgun Gothic"/>
              </a:rPr>
              <a:t>a</a:t>
            </a:r>
            <a:r>
              <a:rPr sz="1600" spc="-40" dirty="0">
                <a:latin typeface="Malgun Gothic"/>
                <a:cs typeface="Malgun Gothic"/>
              </a:rPr>
              <a:t>r</a:t>
            </a:r>
            <a:r>
              <a:rPr sz="1600" spc="-10" dirty="0">
                <a:latin typeface="Malgun Gothic"/>
                <a:cs typeface="Malgun Gothic"/>
              </a:rPr>
              <a:t>d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Medical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Scho</a:t>
            </a:r>
            <a:r>
              <a:rPr sz="1600" spc="-5" dirty="0">
                <a:latin typeface="Malgun Gothic"/>
                <a:cs typeface="Malgun Gothic"/>
              </a:rPr>
              <a:t>o</a:t>
            </a:r>
            <a:r>
              <a:rPr sz="1600" spc="-10" dirty="0">
                <a:latin typeface="Malgun Gothic"/>
                <a:cs typeface="Malgun Gothic"/>
              </a:rPr>
              <a:t>l,</a:t>
            </a:r>
            <a:endParaRPr sz="1600">
              <a:latin typeface="Malgun Gothic"/>
              <a:cs typeface="Malgun Gothic"/>
            </a:endParaRPr>
          </a:p>
          <a:p>
            <a:pPr marL="83820">
              <a:lnSpc>
                <a:spcPct val="100000"/>
              </a:lnSpc>
              <a:spcBef>
                <a:spcPts val="875"/>
              </a:spcBef>
              <a:tabLst>
                <a:tab pos="3496310" algn="l"/>
              </a:tabLst>
            </a:pPr>
            <a:r>
              <a:rPr sz="1600" spc="-20" dirty="0">
                <a:latin typeface="Malgun Gothic"/>
                <a:cs typeface="Malgun Gothic"/>
              </a:rPr>
              <a:t>C</a:t>
            </a:r>
            <a:r>
              <a:rPr sz="1600" spc="-10" dirty="0">
                <a:latin typeface="Malgun Gothic"/>
                <a:cs typeface="Malgun Gothic"/>
              </a:rPr>
              <a:t>hild</a:t>
            </a:r>
            <a:r>
              <a:rPr sz="1600" spc="-40" dirty="0">
                <a:latin typeface="Malgun Gothic"/>
                <a:cs typeface="Malgun Gothic"/>
              </a:rPr>
              <a:t>r</a:t>
            </a:r>
            <a:r>
              <a:rPr sz="1600" spc="-10" dirty="0">
                <a:latin typeface="Malgun Gothic"/>
                <a:cs typeface="Malgun Gothic"/>
              </a:rPr>
              <a:t>en</a:t>
            </a:r>
            <a:r>
              <a:rPr sz="1600" spc="-100" dirty="0">
                <a:latin typeface="Malgun Gothic"/>
                <a:cs typeface="Malgun Gothic"/>
              </a:rPr>
              <a:t>’</a:t>
            </a:r>
            <a:r>
              <a:rPr sz="1600" spc="-10" dirty="0">
                <a:latin typeface="Malgun Gothic"/>
                <a:cs typeface="Malgun Gothic"/>
              </a:rPr>
              <a:t>s</a:t>
            </a:r>
            <a:r>
              <a:rPr sz="1600" spc="15" dirty="0">
                <a:latin typeface="Malgun Gothic"/>
                <a:cs typeface="Malgun Gothic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ho</a:t>
            </a:r>
            <a:r>
              <a:rPr sz="1600" spc="-5" dirty="0">
                <a:latin typeface="Malgun Gothic"/>
                <a:cs typeface="Malgun Gothic"/>
              </a:rPr>
              <a:t>s</a:t>
            </a:r>
            <a:r>
              <a:rPr sz="1600" spc="-10" dirty="0">
                <a:latin typeface="Malgun Gothic"/>
                <a:cs typeface="Malgun Gothic"/>
              </a:rPr>
              <a:t>pital,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Malgun Gothic"/>
                <a:cs typeface="Malgun Gothic"/>
              </a:rPr>
              <a:t>R</a:t>
            </a:r>
            <a:r>
              <a:rPr sz="1600" spc="-15" dirty="0">
                <a:latin typeface="Malgun Gothic"/>
                <a:cs typeface="Malgun Gothic"/>
              </a:rPr>
              <a:t>esea</a:t>
            </a:r>
            <a:r>
              <a:rPr sz="1600" spc="-35" dirty="0">
                <a:latin typeface="Malgun Gothic"/>
                <a:cs typeface="Malgun Gothic"/>
              </a:rPr>
              <a:t>r</a:t>
            </a:r>
            <a:r>
              <a:rPr sz="1600" spc="-10" dirty="0">
                <a:latin typeface="Malgun Gothic"/>
                <a:cs typeface="Malgun Gothic"/>
              </a:rPr>
              <a:t>ch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fell</a:t>
            </a:r>
            <a:r>
              <a:rPr sz="1600" spc="-5" dirty="0">
                <a:latin typeface="Malgun Gothic"/>
                <a:cs typeface="Malgun Gothic"/>
              </a:rPr>
              <a:t>o</a:t>
            </a:r>
            <a:r>
              <a:rPr sz="1600" spc="-90" dirty="0">
                <a:latin typeface="Malgun Gothic"/>
                <a:cs typeface="Malgun Gothic"/>
              </a:rPr>
              <a:t>w</a:t>
            </a:r>
            <a:r>
              <a:rPr sz="1600" spc="-5" dirty="0">
                <a:latin typeface="Malgun Gothic"/>
                <a:cs typeface="Malgun Gothic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Malgun Gothic"/>
                <a:cs typeface="Malgun Gothic"/>
              </a:rPr>
              <a:t>SNU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Malgun Gothic"/>
                <a:cs typeface="Malgun Gothic"/>
              </a:rPr>
              <a:t>R</a:t>
            </a:r>
            <a:r>
              <a:rPr sz="1600" spc="-15" dirty="0">
                <a:latin typeface="Malgun Gothic"/>
                <a:cs typeface="Malgun Gothic"/>
              </a:rPr>
              <a:t>esea</a:t>
            </a:r>
            <a:r>
              <a:rPr sz="1600" spc="-35" dirty="0">
                <a:latin typeface="Malgun Gothic"/>
                <a:cs typeface="Malgun Gothic"/>
              </a:rPr>
              <a:t>r</a:t>
            </a:r>
            <a:r>
              <a:rPr sz="1600" spc="-10" dirty="0">
                <a:latin typeface="Malgun Gothic"/>
                <a:cs typeface="Malgun Gothic"/>
              </a:rPr>
              <a:t>ch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p</a:t>
            </a:r>
            <a:r>
              <a:rPr sz="1600" spc="-35" dirty="0">
                <a:latin typeface="Malgun Gothic"/>
                <a:cs typeface="Malgun Gothic"/>
              </a:rPr>
              <a:t>r</a:t>
            </a:r>
            <a:r>
              <a:rPr sz="1600" spc="-45" dirty="0">
                <a:latin typeface="Malgun Gothic"/>
                <a:cs typeface="Malgun Gothic"/>
              </a:rPr>
              <a:t>o</a:t>
            </a:r>
            <a:r>
              <a:rPr sz="1600" spc="-15" dirty="0">
                <a:latin typeface="Malgun Gothic"/>
                <a:cs typeface="Malgun Gothic"/>
              </a:rPr>
              <a:t>fes</a:t>
            </a:r>
            <a:r>
              <a:rPr sz="1600" spc="-5" dirty="0">
                <a:latin typeface="Malgun Gothic"/>
                <a:cs typeface="Malgun Gothic"/>
              </a:rPr>
              <a:t>s</a:t>
            </a:r>
            <a:r>
              <a:rPr sz="1600" spc="-15" dirty="0">
                <a:latin typeface="Malgun Gothic"/>
                <a:cs typeface="Malgun Gothic"/>
              </a:rPr>
              <a:t>or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600" spc="-5" dirty="0">
                <a:latin typeface="Malgun Gothic"/>
                <a:cs typeface="Malgun Gothic"/>
              </a:rPr>
              <a:t>: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K</a:t>
            </a:r>
            <a:r>
              <a:rPr sz="1600" spc="-20" dirty="0">
                <a:latin typeface="Malgun Gothic"/>
                <a:cs typeface="Malgun Gothic"/>
              </a:rPr>
              <a:t>N</a:t>
            </a:r>
            <a:r>
              <a:rPr sz="1600" spc="-15" dirty="0">
                <a:latin typeface="Malgun Gothic"/>
                <a:cs typeface="Malgun Gothic"/>
              </a:rPr>
              <a:t>U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facult</a:t>
            </a:r>
            <a:r>
              <a:rPr sz="1600" spc="-10" dirty="0">
                <a:latin typeface="Malgun Gothic"/>
                <a:cs typeface="Malgun Gothic"/>
              </a:rPr>
              <a:t>y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m</a:t>
            </a:r>
            <a:r>
              <a:rPr sz="1600" spc="-20" dirty="0">
                <a:latin typeface="Malgun Gothic"/>
                <a:cs typeface="Malgun Gothic"/>
              </a:rPr>
              <a:t>e</a:t>
            </a:r>
            <a:r>
              <a:rPr sz="1600" spc="-15" dirty="0">
                <a:latin typeface="Malgun Gothic"/>
                <a:cs typeface="Malgun Gothic"/>
              </a:rPr>
              <a:t>etin</a:t>
            </a:r>
            <a:r>
              <a:rPr sz="1600" spc="-10" dirty="0">
                <a:latin typeface="Malgun Gothic"/>
                <a:cs typeface="Malgun Gothic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m</a:t>
            </a:r>
            <a:r>
              <a:rPr sz="1600" spc="-20" dirty="0">
                <a:latin typeface="Malgun Gothic"/>
                <a:cs typeface="Malgun Gothic"/>
              </a:rPr>
              <a:t>e</a:t>
            </a:r>
            <a:r>
              <a:rPr sz="1600" spc="-15" dirty="0">
                <a:latin typeface="Malgun Gothic"/>
                <a:cs typeface="Malgun Gothic"/>
              </a:rPr>
              <a:t>mb</a:t>
            </a:r>
            <a:r>
              <a:rPr sz="1600" spc="-20" dirty="0">
                <a:latin typeface="Malgun Gothic"/>
                <a:cs typeface="Malgun Gothic"/>
              </a:rPr>
              <a:t>e</a:t>
            </a:r>
            <a:r>
              <a:rPr sz="1600" spc="-145" dirty="0">
                <a:latin typeface="Malgun Gothic"/>
                <a:cs typeface="Malgun Gothic"/>
              </a:rPr>
              <a:t>r</a:t>
            </a:r>
            <a:r>
              <a:rPr sz="1600" spc="-5" dirty="0">
                <a:latin typeface="Malgun Gothic"/>
                <a:cs typeface="Malgun Gothic"/>
              </a:rPr>
              <a:t>,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Malgun Gothic"/>
                <a:cs typeface="Malgun Gothic"/>
              </a:rPr>
              <a:t>W</a:t>
            </a:r>
            <a:r>
              <a:rPr sz="1600" spc="-15" dirty="0">
                <a:latin typeface="Malgun Gothic"/>
                <a:cs typeface="Malgun Gothic"/>
              </a:rPr>
              <a:t>omen</a:t>
            </a:r>
            <a:r>
              <a:rPr sz="1600" spc="-105" dirty="0">
                <a:latin typeface="Malgun Gothic"/>
                <a:cs typeface="Malgun Gothic"/>
              </a:rPr>
              <a:t>’</a:t>
            </a:r>
            <a:r>
              <a:rPr sz="1600" spc="-10" dirty="0">
                <a:latin typeface="Malgun Gothic"/>
                <a:cs typeface="Malgun Gothic"/>
              </a:rPr>
              <a:t>s</a:t>
            </a:r>
            <a:r>
              <a:rPr sz="1600" spc="5" dirty="0">
                <a:latin typeface="Malgun Gothic"/>
                <a:cs typeface="Malgun Gothic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B</a:t>
            </a:r>
            <a:r>
              <a:rPr sz="1600" spc="-5" dirty="0">
                <a:latin typeface="Malgun Gothic"/>
                <a:cs typeface="Malgun Gothic"/>
              </a:rPr>
              <a:t>i</a:t>
            </a:r>
            <a:r>
              <a:rPr sz="1600" spc="-15" dirty="0">
                <a:latin typeface="Malgun Gothic"/>
                <a:cs typeface="Malgun Gothic"/>
              </a:rPr>
              <a:t>o</a:t>
            </a:r>
            <a:r>
              <a:rPr sz="1600" spc="-10" dirty="0">
                <a:latin typeface="Malgun Gothic"/>
                <a:cs typeface="Malgun Gothic"/>
              </a:rPr>
              <a:t>science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Malgun Gothic"/>
                <a:cs typeface="Malgun Gothic"/>
              </a:rPr>
              <a:t>F</a:t>
            </a:r>
            <a:r>
              <a:rPr sz="1600" spc="-15" dirty="0">
                <a:latin typeface="Malgun Gothic"/>
                <a:cs typeface="Malgun Gothic"/>
              </a:rPr>
              <a:t>orum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chairp</a:t>
            </a:r>
            <a:r>
              <a:rPr sz="1600" spc="-20" dirty="0">
                <a:latin typeface="Malgun Gothic"/>
                <a:cs typeface="Malgun Gothic"/>
              </a:rPr>
              <a:t>e</a:t>
            </a:r>
            <a:r>
              <a:rPr sz="1600" spc="-5" dirty="0">
                <a:latin typeface="Malgun Gothic"/>
                <a:cs typeface="Malgun Gothic"/>
              </a:rPr>
              <a:t>r</a:t>
            </a:r>
            <a:r>
              <a:rPr sz="1600" spc="-15" dirty="0">
                <a:latin typeface="Malgun Gothic"/>
                <a:cs typeface="Malgun Gothic"/>
              </a:rPr>
              <a:t>s</a:t>
            </a:r>
            <a:r>
              <a:rPr sz="1600" spc="-10" dirty="0">
                <a:latin typeface="Malgun Gothic"/>
                <a:cs typeface="Malgun Gothic"/>
              </a:rPr>
              <a:t>on</a:t>
            </a:r>
            <a:endParaRPr sz="1600">
              <a:latin typeface="Malgun Gothic"/>
              <a:cs typeface="Malgun Gothic"/>
            </a:endParaRPr>
          </a:p>
          <a:p>
            <a:pPr marL="83820">
              <a:lnSpc>
                <a:spcPct val="100000"/>
              </a:lnSpc>
              <a:spcBef>
                <a:spcPts val="890"/>
              </a:spcBef>
            </a:pPr>
            <a:r>
              <a:rPr sz="1600" spc="-15" dirty="0">
                <a:latin typeface="Malgun Gothic"/>
                <a:cs typeface="Malgun Gothic"/>
              </a:rPr>
              <a:t>n</a:t>
            </a:r>
            <a:r>
              <a:rPr sz="1600" spc="-10" dirty="0">
                <a:latin typeface="Malgun Gothic"/>
                <a:cs typeface="Malgun Gothic"/>
              </a:rPr>
              <a:t>omina</a:t>
            </a:r>
            <a:r>
              <a:rPr sz="1600" spc="-20" dirty="0">
                <a:latin typeface="Malgun Gothic"/>
                <a:cs typeface="Malgun Gothic"/>
              </a:rPr>
              <a:t>t</a:t>
            </a:r>
            <a:r>
              <a:rPr sz="1600" spc="-15" dirty="0">
                <a:latin typeface="Malgun Gothic"/>
                <a:cs typeface="Malgun Gothic"/>
              </a:rPr>
              <a:t>e</a:t>
            </a:r>
            <a:r>
              <a:rPr sz="1600" spc="-10" dirty="0">
                <a:latin typeface="Malgun Gothic"/>
                <a:cs typeface="Malgun Gothic"/>
              </a:rPr>
              <a:t>d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by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Ma</a:t>
            </a:r>
            <a:r>
              <a:rPr sz="1600" spc="-40" dirty="0">
                <a:latin typeface="Malgun Gothic"/>
                <a:cs typeface="Malgun Gothic"/>
              </a:rPr>
              <a:t>r</a:t>
            </a:r>
            <a:r>
              <a:rPr sz="1600" spc="-10" dirty="0">
                <a:latin typeface="Malgun Gothic"/>
                <a:cs typeface="Malgun Gothic"/>
              </a:rPr>
              <a:t>quis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Malgun Gothic"/>
                <a:cs typeface="Malgun Gothic"/>
              </a:rPr>
              <a:t>Wh</a:t>
            </a:r>
            <a:r>
              <a:rPr sz="1600" spc="-114" dirty="0">
                <a:latin typeface="Malgun Gothic"/>
                <a:cs typeface="Malgun Gothic"/>
              </a:rPr>
              <a:t>o</a:t>
            </a:r>
            <a:r>
              <a:rPr sz="1600" spc="-100" dirty="0">
                <a:latin typeface="Malgun Gothic"/>
                <a:cs typeface="Malgun Gothic"/>
              </a:rPr>
              <a:t>’</a:t>
            </a:r>
            <a:r>
              <a:rPr sz="1600" spc="-10" dirty="0">
                <a:latin typeface="Malgun Gothic"/>
                <a:cs typeface="Malgun Gothic"/>
              </a:rPr>
              <a:t>s </a:t>
            </a:r>
            <a:r>
              <a:rPr sz="1600" spc="-15" dirty="0">
                <a:latin typeface="Malgun Gothic"/>
                <a:cs typeface="Malgun Gothic"/>
              </a:rPr>
              <a:t>Who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in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the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Malgun Gothic"/>
                <a:cs typeface="Malgun Gothic"/>
              </a:rPr>
              <a:t>W</a:t>
            </a:r>
            <a:r>
              <a:rPr sz="1600" spc="-15" dirty="0">
                <a:latin typeface="Malgun Gothic"/>
                <a:cs typeface="Malgun Gothic"/>
              </a:rPr>
              <a:t>or</a:t>
            </a:r>
            <a:r>
              <a:rPr sz="1600" dirty="0">
                <a:latin typeface="Malgun Gothic"/>
                <a:cs typeface="Malgun Gothic"/>
              </a:rPr>
              <a:t>l</a:t>
            </a:r>
            <a:r>
              <a:rPr sz="1600" spc="-10" dirty="0">
                <a:latin typeface="Malgun Gothic"/>
                <a:cs typeface="Malgun Gothic"/>
              </a:rPr>
              <a:t>d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Malgun Gothic"/>
                <a:cs typeface="Malgun Gothic"/>
              </a:rPr>
              <a:t>(</a:t>
            </a:r>
            <a:r>
              <a:rPr sz="1600" spc="-15" dirty="0">
                <a:latin typeface="Malgun Gothic"/>
                <a:cs typeface="Malgun Gothic"/>
              </a:rPr>
              <a:t>2009</a:t>
            </a:r>
            <a:r>
              <a:rPr sz="1600" spc="-10" dirty="0">
                <a:latin typeface="Malgun Gothic"/>
                <a:cs typeface="Malgun Gothic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p</a:t>
            </a:r>
            <a:r>
              <a:rPr sz="1600" spc="-30" dirty="0">
                <a:latin typeface="Malgun Gothic"/>
                <a:cs typeface="Malgun Gothic"/>
              </a:rPr>
              <a:t>r</a:t>
            </a:r>
            <a:r>
              <a:rPr sz="1600" spc="-15" dirty="0">
                <a:latin typeface="Malgun Gothic"/>
                <a:cs typeface="Malgun Gothic"/>
              </a:rPr>
              <a:t>e</a:t>
            </a:r>
            <a:r>
              <a:rPr sz="1600" spc="-5" dirty="0">
                <a:latin typeface="Malgun Gothic"/>
                <a:cs typeface="Malgun Gothic"/>
              </a:rPr>
              <a:t>s</a:t>
            </a:r>
            <a:r>
              <a:rPr sz="1600" spc="-15" dirty="0">
                <a:latin typeface="Malgun Gothic"/>
                <a:cs typeface="Malgun Gothic"/>
              </a:rPr>
              <a:t>en</a:t>
            </a:r>
            <a:r>
              <a:rPr sz="1600" spc="-5" dirty="0">
                <a:latin typeface="Malgun Gothic"/>
                <a:cs typeface="Malgun Gothic"/>
              </a:rPr>
              <a:t>t)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26" y="4836372"/>
            <a:ext cx="110236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13425D"/>
                </a:solidFill>
                <a:latin typeface="Malgun Gothic"/>
                <a:cs typeface="Malgun Gothic"/>
              </a:rPr>
              <a:t>-</a:t>
            </a:r>
            <a:r>
              <a:rPr sz="1700" b="1" spc="165" dirty="0">
                <a:solidFill>
                  <a:srgbClr val="13425D"/>
                </a:solidFill>
                <a:latin typeface="Times New Roman"/>
                <a:cs typeface="Times New Roman"/>
              </a:rPr>
              <a:t> </a:t>
            </a:r>
            <a:r>
              <a:rPr sz="1700" b="1" spc="-50" dirty="0">
                <a:solidFill>
                  <a:srgbClr val="13425D"/>
                </a:solidFill>
                <a:latin typeface="Malgun Gothic"/>
                <a:cs typeface="Malgun Gothic"/>
              </a:rPr>
              <a:t>R</a:t>
            </a:r>
            <a:r>
              <a:rPr sz="1700" b="1" dirty="0">
                <a:solidFill>
                  <a:srgbClr val="13425D"/>
                </a:solidFill>
                <a:latin typeface="Malgun Gothic"/>
                <a:cs typeface="Malgun Gothic"/>
              </a:rPr>
              <a:t>esea</a:t>
            </a:r>
            <a:r>
              <a:rPr sz="1700" b="1" spc="-20" dirty="0">
                <a:solidFill>
                  <a:srgbClr val="13425D"/>
                </a:solidFill>
                <a:latin typeface="Malgun Gothic"/>
                <a:cs typeface="Malgun Gothic"/>
              </a:rPr>
              <a:t>r</a:t>
            </a:r>
            <a:r>
              <a:rPr sz="1700" b="1" spc="-5" dirty="0">
                <a:solidFill>
                  <a:srgbClr val="13425D"/>
                </a:solidFill>
                <a:latin typeface="Malgun Gothic"/>
                <a:cs typeface="Malgun Gothic"/>
              </a:rPr>
              <a:t>ch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226" y="5547159"/>
            <a:ext cx="146494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13425D"/>
                </a:solidFill>
                <a:latin typeface="Malgun Gothic"/>
                <a:cs typeface="Malgun Gothic"/>
              </a:rPr>
              <a:t>-</a:t>
            </a:r>
            <a:r>
              <a:rPr sz="1700" spc="170" dirty="0">
                <a:solidFill>
                  <a:srgbClr val="13425D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13425D"/>
                </a:solidFill>
                <a:latin typeface="Malgun Gothic"/>
                <a:cs typeface="Malgun Gothic"/>
              </a:rPr>
              <a:t>S</a:t>
            </a:r>
            <a:r>
              <a:rPr sz="1700" b="1" spc="-5" dirty="0">
                <a:solidFill>
                  <a:srgbClr val="13425D"/>
                </a:solidFill>
                <a:latin typeface="Malgun Gothic"/>
                <a:cs typeface="Malgun Gothic"/>
              </a:rPr>
              <a:t>e</a:t>
            </a:r>
            <a:r>
              <a:rPr sz="1700" b="1" spc="70" dirty="0">
                <a:solidFill>
                  <a:srgbClr val="13425D"/>
                </a:solidFill>
                <a:latin typeface="Malgun Gothic"/>
                <a:cs typeface="Malgun Gothic"/>
              </a:rPr>
              <a:t>r</a:t>
            </a:r>
            <a:r>
              <a:rPr sz="1700" b="1" dirty="0">
                <a:solidFill>
                  <a:srgbClr val="13425D"/>
                </a:solidFill>
                <a:latin typeface="Malgun Gothic"/>
                <a:cs typeface="Malgun Gothic"/>
              </a:rPr>
              <a:t>vices,</a:t>
            </a:r>
            <a:r>
              <a:rPr sz="1700" b="1" spc="165" dirty="0">
                <a:solidFill>
                  <a:srgbClr val="13425D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13425D"/>
                </a:solidFill>
                <a:latin typeface="Malgun Gothic"/>
                <a:cs typeface="Malgun Gothic"/>
              </a:rPr>
              <a:t>e</a:t>
            </a:r>
            <a:r>
              <a:rPr sz="1700" b="1" spc="-10" dirty="0">
                <a:solidFill>
                  <a:srgbClr val="13425D"/>
                </a:solidFill>
                <a:latin typeface="Malgun Gothic"/>
                <a:cs typeface="Malgun Gothic"/>
              </a:rPr>
              <a:t>t</a:t>
            </a:r>
            <a:r>
              <a:rPr sz="1700" b="1" dirty="0">
                <a:solidFill>
                  <a:srgbClr val="13425D"/>
                </a:solidFill>
                <a:latin typeface="Malgun Gothic"/>
                <a:cs typeface="Malgun Gothic"/>
              </a:rPr>
              <a:t>c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226" y="663590"/>
            <a:ext cx="28746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Malgun Gothic"/>
                <a:cs typeface="Malgun Gothic"/>
              </a:rPr>
              <a:t>P</a:t>
            </a:r>
            <a:r>
              <a:rPr sz="2000" b="1" spc="-10" dirty="0">
                <a:latin typeface="Malgun Gothic"/>
                <a:cs typeface="Malgun Gothic"/>
              </a:rPr>
              <a:t>r</a:t>
            </a:r>
            <a:r>
              <a:rPr sz="2000" b="1" spc="-45" dirty="0">
                <a:latin typeface="Malgun Gothic"/>
                <a:cs typeface="Malgun Gothic"/>
              </a:rPr>
              <a:t>o</a:t>
            </a:r>
            <a:r>
              <a:rPr sz="2000" b="1" spc="-114" dirty="0">
                <a:latin typeface="Malgun Gothic"/>
                <a:cs typeface="Malgun Gothic"/>
              </a:rPr>
              <a:t>f</a:t>
            </a:r>
            <a:r>
              <a:rPr sz="2000" b="1" dirty="0">
                <a:latin typeface="Malgun Gothic"/>
                <a:cs typeface="Malgun Gothic"/>
              </a:rPr>
              <a:t>.</a:t>
            </a:r>
            <a:r>
              <a:rPr sz="2000" b="1" spc="200" dirty="0">
                <a:latin typeface="Times New Roman"/>
                <a:cs typeface="Times New Roman"/>
              </a:rPr>
              <a:t> </a:t>
            </a:r>
            <a:r>
              <a:rPr sz="2000" b="1" spc="-200" dirty="0">
                <a:latin typeface="Malgun Gothic"/>
                <a:cs typeface="Malgun Gothic"/>
              </a:rPr>
              <a:t>Y</a:t>
            </a:r>
            <a:r>
              <a:rPr sz="2000" b="1" spc="-10" dirty="0">
                <a:latin typeface="Malgun Gothic"/>
                <a:cs typeface="Malgun Gothic"/>
              </a:rPr>
              <a:t>o</a:t>
            </a:r>
            <a:r>
              <a:rPr sz="2000" b="1" dirty="0">
                <a:latin typeface="Malgun Gothic"/>
                <a:cs typeface="Malgun Gothic"/>
              </a:rPr>
              <a:t>u</a:t>
            </a:r>
            <a:r>
              <a:rPr sz="2000" b="1" spc="1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Malgun Gothic"/>
                <a:cs typeface="Malgun Gothic"/>
              </a:rPr>
              <a:t>Mi</a:t>
            </a:r>
            <a:r>
              <a:rPr sz="2000" b="1" dirty="0">
                <a:latin typeface="Malgun Gothic"/>
                <a:cs typeface="Malgun Gothic"/>
              </a:rPr>
              <a:t>e</a:t>
            </a:r>
            <a:r>
              <a:rPr sz="2000" b="1" spc="1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Malgun Gothic"/>
                <a:cs typeface="Malgun Gothic"/>
              </a:rPr>
              <a:t>L</a:t>
            </a:r>
            <a:r>
              <a:rPr sz="2000" b="1" spc="5" dirty="0">
                <a:latin typeface="Malgun Gothic"/>
                <a:cs typeface="Malgun Gothic"/>
              </a:rPr>
              <a:t>e</a:t>
            </a:r>
            <a:r>
              <a:rPr sz="2000" b="1" dirty="0">
                <a:latin typeface="Malgun Gothic"/>
                <a:cs typeface="Malgun Gothic"/>
              </a:rPr>
              <a:t>e,</a:t>
            </a:r>
            <a:r>
              <a:rPr sz="2000" b="1" spc="1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Malgun Gothic"/>
                <a:cs typeface="Malgun Gothic"/>
              </a:rPr>
              <a:t>Ph.D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36164" y="1203960"/>
            <a:ext cx="248412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9211" y="1379353"/>
            <a:ext cx="240788" cy="110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8835" y="1205005"/>
            <a:ext cx="156862" cy="81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1027" y="1391891"/>
            <a:ext cx="135037" cy="43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0067" y="1958339"/>
            <a:ext cx="249936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39" y="2135257"/>
            <a:ext cx="240788" cy="110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4263" y="1959385"/>
            <a:ext cx="156862" cy="81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6455" y="2146167"/>
            <a:ext cx="133778" cy="43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868" y="3782567"/>
            <a:ext cx="248411" cy="23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915" y="3959469"/>
            <a:ext cx="239496" cy="1092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540" y="3782569"/>
            <a:ext cx="158485" cy="82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4255" y="3968871"/>
            <a:ext cx="133780" cy="4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61232" y="801623"/>
            <a:ext cx="5369052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36875" y="560165"/>
            <a:ext cx="50228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Lab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140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ular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Net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ork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arch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67600" y="6498335"/>
            <a:ext cx="1295400" cy="198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5384" y="1130808"/>
            <a:ext cx="2200656" cy="2615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824" y="1203960"/>
            <a:ext cx="6553200" cy="503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4040" y="6377733"/>
            <a:ext cx="20955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ature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407:249-</a:t>
            </a:r>
            <a:r>
              <a:rPr sz="1400" i="1" spc="-15" dirty="0">
                <a:latin typeface="Arial"/>
                <a:cs typeface="Arial"/>
              </a:rPr>
              <a:t>2</a:t>
            </a:r>
            <a:r>
              <a:rPr sz="1400" i="1" dirty="0">
                <a:latin typeface="Arial"/>
                <a:cs typeface="Arial"/>
              </a:rPr>
              <a:t>5</a:t>
            </a:r>
            <a:r>
              <a:rPr sz="1400" i="1" spc="-15" dirty="0">
                <a:latin typeface="Arial"/>
                <a:cs typeface="Arial"/>
              </a:rPr>
              <a:t>7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2000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1" y="0"/>
            <a:ext cx="7807451" cy="478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972812" cy="624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621" y="95363"/>
            <a:ext cx="46875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andara"/>
                <a:cs typeface="Candara"/>
              </a:rPr>
              <a:t>Hypoxic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ndara"/>
                <a:cs typeface="Candara"/>
              </a:rPr>
              <a:t>m</a:t>
            </a:r>
            <a:r>
              <a:rPr sz="2400" spc="-5" dirty="0">
                <a:latin typeface="Candara"/>
                <a:cs typeface="Candara"/>
              </a:rPr>
              <a:t>i</a:t>
            </a:r>
            <a:r>
              <a:rPr sz="2400" dirty="0">
                <a:latin typeface="Candara"/>
                <a:cs typeface="Candara"/>
              </a:rPr>
              <a:t>croenvi</a:t>
            </a:r>
            <a:r>
              <a:rPr sz="2400" spc="-5" dirty="0">
                <a:latin typeface="Candara"/>
                <a:cs typeface="Candara"/>
              </a:rPr>
              <a:t>r</a:t>
            </a:r>
            <a:r>
              <a:rPr sz="2400" spc="-20" dirty="0">
                <a:latin typeface="Candara"/>
                <a:cs typeface="Candara"/>
              </a:rPr>
              <a:t>onm</a:t>
            </a:r>
            <a:r>
              <a:rPr sz="2400" spc="-10" dirty="0">
                <a:latin typeface="Candara"/>
                <a:cs typeface="Candara"/>
              </a:rPr>
              <a:t>e</a:t>
            </a:r>
            <a:r>
              <a:rPr sz="2400" spc="-15" dirty="0">
                <a:latin typeface="Candara"/>
                <a:cs typeface="Candara"/>
              </a:rPr>
              <a:t>nt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ndara"/>
                <a:cs typeface="Candara"/>
              </a:rPr>
              <a:t>in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ndara"/>
                <a:cs typeface="Candara"/>
              </a:rPr>
              <a:t>tumor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7" y="124968"/>
            <a:ext cx="7740395" cy="423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285" y="185533"/>
            <a:ext cx="47809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latin typeface="Candara"/>
                <a:cs typeface="Candara"/>
              </a:rPr>
              <a:t>Role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ndara"/>
                <a:cs typeface="Candara"/>
              </a:rPr>
              <a:t>of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ndara"/>
                <a:cs typeface="Candara"/>
              </a:rPr>
              <a:t>HI</a:t>
            </a:r>
            <a:r>
              <a:rPr sz="2400" b="1" spc="-15" dirty="0">
                <a:latin typeface="Candara"/>
                <a:cs typeface="Candara"/>
              </a:rPr>
              <a:t>F-</a:t>
            </a:r>
            <a:r>
              <a:rPr sz="2400" b="1" dirty="0">
                <a:latin typeface="Candara"/>
                <a:cs typeface="Candara"/>
              </a:rPr>
              <a:t>1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ndara"/>
                <a:cs typeface="Candara"/>
              </a:rPr>
              <a:t>in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ndara"/>
                <a:cs typeface="Candara"/>
              </a:rPr>
              <a:t>canc</a:t>
            </a:r>
            <a:r>
              <a:rPr sz="2400" b="1" spc="-10" dirty="0">
                <a:latin typeface="Candara"/>
                <a:cs typeface="Candara"/>
              </a:rPr>
              <a:t>e</a:t>
            </a:r>
            <a:r>
              <a:rPr sz="2400" b="1" dirty="0">
                <a:latin typeface="Candara"/>
                <a:cs typeface="Candara"/>
              </a:rPr>
              <a:t>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ndara"/>
                <a:cs typeface="Candara"/>
              </a:rPr>
              <a:t>cel</a:t>
            </a:r>
            <a:r>
              <a:rPr sz="2400" b="1" dirty="0">
                <a:latin typeface="Candara"/>
                <a:cs typeface="Candara"/>
              </a:rPr>
              <a:t>l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ndara"/>
                <a:cs typeface="Candara"/>
              </a:rPr>
              <a:t>responses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276" y="908303"/>
            <a:ext cx="7368539" cy="5215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68775" y="6336091"/>
            <a:ext cx="19888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E7E6E6"/>
                </a:solidFill>
                <a:latin typeface="Gill Sans MT"/>
                <a:cs typeface="Gill Sans MT"/>
              </a:rPr>
              <a:t>J</a:t>
            </a:r>
            <a:r>
              <a:rPr sz="1200" spc="30" dirty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E7E6E6"/>
                </a:solidFill>
                <a:latin typeface="Gill Sans MT"/>
                <a:cs typeface="Gill Sans MT"/>
              </a:rPr>
              <a:t>Mol</a:t>
            </a:r>
            <a:r>
              <a:rPr sz="1200" spc="30" dirty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E7E6E6"/>
                </a:solidFill>
                <a:latin typeface="Gill Sans MT"/>
                <a:cs typeface="Gill Sans MT"/>
              </a:rPr>
              <a:t>Med</a:t>
            </a:r>
            <a:r>
              <a:rPr sz="1200" spc="45" dirty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Gill Sans MT"/>
                <a:cs typeface="Gill Sans MT"/>
              </a:rPr>
              <a:t>(2007</a:t>
            </a:r>
            <a:r>
              <a:rPr sz="1200" dirty="0">
                <a:solidFill>
                  <a:srgbClr val="E7E6E6"/>
                </a:solidFill>
                <a:latin typeface="Gill Sans MT"/>
                <a:cs typeface="Gill Sans MT"/>
              </a:rPr>
              <a:t>)</a:t>
            </a:r>
            <a:r>
              <a:rPr sz="1200" spc="25" dirty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7E6E6"/>
                </a:solidFill>
                <a:latin typeface="Gill Sans MT"/>
                <a:cs typeface="Gill Sans MT"/>
              </a:rPr>
              <a:t>85:130</a:t>
            </a:r>
            <a:r>
              <a:rPr sz="1200" spc="5" dirty="0">
                <a:solidFill>
                  <a:srgbClr val="E7E6E6"/>
                </a:solidFill>
                <a:latin typeface="Gill Sans MT"/>
                <a:cs typeface="Gill Sans MT"/>
              </a:rPr>
              <a:t>1</a:t>
            </a:r>
            <a:r>
              <a:rPr sz="1200" spc="-5" dirty="0">
                <a:solidFill>
                  <a:srgbClr val="E7E6E6"/>
                </a:solidFill>
                <a:latin typeface="Gill Sans MT"/>
                <a:cs typeface="Gill Sans MT"/>
              </a:rPr>
              <a:t>-</a:t>
            </a:r>
            <a:r>
              <a:rPr sz="1200" dirty="0">
                <a:solidFill>
                  <a:srgbClr val="E7E6E6"/>
                </a:solidFill>
                <a:latin typeface="Gill Sans MT"/>
                <a:cs typeface="Gill Sans MT"/>
              </a:rPr>
              <a:t>1307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1876" y="5652516"/>
            <a:ext cx="1736089" cy="8610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algn="just">
              <a:lnSpc>
                <a:spcPct val="100000"/>
              </a:lnSpc>
            </a:pP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Ch</a:t>
            </a:r>
            <a:r>
              <a:rPr sz="1400" b="1" dirty="0">
                <a:solidFill>
                  <a:srgbClr val="0000CC"/>
                </a:solidFill>
                <a:latin typeface="Arial"/>
                <a:cs typeface="Arial"/>
              </a:rPr>
              <a:t>em</a:t>
            </a: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00CC"/>
                </a:solidFill>
                <a:latin typeface="Arial"/>
                <a:cs typeface="Arial"/>
              </a:rPr>
              <a:t>resista</a:t>
            </a: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86995" marR="1180465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1 </a:t>
            </a: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200" spc="-5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IIA CA9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3925" y="6090523"/>
            <a:ext cx="150749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50" spc="-40" dirty="0">
                <a:solidFill>
                  <a:srgbClr val="252525"/>
                </a:solidFill>
                <a:latin typeface="Batang"/>
                <a:cs typeface="Batang"/>
              </a:rPr>
              <a:t>Carmel</a:t>
            </a:r>
            <a:r>
              <a:rPr sz="950" spc="-20" dirty="0">
                <a:solidFill>
                  <a:srgbClr val="252525"/>
                </a:solidFill>
                <a:latin typeface="Batang"/>
                <a:cs typeface="Batang"/>
              </a:rPr>
              <a:t>i</a:t>
            </a:r>
            <a:r>
              <a:rPr sz="950" spc="-40" dirty="0">
                <a:solidFill>
                  <a:srgbClr val="252525"/>
                </a:solidFill>
                <a:latin typeface="Batang"/>
                <a:cs typeface="Batang"/>
              </a:rPr>
              <a:t>e</a:t>
            </a:r>
            <a:r>
              <a:rPr sz="950" spc="-25" dirty="0">
                <a:solidFill>
                  <a:srgbClr val="252525"/>
                </a:solidFill>
                <a:latin typeface="Batang"/>
                <a:cs typeface="Batang"/>
              </a:rPr>
              <a:t>t</a:t>
            </a:r>
            <a:r>
              <a:rPr sz="95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950" spc="-35" dirty="0">
                <a:solidFill>
                  <a:srgbClr val="252525"/>
                </a:solidFill>
                <a:latin typeface="Batang"/>
                <a:cs typeface="Batang"/>
              </a:rPr>
              <a:t>and</a:t>
            </a:r>
            <a:r>
              <a:rPr sz="9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252525"/>
                </a:solidFill>
                <a:latin typeface="Batang"/>
                <a:cs typeface="Batang"/>
              </a:rPr>
              <a:t>Jain.</a:t>
            </a:r>
            <a:r>
              <a:rPr sz="95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950" spc="-50" dirty="0">
                <a:solidFill>
                  <a:srgbClr val="252525"/>
                </a:solidFill>
                <a:latin typeface="Batang"/>
                <a:cs typeface="Batang"/>
              </a:rPr>
              <a:t>N</a:t>
            </a:r>
            <a:r>
              <a:rPr sz="950" spc="-35" dirty="0">
                <a:solidFill>
                  <a:srgbClr val="252525"/>
                </a:solidFill>
                <a:latin typeface="Batang"/>
                <a:cs typeface="Batang"/>
              </a:rPr>
              <a:t>ature.</a:t>
            </a:r>
            <a:r>
              <a:rPr sz="9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950" spc="-35" dirty="0">
                <a:solidFill>
                  <a:srgbClr val="252525"/>
                </a:solidFill>
                <a:latin typeface="Batang"/>
                <a:cs typeface="Batang"/>
              </a:rPr>
              <a:t>2000</a:t>
            </a:r>
            <a:endParaRPr sz="95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189" y="6165857"/>
            <a:ext cx="2436495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1200" b="1" dirty="0">
                <a:solidFill>
                  <a:srgbClr val="252525"/>
                </a:solidFill>
                <a:latin typeface="Malgun Gothic"/>
                <a:cs typeface="Malgun Gothic"/>
              </a:rPr>
              <a:t>=</a:t>
            </a:r>
            <a:r>
              <a:rPr sz="1200" b="1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52525"/>
                </a:solidFill>
                <a:latin typeface="Malgun Gothic"/>
                <a:cs typeface="Malgun Gothic"/>
              </a:rPr>
              <a:t>P</a:t>
            </a:r>
            <a:r>
              <a:rPr sz="1200" b="1" spc="-10" dirty="0">
                <a:solidFill>
                  <a:srgbClr val="252525"/>
                </a:solidFill>
                <a:latin typeface="Malgun Gothic"/>
                <a:cs typeface="Malgun Gothic"/>
              </a:rPr>
              <a:t>r</a:t>
            </a:r>
            <a:r>
              <a:rPr sz="1200" b="1" spc="-25" dirty="0">
                <a:solidFill>
                  <a:srgbClr val="252525"/>
                </a:solidFill>
                <a:latin typeface="Malgun Gothic"/>
                <a:cs typeface="Malgun Gothic"/>
              </a:rPr>
              <a:t>o</a:t>
            </a:r>
            <a:r>
              <a:rPr sz="1200" b="1" dirty="0">
                <a:solidFill>
                  <a:srgbClr val="252525"/>
                </a:solidFill>
                <a:latin typeface="Malgun Gothic"/>
                <a:cs typeface="Malgun Gothic"/>
              </a:rPr>
              <a:t>ang</a:t>
            </a:r>
            <a:r>
              <a:rPr sz="1200" b="1" spc="-10" dirty="0">
                <a:solidFill>
                  <a:srgbClr val="252525"/>
                </a:solidFill>
                <a:latin typeface="Malgun Gothic"/>
                <a:cs typeface="Malgun Gothic"/>
              </a:rPr>
              <a:t>iog</a:t>
            </a:r>
            <a:r>
              <a:rPr sz="1200" b="1" dirty="0">
                <a:solidFill>
                  <a:srgbClr val="252525"/>
                </a:solidFill>
                <a:latin typeface="Malgun Gothic"/>
                <a:cs typeface="Malgun Gothic"/>
              </a:rPr>
              <a:t>enic</a:t>
            </a:r>
            <a:r>
              <a:rPr sz="1200" b="1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Malgun Gothic"/>
                <a:cs typeface="Malgun Gothic"/>
              </a:rPr>
              <a:t>f</a:t>
            </a:r>
            <a:r>
              <a:rPr sz="1200" b="1" spc="-20" dirty="0">
                <a:solidFill>
                  <a:srgbClr val="252525"/>
                </a:solidFill>
                <a:latin typeface="Malgun Gothic"/>
                <a:cs typeface="Malgun Gothic"/>
              </a:rPr>
              <a:t>a</a:t>
            </a:r>
            <a:r>
              <a:rPr sz="1200" b="1" spc="-5" dirty="0">
                <a:solidFill>
                  <a:srgbClr val="252525"/>
                </a:solidFill>
                <a:latin typeface="Malgun Gothic"/>
                <a:cs typeface="Malgun Gothic"/>
              </a:rPr>
              <a:t>cto</a:t>
            </a:r>
            <a:r>
              <a:rPr sz="1200" b="1" spc="-120" dirty="0">
                <a:solidFill>
                  <a:srgbClr val="252525"/>
                </a:solidFill>
                <a:latin typeface="Malgun Gothic"/>
                <a:cs typeface="Malgun Gothic"/>
              </a:rPr>
              <a:t>r</a:t>
            </a:r>
            <a:r>
              <a:rPr sz="1200" b="1" spc="-5" dirty="0">
                <a:solidFill>
                  <a:srgbClr val="252525"/>
                </a:solidFill>
                <a:latin typeface="Malgun Gothic"/>
                <a:cs typeface="Malgun Gothic"/>
              </a:rPr>
              <a:t>,</a:t>
            </a:r>
            <a:r>
              <a:rPr sz="1200" b="1" spc="1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Malgun Gothic"/>
                <a:cs typeface="Malgun Gothic"/>
              </a:rPr>
              <a:t>eg.</a:t>
            </a:r>
            <a:r>
              <a:rPr sz="1200" b="1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52525"/>
                </a:solidFill>
                <a:latin typeface="Malgun Gothic"/>
                <a:cs typeface="Malgun Gothic"/>
              </a:rPr>
              <a:t>VEGF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b="1" dirty="0">
                <a:solidFill>
                  <a:srgbClr val="252525"/>
                </a:solidFill>
                <a:latin typeface="Malgun Gothic"/>
                <a:cs typeface="Malgun Gothic"/>
              </a:rPr>
              <a:t>=</a:t>
            </a:r>
            <a:r>
              <a:rPr sz="1200" b="1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252525"/>
                </a:solidFill>
                <a:latin typeface="Malgun Gothic"/>
                <a:cs typeface="Malgun Gothic"/>
              </a:rPr>
              <a:t>A</a:t>
            </a:r>
            <a:r>
              <a:rPr sz="1200" b="1" spc="-5" dirty="0">
                <a:solidFill>
                  <a:srgbClr val="252525"/>
                </a:solidFill>
                <a:latin typeface="Malgun Gothic"/>
                <a:cs typeface="Malgun Gothic"/>
              </a:rPr>
              <a:t>n</a:t>
            </a:r>
            <a:r>
              <a:rPr sz="1200" b="1" spc="5" dirty="0">
                <a:solidFill>
                  <a:srgbClr val="252525"/>
                </a:solidFill>
                <a:latin typeface="Malgun Gothic"/>
                <a:cs typeface="Malgun Gothic"/>
              </a:rPr>
              <a:t>g</a:t>
            </a:r>
            <a:r>
              <a:rPr sz="1200" b="1" spc="-10" dirty="0">
                <a:solidFill>
                  <a:srgbClr val="252525"/>
                </a:solidFill>
                <a:latin typeface="Malgun Gothic"/>
                <a:cs typeface="Malgun Gothic"/>
              </a:rPr>
              <a:t>iog</a:t>
            </a:r>
            <a:r>
              <a:rPr sz="1200" b="1" dirty="0">
                <a:solidFill>
                  <a:srgbClr val="252525"/>
                </a:solidFill>
                <a:latin typeface="Malgun Gothic"/>
                <a:cs typeface="Malgun Gothic"/>
              </a:rPr>
              <a:t>enic</a:t>
            </a:r>
            <a:r>
              <a:rPr sz="1200" b="1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Malgun Gothic"/>
                <a:cs typeface="Malgun Gothic"/>
              </a:rPr>
              <a:t>i</a:t>
            </a:r>
            <a:r>
              <a:rPr sz="1200" b="1" spc="-5" dirty="0">
                <a:solidFill>
                  <a:srgbClr val="252525"/>
                </a:solidFill>
                <a:latin typeface="Malgun Gothic"/>
                <a:cs typeface="Malgun Gothic"/>
              </a:rPr>
              <a:t>n</a:t>
            </a:r>
            <a:r>
              <a:rPr sz="1200" b="1" dirty="0">
                <a:solidFill>
                  <a:srgbClr val="252525"/>
                </a:solidFill>
                <a:latin typeface="Malgun Gothic"/>
                <a:cs typeface="Malgun Gothic"/>
              </a:rPr>
              <a:t>h</a:t>
            </a:r>
            <a:r>
              <a:rPr sz="1200" b="1" spc="-10" dirty="0">
                <a:solidFill>
                  <a:srgbClr val="252525"/>
                </a:solidFill>
                <a:latin typeface="Malgun Gothic"/>
                <a:cs typeface="Malgun Gothic"/>
              </a:rPr>
              <a:t>i</a:t>
            </a:r>
            <a:r>
              <a:rPr sz="1200" b="1" dirty="0">
                <a:solidFill>
                  <a:srgbClr val="252525"/>
                </a:solidFill>
                <a:latin typeface="Malgun Gothic"/>
                <a:cs typeface="Malgun Gothic"/>
              </a:rPr>
              <a:t>b</a:t>
            </a:r>
            <a:r>
              <a:rPr sz="1200" b="1" spc="-10" dirty="0">
                <a:solidFill>
                  <a:srgbClr val="252525"/>
                </a:solidFill>
                <a:latin typeface="Malgun Gothic"/>
                <a:cs typeface="Malgun Gothic"/>
              </a:rPr>
              <a:t>itor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843" y="6141720"/>
            <a:ext cx="24384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888" y="6359652"/>
            <a:ext cx="301752" cy="236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93" y="244891"/>
            <a:ext cx="221742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80"/>
              </a:lnSpc>
            </a:pPr>
            <a:r>
              <a:rPr sz="2700" spc="-5" dirty="0">
                <a:solidFill>
                  <a:srgbClr val="0D0D0D"/>
                </a:solidFill>
                <a:latin typeface="Batang"/>
                <a:cs typeface="Batang"/>
              </a:rPr>
              <a:t>Angiogenesis</a:t>
            </a:r>
            <a:endParaRPr sz="2700">
              <a:latin typeface="Batang"/>
              <a:cs typeface="Batang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2327" y="4506467"/>
            <a:ext cx="615695" cy="637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39" y="4376928"/>
            <a:ext cx="670559" cy="684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374" y="4580625"/>
            <a:ext cx="251813" cy="2992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135" y="4658867"/>
            <a:ext cx="71947" cy="882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7696" y="3764279"/>
            <a:ext cx="1453895" cy="2069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3779" y="4027932"/>
            <a:ext cx="496824" cy="478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9307" y="4682529"/>
            <a:ext cx="1529065" cy="15517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4967" y="4573523"/>
            <a:ext cx="76200" cy="347980"/>
          </a:xfrm>
          <a:custGeom>
            <a:avLst/>
            <a:gdLst/>
            <a:ahLst/>
            <a:cxnLst/>
            <a:rect l="l" t="t" r="r" b="b"/>
            <a:pathLst>
              <a:path w="76200" h="347979">
                <a:moveTo>
                  <a:pt x="31760" y="271271"/>
                </a:moveTo>
                <a:lnTo>
                  <a:pt x="0" y="271271"/>
                </a:lnTo>
                <a:lnTo>
                  <a:pt x="38099" y="347471"/>
                </a:lnTo>
                <a:lnTo>
                  <a:pt x="69847" y="283976"/>
                </a:lnTo>
                <a:lnTo>
                  <a:pt x="31760" y="283976"/>
                </a:lnTo>
                <a:lnTo>
                  <a:pt x="31760" y="271271"/>
                </a:lnTo>
                <a:close/>
              </a:path>
              <a:path w="76200" h="347979">
                <a:moveTo>
                  <a:pt x="44439" y="0"/>
                </a:moveTo>
                <a:lnTo>
                  <a:pt x="31760" y="0"/>
                </a:lnTo>
                <a:lnTo>
                  <a:pt x="31760" y="283976"/>
                </a:lnTo>
                <a:lnTo>
                  <a:pt x="44439" y="283976"/>
                </a:lnTo>
                <a:lnTo>
                  <a:pt x="44439" y="0"/>
                </a:lnTo>
                <a:close/>
              </a:path>
              <a:path w="76200" h="347979">
                <a:moveTo>
                  <a:pt x="76199" y="271271"/>
                </a:moveTo>
                <a:lnTo>
                  <a:pt x="44439" y="271271"/>
                </a:lnTo>
                <a:lnTo>
                  <a:pt x="44439" y="283976"/>
                </a:lnTo>
                <a:lnTo>
                  <a:pt x="69847" y="283976"/>
                </a:lnTo>
                <a:lnTo>
                  <a:pt x="76199" y="27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8539" y="4573523"/>
            <a:ext cx="76200" cy="347980"/>
          </a:xfrm>
          <a:custGeom>
            <a:avLst/>
            <a:gdLst/>
            <a:ahLst/>
            <a:cxnLst/>
            <a:rect l="l" t="t" r="r" b="b"/>
            <a:pathLst>
              <a:path w="76200" h="347979">
                <a:moveTo>
                  <a:pt x="31760" y="271271"/>
                </a:moveTo>
                <a:lnTo>
                  <a:pt x="0" y="271271"/>
                </a:lnTo>
                <a:lnTo>
                  <a:pt x="38099" y="347471"/>
                </a:lnTo>
                <a:lnTo>
                  <a:pt x="69847" y="283976"/>
                </a:lnTo>
                <a:lnTo>
                  <a:pt x="31760" y="283976"/>
                </a:lnTo>
                <a:lnTo>
                  <a:pt x="31760" y="271271"/>
                </a:lnTo>
                <a:close/>
              </a:path>
              <a:path w="76200" h="347979">
                <a:moveTo>
                  <a:pt x="44439" y="0"/>
                </a:moveTo>
                <a:lnTo>
                  <a:pt x="31760" y="0"/>
                </a:lnTo>
                <a:lnTo>
                  <a:pt x="31760" y="283976"/>
                </a:lnTo>
                <a:lnTo>
                  <a:pt x="44439" y="283976"/>
                </a:lnTo>
                <a:lnTo>
                  <a:pt x="44439" y="0"/>
                </a:lnTo>
                <a:close/>
              </a:path>
              <a:path w="76200" h="347979">
                <a:moveTo>
                  <a:pt x="76199" y="271271"/>
                </a:moveTo>
                <a:lnTo>
                  <a:pt x="44439" y="271271"/>
                </a:lnTo>
                <a:lnTo>
                  <a:pt x="44439" y="283976"/>
                </a:lnTo>
                <a:lnTo>
                  <a:pt x="69847" y="283976"/>
                </a:lnTo>
                <a:lnTo>
                  <a:pt x="76199" y="27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98520" y="4637532"/>
            <a:ext cx="152400" cy="120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4428" y="5020055"/>
            <a:ext cx="152400" cy="120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0271" y="4684776"/>
            <a:ext cx="152400" cy="120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6828" y="4991100"/>
            <a:ext cx="150875" cy="120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31920" y="4948428"/>
            <a:ext cx="152400" cy="120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0188" y="5049011"/>
            <a:ext cx="150875" cy="118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1608" y="5151120"/>
            <a:ext cx="152400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9979" y="5388864"/>
            <a:ext cx="150875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08476" y="5452871"/>
            <a:ext cx="150875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26408" y="4526279"/>
            <a:ext cx="150875" cy="120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0868" y="5222482"/>
            <a:ext cx="6534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52525"/>
                </a:solidFill>
                <a:latin typeface="Batang"/>
                <a:cs typeface="Batang"/>
              </a:rPr>
              <a:t>Mu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t</a:t>
            </a:r>
            <a:r>
              <a:rPr sz="1200" spc="-25" dirty="0">
                <a:solidFill>
                  <a:srgbClr val="252525"/>
                </a:solidFill>
                <a:latin typeface="Batang"/>
                <a:cs typeface="Batang"/>
              </a:rPr>
              <a:t>a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t</a:t>
            </a:r>
            <a:r>
              <a:rPr sz="1200" spc="-10" dirty="0">
                <a:solidFill>
                  <a:srgbClr val="252525"/>
                </a:solidFill>
                <a:latin typeface="Batang"/>
                <a:cs typeface="Batang"/>
              </a:rPr>
              <a:t>i</a:t>
            </a:r>
            <a:r>
              <a:rPr sz="1200" spc="-20" dirty="0">
                <a:solidFill>
                  <a:srgbClr val="252525"/>
                </a:solidFill>
                <a:latin typeface="Batang"/>
                <a:cs typeface="Batang"/>
              </a:rPr>
              <a:t>o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n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46631" y="4376928"/>
            <a:ext cx="431291" cy="7680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2915" y="620268"/>
            <a:ext cx="3585971" cy="20528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35278" y="1306172"/>
            <a:ext cx="2182495" cy="189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50"/>
              </a:lnSpc>
            </a:pPr>
            <a:r>
              <a:rPr sz="2800" spc="-25" dirty="0">
                <a:latin typeface="Batang"/>
                <a:cs typeface="Batang"/>
              </a:rPr>
              <a:t>H</a:t>
            </a:r>
            <a:r>
              <a:rPr sz="2800" spc="-30" dirty="0">
                <a:latin typeface="Batang"/>
                <a:cs typeface="Batang"/>
              </a:rPr>
              <a:t>y</a:t>
            </a:r>
            <a:r>
              <a:rPr sz="2800" spc="-20" dirty="0">
                <a:latin typeface="Batang"/>
                <a:cs typeface="Batang"/>
              </a:rPr>
              <a:t>poxia</a:t>
            </a:r>
            <a:endParaRPr sz="2800">
              <a:latin typeface="Batang"/>
              <a:cs typeface="Batang"/>
            </a:endParaRPr>
          </a:p>
          <a:p>
            <a:pPr algn="ctr">
              <a:lnSpc>
                <a:spcPts val="2510"/>
              </a:lnSpc>
            </a:pPr>
            <a:r>
              <a:rPr sz="2100" spc="-10" dirty="0">
                <a:latin typeface="Batang"/>
                <a:cs typeface="Batang"/>
              </a:rPr>
              <a:t>(저산소</a:t>
            </a:r>
            <a:r>
              <a:rPr sz="2100" spc="-5" dirty="0">
                <a:latin typeface="Batang"/>
                <a:cs typeface="Batang"/>
              </a:rPr>
              <a:t> </a:t>
            </a:r>
            <a:r>
              <a:rPr sz="2100" dirty="0">
                <a:latin typeface="Batang"/>
                <a:cs typeface="Batang"/>
              </a:rPr>
              <a:t>미세환경</a:t>
            </a:r>
            <a:r>
              <a:rPr sz="2100" spc="-10" dirty="0">
                <a:latin typeface="Batang"/>
                <a:cs typeface="Batang"/>
              </a:rPr>
              <a:t>)</a:t>
            </a:r>
            <a:endParaRPr sz="2100">
              <a:latin typeface="Batang"/>
              <a:cs typeface="Batang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R="96520" algn="ctr">
              <a:lnSpc>
                <a:spcPts val="2955"/>
              </a:lnSpc>
              <a:spcBef>
                <a:spcPts val="1575"/>
              </a:spcBef>
            </a:pPr>
            <a:r>
              <a:rPr sz="2500" spc="-15" dirty="0">
                <a:solidFill>
                  <a:srgbClr val="252525"/>
                </a:solidFill>
                <a:latin typeface="Batang"/>
                <a:cs typeface="Batang"/>
              </a:rPr>
              <a:t>HI</a:t>
            </a:r>
            <a:r>
              <a:rPr sz="2500" spc="-25" dirty="0">
                <a:solidFill>
                  <a:srgbClr val="252525"/>
                </a:solidFill>
                <a:latin typeface="Batang"/>
                <a:cs typeface="Batang"/>
              </a:rPr>
              <a:t>F</a:t>
            </a:r>
            <a:r>
              <a:rPr sz="2500" spc="-20" dirty="0">
                <a:solidFill>
                  <a:srgbClr val="252525"/>
                </a:solidFill>
                <a:latin typeface="Batang"/>
                <a:cs typeface="Batang"/>
              </a:rPr>
              <a:t>-1</a:t>
            </a:r>
            <a:endParaRPr sz="2500">
              <a:latin typeface="Batang"/>
              <a:cs typeface="Batang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21381" y="3547786"/>
            <a:ext cx="91630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55"/>
              </a:lnSpc>
            </a:pPr>
            <a:r>
              <a:rPr sz="2500" spc="-20" dirty="0">
                <a:solidFill>
                  <a:srgbClr val="252525"/>
                </a:solidFill>
                <a:latin typeface="Batang"/>
                <a:cs typeface="Batang"/>
              </a:rPr>
              <a:t>VEGF</a:t>
            </a:r>
            <a:endParaRPr sz="2500">
              <a:latin typeface="Batang"/>
              <a:cs typeface="Batang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24911" y="4376928"/>
            <a:ext cx="431291" cy="7680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0" y="4376928"/>
            <a:ext cx="431291" cy="7680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75703" y="4376928"/>
            <a:ext cx="676655" cy="7680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81543" y="5045964"/>
            <a:ext cx="1037844" cy="6568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41919" y="5535167"/>
            <a:ext cx="204216" cy="15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98307" y="5484876"/>
            <a:ext cx="205740" cy="149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94319" y="5498591"/>
            <a:ext cx="204216" cy="15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16240" y="5408676"/>
            <a:ext cx="205740" cy="15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54340" y="5323332"/>
            <a:ext cx="205740" cy="15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25968" y="5361432"/>
            <a:ext cx="205740" cy="15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68056" y="5260847"/>
            <a:ext cx="205740" cy="15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17407" y="5276088"/>
            <a:ext cx="204216" cy="15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44383" y="4277867"/>
            <a:ext cx="1176527" cy="10972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5391" y="3941064"/>
            <a:ext cx="246887" cy="3276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55391" y="3211068"/>
            <a:ext cx="246887" cy="2895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863091" y="5204194"/>
            <a:ext cx="6165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d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o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r</a:t>
            </a:r>
            <a:r>
              <a:rPr sz="1200" spc="-25" dirty="0">
                <a:solidFill>
                  <a:srgbClr val="252525"/>
                </a:solidFill>
                <a:latin typeface="Batang"/>
                <a:cs typeface="Batang"/>
              </a:rPr>
              <a:t>ma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n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t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85366" y="5818057"/>
            <a:ext cx="22720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S</a:t>
            </a:r>
            <a:r>
              <a:rPr sz="1200" spc="-10" dirty="0">
                <a:solidFill>
                  <a:srgbClr val="252525"/>
                </a:solidFill>
                <a:latin typeface="Batang"/>
                <a:cs typeface="Batang"/>
              </a:rPr>
              <a:t>e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c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r</a:t>
            </a:r>
            <a:r>
              <a:rPr sz="1200" spc="-20" dirty="0">
                <a:solidFill>
                  <a:srgbClr val="252525"/>
                </a:solidFill>
                <a:latin typeface="Batang"/>
                <a:cs typeface="Batang"/>
              </a:rPr>
              <a:t>e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ti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o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n</a:t>
            </a:r>
            <a:r>
              <a:rPr sz="1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52525"/>
                </a:solidFill>
                <a:latin typeface="Batang"/>
                <a:cs typeface="Batang"/>
              </a:rPr>
              <a:t>o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f</a:t>
            </a:r>
            <a:r>
              <a:rPr sz="12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ang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i</a:t>
            </a:r>
            <a:r>
              <a:rPr sz="1200" spc="-20" dirty="0">
                <a:solidFill>
                  <a:srgbClr val="252525"/>
                </a:solidFill>
                <a:latin typeface="Batang"/>
                <a:cs typeface="Batang"/>
              </a:rPr>
              <a:t>o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g</a:t>
            </a:r>
            <a:r>
              <a:rPr sz="1200" spc="-20" dirty="0">
                <a:solidFill>
                  <a:srgbClr val="252525"/>
                </a:solidFill>
                <a:latin typeface="Batang"/>
                <a:cs typeface="Batang"/>
              </a:rPr>
              <a:t>e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ni</a:t>
            </a:r>
            <a:r>
              <a:rPr sz="1200" spc="-10" dirty="0">
                <a:solidFill>
                  <a:srgbClr val="252525"/>
                </a:solidFill>
                <a:latin typeface="Batang"/>
                <a:cs typeface="Batang"/>
              </a:rPr>
              <a:t>c</a:t>
            </a:r>
            <a:r>
              <a:rPr sz="12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f</a:t>
            </a:r>
            <a:r>
              <a:rPr sz="1200" spc="-10" dirty="0">
                <a:solidFill>
                  <a:srgbClr val="252525"/>
                </a:solidFill>
                <a:latin typeface="Batang"/>
                <a:cs typeface="Batang"/>
              </a:rPr>
              <a:t>a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c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t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or</a:t>
            </a:r>
            <a:r>
              <a:rPr sz="1200" spc="-10" dirty="0">
                <a:solidFill>
                  <a:srgbClr val="252525"/>
                </a:solidFill>
                <a:latin typeface="Batang"/>
                <a:cs typeface="Batang"/>
              </a:rPr>
              <a:t>s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56254" y="5880244"/>
            <a:ext cx="71945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</a:pP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R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a</a:t>
            </a:r>
            <a:r>
              <a:rPr sz="1200" spc="-20" dirty="0">
                <a:solidFill>
                  <a:srgbClr val="252525"/>
                </a:solidFill>
                <a:latin typeface="Batang"/>
                <a:cs typeface="Batang"/>
              </a:rPr>
              <a:t>p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i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d</a:t>
            </a:r>
            <a:r>
              <a:rPr sz="1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52525"/>
                </a:solidFill>
                <a:latin typeface="Batang"/>
                <a:cs typeface="Batang"/>
              </a:rPr>
              <a:t>g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r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o</a:t>
            </a:r>
            <a:r>
              <a:rPr sz="1200" spc="-35" dirty="0">
                <a:solidFill>
                  <a:srgbClr val="252525"/>
                </a:solidFill>
                <a:latin typeface="Batang"/>
                <a:cs typeface="Batang"/>
              </a:rPr>
              <a:t>w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t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h</a:t>
            </a:r>
            <a:r>
              <a:rPr sz="12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52525"/>
                </a:solidFill>
                <a:latin typeface="Batang"/>
                <a:cs typeface="Batang"/>
              </a:rPr>
              <a:t>o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f</a:t>
            </a:r>
            <a:r>
              <a:rPr sz="1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52525"/>
                </a:solidFill>
                <a:latin typeface="Batang"/>
                <a:cs typeface="Batang"/>
              </a:rPr>
              <a:t>c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a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n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c</a:t>
            </a:r>
            <a:r>
              <a:rPr sz="1200" spc="-25" dirty="0">
                <a:solidFill>
                  <a:srgbClr val="252525"/>
                </a:solidFill>
                <a:latin typeface="Batang"/>
                <a:cs typeface="Batang"/>
              </a:rPr>
              <a:t>e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r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12183" y="5735154"/>
            <a:ext cx="1547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R</a:t>
            </a:r>
            <a:r>
              <a:rPr sz="1200" spc="-10" dirty="0">
                <a:solidFill>
                  <a:srgbClr val="252525"/>
                </a:solidFill>
                <a:latin typeface="Batang"/>
                <a:cs typeface="Batang"/>
              </a:rPr>
              <a:t>e</a:t>
            </a:r>
            <a:r>
              <a:rPr sz="1200" spc="-20" dirty="0">
                <a:solidFill>
                  <a:srgbClr val="252525"/>
                </a:solidFill>
                <a:latin typeface="Batang"/>
                <a:cs typeface="Batang"/>
              </a:rPr>
              <a:t>g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r</a:t>
            </a:r>
            <a:r>
              <a:rPr sz="1200" spc="-20" dirty="0">
                <a:solidFill>
                  <a:srgbClr val="252525"/>
                </a:solidFill>
                <a:latin typeface="Batang"/>
                <a:cs typeface="Batang"/>
              </a:rPr>
              <a:t>e</a:t>
            </a:r>
            <a:r>
              <a:rPr sz="1200" spc="-25" dirty="0">
                <a:solidFill>
                  <a:srgbClr val="252525"/>
                </a:solidFill>
                <a:latin typeface="Batang"/>
                <a:cs typeface="Batang"/>
              </a:rPr>
              <a:t>ss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i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o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n</a:t>
            </a:r>
            <a:r>
              <a:rPr sz="1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52525"/>
                </a:solidFill>
                <a:latin typeface="Batang"/>
                <a:cs typeface="Batang"/>
              </a:rPr>
              <a:t>o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f</a:t>
            </a:r>
            <a:r>
              <a:rPr sz="12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Batang"/>
                <a:cs typeface="Batang"/>
              </a:rPr>
              <a:t>c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a</a:t>
            </a:r>
            <a:r>
              <a:rPr sz="1200" spc="-15" dirty="0">
                <a:solidFill>
                  <a:srgbClr val="252525"/>
                </a:solidFill>
                <a:latin typeface="Batang"/>
                <a:cs typeface="Batang"/>
              </a:rPr>
              <a:t>n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c</a:t>
            </a:r>
            <a:r>
              <a:rPr sz="1200" spc="-25" dirty="0">
                <a:solidFill>
                  <a:srgbClr val="252525"/>
                </a:solidFill>
                <a:latin typeface="Batang"/>
                <a:cs typeface="Batang"/>
              </a:rPr>
              <a:t>e</a:t>
            </a:r>
            <a:r>
              <a:rPr sz="1200" dirty="0">
                <a:solidFill>
                  <a:srgbClr val="252525"/>
                </a:solidFill>
                <a:latin typeface="Batang"/>
                <a:cs typeface="Batang"/>
              </a:rPr>
              <a:t>r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55391" y="2552700"/>
            <a:ext cx="246887" cy="2895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70447" y="1427988"/>
            <a:ext cx="2185416" cy="17099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097020" y="3245975"/>
            <a:ext cx="18167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</a:pPr>
            <a:r>
              <a:rPr sz="1800" spc="-15" dirty="0">
                <a:latin typeface="Batang"/>
                <a:cs typeface="Batang"/>
              </a:rPr>
              <a:t>10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Batang"/>
                <a:cs typeface="Batang"/>
              </a:rPr>
              <a:t>b</a:t>
            </a:r>
            <a:r>
              <a:rPr sz="1800" spc="-10" dirty="0">
                <a:latin typeface="Batang"/>
                <a:cs typeface="Batang"/>
              </a:rPr>
              <a:t>i</a:t>
            </a:r>
            <a:r>
              <a:rPr sz="1800" dirty="0">
                <a:latin typeface="Batang"/>
                <a:cs typeface="Batang"/>
              </a:rPr>
              <a:t>llion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Batang"/>
                <a:cs typeface="Batang"/>
              </a:rPr>
              <a:t>$/</a:t>
            </a:r>
            <a:r>
              <a:rPr sz="1800" dirty="0">
                <a:latin typeface="Batang"/>
                <a:cs typeface="Batang"/>
              </a:rPr>
              <a:t>y</a:t>
            </a:r>
            <a:r>
              <a:rPr sz="1800" spc="-10" dirty="0">
                <a:latin typeface="Batang"/>
                <a:cs typeface="Batang"/>
              </a:rPr>
              <a:t>e</a:t>
            </a:r>
            <a:r>
              <a:rPr sz="1800" dirty="0">
                <a:latin typeface="Batang"/>
                <a:cs typeface="Batang"/>
              </a:rPr>
              <a:t>ar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Batang"/>
                <a:cs typeface="Batang"/>
              </a:rPr>
              <a:t>(Ro</a:t>
            </a:r>
            <a:r>
              <a:rPr sz="1800" dirty="0">
                <a:latin typeface="Batang"/>
                <a:cs typeface="Batang"/>
              </a:rPr>
              <a:t>ch</a:t>
            </a:r>
            <a:r>
              <a:rPr sz="1800" spc="-10" dirty="0">
                <a:latin typeface="Batang"/>
                <a:cs typeface="Batang"/>
              </a:rPr>
              <a:t>e</a:t>
            </a:r>
            <a:r>
              <a:rPr sz="1800" i="1" baseline="25462" dirty="0">
                <a:latin typeface="Symbol"/>
                <a:cs typeface="Symbol"/>
              </a:rPr>
              <a:t></a:t>
            </a:r>
            <a:r>
              <a:rPr sz="1800" spc="-10" dirty="0">
                <a:latin typeface="Batang"/>
                <a:cs typeface="Batang"/>
              </a:rPr>
              <a:t>)</a:t>
            </a:r>
            <a:endParaRPr sz="1800">
              <a:latin typeface="Batang"/>
              <a:cs typeface="Batang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824216" y="2781300"/>
            <a:ext cx="1254252" cy="7787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19316" y="1274064"/>
            <a:ext cx="855344" cy="647700"/>
          </a:xfrm>
          <a:custGeom>
            <a:avLst/>
            <a:gdLst/>
            <a:ahLst/>
            <a:cxnLst/>
            <a:rect l="l" t="t" r="r" b="b"/>
            <a:pathLst>
              <a:path w="855345" h="647700">
                <a:moveTo>
                  <a:pt x="0" y="323849"/>
                </a:moveTo>
                <a:lnTo>
                  <a:pt x="5594" y="271327"/>
                </a:lnTo>
                <a:lnTo>
                  <a:pt x="21792" y="221500"/>
                </a:lnTo>
                <a:lnTo>
                  <a:pt x="47713" y="175036"/>
                </a:lnTo>
                <a:lnTo>
                  <a:pt x="82477" y="132601"/>
                </a:lnTo>
                <a:lnTo>
                  <a:pt x="125204" y="94865"/>
                </a:lnTo>
                <a:lnTo>
                  <a:pt x="175013" y="62493"/>
                </a:lnTo>
                <a:lnTo>
                  <a:pt x="231026" y="36153"/>
                </a:lnTo>
                <a:lnTo>
                  <a:pt x="292362" y="16513"/>
                </a:lnTo>
                <a:lnTo>
                  <a:pt x="358140" y="4239"/>
                </a:lnTo>
                <a:lnTo>
                  <a:pt x="427481" y="0"/>
                </a:lnTo>
                <a:lnTo>
                  <a:pt x="462543" y="1073"/>
                </a:lnTo>
                <a:lnTo>
                  <a:pt x="530212" y="9413"/>
                </a:lnTo>
                <a:lnTo>
                  <a:pt x="593879" y="25454"/>
                </a:lnTo>
                <a:lnTo>
                  <a:pt x="652664" y="48527"/>
                </a:lnTo>
                <a:lnTo>
                  <a:pt x="705685" y="77966"/>
                </a:lnTo>
                <a:lnTo>
                  <a:pt x="752063" y="113104"/>
                </a:lnTo>
                <a:lnTo>
                  <a:pt x="790918" y="153273"/>
                </a:lnTo>
                <a:lnTo>
                  <a:pt x="821371" y="197806"/>
                </a:lnTo>
                <a:lnTo>
                  <a:pt x="842540" y="246035"/>
                </a:lnTo>
                <a:lnTo>
                  <a:pt x="853546" y="297293"/>
                </a:lnTo>
                <a:lnTo>
                  <a:pt x="854963" y="323849"/>
                </a:lnTo>
                <a:lnTo>
                  <a:pt x="853546" y="350406"/>
                </a:lnTo>
                <a:lnTo>
                  <a:pt x="842540" y="401664"/>
                </a:lnTo>
                <a:lnTo>
                  <a:pt x="821371" y="449893"/>
                </a:lnTo>
                <a:lnTo>
                  <a:pt x="790918" y="494426"/>
                </a:lnTo>
                <a:lnTo>
                  <a:pt x="752063" y="534595"/>
                </a:lnTo>
                <a:lnTo>
                  <a:pt x="705685" y="569733"/>
                </a:lnTo>
                <a:lnTo>
                  <a:pt x="652664" y="599172"/>
                </a:lnTo>
                <a:lnTo>
                  <a:pt x="593879" y="622245"/>
                </a:lnTo>
                <a:lnTo>
                  <a:pt x="530212" y="638286"/>
                </a:lnTo>
                <a:lnTo>
                  <a:pt x="462543" y="646626"/>
                </a:lnTo>
                <a:lnTo>
                  <a:pt x="427481" y="647699"/>
                </a:lnTo>
                <a:lnTo>
                  <a:pt x="392420" y="646626"/>
                </a:lnTo>
                <a:lnTo>
                  <a:pt x="324751" y="638286"/>
                </a:lnTo>
                <a:lnTo>
                  <a:pt x="261084" y="622245"/>
                </a:lnTo>
                <a:lnTo>
                  <a:pt x="202299" y="599172"/>
                </a:lnTo>
                <a:lnTo>
                  <a:pt x="149278" y="569733"/>
                </a:lnTo>
                <a:lnTo>
                  <a:pt x="102900" y="534595"/>
                </a:lnTo>
                <a:lnTo>
                  <a:pt x="64045" y="494426"/>
                </a:lnTo>
                <a:lnTo>
                  <a:pt x="33592" y="449893"/>
                </a:lnTo>
                <a:lnTo>
                  <a:pt x="12423" y="401664"/>
                </a:lnTo>
                <a:lnTo>
                  <a:pt x="1417" y="350406"/>
                </a:lnTo>
                <a:lnTo>
                  <a:pt x="0" y="323849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67600" y="6498335"/>
            <a:ext cx="1295400" cy="1981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804" y="1700783"/>
            <a:ext cx="8484108" cy="3663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3879" y="1854708"/>
            <a:ext cx="1426845" cy="307975"/>
          </a:xfrm>
          <a:prstGeom prst="rect">
            <a:avLst/>
          </a:prstGeom>
          <a:solidFill>
            <a:srgbClr val="DAE3F3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400" spc="-11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asculogen</a:t>
            </a:r>
            <a:r>
              <a:rPr sz="1400" spc="-2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511" y="4940808"/>
            <a:ext cx="1260475" cy="307975"/>
          </a:xfrm>
          <a:prstGeom prst="rect">
            <a:avLst/>
          </a:prstGeom>
          <a:solidFill>
            <a:srgbClr val="DAE3F3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Angiogene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501" y="166196"/>
            <a:ext cx="50006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latin typeface="Tahoma"/>
                <a:cs typeface="Tahoma"/>
              </a:rPr>
              <a:t>Vascul</a:t>
            </a:r>
            <a:r>
              <a:rPr sz="2400" b="1" spc="-3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gen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spc="-15" dirty="0">
                <a:latin typeface="Tahoma"/>
                <a:cs typeface="Tahoma"/>
              </a:rPr>
              <a:t>sis</a:t>
            </a:r>
            <a:r>
              <a:rPr sz="2400" b="1" spc="1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ahoma"/>
                <a:cs typeface="Tahoma"/>
              </a:rPr>
              <a:t>vs.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ahoma"/>
                <a:cs typeface="Tahoma"/>
              </a:rPr>
              <a:t>Angi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gen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spc="-15" dirty="0">
                <a:latin typeface="Tahoma"/>
                <a:cs typeface="Tahoma"/>
              </a:rPr>
              <a:t>sis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6145" y="621030"/>
            <a:ext cx="8315959" cy="0"/>
          </a:xfrm>
          <a:custGeom>
            <a:avLst/>
            <a:gdLst/>
            <a:ahLst/>
            <a:cxnLst/>
            <a:rect l="l" t="t" r="r" b="b"/>
            <a:pathLst>
              <a:path w="8315959">
                <a:moveTo>
                  <a:pt x="0" y="0"/>
                </a:moveTo>
                <a:lnTo>
                  <a:pt x="8315340" y="0"/>
                </a:lnTo>
              </a:path>
            </a:pathLst>
          </a:custGeom>
          <a:ln w="28955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7375" y="1854708"/>
            <a:ext cx="2809240" cy="1934210"/>
          </a:xfrm>
          <a:custGeom>
            <a:avLst/>
            <a:gdLst/>
            <a:ahLst/>
            <a:cxnLst/>
            <a:rect l="l" t="t" r="r" b="b"/>
            <a:pathLst>
              <a:path w="2809240" h="1934210">
                <a:moveTo>
                  <a:pt x="0" y="966977"/>
                </a:moveTo>
                <a:lnTo>
                  <a:pt x="4655" y="887671"/>
                </a:lnTo>
                <a:lnTo>
                  <a:pt x="18381" y="810130"/>
                </a:lnTo>
                <a:lnTo>
                  <a:pt x="40815" y="734604"/>
                </a:lnTo>
                <a:lnTo>
                  <a:pt x="71597" y="661340"/>
                </a:lnTo>
                <a:lnTo>
                  <a:pt x="110364" y="590589"/>
                </a:lnTo>
                <a:lnTo>
                  <a:pt x="156755" y="522599"/>
                </a:lnTo>
                <a:lnTo>
                  <a:pt x="210410" y="457618"/>
                </a:lnTo>
                <a:lnTo>
                  <a:pt x="270965" y="395896"/>
                </a:lnTo>
                <a:lnTo>
                  <a:pt x="338061" y="337681"/>
                </a:lnTo>
                <a:lnTo>
                  <a:pt x="411335" y="283223"/>
                </a:lnTo>
                <a:lnTo>
                  <a:pt x="490426" y="232771"/>
                </a:lnTo>
                <a:lnTo>
                  <a:pt x="574972" y="186572"/>
                </a:lnTo>
                <a:lnTo>
                  <a:pt x="664612" y="144877"/>
                </a:lnTo>
                <a:lnTo>
                  <a:pt x="758985" y="107933"/>
                </a:lnTo>
                <a:lnTo>
                  <a:pt x="857730" y="75990"/>
                </a:lnTo>
                <a:lnTo>
                  <a:pt x="960483" y="49297"/>
                </a:lnTo>
                <a:lnTo>
                  <a:pt x="1066885" y="28103"/>
                </a:lnTo>
                <a:lnTo>
                  <a:pt x="1176574" y="12656"/>
                </a:lnTo>
                <a:lnTo>
                  <a:pt x="1289188" y="3205"/>
                </a:lnTo>
                <a:lnTo>
                  <a:pt x="1404365" y="0"/>
                </a:lnTo>
                <a:lnTo>
                  <a:pt x="1519543" y="3205"/>
                </a:lnTo>
                <a:lnTo>
                  <a:pt x="1632157" y="12656"/>
                </a:lnTo>
                <a:lnTo>
                  <a:pt x="1741846" y="28103"/>
                </a:lnTo>
                <a:lnTo>
                  <a:pt x="1848248" y="49297"/>
                </a:lnTo>
                <a:lnTo>
                  <a:pt x="1951001" y="75990"/>
                </a:lnTo>
                <a:lnTo>
                  <a:pt x="2049745" y="107933"/>
                </a:lnTo>
                <a:lnTo>
                  <a:pt x="2144118" y="144877"/>
                </a:lnTo>
                <a:lnTo>
                  <a:pt x="2233759" y="186572"/>
                </a:lnTo>
                <a:lnTo>
                  <a:pt x="2318305" y="232771"/>
                </a:lnTo>
                <a:lnTo>
                  <a:pt x="2397396" y="283223"/>
                </a:lnTo>
                <a:lnTo>
                  <a:pt x="2470670" y="337681"/>
                </a:lnTo>
                <a:lnTo>
                  <a:pt x="2537766" y="395896"/>
                </a:lnTo>
                <a:lnTo>
                  <a:pt x="2598321" y="457618"/>
                </a:lnTo>
                <a:lnTo>
                  <a:pt x="2651976" y="522599"/>
                </a:lnTo>
                <a:lnTo>
                  <a:pt x="2698367" y="590589"/>
                </a:lnTo>
                <a:lnTo>
                  <a:pt x="2737134" y="661340"/>
                </a:lnTo>
                <a:lnTo>
                  <a:pt x="2767916" y="734604"/>
                </a:lnTo>
                <a:lnTo>
                  <a:pt x="2790350" y="810130"/>
                </a:lnTo>
                <a:lnTo>
                  <a:pt x="2804076" y="887671"/>
                </a:lnTo>
                <a:lnTo>
                  <a:pt x="2808731" y="966977"/>
                </a:lnTo>
                <a:lnTo>
                  <a:pt x="2804076" y="1046284"/>
                </a:lnTo>
                <a:lnTo>
                  <a:pt x="2790350" y="1123825"/>
                </a:lnTo>
                <a:lnTo>
                  <a:pt x="2767916" y="1199351"/>
                </a:lnTo>
                <a:lnTo>
                  <a:pt x="2737134" y="1272615"/>
                </a:lnTo>
                <a:lnTo>
                  <a:pt x="2698367" y="1343366"/>
                </a:lnTo>
                <a:lnTo>
                  <a:pt x="2651976" y="1411356"/>
                </a:lnTo>
                <a:lnTo>
                  <a:pt x="2598321" y="1476337"/>
                </a:lnTo>
                <a:lnTo>
                  <a:pt x="2537766" y="1538059"/>
                </a:lnTo>
                <a:lnTo>
                  <a:pt x="2470670" y="1596273"/>
                </a:lnTo>
                <a:lnTo>
                  <a:pt x="2397396" y="1650731"/>
                </a:lnTo>
                <a:lnTo>
                  <a:pt x="2318305" y="1701184"/>
                </a:lnTo>
                <a:lnTo>
                  <a:pt x="2233759" y="1747383"/>
                </a:lnTo>
                <a:lnTo>
                  <a:pt x="2144118" y="1789078"/>
                </a:lnTo>
                <a:lnTo>
                  <a:pt x="2049745" y="1826022"/>
                </a:lnTo>
                <a:lnTo>
                  <a:pt x="1951001" y="1857965"/>
                </a:lnTo>
                <a:lnTo>
                  <a:pt x="1848248" y="1884658"/>
                </a:lnTo>
                <a:lnTo>
                  <a:pt x="1741846" y="1905852"/>
                </a:lnTo>
                <a:lnTo>
                  <a:pt x="1632157" y="1921299"/>
                </a:lnTo>
                <a:lnTo>
                  <a:pt x="1519543" y="1930750"/>
                </a:lnTo>
                <a:lnTo>
                  <a:pt x="1404365" y="1933955"/>
                </a:lnTo>
                <a:lnTo>
                  <a:pt x="1289188" y="1930750"/>
                </a:lnTo>
                <a:lnTo>
                  <a:pt x="1176574" y="1921299"/>
                </a:lnTo>
                <a:lnTo>
                  <a:pt x="1066885" y="1905852"/>
                </a:lnTo>
                <a:lnTo>
                  <a:pt x="960483" y="1884658"/>
                </a:lnTo>
                <a:lnTo>
                  <a:pt x="857730" y="1857965"/>
                </a:lnTo>
                <a:lnTo>
                  <a:pt x="758985" y="1826022"/>
                </a:lnTo>
                <a:lnTo>
                  <a:pt x="664612" y="1789078"/>
                </a:lnTo>
                <a:lnTo>
                  <a:pt x="574972" y="1747383"/>
                </a:lnTo>
                <a:lnTo>
                  <a:pt x="490426" y="1701184"/>
                </a:lnTo>
                <a:lnTo>
                  <a:pt x="411335" y="1650731"/>
                </a:lnTo>
                <a:lnTo>
                  <a:pt x="338061" y="1596273"/>
                </a:lnTo>
                <a:lnTo>
                  <a:pt x="270965" y="1538059"/>
                </a:lnTo>
                <a:lnTo>
                  <a:pt x="210410" y="1476337"/>
                </a:lnTo>
                <a:lnTo>
                  <a:pt x="156755" y="1411356"/>
                </a:lnTo>
                <a:lnTo>
                  <a:pt x="110364" y="1343366"/>
                </a:lnTo>
                <a:lnTo>
                  <a:pt x="71597" y="1272615"/>
                </a:lnTo>
                <a:lnTo>
                  <a:pt x="40815" y="1199351"/>
                </a:lnTo>
                <a:lnTo>
                  <a:pt x="18381" y="1123825"/>
                </a:lnTo>
                <a:lnTo>
                  <a:pt x="4655" y="1046284"/>
                </a:lnTo>
                <a:lnTo>
                  <a:pt x="0" y="966977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8752" y="1438656"/>
            <a:ext cx="617219" cy="284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78752" y="1438656"/>
            <a:ext cx="617220" cy="285115"/>
          </a:xfrm>
          <a:custGeom>
            <a:avLst/>
            <a:gdLst/>
            <a:ahLst/>
            <a:cxnLst/>
            <a:rect l="l" t="t" r="r" b="b"/>
            <a:pathLst>
              <a:path w="617220" h="285114">
                <a:moveTo>
                  <a:pt x="0" y="142493"/>
                </a:moveTo>
                <a:lnTo>
                  <a:pt x="15732" y="97442"/>
                </a:lnTo>
                <a:lnTo>
                  <a:pt x="46236" y="67419"/>
                </a:lnTo>
                <a:lnTo>
                  <a:pt x="90388" y="41723"/>
                </a:lnTo>
                <a:lnTo>
                  <a:pt x="126347" y="27483"/>
                </a:lnTo>
                <a:lnTo>
                  <a:pt x="166784" y="15898"/>
                </a:lnTo>
                <a:lnTo>
                  <a:pt x="211063" y="7261"/>
                </a:lnTo>
                <a:lnTo>
                  <a:pt x="258550" y="1864"/>
                </a:lnTo>
                <a:lnTo>
                  <a:pt x="308609" y="0"/>
                </a:lnTo>
                <a:lnTo>
                  <a:pt x="333921" y="472"/>
                </a:lnTo>
                <a:lnTo>
                  <a:pt x="382773" y="4139"/>
                </a:lnTo>
                <a:lnTo>
                  <a:pt x="428736" y="11193"/>
                </a:lnTo>
                <a:lnTo>
                  <a:pt x="471174" y="21341"/>
                </a:lnTo>
                <a:lnTo>
                  <a:pt x="509451" y="34289"/>
                </a:lnTo>
                <a:lnTo>
                  <a:pt x="557677" y="58324"/>
                </a:lnTo>
                <a:lnTo>
                  <a:pt x="592968" y="87015"/>
                </a:lnTo>
                <a:lnTo>
                  <a:pt x="613180" y="119372"/>
                </a:lnTo>
                <a:lnTo>
                  <a:pt x="617219" y="142493"/>
                </a:lnTo>
                <a:lnTo>
                  <a:pt x="616196" y="154185"/>
                </a:lnTo>
                <a:lnTo>
                  <a:pt x="592968" y="197972"/>
                </a:lnTo>
                <a:lnTo>
                  <a:pt x="557677" y="226663"/>
                </a:lnTo>
                <a:lnTo>
                  <a:pt x="509451" y="250698"/>
                </a:lnTo>
                <a:lnTo>
                  <a:pt x="471174" y="263646"/>
                </a:lnTo>
                <a:lnTo>
                  <a:pt x="428736" y="273794"/>
                </a:lnTo>
                <a:lnTo>
                  <a:pt x="382773" y="280848"/>
                </a:lnTo>
                <a:lnTo>
                  <a:pt x="333921" y="284515"/>
                </a:lnTo>
                <a:lnTo>
                  <a:pt x="308609" y="284987"/>
                </a:lnTo>
                <a:lnTo>
                  <a:pt x="283298" y="284515"/>
                </a:lnTo>
                <a:lnTo>
                  <a:pt x="234446" y="280848"/>
                </a:lnTo>
                <a:lnTo>
                  <a:pt x="188483" y="273794"/>
                </a:lnTo>
                <a:lnTo>
                  <a:pt x="146045" y="263646"/>
                </a:lnTo>
                <a:lnTo>
                  <a:pt x="107768" y="250698"/>
                </a:lnTo>
                <a:lnTo>
                  <a:pt x="59542" y="226663"/>
                </a:lnTo>
                <a:lnTo>
                  <a:pt x="24251" y="197972"/>
                </a:lnTo>
                <a:lnTo>
                  <a:pt x="4039" y="165615"/>
                </a:lnTo>
                <a:lnTo>
                  <a:pt x="0" y="142493"/>
                </a:lnTo>
                <a:close/>
              </a:path>
            </a:pathLst>
          </a:custGeom>
          <a:ln w="6095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7371" y="4712208"/>
            <a:ext cx="4500371" cy="1502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7371" y="4712208"/>
            <a:ext cx="4500880" cy="1503045"/>
          </a:xfrm>
          <a:custGeom>
            <a:avLst/>
            <a:gdLst/>
            <a:ahLst/>
            <a:cxnLst/>
            <a:rect l="l" t="t" r="r" b="b"/>
            <a:pathLst>
              <a:path w="4500880" h="1503045">
                <a:moveTo>
                  <a:pt x="0" y="751331"/>
                </a:moveTo>
                <a:lnTo>
                  <a:pt x="7459" y="689716"/>
                </a:lnTo>
                <a:lnTo>
                  <a:pt x="29452" y="629471"/>
                </a:lnTo>
                <a:lnTo>
                  <a:pt x="65398" y="570791"/>
                </a:lnTo>
                <a:lnTo>
                  <a:pt x="114720" y="513868"/>
                </a:lnTo>
                <a:lnTo>
                  <a:pt x="176836" y="458896"/>
                </a:lnTo>
                <a:lnTo>
                  <a:pt x="251169" y="406069"/>
                </a:lnTo>
                <a:lnTo>
                  <a:pt x="337139" y="355580"/>
                </a:lnTo>
                <a:lnTo>
                  <a:pt x="434167" y="307622"/>
                </a:lnTo>
                <a:lnTo>
                  <a:pt x="541674" y="262389"/>
                </a:lnTo>
                <a:lnTo>
                  <a:pt x="659080" y="220075"/>
                </a:lnTo>
                <a:lnTo>
                  <a:pt x="785806" y="180872"/>
                </a:lnTo>
                <a:lnTo>
                  <a:pt x="921274" y="144975"/>
                </a:lnTo>
                <a:lnTo>
                  <a:pt x="1064903" y="112576"/>
                </a:lnTo>
                <a:lnTo>
                  <a:pt x="1216115" y="83869"/>
                </a:lnTo>
                <a:lnTo>
                  <a:pt x="1374330" y="59049"/>
                </a:lnTo>
                <a:lnTo>
                  <a:pt x="1538969" y="38307"/>
                </a:lnTo>
                <a:lnTo>
                  <a:pt x="1709454" y="21838"/>
                </a:lnTo>
                <a:lnTo>
                  <a:pt x="1885204" y="9834"/>
                </a:lnTo>
                <a:lnTo>
                  <a:pt x="2065641" y="2490"/>
                </a:lnTo>
                <a:lnTo>
                  <a:pt x="2250185" y="0"/>
                </a:lnTo>
                <a:lnTo>
                  <a:pt x="2434730" y="2490"/>
                </a:lnTo>
                <a:lnTo>
                  <a:pt x="2615167" y="9834"/>
                </a:lnTo>
                <a:lnTo>
                  <a:pt x="2790917" y="21838"/>
                </a:lnTo>
                <a:lnTo>
                  <a:pt x="2961402" y="38307"/>
                </a:lnTo>
                <a:lnTo>
                  <a:pt x="3126041" y="59049"/>
                </a:lnTo>
                <a:lnTo>
                  <a:pt x="3284256" y="83869"/>
                </a:lnTo>
                <a:lnTo>
                  <a:pt x="3435468" y="112576"/>
                </a:lnTo>
                <a:lnTo>
                  <a:pt x="3579097" y="144975"/>
                </a:lnTo>
                <a:lnTo>
                  <a:pt x="3714565" y="180872"/>
                </a:lnTo>
                <a:lnTo>
                  <a:pt x="3841291" y="220075"/>
                </a:lnTo>
                <a:lnTo>
                  <a:pt x="3958697" y="262389"/>
                </a:lnTo>
                <a:lnTo>
                  <a:pt x="4066204" y="307622"/>
                </a:lnTo>
                <a:lnTo>
                  <a:pt x="4163231" y="355580"/>
                </a:lnTo>
                <a:lnTo>
                  <a:pt x="4249202" y="406069"/>
                </a:lnTo>
                <a:lnTo>
                  <a:pt x="4323535" y="458896"/>
                </a:lnTo>
                <a:lnTo>
                  <a:pt x="4385651" y="513868"/>
                </a:lnTo>
                <a:lnTo>
                  <a:pt x="4434973" y="570791"/>
                </a:lnTo>
                <a:lnTo>
                  <a:pt x="4470919" y="629471"/>
                </a:lnTo>
                <a:lnTo>
                  <a:pt x="4492912" y="689716"/>
                </a:lnTo>
                <a:lnTo>
                  <a:pt x="4500371" y="751331"/>
                </a:lnTo>
                <a:lnTo>
                  <a:pt x="4492912" y="812952"/>
                </a:lnTo>
                <a:lnTo>
                  <a:pt x="4470919" y="873201"/>
                </a:lnTo>
                <a:lnTo>
                  <a:pt x="4434973" y="931884"/>
                </a:lnTo>
                <a:lnTo>
                  <a:pt x="4385651" y="988809"/>
                </a:lnTo>
                <a:lnTo>
                  <a:pt x="4323535" y="1043782"/>
                </a:lnTo>
                <a:lnTo>
                  <a:pt x="4249202" y="1096610"/>
                </a:lnTo>
                <a:lnTo>
                  <a:pt x="4163231" y="1147099"/>
                </a:lnTo>
                <a:lnTo>
                  <a:pt x="4066204" y="1195057"/>
                </a:lnTo>
                <a:lnTo>
                  <a:pt x="3958697" y="1240289"/>
                </a:lnTo>
                <a:lnTo>
                  <a:pt x="3841291" y="1282602"/>
                </a:lnTo>
                <a:lnTo>
                  <a:pt x="3714565" y="1321803"/>
                </a:lnTo>
                <a:lnTo>
                  <a:pt x="3579097" y="1357699"/>
                </a:lnTo>
                <a:lnTo>
                  <a:pt x="3435468" y="1390096"/>
                </a:lnTo>
                <a:lnTo>
                  <a:pt x="3284256" y="1418800"/>
                </a:lnTo>
                <a:lnTo>
                  <a:pt x="3126041" y="1443620"/>
                </a:lnTo>
                <a:lnTo>
                  <a:pt x="2961402" y="1464360"/>
                </a:lnTo>
                <a:lnTo>
                  <a:pt x="2790917" y="1480828"/>
                </a:lnTo>
                <a:lnTo>
                  <a:pt x="2615167" y="1492830"/>
                </a:lnTo>
                <a:lnTo>
                  <a:pt x="2434730" y="1500173"/>
                </a:lnTo>
                <a:lnTo>
                  <a:pt x="2250185" y="1502663"/>
                </a:lnTo>
                <a:lnTo>
                  <a:pt x="2065641" y="1500173"/>
                </a:lnTo>
                <a:lnTo>
                  <a:pt x="1885204" y="1492830"/>
                </a:lnTo>
                <a:lnTo>
                  <a:pt x="1709454" y="1480828"/>
                </a:lnTo>
                <a:lnTo>
                  <a:pt x="1538969" y="1464360"/>
                </a:lnTo>
                <a:lnTo>
                  <a:pt x="1374330" y="1443620"/>
                </a:lnTo>
                <a:lnTo>
                  <a:pt x="1216115" y="1418800"/>
                </a:lnTo>
                <a:lnTo>
                  <a:pt x="1064903" y="1390096"/>
                </a:lnTo>
                <a:lnTo>
                  <a:pt x="921274" y="1357699"/>
                </a:lnTo>
                <a:lnTo>
                  <a:pt x="785806" y="1321803"/>
                </a:lnTo>
                <a:lnTo>
                  <a:pt x="659080" y="1282602"/>
                </a:lnTo>
                <a:lnTo>
                  <a:pt x="541674" y="1240289"/>
                </a:lnTo>
                <a:lnTo>
                  <a:pt x="434167" y="1195057"/>
                </a:lnTo>
                <a:lnTo>
                  <a:pt x="337139" y="1147099"/>
                </a:lnTo>
                <a:lnTo>
                  <a:pt x="251169" y="1096610"/>
                </a:lnTo>
                <a:lnTo>
                  <a:pt x="176836" y="1043782"/>
                </a:lnTo>
                <a:lnTo>
                  <a:pt x="114720" y="988809"/>
                </a:lnTo>
                <a:lnTo>
                  <a:pt x="65398" y="931884"/>
                </a:lnTo>
                <a:lnTo>
                  <a:pt x="29452" y="873201"/>
                </a:lnTo>
                <a:lnTo>
                  <a:pt x="7459" y="812952"/>
                </a:lnTo>
                <a:lnTo>
                  <a:pt x="0" y="751331"/>
                </a:lnTo>
                <a:close/>
              </a:path>
            </a:pathLst>
          </a:custGeom>
          <a:ln w="609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2619" y="624840"/>
            <a:ext cx="1357883" cy="501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2619" y="624840"/>
            <a:ext cx="1358265" cy="501650"/>
          </a:xfrm>
          <a:custGeom>
            <a:avLst/>
            <a:gdLst/>
            <a:ahLst/>
            <a:cxnLst/>
            <a:rect l="l" t="t" r="r" b="b"/>
            <a:pathLst>
              <a:path w="1358264" h="501650">
                <a:moveTo>
                  <a:pt x="0" y="83576"/>
                </a:moveTo>
                <a:lnTo>
                  <a:pt x="10715" y="42641"/>
                </a:lnTo>
                <a:lnTo>
                  <a:pt x="38996" y="12893"/>
                </a:lnTo>
                <a:lnTo>
                  <a:pt x="79046" y="120"/>
                </a:lnTo>
                <a:lnTo>
                  <a:pt x="1274307" y="0"/>
                </a:lnTo>
                <a:lnTo>
                  <a:pt x="1288837" y="1261"/>
                </a:lnTo>
                <a:lnTo>
                  <a:pt x="1326685" y="18472"/>
                </a:lnTo>
                <a:lnTo>
                  <a:pt x="1351419" y="51320"/>
                </a:lnTo>
                <a:lnTo>
                  <a:pt x="1357883" y="417819"/>
                </a:lnTo>
                <a:lnTo>
                  <a:pt x="1356622" y="432349"/>
                </a:lnTo>
                <a:lnTo>
                  <a:pt x="1339411" y="470198"/>
                </a:lnTo>
                <a:lnTo>
                  <a:pt x="1306563" y="494931"/>
                </a:lnTo>
                <a:lnTo>
                  <a:pt x="83570" y="501395"/>
                </a:lnTo>
                <a:lnTo>
                  <a:pt x="69043" y="500134"/>
                </a:lnTo>
                <a:lnTo>
                  <a:pt x="31199" y="482921"/>
                </a:lnTo>
                <a:lnTo>
                  <a:pt x="6464" y="450072"/>
                </a:lnTo>
                <a:lnTo>
                  <a:pt x="0" y="83576"/>
                </a:lnTo>
                <a:close/>
              </a:path>
            </a:pathLst>
          </a:custGeom>
          <a:ln w="6095">
            <a:solidFill>
              <a:srgbClr val="ED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4871" y="760112"/>
            <a:ext cx="845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19671" y="643128"/>
            <a:ext cx="2142743" cy="499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49039" y="694705"/>
            <a:ext cx="1678939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Gro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th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factors,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K, oncogenic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84832" y="2153412"/>
            <a:ext cx="928115" cy="428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4832" y="2153412"/>
            <a:ext cx="928369" cy="428625"/>
          </a:xfrm>
          <a:custGeom>
            <a:avLst/>
            <a:gdLst/>
            <a:ahLst/>
            <a:cxnLst/>
            <a:rect l="l" t="t" r="r" b="b"/>
            <a:pathLst>
              <a:path w="928369" h="428625">
                <a:moveTo>
                  <a:pt x="0" y="214121"/>
                </a:moveTo>
                <a:lnTo>
                  <a:pt x="13487" y="162673"/>
                </a:lnTo>
                <a:lnTo>
                  <a:pt x="36469" y="130786"/>
                </a:lnTo>
                <a:lnTo>
                  <a:pt x="69528" y="101342"/>
                </a:lnTo>
                <a:lnTo>
                  <a:pt x="111710" y="74783"/>
                </a:lnTo>
                <a:lnTo>
                  <a:pt x="162058" y="51551"/>
                </a:lnTo>
                <a:lnTo>
                  <a:pt x="219616" y="32086"/>
                </a:lnTo>
                <a:lnTo>
                  <a:pt x="283429" y="16830"/>
                </a:lnTo>
                <a:lnTo>
                  <a:pt x="352542" y="6224"/>
                </a:lnTo>
                <a:lnTo>
                  <a:pt x="425999" y="709"/>
                </a:lnTo>
                <a:lnTo>
                  <a:pt x="464057" y="0"/>
                </a:lnTo>
                <a:lnTo>
                  <a:pt x="502116" y="709"/>
                </a:lnTo>
                <a:lnTo>
                  <a:pt x="575573" y="6224"/>
                </a:lnTo>
                <a:lnTo>
                  <a:pt x="644685" y="16830"/>
                </a:lnTo>
                <a:lnTo>
                  <a:pt x="708499" y="32086"/>
                </a:lnTo>
                <a:lnTo>
                  <a:pt x="766057" y="51551"/>
                </a:lnTo>
                <a:lnTo>
                  <a:pt x="816405" y="74783"/>
                </a:lnTo>
                <a:lnTo>
                  <a:pt x="858586" y="101342"/>
                </a:lnTo>
                <a:lnTo>
                  <a:pt x="891646" y="130786"/>
                </a:lnTo>
                <a:lnTo>
                  <a:pt x="914628" y="162673"/>
                </a:lnTo>
                <a:lnTo>
                  <a:pt x="928115" y="214121"/>
                </a:lnTo>
                <a:lnTo>
                  <a:pt x="926577" y="231680"/>
                </a:lnTo>
                <a:lnTo>
                  <a:pt x="904457" y="281791"/>
                </a:lnTo>
                <a:lnTo>
                  <a:pt x="876316" y="312512"/>
                </a:lnTo>
                <a:lnTo>
                  <a:pt x="838576" y="340569"/>
                </a:lnTo>
                <a:lnTo>
                  <a:pt x="792192" y="365519"/>
                </a:lnTo>
                <a:lnTo>
                  <a:pt x="738120" y="386923"/>
                </a:lnTo>
                <a:lnTo>
                  <a:pt x="677314" y="404339"/>
                </a:lnTo>
                <a:lnTo>
                  <a:pt x="610732" y="417325"/>
                </a:lnTo>
                <a:lnTo>
                  <a:pt x="539328" y="425440"/>
                </a:lnTo>
                <a:lnTo>
                  <a:pt x="464057" y="428243"/>
                </a:lnTo>
                <a:lnTo>
                  <a:pt x="425999" y="427534"/>
                </a:lnTo>
                <a:lnTo>
                  <a:pt x="352542" y="422019"/>
                </a:lnTo>
                <a:lnTo>
                  <a:pt x="283429" y="411413"/>
                </a:lnTo>
                <a:lnTo>
                  <a:pt x="219616" y="396157"/>
                </a:lnTo>
                <a:lnTo>
                  <a:pt x="162058" y="376692"/>
                </a:lnTo>
                <a:lnTo>
                  <a:pt x="111710" y="353460"/>
                </a:lnTo>
                <a:lnTo>
                  <a:pt x="69528" y="326901"/>
                </a:lnTo>
                <a:lnTo>
                  <a:pt x="36469" y="297457"/>
                </a:lnTo>
                <a:lnTo>
                  <a:pt x="13487" y="265570"/>
                </a:lnTo>
                <a:lnTo>
                  <a:pt x="0" y="214121"/>
                </a:lnTo>
                <a:close/>
              </a:path>
            </a:pathLst>
          </a:custGeom>
          <a:ln w="609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09623" y="2270604"/>
            <a:ext cx="5549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PHDs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99716" y="3660647"/>
            <a:ext cx="1046988" cy="5471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59151" y="3700272"/>
            <a:ext cx="928115" cy="4297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82725" y="3796440"/>
            <a:ext cx="65976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HIF-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i="1" spc="1520" dirty="0">
                <a:latin typeface="Symbol"/>
                <a:cs typeface="Symbol"/>
              </a:rPr>
              <a:t>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02179" y="3398520"/>
            <a:ext cx="428243" cy="3581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2179" y="3398520"/>
            <a:ext cx="428625" cy="358140"/>
          </a:xfrm>
          <a:custGeom>
            <a:avLst/>
            <a:gdLst/>
            <a:ahLst/>
            <a:cxnLst/>
            <a:rect l="l" t="t" r="r" b="b"/>
            <a:pathLst>
              <a:path w="428625" h="358139">
                <a:moveTo>
                  <a:pt x="0" y="179069"/>
                </a:moveTo>
                <a:lnTo>
                  <a:pt x="6223" y="136024"/>
                </a:lnTo>
                <a:lnTo>
                  <a:pt x="23902" y="96759"/>
                </a:lnTo>
                <a:lnTo>
                  <a:pt x="51548" y="62516"/>
                </a:lnTo>
                <a:lnTo>
                  <a:pt x="87670" y="34538"/>
                </a:lnTo>
                <a:lnTo>
                  <a:pt x="130782" y="14066"/>
                </a:lnTo>
                <a:lnTo>
                  <a:pt x="179394" y="2342"/>
                </a:lnTo>
                <a:lnTo>
                  <a:pt x="214121" y="0"/>
                </a:lnTo>
                <a:lnTo>
                  <a:pt x="231681" y="593"/>
                </a:lnTo>
                <a:lnTo>
                  <a:pt x="281795" y="9125"/>
                </a:lnTo>
                <a:lnTo>
                  <a:pt x="326905" y="26819"/>
                </a:lnTo>
                <a:lnTo>
                  <a:pt x="365523" y="52433"/>
                </a:lnTo>
                <a:lnTo>
                  <a:pt x="396159" y="84725"/>
                </a:lnTo>
                <a:lnTo>
                  <a:pt x="417326" y="122454"/>
                </a:lnTo>
                <a:lnTo>
                  <a:pt x="427534" y="164377"/>
                </a:lnTo>
                <a:lnTo>
                  <a:pt x="428243" y="179069"/>
                </a:lnTo>
                <a:lnTo>
                  <a:pt x="427534" y="193761"/>
                </a:lnTo>
                <a:lnTo>
                  <a:pt x="417326" y="235685"/>
                </a:lnTo>
                <a:lnTo>
                  <a:pt x="396159" y="273414"/>
                </a:lnTo>
                <a:lnTo>
                  <a:pt x="365523" y="305706"/>
                </a:lnTo>
                <a:lnTo>
                  <a:pt x="326905" y="331320"/>
                </a:lnTo>
                <a:lnTo>
                  <a:pt x="281795" y="349014"/>
                </a:lnTo>
                <a:lnTo>
                  <a:pt x="231681" y="357546"/>
                </a:lnTo>
                <a:lnTo>
                  <a:pt x="214121" y="358139"/>
                </a:lnTo>
                <a:lnTo>
                  <a:pt x="196562" y="357546"/>
                </a:lnTo>
                <a:lnTo>
                  <a:pt x="146448" y="349014"/>
                </a:lnTo>
                <a:lnTo>
                  <a:pt x="101338" y="331320"/>
                </a:lnTo>
                <a:lnTo>
                  <a:pt x="62720" y="305706"/>
                </a:lnTo>
                <a:lnTo>
                  <a:pt x="32084" y="273414"/>
                </a:lnTo>
                <a:lnTo>
                  <a:pt x="10917" y="235685"/>
                </a:lnTo>
                <a:lnTo>
                  <a:pt x="709" y="193761"/>
                </a:lnTo>
                <a:lnTo>
                  <a:pt x="0" y="179069"/>
                </a:lnTo>
                <a:close/>
              </a:path>
            </a:pathLst>
          </a:custGeom>
          <a:ln w="6095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66570" y="3495012"/>
            <a:ext cx="3282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OH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58823" y="3300984"/>
            <a:ext cx="786383" cy="4282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8823" y="3300984"/>
            <a:ext cx="786765" cy="428625"/>
          </a:xfrm>
          <a:custGeom>
            <a:avLst/>
            <a:gdLst/>
            <a:ahLst/>
            <a:cxnLst/>
            <a:rect l="l" t="t" r="r" b="b"/>
            <a:pathLst>
              <a:path w="786764" h="428625">
                <a:moveTo>
                  <a:pt x="0" y="71384"/>
                </a:moveTo>
                <a:lnTo>
                  <a:pt x="12352" y="31271"/>
                </a:lnTo>
                <a:lnTo>
                  <a:pt x="44111" y="5407"/>
                </a:lnTo>
                <a:lnTo>
                  <a:pt x="715005" y="0"/>
                </a:lnTo>
                <a:lnTo>
                  <a:pt x="729467" y="1470"/>
                </a:lnTo>
                <a:lnTo>
                  <a:pt x="765709" y="21175"/>
                </a:lnTo>
                <a:lnTo>
                  <a:pt x="785058" y="57641"/>
                </a:lnTo>
                <a:lnTo>
                  <a:pt x="786383" y="356859"/>
                </a:lnTo>
                <a:lnTo>
                  <a:pt x="784913" y="371323"/>
                </a:lnTo>
                <a:lnTo>
                  <a:pt x="765209" y="407569"/>
                </a:lnTo>
                <a:lnTo>
                  <a:pt x="728746" y="426918"/>
                </a:lnTo>
                <a:lnTo>
                  <a:pt x="71378" y="428243"/>
                </a:lnTo>
                <a:lnTo>
                  <a:pt x="56916" y="426773"/>
                </a:lnTo>
                <a:lnTo>
                  <a:pt x="20674" y="407068"/>
                </a:lnTo>
                <a:lnTo>
                  <a:pt x="1325" y="370602"/>
                </a:lnTo>
                <a:lnTo>
                  <a:pt x="0" y="71384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80872" y="3404461"/>
            <a:ext cx="5327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pVHL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52827" y="3887342"/>
            <a:ext cx="213995" cy="375920"/>
          </a:xfrm>
          <a:custGeom>
            <a:avLst/>
            <a:gdLst/>
            <a:ahLst/>
            <a:cxnLst/>
            <a:rect l="l" t="t" r="r" b="b"/>
            <a:pathLst>
              <a:path w="213994" h="375920">
                <a:moveTo>
                  <a:pt x="53339" y="268736"/>
                </a:moveTo>
                <a:lnTo>
                  <a:pt x="0" y="332612"/>
                </a:lnTo>
                <a:lnTo>
                  <a:pt x="53339" y="375416"/>
                </a:lnTo>
                <a:lnTo>
                  <a:pt x="53339" y="348746"/>
                </a:lnTo>
                <a:lnTo>
                  <a:pt x="68153" y="341898"/>
                </a:lnTo>
                <a:lnTo>
                  <a:pt x="109282" y="312439"/>
                </a:lnTo>
                <a:lnTo>
                  <a:pt x="125619" y="295406"/>
                </a:lnTo>
                <a:lnTo>
                  <a:pt x="53339" y="295406"/>
                </a:lnTo>
                <a:lnTo>
                  <a:pt x="53339" y="268736"/>
                </a:lnTo>
                <a:close/>
              </a:path>
              <a:path w="213994" h="375920">
                <a:moveTo>
                  <a:pt x="212729" y="0"/>
                </a:moveTo>
                <a:lnTo>
                  <a:pt x="208851" y="41662"/>
                </a:lnTo>
                <a:lnTo>
                  <a:pt x="201771" y="81599"/>
                </a:lnTo>
                <a:lnTo>
                  <a:pt x="191684" y="119446"/>
                </a:lnTo>
                <a:lnTo>
                  <a:pt x="171345" y="171506"/>
                </a:lnTo>
                <a:lnTo>
                  <a:pt x="145343" y="216825"/>
                </a:lnTo>
                <a:lnTo>
                  <a:pt x="114337" y="254178"/>
                </a:lnTo>
                <a:lnTo>
                  <a:pt x="78990" y="282340"/>
                </a:lnTo>
                <a:lnTo>
                  <a:pt x="53339" y="295406"/>
                </a:lnTo>
                <a:lnTo>
                  <a:pt x="125619" y="295406"/>
                </a:lnTo>
                <a:lnTo>
                  <a:pt x="155216" y="254955"/>
                </a:lnTo>
                <a:lnTo>
                  <a:pt x="173798" y="219664"/>
                </a:lnTo>
                <a:lnTo>
                  <a:pt x="189118" y="180749"/>
                </a:lnTo>
                <a:lnTo>
                  <a:pt x="200925" y="138769"/>
                </a:lnTo>
                <a:lnTo>
                  <a:pt x="208964" y="94279"/>
                </a:lnTo>
                <a:lnTo>
                  <a:pt x="212983" y="47837"/>
                </a:lnTo>
                <a:lnTo>
                  <a:pt x="213406" y="24058"/>
                </a:lnTo>
                <a:lnTo>
                  <a:pt x="212729" y="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2827" y="3528060"/>
            <a:ext cx="213360" cy="386080"/>
          </a:xfrm>
          <a:custGeom>
            <a:avLst/>
            <a:gdLst/>
            <a:ahLst/>
            <a:cxnLst/>
            <a:rect l="l" t="t" r="r" b="b"/>
            <a:pathLst>
              <a:path w="213360" h="386079">
                <a:moveTo>
                  <a:pt x="0" y="0"/>
                </a:moveTo>
                <a:lnTo>
                  <a:pt x="0" y="53339"/>
                </a:lnTo>
                <a:lnTo>
                  <a:pt x="17502" y="54442"/>
                </a:lnTo>
                <a:lnTo>
                  <a:pt x="34614" y="57694"/>
                </a:lnTo>
                <a:lnTo>
                  <a:pt x="83059" y="79483"/>
                </a:lnTo>
                <a:lnTo>
                  <a:pt x="126018" y="117526"/>
                </a:lnTo>
                <a:lnTo>
                  <a:pt x="150877" y="150775"/>
                </a:lnTo>
                <a:lnTo>
                  <a:pt x="172200" y="189533"/>
                </a:lnTo>
                <a:lnTo>
                  <a:pt x="189549" y="233115"/>
                </a:lnTo>
                <a:lnTo>
                  <a:pt x="202485" y="280836"/>
                </a:lnTo>
                <a:lnTo>
                  <a:pt x="210568" y="332011"/>
                </a:lnTo>
                <a:lnTo>
                  <a:pt x="213359" y="385952"/>
                </a:lnTo>
                <a:lnTo>
                  <a:pt x="213344" y="332011"/>
                </a:lnTo>
                <a:lnTo>
                  <a:pt x="210568" y="278671"/>
                </a:lnTo>
                <a:lnTo>
                  <a:pt x="202485" y="227496"/>
                </a:lnTo>
                <a:lnTo>
                  <a:pt x="189549" y="179775"/>
                </a:lnTo>
                <a:lnTo>
                  <a:pt x="172200" y="136193"/>
                </a:lnTo>
                <a:lnTo>
                  <a:pt x="150877" y="97435"/>
                </a:lnTo>
                <a:lnTo>
                  <a:pt x="126018" y="64186"/>
                </a:lnTo>
                <a:lnTo>
                  <a:pt x="98062" y="37133"/>
                </a:lnTo>
                <a:lnTo>
                  <a:pt x="51280" y="9668"/>
                </a:lnTo>
                <a:lnTo>
                  <a:pt x="17502" y="1102"/>
                </a:lnTo>
                <a:lnTo>
                  <a:pt x="0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2827" y="3528060"/>
            <a:ext cx="213360" cy="734695"/>
          </a:xfrm>
          <a:custGeom>
            <a:avLst/>
            <a:gdLst/>
            <a:ahLst/>
            <a:cxnLst/>
            <a:rect l="l" t="t" r="r" b="b"/>
            <a:pathLst>
              <a:path w="213360" h="734695">
                <a:moveTo>
                  <a:pt x="213359" y="385952"/>
                </a:moveTo>
                <a:lnTo>
                  <a:pt x="210568" y="332011"/>
                </a:lnTo>
                <a:lnTo>
                  <a:pt x="202485" y="280836"/>
                </a:lnTo>
                <a:lnTo>
                  <a:pt x="189549" y="233115"/>
                </a:lnTo>
                <a:lnTo>
                  <a:pt x="172200" y="189533"/>
                </a:lnTo>
                <a:lnTo>
                  <a:pt x="150877" y="150775"/>
                </a:lnTo>
                <a:lnTo>
                  <a:pt x="126018" y="117526"/>
                </a:lnTo>
                <a:lnTo>
                  <a:pt x="98062" y="90473"/>
                </a:lnTo>
                <a:lnTo>
                  <a:pt x="51280" y="63008"/>
                </a:lnTo>
                <a:lnTo>
                  <a:pt x="0" y="53339"/>
                </a:lnTo>
                <a:lnTo>
                  <a:pt x="0" y="0"/>
                </a:lnTo>
                <a:lnTo>
                  <a:pt x="51280" y="9668"/>
                </a:lnTo>
                <a:lnTo>
                  <a:pt x="98062" y="37133"/>
                </a:lnTo>
                <a:lnTo>
                  <a:pt x="126018" y="64186"/>
                </a:lnTo>
                <a:lnTo>
                  <a:pt x="150877" y="97435"/>
                </a:lnTo>
                <a:lnTo>
                  <a:pt x="172200" y="136193"/>
                </a:lnTo>
                <a:lnTo>
                  <a:pt x="189549" y="179775"/>
                </a:lnTo>
                <a:lnTo>
                  <a:pt x="202485" y="227496"/>
                </a:lnTo>
                <a:lnTo>
                  <a:pt x="210568" y="278671"/>
                </a:lnTo>
                <a:lnTo>
                  <a:pt x="213359" y="332612"/>
                </a:lnTo>
                <a:lnTo>
                  <a:pt x="213359" y="385952"/>
                </a:lnTo>
                <a:lnTo>
                  <a:pt x="211423" y="430793"/>
                </a:lnTo>
                <a:lnTo>
                  <a:pt x="205764" y="474031"/>
                </a:lnTo>
                <a:lnTo>
                  <a:pt x="196606" y="515215"/>
                </a:lnTo>
                <a:lnTo>
                  <a:pt x="184173" y="553892"/>
                </a:lnTo>
                <a:lnTo>
                  <a:pt x="168689" y="589612"/>
                </a:lnTo>
                <a:lnTo>
                  <a:pt x="140231" y="636657"/>
                </a:lnTo>
                <a:lnTo>
                  <a:pt x="106169" y="674505"/>
                </a:lnTo>
                <a:lnTo>
                  <a:pt x="67257" y="701632"/>
                </a:lnTo>
                <a:lnTo>
                  <a:pt x="53339" y="708029"/>
                </a:lnTo>
                <a:lnTo>
                  <a:pt x="53339" y="734699"/>
                </a:lnTo>
                <a:lnTo>
                  <a:pt x="0" y="691895"/>
                </a:lnTo>
                <a:lnTo>
                  <a:pt x="53339" y="628019"/>
                </a:lnTo>
                <a:lnTo>
                  <a:pt x="53339" y="654689"/>
                </a:lnTo>
                <a:lnTo>
                  <a:pt x="66357" y="648757"/>
                </a:lnTo>
                <a:lnTo>
                  <a:pt x="103005" y="623930"/>
                </a:lnTo>
                <a:lnTo>
                  <a:pt x="135531" y="589504"/>
                </a:lnTo>
                <a:lnTo>
                  <a:pt x="163274" y="546705"/>
                </a:lnTo>
                <a:lnTo>
                  <a:pt x="185575" y="496756"/>
                </a:lnTo>
                <a:lnTo>
                  <a:pt x="197091" y="460089"/>
                </a:lnTo>
                <a:lnTo>
                  <a:pt x="205699" y="421152"/>
                </a:lnTo>
                <a:lnTo>
                  <a:pt x="211202" y="380307"/>
                </a:lnTo>
                <a:lnTo>
                  <a:pt x="212729" y="359282"/>
                </a:lnTo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99902" y="4004663"/>
            <a:ext cx="118745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mediated degradation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97379" y="2282869"/>
            <a:ext cx="172720" cy="268605"/>
          </a:xfrm>
          <a:custGeom>
            <a:avLst/>
            <a:gdLst/>
            <a:ahLst/>
            <a:cxnLst/>
            <a:rect l="l" t="t" r="r" b="b"/>
            <a:pathLst>
              <a:path w="172719" h="268605">
                <a:moveTo>
                  <a:pt x="43433" y="181194"/>
                </a:moveTo>
                <a:lnTo>
                  <a:pt x="0" y="232492"/>
                </a:lnTo>
                <a:lnTo>
                  <a:pt x="43433" y="268062"/>
                </a:lnTo>
                <a:lnTo>
                  <a:pt x="43433" y="246330"/>
                </a:lnTo>
                <a:lnTo>
                  <a:pt x="55568" y="241204"/>
                </a:lnTo>
                <a:lnTo>
                  <a:pt x="89230" y="219253"/>
                </a:lnTo>
                <a:lnTo>
                  <a:pt x="106154" y="202896"/>
                </a:lnTo>
                <a:lnTo>
                  <a:pt x="43433" y="202896"/>
                </a:lnTo>
                <a:lnTo>
                  <a:pt x="43433" y="181194"/>
                </a:lnTo>
                <a:close/>
              </a:path>
              <a:path w="172719" h="268605">
                <a:moveTo>
                  <a:pt x="171887" y="0"/>
                </a:moveTo>
                <a:lnTo>
                  <a:pt x="164138" y="44823"/>
                </a:lnTo>
                <a:lnTo>
                  <a:pt x="150917" y="86147"/>
                </a:lnTo>
                <a:lnTo>
                  <a:pt x="132759" y="123074"/>
                </a:lnTo>
                <a:lnTo>
                  <a:pt x="110197" y="154707"/>
                </a:lnTo>
                <a:lnTo>
                  <a:pt x="74190" y="187101"/>
                </a:lnTo>
                <a:lnTo>
                  <a:pt x="43433" y="202896"/>
                </a:lnTo>
                <a:lnTo>
                  <a:pt x="106154" y="202896"/>
                </a:lnTo>
                <a:lnTo>
                  <a:pt x="134575" y="164566"/>
                </a:lnTo>
                <a:lnTo>
                  <a:pt x="154134" y="123687"/>
                </a:lnTo>
                <a:lnTo>
                  <a:pt x="167062" y="78853"/>
                </a:lnTo>
                <a:lnTo>
                  <a:pt x="172628" y="31779"/>
                </a:lnTo>
                <a:lnTo>
                  <a:pt x="172720" y="15887"/>
                </a:lnTo>
                <a:lnTo>
                  <a:pt x="171887" y="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7379" y="1999488"/>
            <a:ext cx="173990" cy="290830"/>
          </a:xfrm>
          <a:custGeom>
            <a:avLst/>
            <a:gdLst/>
            <a:ahLst/>
            <a:cxnLst/>
            <a:rect l="l" t="t" r="r" b="b"/>
            <a:pathLst>
              <a:path w="173989" h="290830">
                <a:moveTo>
                  <a:pt x="0" y="0"/>
                </a:moveTo>
                <a:lnTo>
                  <a:pt x="0" y="43433"/>
                </a:lnTo>
                <a:lnTo>
                  <a:pt x="14257" y="44252"/>
                </a:lnTo>
                <a:lnTo>
                  <a:pt x="28195" y="46667"/>
                </a:lnTo>
                <a:lnTo>
                  <a:pt x="67651" y="62848"/>
                </a:lnTo>
                <a:lnTo>
                  <a:pt x="102632" y="91098"/>
                </a:lnTo>
                <a:lnTo>
                  <a:pt x="131934" y="129701"/>
                </a:lnTo>
                <a:lnTo>
                  <a:pt x="154355" y="176938"/>
                </a:lnTo>
                <a:lnTo>
                  <a:pt x="168690" y="231091"/>
                </a:lnTo>
                <a:lnTo>
                  <a:pt x="173160" y="270188"/>
                </a:lnTo>
                <a:lnTo>
                  <a:pt x="173735" y="290443"/>
                </a:lnTo>
                <a:lnTo>
                  <a:pt x="173735" y="247009"/>
                </a:lnTo>
                <a:lnTo>
                  <a:pt x="171463" y="206948"/>
                </a:lnTo>
                <a:lnTo>
                  <a:pt x="164884" y="168944"/>
                </a:lnTo>
                <a:lnTo>
                  <a:pt x="147720" y="116905"/>
                </a:lnTo>
                <a:lnTo>
                  <a:pt x="122872" y="72355"/>
                </a:lnTo>
                <a:lnTo>
                  <a:pt x="91543" y="37012"/>
                </a:lnTo>
                <a:lnTo>
                  <a:pt x="54937" y="12594"/>
                </a:lnTo>
                <a:lnTo>
                  <a:pt x="14257" y="818"/>
                </a:lnTo>
                <a:lnTo>
                  <a:pt x="0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7379" y="1999488"/>
            <a:ext cx="173990" cy="551815"/>
          </a:xfrm>
          <a:custGeom>
            <a:avLst/>
            <a:gdLst/>
            <a:ahLst/>
            <a:cxnLst/>
            <a:rect l="l" t="t" r="r" b="b"/>
            <a:pathLst>
              <a:path w="173989" h="551814">
                <a:moveTo>
                  <a:pt x="173735" y="290443"/>
                </a:moveTo>
                <a:lnTo>
                  <a:pt x="171463" y="250382"/>
                </a:lnTo>
                <a:lnTo>
                  <a:pt x="164884" y="212378"/>
                </a:lnTo>
                <a:lnTo>
                  <a:pt x="147720" y="160339"/>
                </a:lnTo>
                <a:lnTo>
                  <a:pt x="122872" y="115789"/>
                </a:lnTo>
                <a:lnTo>
                  <a:pt x="91543" y="80446"/>
                </a:lnTo>
                <a:lnTo>
                  <a:pt x="54937" y="56028"/>
                </a:lnTo>
                <a:lnTo>
                  <a:pt x="14257" y="44252"/>
                </a:lnTo>
                <a:lnTo>
                  <a:pt x="0" y="43433"/>
                </a:lnTo>
                <a:lnTo>
                  <a:pt x="0" y="0"/>
                </a:lnTo>
                <a:lnTo>
                  <a:pt x="41770" y="7180"/>
                </a:lnTo>
                <a:lnTo>
                  <a:pt x="79868" y="27574"/>
                </a:lnTo>
                <a:lnTo>
                  <a:pt x="113090" y="59466"/>
                </a:lnTo>
                <a:lnTo>
                  <a:pt x="140232" y="101138"/>
                </a:lnTo>
                <a:lnTo>
                  <a:pt x="160091" y="150871"/>
                </a:lnTo>
                <a:lnTo>
                  <a:pt x="171463" y="206948"/>
                </a:lnTo>
                <a:lnTo>
                  <a:pt x="173735" y="247009"/>
                </a:lnTo>
                <a:lnTo>
                  <a:pt x="173735" y="290443"/>
                </a:lnTo>
                <a:lnTo>
                  <a:pt x="170221" y="340028"/>
                </a:lnTo>
                <a:lnTo>
                  <a:pt x="160089" y="386531"/>
                </a:lnTo>
                <a:lnTo>
                  <a:pt x="143956" y="428827"/>
                </a:lnTo>
                <a:lnTo>
                  <a:pt x="122439" y="465789"/>
                </a:lnTo>
                <a:lnTo>
                  <a:pt x="96156" y="496291"/>
                </a:lnTo>
                <a:lnTo>
                  <a:pt x="54763" y="524963"/>
                </a:lnTo>
                <a:lnTo>
                  <a:pt x="43433" y="529711"/>
                </a:lnTo>
                <a:lnTo>
                  <a:pt x="43433" y="551444"/>
                </a:lnTo>
                <a:lnTo>
                  <a:pt x="0" y="515873"/>
                </a:lnTo>
                <a:lnTo>
                  <a:pt x="43433" y="464576"/>
                </a:lnTo>
                <a:lnTo>
                  <a:pt x="43433" y="486277"/>
                </a:lnTo>
                <a:lnTo>
                  <a:pt x="54003" y="481888"/>
                </a:lnTo>
                <a:lnTo>
                  <a:pt x="92974" y="455794"/>
                </a:lnTo>
                <a:lnTo>
                  <a:pt x="125701" y="417632"/>
                </a:lnTo>
                <a:lnTo>
                  <a:pt x="145387" y="382370"/>
                </a:lnTo>
                <a:lnTo>
                  <a:pt x="160313" y="342413"/>
                </a:lnTo>
                <a:lnTo>
                  <a:pt x="169945" y="298656"/>
                </a:lnTo>
                <a:lnTo>
                  <a:pt x="171887" y="283381"/>
                </a:lnTo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6943" y="2432166"/>
            <a:ext cx="118681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Ub-</a:t>
            </a:r>
            <a:r>
              <a:rPr sz="1600" spc="-10" dirty="0">
                <a:latin typeface="Arial"/>
                <a:cs typeface="Arial"/>
              </a:rPr>
              <a:t>mediated</a:t>
            </a:r>
            <a:endParaRPr sz="160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degradation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31163" y="1606296"/>
            <a:ext cx="1001267" cy="499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1163" y="1606296"/>
            <a:ext cx="1001394" cy="500380"/>
          </a:xfrm>
          <a:custGeom>
            <a:avLst/>
            <a:gdLst/>
            <a:ahLst/>
            <a:cxnLst/>
            <a:rect l="l" t="t" r="r" b="b"/>
            <a:pathLst>
              <a:path w="1001394" h="500380">
                <a:moveTo>
                  <a:pt x="0" y="249935"/>
                </a:moveTo>
                <a:lnTo>
                  <a:pt x="6552" y="209393"/>
                </a:lnTo>
                <a:lnTo>
                  <a:pt x="25523" y="170933"/>
                </a:lnTo>
                <a:lnTo>
                  <a:pt x="55880" y="135072"/>
                </a:lnTo>
                <a:lnTo>
                  <a:pt x="96594" y="102323"/>
                </a:lnTo>
                <a:lnTo>
                  <a:pt x="146634" y="73201"/>
                </a:lnTo>
                <a:lnTo>
                  <a:pt x="204968" y="48220"/>
                </a:lnTo>
                <a:lnTo>
                  <a:pt x="270566" y="27895"/>
                </a:lnTo>
                <a:lnTo>
                  <a:pt x="342396" y="12741"/>
                </a:lnTo>
                <a:lnTo>
                  <a:pt x="380327" y="7263"/>
                </a:lnTo>
                <a:lnTo>
                  <a:pt x="419429" y="3271"/>
                </a:lnTo>
                <a:lnTo>
                  <a:pt x="459574" y="828"/>
                </a:lnTo>
                <a:lnTo>
                  <a:pt x="500633" y="0"/>
                </a:lnTo>
                <a:lnTo>
                  <a:pt x="541691" y="828"/>
                </a:lnTo>
                <a:lnTo>
                  <a:pt x="581835" y="3271"/>
                </a:lnTo>
                <a:lnTo>
                  <a:pt x="620936" y="7263"/>
                </a:lnTo>
                <a:lnTo>
                  <a:pt x="658866" y="12741"/>
                </a:lnTo>
                <a:lnTo>
                  <a:pt x="730696" y="27895"/>
                </a:lnTo>
                <a:lnTo>
                  <a:pt x="796294" y="48220"/>
                </a:lnTo>
                <a:lnTo>
                  <a:pt x="854629" y="73201"/>
                </a:lnTo>
                <a:lnTo>
                  <a:pt x="904669" y="102323"/>
                </a:lnTo>
                <a:lnTo>
                  <a:pt x="945384" y="135072"/>
                </a:lnTo>
                <a:lnTo>
                  <a:pt x="975743" y="170933"/>
                </a:lnTo>
                <a:lnTo>
                  <a:pt x="994715" y="209393"/>
                </a:lnTo>
                <a:lnTo>
                  <a:pt x="1001267" y="249935"/>
                </a:lnTo>
                <a:lnTo>
                  <a:pt x="999608" y="270435"/>
                </a:lnTo>
                <a:lnTo>
                  <a:pt x="986717" y="310001"/>
                </a:lnTo>
                <a:lnTo>
                  <a:pt x="961923" y="347225"/>
                </a:lnTo>
                <a:lnTo>
                  <a:pt x="926257" y="381595"/>
                </a:lnTo>
                <a:lnTo>
                  <a:pt x="880750" y="412594"/>
                </a:lnTo>
                <a:lnTo>
                  <a:pt x="826434" y="439710"/>
                </a:lnTo>
                <a:lnTo>
                  <a:pt x="764338" y="462427"/>
                </a:lnTo>
                <a:lnTo>
                  <a:pt x="695495" y="480231"/>
                </a:lnTo>
                <a:lnTo>
                  <a:pt x="620936" y="492608"/>
                </a:lnTo>
                <a:lnTo>
                  <a:pt x="581835" y="496600"/>
                </a:lnTo>
                <a:lnTo>
                  <a:pt x="541691" y="499043"/>
                </a:lnTo>
                <a:lnTo>
                  <a:pt x="500633" y="499871"/>
                </a:lnTo>
                <a:lnTo>
                  <a:pt x="459574" y="499043"/>
                </a:lnTo>
                <a:lnTo>
                  <a:pt x="419429" y="496600"/>
                </a:lnTo>
                <a:lnTo>
                  <a:pt x="380327" y="492608"/>
                </a:lnTo>
                <a:lnTo>
                  <a:pt x="342396" y="487130"/>
                </a:lnTo>
                <a:lnTo>
                  <a:pt x="270566" y="471976"/>
                </a:lnTo>
                <a:lnTo>
                  <a:pt x="204968" y="451651"/>
                </a:lnTo>
                <a:lnTo>
                  <a:pt x="146634" y="426670"/>
                </a:lnTo>
                <a:lnTo>
                  <a:pt x="96594" y="397548"/>
                </a:lnTo>
                <a:lnTo>
                  <a:pt x="55880" y="364799"/>
                </a:lnTo>
                <a:lnTo>
                  <a:pt x="25523" y="328938"/>
                </a:lnTo>
                <a:lnTo>
                  <a:pt x="6552" y="290478"/>
                </a:lnTo>
                <a:lnTo>
                  <a:pt x="0" y="249935"/>
                </a:lnTo>
                <a:close/>
              </a:path>
            </a:pathLst>
          </a:custGeom>
          <a:ln w="609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96498" y="1766794"/>
            <a:ext cx="8813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ah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1a/2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78404" y="2699766"/>
            <a:ext cx="129539" cy="643255"/>
          </a:xfrm>
          <a:custGeom>
            <a:avLst/>
            <a:gdLst/>
            <a:ahLst/>
            <a:cxnLst/>
            <a:rect l="l" t="t" r="r" b="b"/>
            <a:pathLst>
              <a:path w="129539" h="643254">
                <a:moveTo>
                  <a:pt x="0" y="513191"/>
                </a:moveTo>
                <a:lnTo>
                  <a:pt x="64388" y="642884"/>
                </a:lnTo>
                <a:lnTo>
                  <a:pt x="103491" y="565282"/>
                </a:lnTo>
                <a:lnTo>
                  <a:pt x="77592" y="565282"/>
                </a:lnTo>
                <a:lnTo>
                  <a:pt x="51684" y="565160"/>
                </a:lnTo>
                <a:lnTo>
                  <a:pt x="51708" y="554764"/>
                </a:lnTo>
                <a:lnTo>
                  <a:pt x="0" y="513191"/>
                </a:lnTo>
                <a:close/>
              </a:path>
              <a:path w="129539" h="643254">
                <a:moveTo>
                  <a:pt x="51708" y="554764"/>
                </a:moveTo>
                <a:lnTo>
                  <a:pt x="51684" y="565160"/>
                </a:lnTo>
                <a:lnTo>
                  <a:pt x="77592" y="565282"/>
                </a:lnTo>
                <a:lnTo>
                  <a:pt x="64638" y="565160"/>
                </a:lnTo>
                <a:lnTo>
                  <a:pt x="51708" y="554764"/>
                </a:lnTo>
                <a:close/>
              </a:path>
              <a:path w="129539" h="643254">
                <a:moveTo>
                  <a:pt x="129539" y="513587"/>
                </a:moveTo>
                <a:lnTo>
                  <a:pt x="77616" y="554847"/>
                </a:lnTo>
                <a:lnTo>
                  <a:pt x="77592" y="565282"/>
                </a:lnTo>
                <a:lnTo>
                  <a:pt x="103491" y="565282"/>
                </a:lnTo>
                <a:lnTo>
                  <a:pt x="129539" y="513587"/>
                </a:lnTo>
                <a:close/>
              </a:path>
              <a:path w="129539" h="643254">
                <a:moveTo>
                  <a:pt x="78866" y="0"/>
                </a:moveTo>
                <a:lnTo>
                  <a:pt x="52958" y="0"/>
                </a:lnTo>
                <a:lnTo>
                  <a:pt x="51708" y="554764"/>
                </a:lnTo>
                <a:lnTo>
                  <a:pt x="64638" y="565160"/>
                </a:lnTo>
                <a:lnTo>
                  <a:pt x="77616" y="554847"/>
                </a:lnTo>
                <a:lnTo>
                  <a:pt x="78866" y="0"/>
                </a:lnTo>
                <a:close/>
              </a:path>
              <a:path w="129539" h="643254">
                <a:moveTo>
                  <a:pt x="77616" y="554847"/>
                </a:moveTo>
                <a:lnTo>
                  <a:pt x="64638" y="565160"/>
                </a:lnTo>
                <a:lnTo>
                  <a:pt x="77593" y="565160"/>
                </a:lnTo>
                <a:lnTo>
                  <a:pt x="77616" y="554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70125" y="1216914"/>
            <a:ext cx="296545" cy="295275"/>
          </a:xfrm>
          <a:custGeom>
            <a:avLst/>
            <a:gdLst/>
            <a:ahLst/>
            <a:cxnLst/>
            <a:rect l="l" t="t" r="r" b="b"/>
            <a:pathLst>
              <a:path w="296544" h="295275">
                <a:moveTo>
                  <a:pt x="46232" y="157612"/>
                </a:moveTo>
                <a:lnTo>
                  <a:pt x="0" y="294893"/>
                </a:lnTo>
                <a:lnTo>
                  <a:pt x="137540" y="249417"/>
                </a:lnTo>
                <a:lnTo>
                  <a:pt x="136470" y="249295"/>
                </a:lnTo>
                <a:lnTo>
                  <a:pt x="64257" y="249295"/>
                </a:lnTo>
                <a:lnTo>
                  <a:pt x="45969" y="230885"/>
                </a:lnTo>
                <a:lnTo>
                  <a:pt x="53339" y="223561"/>
                </a:lnTo>
                <a:lnTo>
                  <a:pt x="46232" y="157612"/>
                </a:lnTo>
                <a:close/>
              </a:path>
              <a:path w="296544" h="295275">
                <a:moveTo>
                  <a:pt x="53339" y="223561"/>
                </a:moveTo>
                <a:lnTo>
                  <a:pt x="45969" y="230885"/>
                </a:lnTo>
                <a:lnTo>
                  <a:pt x="64257" y="249295"/>
                </a:lnTo>
                <a:lnTo>
                  <a:pt x="71674" y="241916"/>
                </a:lnTo>
                <a:lnTo>
                  <a:pt x="55113" y="240029"/>
                </a:lnTo>
                <a:lnTo>
                  <a:pt x="53339" y="223561"/>
                </a:lnTo>
                <a:close/>
              </a:path>
              <a:path w="296544" h="295275">
                <a:moveTo>
                  <a:pt x="71674" y="241916"/>
                </a:moveTo>
                <a:lnTo>
                  <a:pt x="64257" y="249295"/>
                </a:lnTo>
                <a:lnTo>
                  <a:pt x="136470" y="249295"/>
                </a:lnTo>
                <a:lnTo>
                  <a:pt x="71674" y="241916"/>
                </a:lnTo>
                <a:close/>
              </a:path>
              <a:path w="296544" h="295275">
                <a:moveTo>
                  <a:pt x="278261" y="0"/>
                </a:moveTo>
                <a:lnTo>
                  <a:pt x="53339" y="223561"/>
                </a:lnTo>
                <a:lnTo>
                  <a:pt x="55113" y="240029"/>
                </a:lnTo>
                <a:lnTo>
                  <a:pt x="71674" y="241916"/>
                </a:lnTo>
                <a:lnTo>
                  <a:pt x="296417" y="18287"/>
                </a:lnTo>
                <a:lnTo>
                  <a:pt x="2782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48889" y="1227582"/>
            <a:ext cx="0" cy="828675"/>
          </a:xfrm>
          <a:custGeom>
            <a:avLst/>
            <a:gdLst/>
            <a:ahLst/>
            <a:cxnLst/>
            <a:rect l="l" t="t" r="r" b="b"/>
            <a:pathLst>
              <a:path h="828675">
                <a:moveTo>
                  <a:pt x="0" y="0"/>
                </a:moveTo>
                <a:lnTo>
                  <a:pt x="0" y="828659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55925" y="2056638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974" y="0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041144" y="3180564"/>
            <a:ext cx="1346835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HIF-</a:t>
            </a:r>
            <a:r>
              <a:rPr sz="1800" b="1" spc="-5" dirty="0">
                <a:latin typeface="Arial"/>
                <a:cs typeface="Arial"/>
              </a:rPr>
              <a:t>1</a:t>
            </a:r>
            <a:r>
              <a:rPr sz="1800" b="1" i="1" spc="1725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67277" y="3823466"/>
            <a:ext cx="720090" cy="129539"/>
          </a:xfrm>
          <a:custGeom>
            <a:avLst/>
            <a:gdLst/>
            <a:ahLst/>
            <a:cxnLst/>
            <a:rect l="l" t="t" r="r" b="b"/>
            <a:pathLst>
              <a:path w="720089" h="129539">
                <a:moveTo>
                  <a:pt x="590549" y="0"/>
                </a:moveTo>
                <a:lnTo>
                  <a:pt x="631906" y="51912"/>
                </a:lnTo>
                <a:lnTo>
                  <a:pt x="642365" y="51934"/>
                </a:lnTo>
                <a:lnTo>
                  <a:pt x="642244" y="77842"/>
                </a:lnTo>
                <a:lnTo>
                  <a:pt x="631837" y="77842"/>
                </a:lnTo>
                <a:lnTo>
                  <a:pt x="590306" y="129539"/>
                </a:lnTo>
                <a:lnTo>
                  <a:pt x="694198" y="77842"/>
                </a:lnTo>
                <a:lnTo>
                  <a:pt x="642244" y="77842"/>
                </a:lnTo>
                <a:lnTo>
                  <a:pt x="694243" y="77820"/>
                </a:lnTo>
                <a:lnTo>
                  <a:pt x="719968" y="65019"/>
                </a:lnTo>
                <a:lnTo>
                  <a:pt x="590549" y="0"/>
                </a:lnTo>
                <a:close/>
              </a:path>
              <a:path w="720089" h="129539">
                <a:moveTo>
                  <a:pt x="631906" y="51912"/>
                </a:moveTo>
                <a:lnTo>
                  <a:pt x="642244" y="64888"/>
                </a:lnTo>
                <a:lnTo>
                  <a:pt x="631855" y="77820"/>
                </a:lnTo>
                <a:lnTo>
                  <a:pt x="642244" y="77842"/>
                </a:lnTo>
                <a:lnTo>
                  <a:pt x="642365" y="51934"/>
                </a:lnTo>
                <a:lnTo>
                  <a:pt x="631906" y="51912"/>
                </a:lnTo>
                <a:close/>
              </a:path>
              <a:path w="720089" h="129539">
                <a:moveTo>
                  <a:pt x="0" y="50541"/>
                </a:moveTo>
                <a:lnTo>
                  <a:pt x="0" y="76449"/>
                </a:lnTo>
                <a:lnTo>
                  <a:pt x="631855" y="77820"/>
                </a:lnTo>
                <a:lnTo>
                  <a:pt x="642244" y="64888"/>
                </a:lnTo>
                <a:lnTo>
                  <a:pt x="631906" y="51912"/>
                </a:lnTo>
                <a:lnTo>
                  <a:pt x="0" y="5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68240" y="3587496"/>
            <a:ext cx="1046988" cy="545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7676" y="3627120"/>
            <a:ext cx="928115" cy="4282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151504" y="3721764"/>
            <a:ext cx="65976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HI</a:t>
            </a:r>
            <a:r>
              <a:rPr sz="1600" spc="-15" dirty="0">
                <a:latin typeface="Arial"/>
                <a:cs typeface="Arial"/>
              </a:rPr>
              <a:t>F-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i="1" spc="1520" dirty="0">
                <a:latin typeface="Symbol"/>
                <a:cs typeface="Symbol"/>
              </a:rPr>
              <a:t>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81728" y="3944111"/>
            <a:ext cx="1048512" cy="547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41163" y="3983735"/>
            <a:ext cx="929639" cy="4297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865882" y="4079015"/>
            <a:ext cx="65976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HIF-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i="1" spc="1520" dirty="0">
                <a:latin typeface="Symbol"/>
                <a:cs typeface="Symbol"/>
              </a:rPr>
              <a:t>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84903" y="3657600"/>
            <a:ext cx="858011" cy="4282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84903" y="3657600"/>
            <a:ext cx="858519" cy="428625"/>
          </a:xfrm>
          <a:custGeom>
            <a:avLst/>
            <a:gdLst/>
            <a:ahLst/>
            <a:cxnLst/>
            <a:rect l="l" t="t" r="r" b="b"/>
            <a:pathLst>
              <a:path w="858520" h="428625">
                <a:moveTo>
                  <a:pt x="0" y="214121"/>
                </a:moveTo>
                <a:lnTo>
                  <a:pt x="12465" y="162673"/>
                </a:lnTo>
                <a:lnTo>
                  <a:pt x="33706" y="130786"/>
                </a:lnTo>
                <a:lnTo>
                  <a:pt x="64263" y="101342"/>
                </a:lnTo>
                <a:lnTo>
                  <a:pt x="103253" y="74783"/>
                </a:lnTo>
                <a:lnTo>
                  <a:pt x="149793" y="51551"/>
                </a:lnTo>
                <a:lnTo>
                  <a:pt x="203002" y="32086"/>
                </a:lnTo>
                <a:lnTo>
                  <a:pt x="261997" y="16830"/>
                </a:lnTo>
                <a:lnTo>
                  <a:pt x="325895" y="6224"/>
                </a:lnTo>
                <a:lnTo>
                  <a:pt x="393814" y="709"/>
                </a:lnTo>
                <a:lnTo>
                  <a:pt x="429005" y="0"/>
                </a:lnTo>
                <a:lnTo>
                  <a:pt x="464197" y="709"/>
                </a:lnTo>
                <a:lnTo>
                  <a:pt x="532116" y="6224"/>
                </a:lnTo>
                <a:lnTo>
                  <a:pt x="596014" y="16830"/>
                </a:lnTo>
                <a:lnTo>
                  <a:pt x="655009" y="32086"/>
                </a:lnTo>
                <a:lnTo>
                  <a:pt x="708218" y="51551"/>
                </a:lnTo>
                <a:lnTo>
                  <a:pt x="754758" y="74783"/>
                </a:lnTo>
                <a:lnTo>
                  <a:pt x="793748" y="101342"/>
                </a:lnTo>
                <a:lnTo>
                  <a:pt x="824305" y="130786"/>
                </a:lnTo>
                <a:lnTo>
                  <a:pt x="845546" y="162673"/>
                </a:lnTo>
                <a:lnTo>
                  <a:pt x="858011" y="214121"/>
                </a:lnTo>
                <a:lnTo>
                  <a:pt x="856590" y="231681"/>
                </a:lnTo>
                <a:lnTo>
                  <a:pt x="836145" y="281795"/>
                </a:lnTo>
                <a:lnTo>
                  <a:pt x="810136" y="312516"/>
                </a:lnTo>
                <a:lnTo>
                  <a:pt x="775252" y="340573"/>
                </a:lnTo>
                <a:lnTo>
                  <a:pt x="732377" y="365523"/>
                </a:lnTo>
                <a:lnTo>
                  <a:pt x="682392" y="386926"/>
                </a:lnTo>
                <a:lnTo>
                  <a:pt x="626180" y="404341"/>
                </a:lnTo>
                <a:lnTo>
                  <a:pt x="564623" y="417326"/>
                </a:lnTo>
                <a:lnTo>
                  <a:pt x="498604" y="425441"/>
                </a:lnTo>
                <a:lnTo>
                  <a:pt x="429005" y="428243"/>
                </a:lnTo>
                <a:lnTo>
                  <a:pt x="393814" y="427534"/>
                </a:lnTo>
                <a:lnTo>
                  <a:pt x="325895" y="422020"/>
                </a:lnTo>
                <a:lnTo>
                  <a:pt x="261997" y="411415"/>
                </a:lnTo>
                <a:lnTo>
                  <a:pt x="203002" y="396159"/>
                </a:lnTo>
                <a:lnTo>
                  <a:pt x="149793" y="376695"/>
                </a:lnTo>
                <a:lnTo>
                  <a:pt x="103253" y="353464"/>
                </a:lnTo>
                <a:lnTo>
                  <a:pt x="64263" y="326905"/>
                </a:lnTo>
                <a:lnTo>
                  <a:pt x="33706" y="297461"/>
                </a:lnTo>
                <a:lnTo>
                  <a:pt x="12465" y="265573"/>
                </a:lnTo>
                <a:lnTo>
                  <a:pt x="0" y="214121"/>
                </a:lnTo>
                <a:close/>
              </a:path>
            </a:pathLst>
          </a:custGeom>
          <a:ln w="609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318511" y="3777587"/>
            <a:ext cx="6121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Hsp90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508132" y="4380738"/>
            <a:ext cx="129539" cy="575945"/>
          </a:xfrm>
          <a:custGeom>
            <a:avLst/>
            <a:gdLst/>
            <a:ahLst/>
            <a:cxnLst/>
            <a:rect l="l" t="t" r="r" b="b"/>
            <a:pathLst>
              <a:path w="129539" h="575945">
                <a:moveTo>
                  <a:pt x="0" y="446282"/>
                </a:moveTo>
                <a:lnTo>
                  <a:pt x="64373" y="575940"/>
                </a:lnTo>
                <a:lnTo>
                  <a:pt x="103486" y="498347"/>
                </a:lnTo>
                <a:lnTo>
                  <a:pt x="77571" y="498347"/>
                </a:lnTo>
                <a:lnTo>
                  <a:pt x="51663" y="498216"/>
                </a:lnTo>
                <a:lnTo>
                  <a:pt x="51692" y="487828"/>
                </a:lnTo>
                <a:lnTo>
                  <a:pt x="0" y="446282"/>
                </a:lnTo>
                <a:close/>
              </a:path>
              <a:path w="129539" h="575945">
                <a:moveTo>
                  <a:pt x="51692" y="487828"/>
                </a:moveTo>
                <a:lnTo>
                  <a:pt x="51663" y="498216"/>
                </a:lnTo>
                <a:lnTo>
                  <a:pt x="77571" y="498347"/>
                </a:lnTo>
                <a:lnTo>
                  <a:pt x="77571" y="498216"/>
                </a:lnTo>
                <a:lnTo>
                  <a:pt x="64617" y="498216"/>
                </a:lnTo>
                <a:lnTo>
                  <a:pt x="51692" y="487828"/>
                </a:lnTo>
                <a:close/>
              </a:path>
              <a:path w="129539" h="575945">
                <a:moveTo>
                  <a:pt x="129539" y="446663"/>
                </a:moveTo>
                <a:lnTo>
                  <a:pt x="77600" y="487907"/>
                </a:lnTo>
                <a:lnTo>
                  <a:pt x="77571" y="498347"/>
                </a:lnTo>
                <a:lnTo>
                  <a:pt x="103486" y="498347"/>
                </a:lnTo>
                <a:lnTo>
                  <a:pt x="129539" y="446663"/>
                </a:lnTo>
                <a:close/>
              </a:path>
              <a:path w="129539" h="575945">
                <a:moveTo>
                  <a:pt x="78973" y="0"/>
                </a:moveTo>
                <a:lnTo>
                  <a:pt x="53065" y="0"/>
                </a:lnTo>
                <a:lnTo>
                  <a:pt x="51692" y="487828"/>
                </a:lnTo>
                <a:lnTo>
                  <a:pt x="64617" y="498216"/>
                </a:lnTo>
                <a:lnTo>
                  <a:pt x="77600" y="487907"/>
                </a:lnTo>
                <a:lnTo>
                  <a:pt x="78973" y="0"/>
                </a:lnTo>
                <a:close/>
              </a:path>
              <a:path w="129539" h="575945">
                <a:moveTo>
                  <a:pt x="77600" y="487907"/>
                </a:moveTo>
                <a:lnTo>
                  <a:pt x="64617" y="498216"/>
                </a:lnTo>
                <a:lnTo>
                  <a:pt x="77571" y="498216"/>
                </a:lnTo>
                <a:lnTo>
                  <a:pt x="77600" y="487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30723" y="5035296"/>
            <a:ext cx="786383" cy="3368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30723" y="5035296"/>
            <a:ext cx="786765" cy="337185"/>
          </a:xfrm>
          <a:custGeom>
            <a:avLst/>
            <a:gdLst/>
            <a:ahLst/>
            <a:cxnLst/>
            <a:rect l="l" t="t" r="r" b="b"/>
            <a:pathLst>
              <a:path w="786764" h="337185">
                <a:moveTo>
                  <a:pt x="0" y="168401"/>
                </a:moveTo>
                <a:lnTo>
                  <a:pt x="11426" y="127946"/>
                </a:lnTo>
                <a:lnTo>
                  <a:pt x="43884" y="91030"/>
                </a:lnTo>
                <a:lnTo>
                  <a:pt x="75858" y="68964"/>
                </a:lnTo>
                <a:lnTo>
                  <a:pt x="115157" y="49339"/>
                </a:lnTo>
                <a:lnTo>
                  <a:pt x="160970" y="32503"/>
                </a:lnTo>
                <a:lnTo>
                  <a:pt x="212490" y="18804"/>
                </a:lnTo>
                <a:lnTo>
                  <a:pt x="268906" y="8589"/>
                </a:lnTo>
                <a:lnTo>
                  <a:pt x="329410" y="2205"/>
                </a:lnTo>
                <a:lnTo>
                  <a:pt x="393191" y="0"/>
                </a:lnTo>
                <a:lnTo>
                  <a:pt x="425442" y="558"/>
                </a:lnTo>
                <a:lnTo>
                  <a:pt x="487685" y="4896"/>
                </a:lnTo>
                <a:lnTo>
                  <a:pt x="546246" y="13239"/>
                </a:lnTo>
                <a:lnTo>
                  <a:pt x="600315" y="25240"/>
                </a:lnTo>
                <a:lnTo>
                  <a:pt x="649083" y="40551"/>
                </a:lnTo>
                <a:lnTo>
                  <a:pt x="691741" y="58824"/>
                </a:lnTo>
                <a:lnTo>
                  <a:pt x="727478" y="79713"/>
                </a:lnTo>
                <a:lnTo>
                  <a:pt x="766340" y="115190"/>
                </a:lnTo>
                <a:lnTo>
                  <a:pt x="785080" y="154596"/>
                </a:lnTo>
                <a:lnTo>
                  <a:pt x="786383" y="168401"/>
                </a:lnTo>
                <a:lnTo>
                  <a:pt x="785080" y="182207"/>
                </a:lnTo>
                <a:lnTo>
                  <a:pt x="766340" y="221613"/>
                </a:lnTo>
                <a:lnTo>
                  <a:pt x="727478" y="257090"/>
                </a:lnTo>
                <a:lnTo>
                  <a:pt x="691741" y="277979"/>
                </a:lnTo>
                <a:lnTo>
                  <a:pt x="649083" y="296252"/>
                </a:lnTo>
                <a:lnTo>
                  <a:pt x="600315" y="311563"/>
                </a:lnTo>
                <a:lnTo>
                  <a:pt x="546246" y="323564"/>
                </a:lnTo>
                <a:lnTo>
                  <a:pt x="487685" y="331907"/>
                </a:lnTo>
                <a:lnTo>
                  <a:pt x="425442" y="336245"/>
                </a:lnTo>
                <a:lnTo>
                  <a:pt x="393191" y="336803"/>
                </a:lnTo>
                <a:lnTo>
                  <a:pt x="360941" y="336245"/>
                </a:lnTo>
                <a:lnTo>
                  <a:pt x="298698" y="331907"/>
                </a:lnTo>
                <a:lnTo>
                  <a:pt x="240137" y="323564"/>
                </a:lnTo>
                <a:lnTo>
                  <a:pt x="186068" y="311563"/>
                </a:lnTo>
                <a:lnTo>
                  <a:pt x="137300" y="296252"/>
                </a:lnTo>
                <a:lnTo>
                  <a:pt x="94642" y="277979"/>
                </a:lnTo>
                <a:lnTo>
                  <a:pt x="58905" y="257090"/>
                </a:lnTo>
                <a:lnTo>
                  <a:pt x="20043" y="221613"/>
                </a:lnTo>
                <a:lnTo>
                  <a:pt x="1303" y="182207"/>
                </a:lnTo>
                <a:lnTo>
                  <a:pt x="0" y="168401"/>
                </a:lnTo>
                <a:close/>
              </a:path>
            </a:pathLst>
          </a:custGeom>
          <a:ln w="6095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107309" y="5098572"/>
            <a:ext cx="64325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HIF-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i="1" spc="1045" dirty="0">
                <a:latin typeface="Symbol"/>
                <a:cs typeface="Symbol"/>
              </a:rPr>
              <a:t>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62022" y="5419057"/>
            <a:ext cx="577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Nulceus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753355" y="5244084"/>
            <a:ext cx="1048512" cy="5455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12791" y="5283708"/>
            <a:ext cx="929639" cy="4282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05271" y="5282184"/>
            <a:ext cx="929639" cy="3291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05271" y="5282184"/>
            <a:ext cx="929640" cy="329565"/>
          </a:xfrm>
          <a:custGeom>
            <a:avLst/>
            <a:gdLst/>
            <a:ahLst/>
            <a:cxnLst/>
            <a:rect l="l" t="t" r="r" b="b"/>
            <a:pathLst>
              <a:path w="929640" h="329564">
                <a:moveTo>
                  <a:pt x="0" y="164591"/>
                </a:moveTo>
                <a:lnTo>
                  <a:pt x="13511" y="125030"/>
                </a:lnTo>
                <a:lnTo>
                  <a:pt x="51890" y="88940"/>
                </a:lnTo>
                <a:lnTo>
                  <a:pt x="89695" y="67374"/>
                </a:lnTo>
                <a:lnTo>
                  <a:pt x="136157" y="48198"/>
                </a:lnTo>
                <a:lnTo>
                  <a:pt x="190321" y="31749"/>
                </a:lnTo>
                <a:lnTo>
                  <a:pt x="251226" y="18366"/>
                </a:lnTo>
                <a:lnTo>
                  <a:pt x="317916" y="8388"/>
                </a:lnTo>
                <a:lnTo>
                  <a:pt x="389433" y="2153"/>
                </a:lnTo>
                <a:lnTo>
                  <a:pt x="464819" y="0"/>
                </a:lnTo>
                <a:lnTo>
                  <a:pt x="502936" y="545"/>
                </a:lnTo>
                <a:lnTo>
                  <a:pt x="576508" y="4781"/>
                </a:lnTo>
                <a:lnTo>
                  <a:pt x="645731" y="12930"/>
                </a:lnTo>
                <a:lnTo>
                  <a:pt x="709649" y="24653"/>
                </a:lnTo>
                <a:lnTo>
                  <a:pt x="767303" y="39611"/>
                </a:lnTo>
                <a:lnTo>
                  <a:pt x="817735" y="57466"/>
                </a:lnTo>
                <a:lnTo>
                  <a:pt x="859989" y="77880"/>
                </a:lnTo>
                <a:lnTo>
                  <a:pt x="893106" y="100514"/>
                </a:lnTo>
                <a:lnTo>
                  <a:pt x="923555" y="137887"/>
                </a:lnTo>
                <a:lnTo>
                  <a:pt x="929639" y="164591"/>
                </a:lnTo>
                <a:lnTo>
                  <a:pt x="928098" y="178094"/>
                </a:lnTo>
                <a:lnTo>
                  <a:pt x="905939" y="216625"/>
                </a:lnTo>
                <a:lnTo>
                  <a:pt x="859989" y="251303"/>
                </a:lnTo>
                <a:lnTo>
                  <a:pt x="817735" y="271717"/>
                </a:lnTo>
                <a:lnTo>
                  <a:pt x="767303" y="289572"/>
                </a:lnTo>
                <a:lnTo>
                  <a:pt x="709649" y="304530"/>
                </a:lnTo>
                <a:lnTo>
                  <a:pt x="645731" y="316253"/>
                </a:lnTo>
                <a:lnTo>
                  <a:pt x="576508" y="324402"/>
                </a:lnTo>
                <a:lnTo>
                  <a:pt x="502936" y="328638"/>
                </a:lnTo>
                <a:lnTo>
                  <a:pt x="464819" y="329183"/>
                </a:lnTo>
                <a:lnTo>
                  <a:pt x="426703" y="328638"/>
                </a:lnTo>
                <a:lnTo>
                  <a:pt x="353131" y="324402"/>
                </a:lnTo>
                <a:lnTo>
                  <a:pt x="283908" y="316253"/>
                </a:lnTo>
                <a:lnTo>
                  <a:pt x="219990" y="304530"/>
                </a:lnTo>
                <a:lnTo>
                  <a:pt x="162336" y="289572"/>
                </a:lnTo>
                <a:lnTo>
                  <a:pt x="111904" y="271717"/>
                </a:lnTo>
                <a:lnTo>
                  <a:pt x="69650" y="251303"/>
                </a:lnTo>
                <a:lnTo>
                  <a:pt x="36533" y="228669"/>
                </a:lnTo>
                <a:lnTo>
                  <a:pt x="6084" y="191296"/>
                </a:lnTo>
                <a:lnTo>
                  <a:pt x="0" y="164591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59629" y="5868161"/>
            <a:ext cx="1979930" cy="0"/>
          </a:xfrm>
          <a:custGeom>
            <a:avLst/>
            <a:gdLst/>
            <a:ahLst/>
            <a:cxnLst/>
            <a:rect l="l" t="t" r="r" b="b"/>
            <a:pathLst>
              <a:path w="1979929">
                <a:moveTo>
                  <a:pt x="0" y="0"/>
                </a:moveTo>
                <a:lnTo>
                  <a:pt x="1979554" y="0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72377" y="5366135"/>
            <a:ext cx="1148080" cy="501650"/>
          </a:xfrm>
          <a:custGeom>
            <a:avLst/>
            <a:gdLst/>
            <a:ahLst/>
            <a:cxnLst/>
            <a:rect l="l" t="t" r="r" b="b"/>
            <a:pathLst>
              <a:path w="1148079" h="501650">
                <a:moveTo>
                  <a:pt x="560953" y="475737"/>
                </a:moveTo>
                <a:lnTo>
                  <a:pt x="0" y="475737"/>
                </a:lnTo>
                <a:lnTo>
                  <a:pt x="0" y="501645"/>
                </a:lnTo>
                <a:lnTo>
                  <a:pt x="586861" y="501645"/>
                </a:lnTo>
                <a:lnTo>
                  <a:pt x="586861" y="488691"/>
                </a:lnTo>
                <a:lnTo>
                  <a:pt x="560953" y="488691"/>
                </a:lnTo>
                <a:lnTo>
                  <a:pt x="560953" y="475737"/>
                </a:lnTo>
                <a:close/>
              </a:path>
              <a:path w="1148079" h="501650">
                <a:moveTo>
                  <a:pt x="1074195" y="47112"/>
                </a:moveTo>
                <a:lnTo>
                  <a:pt x="560953" y="47112"/>
                </a:lnTo>
                <a:lnTo>
                  <a:pt x="560953" y="488691"/>
                </a:lnTo>
                <a:lnTo>
                  <a:pt x="573907" y="475737"/>
                </a:lnTo>
                <a:lnTo>
                  <a:pt x="586861" y="475737"/>
                </a:lnTo>
                <a:lnTo>
                  <a:pt x="586861" y="73020"/>
                </a:lnTo>
                <a:lnTo>
                  <a:pt x="573907" y="73020"/>
                </a:lnTo>
                <a:lnTo>
                  <a:pt x="586861" y="60066"/>
                </a:lnTo>
                <a:lnTo>
                  <a:pt x="1096402" y="60066"/>
                </a:lnTo>
                <a:lnTo>
                  <a:pt x="1074195" y="47112"/>
                </a:lnTo>
                <a:close/>
              </a:path>
              <a:path w="1148079" h="501650">
                <a:moveTo>
                  <a:pt x="586861" y="475737"/>
                </a:moveTo>
                <a:lnTo>
                  <a:pt x="573907" y="475737"/>
                </a:lnTo>
                <a:lnTo>
                  <a:pt x="560953" y="488691"/>
                </a:lnTo>
                <a:lnTo>
                  <a:pt x="586861" y="488691"/>
                </a:lnTo>
                <a:lnTo>
                  <a:pt x="586861" y="475737"/>
                </a:lnTo>
                <a:close/>
              </a:path>
              <a:path w="1148079" h="501650">
                <a:moveTo>
                  <a:pt x="1096402" y="60066"/>
                </a:moveTo>
                <a:lnTo>
                  <a:pt x="1037843" y="94225"/>
                </a:lnTo>
                <a:lnTo>
                  <a:pt x="1031626" y="97785"/>
                </a:lnTo>
                <a:lnTo>
                  <a:pt x="1029583" y="105786"/>
                </a:lnTo>
                <a:lnTo>
                  <a:pt x="1033150" y="111882"/>
                </a:lnTo>
                <a:lnTo>
                  <a:pt x="1036838" y="118109"/>
                </a:lnTo>
                <a:lnTo>
                  <a:pt x="1044701" y="120133"/>
                </a:lnTo>
                <a:lnTo>
                  <a:pt x="1050919" y="116585"/>
                </a:lnTo>
                <a:lnTo>
                  <a:pt x="1125607" y="73020"/>
                </a:lnTo>
                <a:lnTo>
                  <a:pt x="1122182" y="73020"/>
                </a:lnTo>
                <a:lnTo>
                  <a:pt x="1122182" y="71246"/>
                </a:lnTo>
                <a:lnTo>
                  <a:pt x="1115567" y="71246"/>
                </a:lnTo>
                <a:lnTo>
                  <a:pt x="1096402" y="60066"/>
                </a:lnTo>
                <a:close/>
              </a:path>
              <a:path w="1148079" h="501650">
                <a:moveTo>
                  <a:pt x="586861" y="60066"/>
                </a:moveTo>
                <a:lnTo>
                  <a:pt x="573907" y="73020"/>
                </a:lnTo>
                <a:lnTo>
                  <a:pt x="586861" y="73020"/>
                </a:lnTo>
                <a:lnTo>
                  <a:pt x="586861" y="60066"/>
                </a:lnTo>
                <a:close/>
              </a:path>
              <a:path w="1148079" h="501650">
                <a:moveTo>
                  <a:pt x="1096402" y="60066"/>
                </a:moveTo>
                <a:lnTo>
                  <a:pt x="586861" y="60066"/>
                </a:lnTo>
                <a:lnTo>
                  <a:pt x="586861" y="73020"/>
                </a:lnTo>
                <a:lnTo>
                  <a:pt x="1074195" y="73020"/>
                </a:lnTo>
                <a:lnTo>
                  <a:pt x="1096402" y="60066"/>
                </a:lnTo>
                <a:close/>
              </a:path>
              <a:path w="1148079" h="501650">
                <a:moveTo>
                  <a:pt x="1125607" y="47112"/>
                </a:moveTo>
                <a:lnTo>
                  <a:pt x="1122182" y="47112"/>
                </a:lnTo>
                <a:lnTo>
                  <a:pt x="1122182" y="73020"/>
                </a:lnTo>
                <a:lnTo>
                  <a:pt x="1125607" y="73020"/>
                </a:lnTo>
                <a:lnTo>
                  <a:pt x="1147815" y="60066"/>
                </a:lnTo>
                <a:lnTo>
                  <a:pt x="1125607" y="47112"/>
                </a:lnTo>
                <a:close/>
              </a:path>
              <a:path w="1148079" h="501650">
                <a:moveTo>
                  <a:pt x="1115567" y="48886"/>
                </a:moveTo>
                <a:lnTo>
                  <a:pt x="1096402" y="60066"/>
                </a:lnTo>
                <a:lnTo>
                  <a:pt x="1115567" y="71246"/>
                </a:lnTo>
                <a:lnTo>
                  <a:pt x="1115567" y="48886"/>
                </a:lnTo>
                <a:close/>
              </a:path>
              <a:path w="1148079" h="501650">
                <a:moveTo>
                  <a:pt x="1122182" y="48886"/>
                </a:moveTo>
                <a:lnTo>
                  <a:pt x="1115567" y="48886"/>
                </a:lnTo>
                <a:lnTo>
                  <a:pt x="1115567" y="71246"/>
                </a:lnTo>
                <a:lnTo>
                  <a:pt x="1122182" y="71246"/>
                </a:lnTo>
                <a:lnTo>
                  <a:pt x="1122182" y="48886"/>
                </a:lnTo>
                <a:close/>
              </a:path>
              <a:path w="1148079" h="501650">
                <a:moveTo>
                  <a:pt x="1044701" y="0"/>
                </a:moveTo>
                <a:lnTo>
                  <a:pt x="1036838" y="2023"/>
                </a:lnTo>
                <a:lnTo>
                  <a:pt x="1033150" y="8250"/>
                </a:lnTo>
                <a:lnTo>
                  <a:pt x="1029583" y="14346"/>
                </a:lnTo>
                <a:lnTo>
                  <a:pt x="1031626" y="22347"/>
                </a:lnTo>
                <a:lnTo>
                  <a:pt x="1037843" y="25907"/>
                </a:lnTo>
                <a:lnTo>
                  <a:pt x="1096402" y="60066"/>
                </a:lnTo>
                <a:lnTo>
                  <a:pt x="1115567" y="48886"/>
                </a:lnTo>
                <a:lnTo>
                  <a:pt x="1122182" y="48886"/>
                </a:lnTo>
                <a:lnTo>
                  <a:pt x="1122182" y="47112"/>
                </a:lnTo>
                <a:lnTo>
                  <a:pt x="1125607" y="47112"/>
                </a:lnTo>
                <a:lnTo>
                  <a:pt x="1050919" y="3547"/>
                </a:lnTo>
                <a:lnTo>
                  <a:pt x="1044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96611" y="5704332"/>
            <a:ext cx="928115" cy="2849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96611" y="5704332"/>
            <a:ext cx="928369" cy="285115"/>
          </a:xfrm>
          <a:custGeom>
            <a:avLst/>
            <a:gdLst/>
            <a:ahLst/>
            <a:cxnLst/>
            <a:rect l="l" t="t" r="r" b="b"/>
            <a:pathLst>
              <a:path w="928370" h="285114">
                <a:moveTo>
                  <a:pt x="0" y="47493"/>
                </a:moveTo>
                <a:lnTo>
                  <a:pt x="17531" y="10624"/>
                </a:lnTo>
                <a:lnTo>
                  <a:pt x="880628" y="0"/>
                </a:lnTo>
                <a:lnTo>
                  <a:pt x="894880" y="2170"/>
                </a:lnTo>
                <a:lnTo>
                  <a:pt x="924572" y="29443"/>
                </a:lnTo>
                <a:lnTo>
                  <a:pt x="928115" y="237494"/>
                </a:lnTo>
                <a:lnTo>
                  <a:pt x="925949" y="251726"/>
                </a:lnTo>
                <a:lnTo>
                  <a:pt x="898696" y="281435"/>
                </a:lnTo>
                <a:lnTo>
                  <a:pt x="47487" y="284987"/>
                </a:lnTo>
                <a:lnTo>
                  <a:pt x="33235" y="282816"/>
                </a:lnTo>
                <a:lnTo>
                  <a:pt x="3543" y="255540"/>
                </a:lnTo>
                <a:lnTo>
                  <a:pt x="0" y="47493"/>
                </a:lnTo>
                <a:close/>
              </a:path>
            </a:pathLst>
          </a:custGeom>
          <a:ln w="6095">
            <a:solidFill>
              <a:srgbClr val="ED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902458" y="5406170"/>
            <a:ext cx="65976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HI</a:t>
            </a:r>
            <a:r>
              <a:rPr sz="1600" spc="-20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-1</a:t>
            </a:r>
            <a:r>
              <a:rPr sz="1600" i="1" spc="1530" dirty="0">
                <a:latin typeface="Symbol"/>
                <a:cs typeface="Symbol"/>
              </a:rPr>
              <a:t></a:t>
            </a:r>
            <a:endParaRPr sz="1600">
              <a:latin typeface="Symbol"/>
              <a:cs typeface="Symbol"/>
            </a:endParaRPr>
          </a:p>
          <a:p>
            <a:pPr marL="248920">
              <a:lnSpc>
                <a:spcPct val="100000"/>
              </a:lnSpc>
              <a:spcBef>
                <a:spcPts val="900"/>
              </a:spcBef>
            </a:pPr>
            <a:r>
              <a:rPr sz="1400" spc="-10" dirty="0">
                <a:latin typeface="Arial"/>
                <a:cs typeface="Arial"/>
              </a:rPr>
              <a:t>HRE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47186" y="5369451"/>
            <a:ext cx="838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p300/CBP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384167" y="5266661"/>
            <a:ext cx="45021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</a:pPr>
            <a:r>
              <a:rPr sz="1200" spc="-12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ar</a:t>
            </a:r>
            <a:r>
              <a:rPr sz="1200" spc="-1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209288" y="6429755"/>
            <a:ext cx="2756915" cy="3870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378201" y="6531347"/>
            <a:ext cx="24231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Angiogene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uloge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512947" y="6084509"/>
            <a:ext cx="129539" cy="324485"/>
          </a:xfrm>
          <a:custGeom>
            <a:avLst/>
            <a:gdLst/>
            <a:ahLst/>
            <a:cxnLst/>
            <a:rect l="l" t="t" r="r" b="b"/>
            <a:pathLst>
              <a:path w="129539" h="324485">
                <a:moveTo>
                  <a:pt x="0" y="194203"/>
                </a:moveTo>
                <a:lnTo>
                  <a:pt x="64129" y="324066"/>
                </a:lnTo>
                <a:lnTo>
                  <a:pt x="103440" y="246400"/>
                </a:lnTo>
                <a:lnTo>
                  <a:pt x="77480" y="246400"/>
                </a:lnTo>
                <a:lnTo>
                  <a:pt x="64526" y="246342"/>
                </a:lnTo>
                <a:lnTo>
                  <a:pt x="51572" y="246269"/>
                </a:lnTo>
                <a:lnTo>
                  <a:pt x="51624" y="235917"/>
                </a:lnTo>
                <a:lnTo>
                  <a:pt x="0" y="194203"/>
                </a:lnTo>
                <a:close/>
              </a:path>
              <a:path w="129539" h="324485">
                <a:moveTo>
                  <a:pt x="77532" y="236037"/>
                </a:moveTo>
                <a:lnTo>
                  <a:pt x="64535" y="246334"/>
                </a:lnTo>
                <a:lnTo>
                  <a:pt x="77480" y="246400"/>
                </a:lnTo>
                <a:lnTo>
                  <a:pt x="77532" y="236037"/>
                </a:lnTo>
                <a:close/>
              </a:path>
              <a:path w="129539" h="324485">
                <a:moveTo>
                  <a:pt x="129539" y="194834"/>
                </a:moveTo>
                <a:lnTo>
                  <a:pt x="77532" y="236037"/>
                </a:lnTo>
                <a:lnTo>
                  <a:pt x="77480" y="246400"/>
                </a:lnTo>
                <a:lnTo>
                  <a:pt x="103440" y="246400"/>
                </a:lnTo>
                <a:lnTo>
                  <a:pt x="129539" y="194834"/>
                </a:lnTo>
                <a:close/>
              </a:path>
              <a:path w="129539" h="324485">
                <a:moveTo>
                  <a:pt x="64535" y="246334"/>
                </a:moveTo>
                <a:lnTo>
                  <a:pt x="66032" y="246342"/>
                </a:lnTo>
                <a:lnTo>
                  <a:pt x="64535" y="246334"/>
                </a:lnTo>
                <a:close/>
              </a:path>
              <a:path w="129539" h="324485">
                <a:moveTo>
                  <a:pt x="52821" y="0"/>
                </a:moveTo>
                <a:lnTo>
                  <a:pt x="51624" y="235917"/>
                </a:lnTo>
                <a:lnTo>
                  <a:pt x="64516" y="246334"/>
                </a:lnTo>
                <a:lnTo>
                  <a:pt x="77532" y="236037"/>
                </a:lnTo>
                <a:lnTo>
                  <a:pt x="78729" y="121"/>
                </a:lnTo>
                <a:lnTo>
                  <a:pt x="52821" y="0"/>
                </a:lnTo>
                <a:close/>
              </a:path>
              <a:path w="129539" h="324485">
                <a:moveTo>
                  <a:pt x="51624" y="235917"/>
                </a:moveTo>
                <a:lnTo>
                  <a:pt x="51572" y="246269"/>
                </a:lnTo>
                <a:lnTo>
                  <a:pt x="64516" y="246334"/>
                </a:lnTo>
                <a:lnTo>
                  <a:pt x="51624" y="235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894962" y="1496710"/>
            <a:ext cx="4127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PI3K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798564" y="2025396"/>
            <a:ext cx="589787" cy="2910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98564" y="2025396"/>
            <a:ext cx="589915" cy="291465"/>
          </a:xfrm>
          <a:custGeom>
            <a:avLst/>
            <a:gdLst/>
            <a:ahLst/>
            <a:cxnLst/>
            <a:rect l="l" t="t" r="r" b="b"/>
            <a:pathLst>
              <a:path w="589915" h="291464">
                <a:moveTo>
                  <a:pt x="0" y="145541"/>
                </a:moveTo>
                <a:lnTo>
                  <a:pt x="15037" y="99529"/>
                </a:lnTo>
                <a:lnTo>
                  <a:pt x="44191" y="68865"/>
                </a:lnTo>
                <a:lnTo>
                  <a:pt x="86387" y="42618"/>
                </a:lnTo>
                <a:lnTo>
                  <a:pt x="139574" y="21799"/>
                </a:lnTo>
                <a:lnTo>
                  <a:pt x="180125" y="11433"/>
                </a:lnTo>
                <a:lnTo>
                  <a:pt x="224040" y="4228"/>
                </a:lnTo>
                <a:lnTo>
                  <a:pt x="270713" y="482"/>
                </a:lnTo>
                <a:lnTo>
                  <a:pt x="294893" y="0"/>
                </a:lnTo>
                <a:lnTo>
                  <a:pt x="319074" y="482"/>
                </a:lnTo>
                <a:lnTo>
                  <a:pt x="365747" y="4228"/>
                </a:lnTo>
                <a:lnTo>
                  <a:pt x="409662" y="11433"/>
                </a:lnTo>
                <a:lnTo>
                  <a:pt x="450213" y="21799"/>
                </a:lnTo>
                <a:lnTo>
                  <a:pt x="486790" y="35025"/>
                </a:lnTo>
                <a:lnTo>
                  <a:pt x="532878" y="59575"/>
                </a:lnTo>
                <a:lnTo>
                  <a:pt x="566607" y="88879"/>
                </a:lnTo>
                <a:lnTo>
                  <a:pt x="585927" y="121928"/>
                </a:lnTo>
                <a:lnTo>
                  <a:pt x="589787" y="145541"/>
                </a:lnTo>
                <a:lnTo>
                  <a:pt x="588810" y="157478"/>
                </a:lnTo>
                <a:lnTo>
                  <a:pt x="566607" y="202191"/>
                </a:lnTo>
                <a:lnTo>
                  <a:pt x="532878" y="231495"/>
                </a:lnTo>
                <a:lnTo>
                  <a:pt x="486790" y="256047"/>
                </a:lnTo>
                <a:lnTo>
                  <a:pt x="450213" y="269277"/>
                </a:lnTo>
                <a:lnTo>
                  <a:pt x="409662" y="279645"/>
                </a:lnTo>
                <a:lnTo>
                  <a:pt x="365747" y="286853"/>
                </a:lnTo>
                <a:lnTo>
                  <a:pt x="319074" y="290601"/>
                </a:lnTo>
                <a:lnTo>
                  <a:pt x="294893" y="291083"/>
                </a:lnTo>
                <a:lnTo>
                  <a:pt x="270713" y="290601"/>
                </a:lnTo>
                <a:lnTo>
                  <a:pt x="224040" y="286853"/>
                </a:lnTo>
                <a:lnTo>
                  <a:pt x="180125" y="279645"/>
                </a:lnTo>
                <a:lnTo>
                  <a:pt x="139574" y="269277"/>
                </a:lnTo>
                <a:lnTo>
                  <a:pt x="102997" y="256047"/>
                </a:lnTo>
                <a:lnTo>
                  <a:pt x="56909" y="231495"/>
                </a:lnTo>
                <a:lnTo>
                  <a:pt x="23180" y="202191"/>
                </a:lnTo>
                <a:lnTo>
                  <a:pt x="3860" y="169148"/>
                </a:lnTo>
                <a:lnTo>
                  <a:pt x="0" y="145541"/>
                </a:lnTo>
                <a:close/>
              </a:path>
            </a:pathLst>
          </a:custGeom>
          <a:ln w="6095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920235" y="2075849"/>
            <a:ext cx="37338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AKT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745223" y="2627376"/>
            <a:ext cx="643127" cy="3566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769740" y="2695464"/>
            <a:ext cx="5461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3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75684" y="3526512"/>
            <a:ext cx="1548765" cy="81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HIF-</a:t>
            </a:r>
            <a:r>
              <a:rPr sz="1800" b="1" spc="-5" dirty="0">
                <a:latin typeface="Arial"/>
                <a:cs typeface="Arial"/>
              </a:rPr>
              <a:t>1</a:t>
            </a:r>
            <a:r>
              <a:rPr sz="1800" b="1" i="1" spc="1725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nt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 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-4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101078" y="1188963"/>
            <a:ext cx="266065" cy="240029"/>
          </a:xfrm>
          <a:custGeom>
            <a:avLst/>
            <a:gdLst/>
            <a:ahLst/>
            <a:cxnLst/>
            <a:rect l="l" t="t" r="r" b="b"/>
            <a:pathLst>
              <a:path w="266065" h="240030">
                <a:moveTo>
                  <a:pt x="53339" y="105155"/>
                </a:moveTo>
                <a:lnTo>
                  <a:pt x="0" y="239786"/>
                </a:lnTo>
                <a:lnTo>
                  <a:pt x="139689" y="201686"/>
                </a:lnTo>
                <a:lnTo>
                  <a:pt x="115519" y="197632"/>
                </a:lnTo>
                <a:lnTo>
                  <a:pt x="66537" y="197632"/>
                </a:lnTo>
                <a:lnTo>
                  <a:pt x="49286" y="178307"/>
                </a:lnTo>
                <a:lnTo>
                  <a:pt x="56997" y="171406"/>
                </a:lnTo>
                <a:lnTo>
                  <a:pt x="53339" y="105155"/>
                </a:lnTo>
                <a:close/>
              </a:path>
              <a:path w="266065" h="240030">
                <a:moveTo>
                  <a:pt x="57911" y="187970"/>
                </a:moveTo>
                <a:lnTo>
                  <a:pt x="66537" y="197632"/>
                </a:lnTo>
                <a:lnTo>
                  <a:pt x="74270" y="190713"/>
                </a:lnTo>
                <a:lnTo>
                  <a:pt x="57911" y="187970"/>
                </a:lnTo>
                <a:close/>
              </a:path>
              <a:path w="266065" h="240030">
                <a:moveTo>
                  <a:pt x="74270" y="190713"/>
                </a:moveTo>
                <a:lnTo>
                  <a:pt x="66537" y="197632"/>
                </a:lnTo>
                <a:lnTo>
                  <a:pt x="115519" y="197632"/>
                </a:lnTo>
                <a:lnTo>
                  <a:pt x="74270" y="190713"/>
                </a:lnTo>
                <a:close/>
              </a:path>
              <a:path w="266065" h="240030">
                <a:moveTo>
                  <a:pt x="248533" y="0"/>
                </a:moveTo>
                <a:lnTo>
                  <a:pt x="56997" y="171406"/>
                </a:lnTo>
                <a:lnTo>
                  <a:pt x="57911" y="187970"/>
                </a:lnTo>
                <a:lnTo>
                  <a:pt x="74270" y="190713"/>
                </a:lnTo>
                <a:lnTo>
                  <a:pt x="265816" y="19324"/>
                </a:lnTo>
                <a:lnTo>
                  <a:pt x="248533" y="0"/>
                </a:lnTo>
                <a:close/>
              </a:path>
              <a:path w="266065" h="240030">
                <a:moveTo>
                  <a:pt x="56997" y="171406"/>
                </a:moveTo>
                <a:lnTo>
                  <a:pt x="49286" y="178307"/>
                </a:lnTo>
                <a:lnTo>
                  <a:pt x="57911" y="187970"/>
                </a:lnTo>
                <a:lnTo>
                  <a:pt x="56997" y="171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09638" y="1757812"/>
            <a:ext cx="129539" cy="252729"/>
          </a:xfrm>
          <a:custGeom>
            <a:avLst/>
            <a:gdLst/>
            <a:ahLst/>
            <a:cxnLst/>
            <a:rect l="l" t="t" r="r" b="b"/>
            <a:pathLst>
              <a:path w="129540" h="252730">
                <a:moveTo>
                  <a:pt x="0" y="122560"/>
                </a:moveTo>
                <a:lnTo>
                  <a:pt x="64007" y="252465"/>
                </a:lnTo>
                <a:lnTo>
                  <a:pt x="103423" y="174863"/>
                </a:lnTo>
                <a:lnTo>
                  <a:pt x="64526" y="174863"/>
                </a:lnTo>
                <a:lnTo>
                  <a:pt x="51572" y="174741"/>
                </a:lnTo>
                <a:lnTo>
                  <a:pt x="51631" y="164411"/>
                </a:lnTo>
                <a:lnTo>
                  <a:pt x="0" y="122560"/>
                </a:lnTo>
                <a:close/>
              </a:path>
              <a:path w="129540" h="252730">
                <a:moveTo>
                  <a:pt x="64602" y="174803"/>
                </a:moveTo>
                <a:lnTo>
                  <a:pt x="77480" y="174863"/>
                </a:lnTo>
                <a:lnTo>
                  <a:pt x="64602" y="174803"/>
                </a:lnTo>
                <a:close/>
              </a:path>
              <a:path w="129540" h="252730">
                <a:moveTo>
                  <a:pt x="77539" y="164571"/>
                </a:moveTo>
                <a:lnTo>
                  <a:pt x="64602" y="174803"/>
                </a:lnTo>
                <a:lnTo>
                  <a:pt x="77480" y="174863"/>
                </a:lnTo>
                <a:lnTo>
                  <a:pt x="77539" y="164571"/>
                </a:lnTo>
                <a:close/>
              </a:path>
              <a:path w="129540" h="252730">
                <a:moveTo>
                  <a:pt x="129539" y="123443"/>
                </a:moveTo>
                <a:lnTo>
                  <a:pt x="77539" y="164571"/>
                </a:lnTo>
                <a:lnTo>
                  <a:pt x="77480" y="174863"/>
                </a:lnTo>
                <a:lnTo>
                  <a:pt x="103423" y="174863"/>
                </a:lnTo>
                <a:lnTo>
                  <a:pt x="129539" y="123443"/>
                </a:lnTo>
                <a:close/>
              </a:path>
              <a:path w="129540" h="252730">
                <a:moveTo>
                  <a:pt x="52577" y="0"/>
                </a:moveTo>
                <a:lnTo>
                  <a:pt x="51631" y="164411"/>
                </a:lnTo>
                <a:lnTo>
                  <a:pt x="64450" y="174802"/>
                </a:lnTo>
                <a:lnTo>
                  <a:pt x="64603" y="174802"/>
                </a:lnTo>
                <a:lnTo>
                  <a:pt x="77539" y="164571"/>
                </a:lnTo>
                <a:lnTo>
                  <a:pt x="78485" y="243"/>
                </a:lnTo>
                <a:lnTo>
                  <a:pt x="52577" y="0"/>
                </a:lnTo>
                <a:close/>
              </a:path>
              <a:path w="129540" h="252730">
                <a:moveTo>
                  <a:pt x="51631" y="164411"/>
                </a:moveTo>
                <a:lnTo>
                  <a:pt x="51572" y="174741"/>
                </a:lnTo>
                <a:lnTo>
                  <a:pt x="64450" y="174802"/>
                </a:lnTo>
                <a:lnTo>
                  <a:pt x="51631" y="164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09638" y="2367412"/>
            <a:ext cx="129539" cy="252729"/>
          </a:xfrm>
          <a:custGeom>
            <a:avLst/>
            <a:gdLst/>
            <a:ahLst/>
            <a:cxnLst/>
            <a:rect l="l" t="t" r="r" b="b"/>
            <a:pathLst>
              <a:path w="129540" h="252730">
                <a:moveTo>
                  <a:pt x="0" y="122560"/>
                </a:moveTo>
                <a:lnTo>
                  <a:pt x="64007" y="252465"/>
                </a:lnTo>
                <a:lnTo>
                  <a:pt x="103423" y="174863"/>
                </a:lnTo>
                <a:lnTo>
                  <a:pt x="64526" y="174863"/>
                </a:lnTo>
                <a:lnTo>
                  <a:pt x="51572" y="174741"/>
                </a:lnTo>
                <a:lnTo>
                  <a:pt x="51631" y="164411"/>
                </a:lnTo>
                <a:lnTo>
                  <a:pt x="0" y="122560"/>
                </a:lnTo>
                <a:close/>
              </a:path>
              <a:path w="129540" h="252730">
                <a:moveTo>
                  <a:pt x="64602" y="174803"/>
                </a:moveTo>
                <a:lnTo>
                  <a:pt x="77480" y="174863"/>
                </a:lnTo>
                <a:lnTo>
                  <a:pt x="64602" y="174803"/>
                </a:lnTo>
                <a:close/>
              </a:path>
              <a:path w="129540" h="252730">
                <a:moveTo>
                  <a:pt x="77539" y="164571"/>
                </a:moveTo>
                <a:lnTo>
                  <a:pt x="64602" y="174803"/>
                </a:lnTo>
                <a:lnTo>
                  <a:pt x="77480" y="174863"/>
                </a:lnTo>
                <a:lnTo>
                  <a:pt x="77539" y="164571"/>
                </a:lnTo>
                <a:close/>
              </a:path>
              <a:path w="129540" h="252730">
                <a:moveTo>
                  <a:pt x="129539" y="123443"/>
                </a:moveTo>
                <a:lnTo>
                  <a:pt x="77539" y="164571"/>
                </a:lnTo>
                <a:lnTo>
                  <a:pt x="77480" y="174863"/>
                </a:lnTo>
                <a:lnTo>
                  <a:pt x="103423" y="174863"/>
                </a:lnTo>
                <a:lnTo>
                  <a:pt x="129539" y="123443"/>
                </a:lnTo>
                <a:close/>
              </a:path>
              <a:path w="129540" h="252730">
                <a:moveTo>
                  <a:pt x="52577" y="0"/>
                </a:moveTo>
                <a:lnTo>
                  <a:pt x="51631" y="164411"/>
                </a:lnTo>
                <a:lnTo>
                  <a:pt x="64450" y="174802"/>
                </a:lnTo>
                <a:lnTo>
                  <a:pt x="64603" y="174802"/>
                </a:lnTo>
                <a:lnTo>
                  <a:pt x="77539" y="164571"/>
                </a:lnTo>
                <a:lnTo>
                  <a:pt x="78485" y="243"/>
                </a:lnTo>
                <a:lnTo>
                  <a:pt x="52577" y="0"/>
                </a:lnTo>
                <a:close/>
              </a:path>
              <a:path w="129540" h="252730">
                <a:moveTo>
                  <a:pt x="51631" y="164411"/>
                </a:moveTo>
                <a:lnTo>
                  <a:pt x="51572" y="174741"/>
                </a:lnTo>
                <a:lnTo>
                  <a:pt x="64450" y="174802"/>
                </a:lnTo>
                <a:lnTo>
                  <a:pt x="51631" y="164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08391" y="1441704"/>
            <a:ext cx="591311" cy="2575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08391" y="1441704"/>
            <a:ext cx="591820" cy="257810"/>
          </a:xfrm>
          <a:custGeom>
            <a:avLst/>
            <a:gdLst/>
            <a:ahLst/>
            <a:cxnLst/>
            <a:rect l="l" t="t" r="r" b="b"/>
            <a:pathLst>
              <a:path w="591820" h="257810">
                <a:moveTo>
                  <a:pt x="0" y="128777"/>
                </a:moveTo>
                <a:lnTo>
                  <a:pt x="15070" y="88078"/>
                </a:lnTo>
                <a:lnTo>
                  <a:pt x="44289" y="60948"/>
                </a:lnTo>
                <a:lnTo>
                  <a:pt x="86586" y="37722"/>
                </a:lnTo>
                <a:lnTo>
                  <a:pt x="139905" y="19296"/>
                </a:lnTo>
                <a:lnTo>
                  <a:pt x="180562" y="10121"/>
                </a:lnTo>
                <a:lnTo>
                  <a:pt x="224598" y="3743"/>
                </a:lnTo>
                <a:lnTo>
                  <a:pt x="271404" y="426"/>
                </a:lnTo>
                <a:lnTo>
                  <a:pt x="295655" y="0"/>
                </a:lnTo>
                <a:lnTo>
                  <a:pt x="319907" y="426"/>
                </a:lnTo>
                <a:lnTo>
                  <a:pt x="366713" y="3743"/>
                </a:lnTo>
                <a:lnTo>
                  <a:pt x="410749" y="10121"/>
                </a:lnTo>
                <a:lnTo>
                  <a:pt x="451406" y="19296"/>
                </a:lnTo>
                <a:lnTo>
                  <a:pt x="488076" y="31003"/>
                </a:lnTo>
                <a:lnTo>
                  <a:pt x="534274" y="52728"/>
                </a:lnTo>
                <a:lnTo>
                  <a:pt x="568081" y="78656"/>
                </a:lnTo>
                <a:lnTo>
                  <a:pt x="590332" y="118217"/>
                </a:lnTo>
                <a:lnTo>
                  <a:pt x="591311" y="128777"/>
                </a:lnTo>
                <a:lnTo>
                  <a:pt x="590332" y="139338"/>
                </a:lnTo>
                <a:lnTo>
                  <a:pt x="568081" y="178899"/>
                </a:lnTo>
                <a:lnTo>
                  <a:pt x="534274" y="204827"/>
                </a:lnTo>
                <a:lnTo>
                  <a:pt x="488076" y="226552"/>
                </a:lnTo>
                <a:lnTo>
                  <a:pt x="451406" y="238259"/>
                </a:lnTo>
                <a:lnTo>
                  <a:pt x="410749" y="247434"/>
                </a:lnTo>
                <a:lnTo>
                  <a:pt x="366713" y="253812"/>
                </a:lnTo>
                <a:lnTo>
                  <a:pt x="319907" y="257129"/>
                </a:lnTo>
                <a:lnTo>
                  <a:pt x="295655" y="257555"/>
                </a:lnTo>
                <a:lnTo>
                  <a:pt x="271404" y="257129"/>
                </a:lnTo>
                <a:lnTo>
                  <a:pt x="224598" y="253812"/>
                </a:lnTo>
                <a:lnTo>
                  <a:pt x="180562" y="247434"/>
                </a:lnTo>
                <a:lnTo>
                  <a:pt x="139905" y="238259"/>
                </a:lnTo>
                <a:lnTo>
                  <a:pt x="103235" y="226552"/>
                </a:lnTo>
                <a:lnTo>
                  <a:pt x="57037" y="204827"/>
                </a:lnTo>
                <a:lnTo>
                  <a:pt x="23230" y="178899"/>
                </a:lnTo>
                <a:lnTo>
                  <a:pt x="979" y="139338"/>
                </a:lnTo>
                <a:lnTo>
                  <a:pt x="0" y="128777"/>
                </a:lnTo>
                <a:close/>
              </a:path>
            </a:pathLst>
          </a:custGeom>
          <a:ln w="609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838064" y="1488709"/>
            <a:ext cx="3422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717535" y="2029968"/>
            <a:ext cx="588263" cy="2895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17535" y="2029968"/>
            <a:ext cx="588645" cy="289560"/>
          </a:xfrm>
          <a:custGeom>
            <a:avLst/>
            <a:gdLst/>
            <a:ahLst/>
            <a:cxnLst/>
            <a:rect l="l" t="t" r="r" b="b"/>
            <a:pathLst>
              <a:path w="588645" h="289560">
                <a:moveTo>
                  <a:pt x="0" y="144779"/>
                </a:moveTo>
                <a:lnTo>
                  <a:pt x="14996" y="98999"/>
                </a:lnTo>
                <a:lnTo>
                  <a:pt x="44071" y="68493"/>
                </a:lnTo>
                <a:lnTo>
                  <a:pt x="86155" y="42386"/>
                </a:lnTo>
                <a:lnTo>
                  <a:pt x="139203" y="21679"/>
                </a:lnTo>
                <a:lnTo>
                  <a:pt x="179649" y="11370"/>
                </a:lnTo>
                <a:lnTo>
                  <a:pt x="223454" y="4204"/>
                </a:lnTo>
                <a:lnTo>
                  <a:pt x="270010" y="479"/>
                </a:lnTo>
                <a:lnTo>
                  <a:pt x="294131" y="0"/>
                </a:lnTo>
                <a:lnTo>
                  <a:pt x="318253" y="479"/>
                </a:lnTo>
                <a:lnTo>
                  <a:pt x="364809" y="4204"/>
                </a:lnTo>
                <a:lnTo>
                  <a:pt x="408614" y="11370"/>
                </a:lnTo>
                <a:lnTo>
                  <a:pt x="449060" y="21679"/>
                </a:lnTo>
                <a:lnTo>
                  <a:pt x="485543" y="34834"/>
                </a:lnTo>
                <a:lnTo>
                  <a:pt x="531508" y="59253"/>
                </a:lnTo>
                <a:lnTo>
                  <a:pt x="565147" y="88403"/>
                </a:lnTo>
                <a:lnTo>
                  <a:pt x="584413" y="121283"/>
                </a:lnTo>
                <a:lnTo>
                  <a:pt x="588263" y="144779"/>
                </a:lnTo>
                <a:lnTo>
                  <a:pt x="587288" y="156661"/>
                </a:lnTo>
                <a:lnTo>
                  <a:pt x="565147" y="201156"/>
                </a:lnTo>
                <a:lnTo>
                  <a:pt x="531508" y="230306"/>
                </a:lnTo>
                <a:lnTo>
                  <a:pt x="485543" y="254725"/>
                </a:lnTo>
                <a:lnTo>
                  <a:pt x="449060" y="267880"/>
                </a:lnTo>
                <a:lnTo>
                  <a:pt x="408614" y="278189"/>
                </a:lnTo>
                <a:lnTo>
                  <a:pt x="364809" y="285355"/>
                </a:lnTo>
                <a:lnTo>
                  <a:pt x="318253" y="289080"/>
                </a:lnTo>
                <a:lnTo>
                  <a:pt x="294131" y="289559"/>
                </a:lnTo>
                <a:lnTo>
                  <a:pt x="270010" y="289080"/>
                </a:lnTo>
                <a:lnTo>
                  <a:pt x="223454" y="285355"/>
                </a:lnTo>
                <a:lnTo>
                  <a:pt x="179649" y="278189"/>
                </a:lnTo>
                <a:lnTo>
                  <a:pt x="139203" y="267880"/>
                </a:lnTo>
                <a:lnTo>
                  <a:pt x="102720" y="254725"/>
                </a:lnTo>
                <a:lnTo>
                  <a:pt x="56755" y="230306"/>
                </a:lnTo>
                <a:lnTo>
                  <a:pt x="23116" y="201156"/>
                </a:lnTo>
                <a:lnTo>
                  <a:pt x="3850" y="168276"/>
                </a:lnTo>
                <a:lnTo>
                  <a:pt x="0" y="144779"/>
                </a:lnTo>
                <a:close/>
              </a:path>
            </a:pathLst>
          </a:custGeom>
          <a:ln w="609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838064" y="2079387"/>
            <a:ext cx="3022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af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951469" y="1748668"/>
            <a:ext cx="129539" cy="252729"/>
          </a:xfrm>
          <a:custGeom>
            <a:avLst/>
            <a:gdLst/>
            <a:ahLst/>
            <a:cxnLst/>
            <a:rect l="l" t="t" r="r" b="b"/>
            <a:pathLst>
              <a:path w="129540" h="252730">
                <a:moveTo>
                  <a:pt x="0" y="122560"/>
                </a:moveTo>
                <a:lnTo>
                  <a:pt x="64007" y="252465"/>
                </a:lnTo>
                <a:lnTo>
                  <a:pt x="103423" y="174863"/>
                </a:lnTo>
                <a:lnTo>
                  <a:pt x="64526" y="174863"/>
                </a:lnTo>
                <a:lnTo>
                  <a:pt x="51572" y="174741"/>
                </a:lnTo>
                <a:lnTo>
                  <a:pt x="51638" y="164417"/>
                </a:lnTo>
                <a:lnTo>
                  <a:pt x="0" y="122560"/>
                </a:lnTo>
                <a:close/>
              </a:path>
              <a:path w="129540" h="252730">
                <a:moveTo>
                  <a:pt x="64602" y="174803"/>
                </a:moveTo>
                <a:lnTo>
                  <a:pt x="77480" y="174863"/>
                </a:lnTo>
                <a:lnTo>
                  <a:pt x="64602" y="174803"/>
                </a:lnTo>
                <a:close/>
              </a:path>
              <a:path w="129540" h="252730">
                <a:moveTo>
                  <a:pt x="77546" y="164565"/>
                </a:moveTo>
                <a:lnTo>
                  <a:pt x="64602" y="174803"/>
                </a:lnTo>
                <a:lnTo>
                  <a:pt x="77480" y="174863"/>
                </a:lnTo>
                <a:lnTo>
                  <a:pt x="77546" y="164565"/>
                </a:lnTo>
                <a:close/>
              </a:path>
              <a:path w="129540" h="252730">
                <a:moveTo>
                  <a:pt x="129539" y="123443"/>
                </a:moveTo>
                <a:lnTo>
                  <a:pt x="77546" y="164565"/>
                </a:lnTo>
                <a:lnTo>
                  <a:pt x="77480" y="174863"/>
                </a:lnTo>
                <a:lnTo>
                  <a:pt x="103423" y="174863"/>
                </a:lnTo>
                <a:lnTo>
                  <a:pt x="129539" y="123443"/>
                </a:lnTo>
                <a:close/>
              </a:path>
              <a:path w="129540" h="252730">
                <a:moveTo>
                  <a:pt x="52699" y="0"/>
                </a:moveTo>
                <a:lnTo>
                  <a:pt x="51638" y="164417"/>
                </a:lnTo>
                <a:lnTo>
                  <a:pt x="64450" y="174802"/>
                </a:lnTo>
                <a:lnTo>
                  <a:pt x="64603" y="174802"/>
                </a:lnTo>
                <a:lnTo>
                  <a:pt x="77546" y="164565"/>
                </a:lnTo>
                <a:lnTo>
                  <a:pt x="78607" y="243"/>
                </a:lnTo>
                <a:lnTo>
                  <a:pt x="52699" y="0"/>
                </a:lnTo>
                <a:close/>
              </a:path>
              <a:path w="129540" h="252730">
                <a:moveTo>
                  <a:pt x="51638" y="164417"/>
                </a:moveTo>
                <a:lnTo>
                  <a:pt x="51572" y="174741"/>
                </a:lnTo>
                <a:lnTo>
                  <a:pt x="64450" y="174802"/>
                </a:lnTo>
                <a:lnTo>
                  <a:pt x="51638" y="164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87995" y="2601468"/>
            <a:ext cx="880871" cy="3230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87995" y="2601468"/>
            <a:ext cx="881380" cy="323215"/>
          </a:xfrm>
          <a:custGeom>
            <a:avLst/>
            <a:gdLst/>
            <a:ahLst/>
            <a:cxnLst/>
            <a:rect l="l" t="t" r="r" b="b"/>
            <a:pathLst>
              <a:path w="881379" h="323214">
                <a:moveTo>
                  <a:pt x="0" y="161543"/>
                </a:moveTo>
                <a:lnTo>
                  <a:pt x="12802" y="122704"/>
                </a:lnTo>
                <a:lnTo>
                  <a:pt x="49169" y="87279"/>
                </a:lnTo>
                <a:lnTo>
                  <a:pt x="84991" y="66113"/>
                </a:lnTo>
                <a:lnTo>
                  <a:pt x="129018" y="47293"/>
                </a:lnTo>
                <a:lnTo>
                  <a:pt x="180340" y="31152"/>
                </a:lnTo>
                <a:lnTo>
                  <a:pt x="238050" y="18020"/>
                </a:lnTo>
                <a:lnTo>
                  <a:pt x="301241" y="8230"/>
                </a:lnTo>
                <a:lnTo>
                  <a:pt x="369006" y="2112"/>
                </a:lnTo>
                <a:lnTo>
                  <a:pt x="440435" y="0"/>
                </a:lnTo>
                <a:lnTo>
                  <a:pt x="476552" y="535"/>
                </a:lnTo>
                <a:lnTo>
                  <a:pt x="546262" y="4691"/>
                </a:lnTo>
                <a:lnTo>
                  <a:pt x="611854" y="12686"/>
                </a:lnTo>
                <a:lnTo>
                  <a:pt x="672418" y="24189"/>
                </a:lnTo>
                <a:lnTo>
                  <a:pt x="727048" y="38867"/>
                </a:lnTo>
                <a:lnTo>
                  <a:pt x="774835" y="56389"/>
                </a:lnTo>
                <a:lnTo>
                  <a:pt x="814873" y="76423"/>
                </a:lnTo>
                <a:lnTo>
                  <a:pt x="846253" y="98639"/>
                </a:lnTo>
                <a:lnTo>
                  <a:pt x="875106" y="135326"/>
                </a:lnTo>
                <a:lnTo>
                  <a:pt x="880871" y="161543"/>
                </a:lnTo>
                <a:lnTo>
                  <a:pt x="879411" y="174800"/>
                </a:lnTo>
                <a:lnTo>
                  <a:pt x="858413" y="212626"/>
                </a:lnTo>
                <a:lnTo>
                  <a:pt x="814873" y="246664"/>
                </a:lnTo>
                <a:lnTo>
                  <a:pt x="774835" y="266698"/>
                </a:lnTo>
                <a:lnTo>
                  <a:pt x="727048" y="284220"/>
                </a:lnTo>
                <a:lnTo>
                  <a:pt x="672418" y="298898"/>
                </a:lnTo>
                <a:lnTo>
                  <a:pt x="611854" y="310401"/>
                </a:lnTo>
                <a:lnTo>
                  <a:pt x="546262" y="318396"/>
                </a:lnTo>
                <a:lnTo>
                  <a:pt x="476552" y="322552"/>
                </a:lnTo>
                <a:lnTo>
                  <a:pt x="440435" y="323087"/>
                </a:lnTo>
                <a:lnTo>
                  <a:pt x="404319" y="322552"/>
                </a:lnTo>
                <a:lnTo>
                  <a:pt x="334609" y="318396"/>
                </a:lnTo>
                <a:lnTo>
                  <a:pt x="269017" y="310401"/>
                </a:lnTo>
                <a:lnTo>
                  <a:pt x="208453" y="298898"/>
                </a:lnTo>
                <a:lnTo>
                  <a:pt x="153823" y="284220"/>
                </a:lnTo>
                <a:lnTo>
                  <a:pt x="106036" y="266698"/>
                </a:lnTo>
                <a:lnTo>
                  <a:pt x="65998" y="246664"/>
                </a:lnTo>
                <a:lnTo>
                  <a:pt x="34618" y="224448"/>
                </a:lnTo>
                <a:lnTo>
                  <a:pt x="5765" y="187761"/>
                </a:lnTo>
                <a:lnTo>
                  <a:pt x="0" y="161543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709413" y="2678065"/>
            <a:ext cx="6610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MEK1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729728" y="3204972"/>
            <a:ext cx="589787" cy="291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29728" y="3204972"/>
            <a:ext cx="589915" cy="291465"/>
          </a:xfrm>
          <a:custGeom>
            <a:avLst/>
            <a:gdLst/>
            <a:ahLst/>
            <a:cxnLst/>
            <a:rect l="l" t="t" r="r" b="b"/>
            <a:pathLst>
              <a:path w="589915" h="291464">
                <a:moveTo>
                  <a:pt x="0" y="145541"/>
                </a:moveTo>
                <a:lnTo>
                  <a:pt x="15037" y="99529"/>
                </a:lnTo>
                <a:lnTo>
                  <a:pt x="44191" y="68865"/>
                </a:lnTo>
                <a:lnTo>
                  <a:pt x="86387" y="42618"/>
                </a:lnTo>
                <a:lnTo>
                  <a:pt x="139574" y="21799"/>
                </a:lnTo>
                <a:lnTo>
                  <a:pt x="180125" y="11433"/>
                </a:lnTo>
                <a:lnTo>
                  <a:pt x="224040" y="4228"/>
                </a:lnTo>
                <a:lnTo>
                  <a:pt x="270713" y="482"/>
                </a:lnTo>
                <a:lnTo>
                  <a:pt x="294893" y="0"/>
                </a:lnTo>
                <a:lnTo>
                  <a:pt x="319074" y="482"/>
                </a:lnTo>
                <a:lnTo>
                  <a:pt x="365747" y="4228"/>
                </a:lnTo>
                <a:lnTo>
                  <a:pt x="409662" y="11433"/>
                </a:lnTo>
                <a:lnTo>
                  <a:pt x="450213" y="21799"/>
                </a:lnTo>
                <a:lnTo>
                  <a:pt x="486790" y="35025"/>
                </a:lnTo>
                <a:lnTo>
                  <a:pt x="532878" y="59575"/>
                </a:lnTo>
                <a:lnTo>
                  <a:pt x="566607" y="88879"/>
                </a:lnTo>
                <a:lnTo>
                  <a:pt x="585927" y="121928"/>
                </a:lnTo>
                <a:lnTo>
                  <a:pt x="589787" y="145541"/>
                </a:lnTo>
                <a:lnTo>
                  <a:pt x="588810" y="157478"/>
                </a:lnTo>
                <a:lnTo>
                  <a:pt x="566607" y="202191"/>
                </a:lnTo>
                <a:lnTo>
                  <a:pt x="532878" y="231495"/>
                </a:lnTo>
                <a:lnTo>
                  <a:pt x="486790" y="256047"/>
                </a:lnTo>
                <a:lnTo>
                  <a:pt x="450213" y="269277"/>
                </a:lnTo>
                <a:lnTo>
                  <a:pt x="409662" y="279645"/>
                </a:lnTo>
                <a:lnTo>
                  <a:pt x="365747" y="286853"/>
                </a:lnTo>
                <a:lnTo>
                  <a:pt x="319074" y="290601"/>
                </a:lnTo>
                <a:lnTo>
                  <a:pt x="294893" y="291083"/>
                </a:lnTo>
                <a:lnTo>
                  <a:pt x="270713" y="290601"/>
                </a:lnTo>
                <a:lnTo>
                  <a:pt x="224040" y="286853"/>
                </a:lnTo>
                <a:lnTo>
                  <a:pt x="180125" y="279645"/>
                </a:lnTo>
                <a:lnTo>
                  <a:pt x="139574" y="269277"/>
                </a:lnTo>
                <a:lnTo>
                  <a:pt x="102997" y="256047"/>
                </a:lnTo>
                <a:lnTo>
                  <a:pt x="56909" y="231495"/>
                </a:lnTo>
                <a:lnTo>
                  <a:pt x="23180" y="202191"/>
                </a:lnTo>
                <a:lnTo>
                  <a:pt x="3860" y="169148"/>
                </a:lnTo>
                <a:lnTo>
                  <a:pt x="0" y="145541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773168" y="3270267"/>
            <a:ext cx="5302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APK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948421" y="2341504"/>
            <a:ext cx="129539" cy="252729"/>
          </a:xfrm>
          <a:custGeom>
            <a:avLst/>
            <a:gdLst/>
            <a:ahLst/>
            <a:cxnLst/>
            <a:rect l="l" t="t" r="r" b="b"/>
            <a:pathLst>
              <a:path w="129540" h="252730">
                <a:moveTo>
                  <a:pt x="0" y="122560"/>
                </a:moveTo>
                <a:lnTo>
                  <a:pt x="64007" y="252465"/>
                </a:lnTo>
                <a:lnTo>
                  <a:pt x="103423" y="174863"/>
                </a:lnTo>
                <a:lnTo>
                  <a:pt x="64526" y="174863"/>
                </a:lnTo>
                <a:lnTo>
                  <a:pt x="51572" y="174741"/>
                </a:lnTo>
                <a:lnTo>
                  <a:pt x="51638" y="164417"/>
                </a:lnTo>
                <a:lnTo>
                  <a:pt x="0" y="122560"/>
                </a:lnTo>
                <a:close/>
              </a:path>
              <a:path w="129540" h="252730">
                <a:moveTo>
                  <a:pt x="64602" y="174803"/>
                </a:moveTo>
                <a:lnTo>
                  <a:pt x="77480" y="174863"/>
                </a:lnTo>
                <a:lnTo>
                  <a:pt x="64602" y="174803"/>
                </a:lnTo>
                <a:close/>
              </a:path>
              <a:path w="129540" h="252730">
                <a:moveTo>
                  <a:pt x="77539" y="164571"/>
                </a:moveTo>
                <a:lnTo>
                  <a:pt x="64602" y="174803"/>
                </a:lnTo>
                <a:lnTo>
                  <a:pt x="77480" y="174863"/>
                </a:lnTo>
                <a:lnTo>
                  <a:pt x="77539" y="164571"/>
                </a:lnTo>
                <a:close/>
              </a:path>
              <a:path w="129540" h="252730">
                <a:moveTo>
                  <a:pt x="129539" y="123443"/>
                </a:moveTo>
                <a:lnTo>
                  <a:pt x="77539" y="164571"/>
                </a:lnTo>
                <a:lnTo>
                  <a:pt x="77480" y="174863"/>
                </a:lnTo>
                <a:lnTo>
                  <a:pt x="103423" y="174863"/>
                </a:lnTo>
                <a:lnTo>
                  <a:pt x="129539" y="123443"/>
                </a:lnTo>
                <a:close/>
              </a:path>
              <a:path w="129540" h="252730">
                <a:moveTo>
                  <a:pt x="52699" y="0"/>
                </a:moveTo>
                <a:lnTo>
                  <a:pt x="51638" y="164417"/>
                </a:lnTo>
                <a:lnTo>
                  <a:pt x="64450" y="174802"/>
                </a:lnTo>
                <a:lnTo>
                  <a:pt x="64603" y="174802"/>
                </a:lnTo>
                <a:lnTo>
                  <a:pt x="77539" y="164571"/>
                </a:lnTo>
                <a:lnTo>
                  <a:pt x="78485" y="243"/>
                </a:lnTo>
                <a:lnTo>
                  <a:pt x="52699" y="0"/>
                </a:lnTo>
                <a:close/>
              </a:path>
              <a:path w="129540" h="252730">
                <a:moveTo>
                  <a:pt x="51638" y="164417"/>
                </a:moveTo>
                <a:lnTo>
                  <a:pt x="51572" y="174741"/>
                </a:lnTo>
                <a:lnTo>
                  <a:pt x="64450" y="174802"/>
                </a:lnTo>
                <a:lnTo>
                  <a:pt x="51638" y="164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37753" y="2951104"/>
            <a:ext cx="129539" cy="252729"/>
          </a:xfrm>
          <a:custGeom>
            <a:avLst/>
            <a:gdLst/>
            <a:ahLst/>
            <a:cxnLst/>
            <a:rect l="l" t="t" r="r" b="b"/>
            <a:pathLst>
              <a:path w="129540" h="252730">
                <a:moveTo>
                  <a:pt x="0" y="122560"/>
                </a:moveTo>
                <a:lnTo>
                  <a:pt x="64007" y="252465"/>
                </a:lnTo>
                <a:lnTo>
                  <a:pt x="103423" y="174863"/>
                </a:lnTo>
                <a:lnTo>
                  <a:pt x="64526" y="174863"/>
                </a:lnTo>
                <a:lnTo>
                  <a:pt x="51572" y="174741"/>
                </a:lnTo>
                <a:lnTo>
                  <a:pt x="51638" y="164417"/>
                </a:lnTo>
                <a:lnTo>
                  <a:pt x="0" y="122560"/>
                </a:lnTo>
                <a:close/>
              </a:path>
              <a:path w="129540" h="252730">
                <a:moveTo>
                  <a:pt x="64602" y="174803"/>
                </a:moveTo>
                <a:lnTo>
                  <a:pt x="77480" y="174863"/>
                </a:lnTo>
                <a:lnTo>
                  <a:pt x="64602" y="174803"/>
                </a:lnTo>
                <a:close/>
              </a:path>
              <a:path w="129540" h="252730">
                <a:moveTo>
                  <a:pt x="77546" y="164565"/>
                </a:moveTo>
                <a:lnTo>
                  <a:pt x="64602" y="174803"/>
                </a:lnTo>
                <a:lnTo>
                  <a:pt x="77480" y="174863"/>
                </a:lnTo>
                <a:lnTo>
                  <a:pt x="77546" y="164565"/>
                </a:lnTo>
                <a:close/>
              </a:path>
              <a:path w="129540" h="252730">
                <a:moveTo>
                  <a:pt x="129539" y="123443"/>
                </a:moveTo>
                <a:lnTo>
                  <a:pt x="77546" y="164565"/>
                </a:lnTo>
                <a:lnTo>
                  <a:pt x="77480" y="174863"/>
                </a:lnTo>
                <a:lnTo>
                  <a:pt x="103423" y="174863"/>
                </a:lnTo>
                <a:lnTo>
                  <a:pt x="129539" y="123443"/>
                </a:lnTo>
                <a:close/>
              </a:path>
              <a:path w="129540" h="252730">
                <a:moveTo>
                  <a:pt x="52699" y="0"/>
                </a:moveTo>
                <a:lnTo>
                  <a:pt x="51638" y="164417"/>
                </a:lnTo>
                <a:lnTo>
                  <a:pt x="64450" y="174802"/>
                </a:lnTo>
                <a:lnTo>
                  <a:pt x="64603" y="174802"/>
                </a:lnTo>
                <a:lnTo>
                  <a:pt x="77546" y="164565"/>
                </a:lnTo>
                <a:lnTo>
                  <a:pt x="78607" y="243"/>
                </a:lnTo>
                <a:lnTo>
                  <a:pt x="52699" y="0"/>
                </a:lnTo>
                <a:close/>
              </a:path>
              <a:path w="129540" h="252730">
                <a:moveTo>
                  <a:pt x="51638" y="164417"/>
                </a:moveTo>
                <a:lnTo>
                  <a:pt x="51572" y="174741"/>
                </a:lnTo>
                <a:lnTo>
                  <a:pt x="64450" y="174802"/>
                </a:lnTo>
                <a:lnTo>
                  <a:pt x="51638" y="164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78374" y="1188842"/>
            <a:ext cx="266065" cy="232410"/>
          </a:xfrm>
          <a:custGeom>
            <a:avLst/>
            <a:gdLst/>
            <a:ahLst/>
            <a:cxnLst/>
            <a:rect l="l" t="t" r="r" b="b"/>
            <a:pathLst>
              <a:path w="266065" h="232409">
                <a:moveTo>
                  <a:pt x="190545" y="184260"/>
                </a:moveTo>
                <a:lnTo>
                  <a:pt x="125333" y="196352"/>
                </a:lnTo>
                <a:lnTo>
                  <a:pt x="265694" y="232044"/>
                </a:lnTo>
                <a:lnTo>
                  <a:pt x="248631" y="191018"/>
                </a:lnTo>
                <a:lnTo>
                  <a:pt x="198363" y="191018"/>
                </a:lnTo>
                <a:lnTo>
                  <a:pt x="190545" y="184260"/>
                </a:lnTo>
                <a:close/>
              </a:path>
              <a:path w="266065" h="232409">
                <a:moveTo>
                  <a:pt x="207508" y="164628"/>
                </a:moveTo>
                <a:lnTo>
                  <a:pt x="206867" y="181234"/>
                </a:lnTo>
                <a:lnTo>
                  <a:pt x="190545" y="184260"/>
                </a:lnTo>
                <a:lnTo>
                  <a:pt x="198363" y="191018"/>
                </a:lnTo>
                <a:lnTo>
                  <a:pt x="215402" y="171449"/>
                </a:lnTo>
                <a:lnTo>
                  <a:pt x="207508" y="164628"/>
                </a:lnTo>
                <a:close/>
              </a:path>
              <a:path w="266065" h="232409">
                <a:moveTo>
                  <a:pt x="210068" y="98297"/>
                </a:moveTo>
                <a:lnTo>
                  <a:pt x="207508" y="164628"/>
                </a:lnTo>
                <a:lnTo>
                  <a:pt x="215402" y="171449"/>
                </a:lnTo>
                <a:lnTo>
                  <a:pt x="198363" y="191018"/>
                </a:lnTo>
                <a:lnTo>
                  <a:pt x="248631" y="191018"/>
                </a:lnTo>
                <a:lnTo>
                  <a:pt x="210068" y="98297"/>
                </a:lnTo>
                <a:close/>
              </a:path>
              <a:path w="266065" h="232409">
                <a:moveTo>
                  <a:pt x="17007" y="0"/>
                </a:moveTo>
                <a:lnTo>
                  <a:pt x="0" y="19568"/>
                </a:lnTo>
                <a:lnTo>
                  <a:pt x="190545" y="184260"/>
                </a:lnTo>
                <a:lnTo>
                  <a:pt x="206867" y="181234"/>
                </a:lnTo>
                <a:lnTo>
                  <a:pt x="207508" y="164628"/>
                </a:lnTo>
                <a:lnTo>
                  <a:pt x="17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56888" y="1627632"/>
            <a:ext cx="1455419" cy="9037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6323" y="1667256"/>
            <a:ext cx="1336547" cy="7863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4474594" y="1943012"/>
            <a:ext cx="5867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????</a:t>
            </a:r>
            <a:endParaRPr sz="18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371338" y="2416302"/>
            <a:ext cx="979805" cy="1148080"/>
          </a:xfrm>
          <a:custGeom>
            <a:avLst/>
            <a:gdLst/>
            <a:ahLst/>
            <a:cxnLst/>
            <a:rect l="l" t="t" r="r" b="b"/>
            <a:pathLst>
              <a:path w="979804" h="1148079">
                <a:moveTo>
                  <a:pt x="0" y="0"/>
                </a:moveTo>
                <a:lnTo>
                  <a:pt x="979566" y="1147815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88785" y="3480054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0" y="144261"/>
                </a:moveTo>
                <a:lnTo>
                  <a:pt x="142890" y="0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09272" y="3027426"/>
            <a:ext cx="129539" cy="467995"/>
          </a:xfrm>
          <a:custGeom>
            <a:avLst/>
            <a:gdLst/>
            <a:ahLst/>
            <a:cxnLst/>
            <a:rect l="l" t="t" r="r" b="b"/>
            <a:pathLst>
              <a:path w="129540" h="467995">
                <a:moveTo>
                  <a:pt x="78851" y="0"/>
                </a:moveTo>
                <a:lnTo>
                  <a:pt x="53065" y="0"/>
                </a:lnTo>
                <a:lnTo>
                  <a:pt x="52943" y="25907"/>
                </a:lnTo>
                <a:lnTo>
                  <a:pt x="78851" y="25907"/>
                </a:lnTo>
                <a:lnTo>
                  <a:pt x="78851" y="0"/>
                </a:lnTo>
                <a:close/>
              </a:path>
              <a:path w="129540" h="467995">
                <a:moveTo>
                  <a:pt x="78729" y="51815"/>
                </a:moveTo>
                <a:lnTo>
                  <a:pt x="52821" y="51815"/>
                </a:lnTo>
                <a:lnTo>
                  <a:pt x="52699" y="77723"/>
                </a:lnTo>
                <a:lnTo>
                  <a:pt x="78607" y="77723"/>
                </a:lnTo>
                <a:lnTo>
                  <a:pt x="78729" y="51815"/>
                </a:lnTo>
                <a:close/>
              </a:path>
              <a:path w="129540" h="467995">
                <a:moveTo>
                  <a:pt x="78607" y="103631"/>
                </a:moveTo>
                <a:lnTo>
                  <a:pt x="52699" y="103631"/>
                </a:lnTo>
                <a:lnTo>
                  <a:pt x="52577" y="129539"/>
                </a:lnTo>
                <a:lnTo>
                  <a:pt x="78485" y="129539"/>
                </a:lnTo>
                <a:lnTo>
                  <a:pt x="78607" y="103631"/>
                </a:lnTo>
                <a:close/>
              </a:path>
              <a:path w="129540" h="467995">
                <a:moveTo>
                  <a:pt x="78333" y="155447"/>
                </a:moveTo>
                <a:lnTo>
                  <a:pt x="52425" y="155447"/>
                </a:lnTo>
                <a:lnTo>
                  <a:pt x="52425" y="181355"/>
                </a:lnTo>
                <a:lnTo>
                  <a:pt x="78333" y="181355"/>
                </a:lnTo>
                <a:lnTo>
                  <a:pt x="78333" y="155447"/>
                </a:lnTo>
                <a:close/>
              </a:path>
              <a:path w="129540" h="467995">
                <a:moveTo>
                  <a:pt x="78211" y="207263"/>
                </a:moveTo>
                <a:lnTo>
                  <a:pt x="52303" y="207263"/>
                </a:lnTo>
                <a:lnTo>
                  <a:pt x="52181" y="233171"/>
                </a:lnTo>
                <a:lnTo>
                  <a:pt x="78089" y="233171"/>
                </a:lnTo>
                <a:lnTo>
                  <a:pt x="78211" y="207263"/>
                </a:lnTo>
                <a:close/>
              </a:path>
              <a:path w="129540" h="467995">
                <a:moveTo>
                  <a:pt x="78089" y="259079"/>
                </a:moveTo>
                <a:lnTo>
                  <a:pt x="52181" y="259079"/>
                </a:lnTo>
                <a:lnTo>
                  <a:pt x="52059" y="284987"/>
                </a:lnTo>
                <a:lnTo>
                  <a:pt x="77967" y="284987"/>
                </a:lnTo>
                <a:lnTo>
                  <a:pt x="78089" y="259079"/>
                </a:lnTo>
                <a:close/>
              </a:path>
              <a:path w="129540" h="467995">
                <a:moveTo>
                  <a:pt x="77845" y="310895"/>
                </a:moveTo>
                <a:lnTo>
                  <a:pt x="51937" y="310895"/>
                </a:lnTo>
                <a:lnTo>
                  <a:pt x="51937" y="336803"/>
                </a:lnTo>
                <a:lnTo>
                  <a:pt x="77845" y="336803"/>
                </a:lnTo>
                <a:lnTo>
                  <a:pt x="77845" y="310895"/>
                </a:lnTo>
                <a:close/>
              </a:path>
              <a:path w="129540" h="467995">
                <a:moveTo>
                  <a:pt x="0" y="338206"/>
                </a:moveTo>
                <a:lnTo>
                  <a:pt x="64373" y="467989"/>
                </a:lnTo>
                <a:lnTo>
                  <a:pt x="103547" y="390265"/>
                </a:lnTo>
                <a:lnTo>
                  <a:pt x="64617" y="390265"/>
                </a:lnTo>
                <a:lnTo>
                  <a:pt x="62574" y="388619"/>
                </a:lnTo>
                <a:lnTo>
                  <a:pt x="51663" y="388619"/>
                </a:lnTo>
                <a:lnTo>
                  <a:pt x="51715" y="379870"/>
                </a:lnTo>
                <a:lnTo>
                  <a:pt x="0" y="338206"/>
                </a:lnTo>
                <a:close/>
              </a:path>
              <a:path w="129540" h="467995">
                <a:moveTo>
                  <a:pt x="77622" y="379935"/>
                </a:moveTo>
                <a:lnTo>
                  <a:pt x="64617" y="390265"/>
                </a:lnTo>
                <a:lnTo>
                  <a:pt x="103547" y="390265"/>
                </a:lnTo>
                <a:lnTo>
                  <a:pt x="104376" y="388619"/>
                </a:lnTo>
                <a:lnTo>
                  <a:pt x="77571" y="388619"/>
                </a:lnTo>
                <a:lnTo>
                  <a:pt x="77622" y="379935"/>
                </a:lnTo>
                <a:close/>
              </a:path>
              <a:path w="129540" h="467995">
                <a:moveTo>
                  <a:pt x="51715" y="379870"/>
                </a:moveTo>
                <a:lnTo>
                  <a:pt x="51663" y="388619"/>
                </a:lnTo>
                <a:lnTo>
                  <a:pt x="62574" y="388619"/>
                </a:lnTo>
                <a:lnTo>
                  <a:pt x="51715" y="379870"/>
                </a:lnTo>
                <a:close/>
              </a:path>
              <a:path w="129540" h="467995">
                <a:moveTo>
                  <a:pt x="77723" y="362711"/>
                </a:moveTo>
                <a:lnTo>
                  <a:pt x="51815" y="362711"/>
                </a:lnTo>
                <a:lnTo>
                  <a:pt x="51715" y="379870"/>
                </a:lnTo>
                <a:lnTo>
                  <a:pt x="62574" y="388619"/>
                </a:lnTo>
                <a:lnTo>
                  <a:pt x="66689" y="388619"/>
                </a:lnTo>
                <a:lnTo>
                  <a:pt x="77622" y="379935"/>
                </a:lnTo>
                <a:lnTo>
                  <a:pt x="77723" y="362711"/>
                </a:lnTo>
                <a:close/>
              </a:path>
              <a:path w="129540" h="467995">
                <a:moveTo>
                  <a:pt x="129539" y="338693"/>
                </a:moveTo>
                <a:lnTo>
                  <a:pt x="77622" y="379935"/>
                </a:lnTo>
                <a:lnTo>
                  <a:pt x="77571" y="388619"/>
                </a:lnTo>
                <a:lnTo>
                  <a:pt x="104376" y="388619"/>
                </a:lnTo>
                <a:lnTo>
                  <a:pt x="129539" y="338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24789" y="3871472"/>
            <a:ext cx="314960" cy="127000"/>
          </a:xfrm>
          <a:custGeom>
            <a:avLst/>
            <a:gdLst/>
            <a:ahLst/>
            <a:cxnLst/>
            <a:rect l="l" t="t" r="r" b="b"/>
            <a:pathLst>
              <a:path w="314959" h="127000">
                <a:moveTo>
                  <a:pt x="314187" y="48505"/>
                </a:moveTo>
                <a:lnTo>
                  <a:pt x="288797" y="48767"/>
                </a:lnTo>
                <a:lnTo>
                  <a:pt x="289041" y="74163"/>
                </a:lnTo>
                <a:lnTo>
                  <a:pt x="314431" y="73913"/>
                </a:lnTo>
                <a:lnTo>
                  <a:pt x="314187" y="48505"/>
                </a:lnTo>
                <a:close/>
              </a:path>
              <a:path w="314959" h="127000">
                <a:moveTo>
                  <a:pt x="263377" y="49148"/>
                </a:moveTo>
                <a:lnTo>
                  <a:pt x="237987" y="49398"/>
                </a:lnTo>
                <a:lnTo>
                  <a:pt x="238231" y="74794"/>
                </a:lnTo>
                <a:lnTo>
                  <a:pt x="263651" y="74544"/>
                </a:lnTo>
                <a:lnTo>
                  <a:pt x="263377" y="49148"/>
                </a:lnTo>
                <a:close/>
              </a:path>
              <a:path w="314959" h="127000">
                <a:moveTo>
                  <a:pt x="212597" y="49779"/>
                </a:moveTo>
                <a:lnTo>
                  <a:pt x="187177" y="50029"/>
                </a:lnTo>
                <a:lnTo>
                  <a:pt x="187451" y="75437"/>
                </a:lnTo>
                <a:lnTo>
                  <a:pt x="212841" y="75175"/>
                </a:lnTo>
                <a:lnTo>
                  <a:pt x="212597" y="49779"/>
                </a:lnTo>
                <a:close/>
              </a:path>
              <a:path w="314959" h="127000">
                <a:moveTo>
                  <a:pt x="161787" y="50410"/>
                </a:moveTo>
                <a:lnTo>
                  <a:pt x="136397" y="50672"/>
                </a:lnTo>
                <a:lnTo>
                  <a:pt x="136641" y="76068"/>
                </a:lnTo>
                <a:lnTo>
                  <a:pt x="162031" y="75818"/>
                </a:lnTo>
                <a:lnTo>
                  <a:pt x="161787" y="50410"/>
                </a:lnTo>
                <a:close/>
              </a:path>
              <a:path w="314959" h="127000">
                <a:moveTo>
                  <a:pt x="126217" y="0"/>
                </a:moveTo>
                <a:lnTo>
                  <a:pt x="0" y="65150"/>
                </a:lnTo>
                <a:lnTo>
                  <a:pt x="127741" y="126991"/>
                </a:lnTo>
                <a:lnTo>
                  <a:pt x="86508" y="76699"/>
                </a:lnTo>
                <a:lnTo>
                  <a:pt x="85831" y="76699"/>
                </a:lnTo>
                <a:lnTo>
                  <a:pt x="85823" y="75864"/>
                </a:lnTo>
                <a:lnTo>
                  <a:pt x="76199" y="64126"/>
                </a:lnTo>
                <a:lnTo>
                  <a:pt x="85595" y="52081"/>
                </a:lnTo>
                <a:lnTo>
                  <a:pt x="85587" y="51303"/>
                </a:lnTo>
                <a:lnTo>
                  <a:pt x="86206" y="51297"/>
                </a:lnTo>
                <a:lnTo>
                  <a:pt x="126217" y="0"/>
                </a:lnTo>
                <a:close/>
              </a:path>
              <a:path w="314959" h="127000">
                <a:moveTo>
                  <a:pt x="85823" y="75864"/>
                </a:moveTo>
                <a:lnTo>
                  <a:pt x="85831" y="76699"/>
                </a:lnTo>
                <a:lnTo>
                  <a:pt x="86502" y="76693"/>
                </a:lnTo>
                <a:lnTo>
                  <a:pt x="85823" y="75864"/>
                </a:lnTo>
                <a:close/>
              </a:path>
              <a:path w="314959" h="127000">
                <a:moveTo>
                  <a:pt x="86502" y="76693"/>
                </a:moveTo>
                <a:lnTo>
                  <a:pt x="85831" y="76699"/>
                </a:lnTo>
                <a:lnTo>
                  <a:pt x="86508" y="76699"/>
                </a:lnTo>
                <a:close/>
              </a:path>
              <a:path w="314959" h="127000">
                <a:moveTo>
                  <a:pt x="110977" y="51053"/>
                </a:moveTo>
                <a:lnTo>
                  <a:pt x="86206" y="51297"/>
                </a:lnTo>
                <a:lnTo>
                  <a:pt x="85595" y="52081"/>
                </a:lnTo>
                <a:lnTo>
                  <a:pt x="85823" y="75864"/>
                </a:lnTo>
                <a:lnTo>
                  <a:pt x="86502" y="76693"/>
                </a:lnTo>
                <a:lnTo>
                  <a:pt x="111251" y="76449"/>
                </a:lnTo>
                <a:lnTo>
                  <a:pt x="110977" y="51053"/>
                </a:lnTo>
                <a:close/>
              </a:path>
              <a:path w="314959" h="127000">
                <a:moveTo>
                  <a:pt x="86206" y="51297"/>
                </a:moveTo>
                <a:lnTo>
                  <a:pt x="85587" y="51303"/>
                </a:lnTo>
                <a:lnTo>
                  <a:pt x="85595" y="52081"/>
                </a:lnTo>
                <a:lnTo>
                  <a:pt x="86206" y="51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15478" y="3513582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228"/>
                </a:lnTo>
              </a:path>
            </a:pathLst>
          </a:custGeom>
          <a:ln w="25907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97401" y="2987802"/>
            <a:ext cx="216535" cy="71755"/>
          </a:xfrm>
          <a:custGeom>
            <a:avLst/>
            <a:gdLst/>
            <a:ahLst/>
            <a:cxnLst/>
            <a:rect l="l" t="t" r="r" b="b"/>
            <a:pathLst>
              <a:path w="216535" h="71755">
                <a:moveTo>
                  <a:pt x="0" y="0"/>
                </a:moveTo>
                <a:lnTo>
                  <a:pt x="216042" y="71384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14750" y="2430018"/>
            <a:ext cx="429259" cy="589280"/>
          </a:xfrm>
          <a:custGeom>
            <a:avLst/>
            <a:gdLst/>
            <a:ahLst/>
            <a:cxnLst/>
            <a:rect l="l" t="t" r="r" b="b"/>
            <a:pathLst>
              <a:path w="429260" h="589280">
                <a:moveTo>
                  <a:pt x="428640" y="0"/>
                </a:moveTo>
                <a:lnTo>
                  <a:pt x="0" y="589147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26851" y="1404731"/>
            <a:ext cx="609600" cy="450215"/>
          </a:xfrm>
          <a:custGeom>
            <a:avLst/>
            <a:gdLst/>
            <a:ahLst/>
            <a:cxnLst/>
            <a:rect l="l" t="t" r="r" b="b"/>
            <a:pathLst>
              <a:path w="609600" h="450214">
                <a:moveTo>
                  <a:pt x="0" y="449854"/>
                </a:moveTo>
                <a:lnTo>
                  <a:pt x="609112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75766" y="1323197"/>
            <a:ext cx="122555" cy="166370"/>
          </a:xfrm>
          <a:custGeom>
            <a:avLst/>
            <a:gdLst/>
            <a:ahLst/>
            <a:cxnLst/>
            <a:rect l="l" t="t" r="r" b="b"/>
            <a:pathLst>
              <a:path w="122554" h="166369">
                <a:moveTo>
                  <a:pt x="122560" y="165872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527" y="19812"/>
            <a:ext cx="7740395" cy="4236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13184" y="80631"/>
            <a:ext cx="52927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Candara"/>
                <a:cs typeface="Candara"/>
              </a:rPr>
              <a:t>Inhibitors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ndara"/>
                <a:cs typeface="Candara"/>
              </a:rPr>
              <a:t>of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ndara"/>
                <a:cs typeface="Candara"/>
              </a:rPr>
              <a:t>H</a:t>
            </a:r>
            <a:r>
              <a:rPr sz="2400" b="1" spc="5" dirty="0">
                <a:latin typeface="Candara"/>
                <a:cs typeface="Candara"/>
              </a:rPr>
              <a:t>I</a:t>
            </a:r>
            <a:r>
              <a:rPr sz="2400" b="1" spc="-5" dirty="0">
                <a:latin typeface="Candara"/>
                <a:cs typeface="Candara"/>
              </a:rPr>
              <a:t>F</a:t>
            </a:r>
            <a:r>
              <a:rPr sz="2400" b="1" spc="-15" dirty="0">
                <a:latin typeface="Candara"/>
                <a:cs typeface="Candara"/>
              </a:rPr>
              <a:t>-</a:t>
            </a:r>
            <a:r>
              <a:rPr sz="2400" b="1" dirty="0">
                <a:latin typeface="Candara"/>
                <a:cs typeface="Candara"/>
              </a:rPr>
              <a:t>1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ndara"/>
                <a:cs typeface="Candara"/>
              </a:rPr>
              <a:t>in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ndara"/>
                <a:cs typeface="Candara"/>
              </a:rPr>
              <a:t>tumor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ndara"/>
                <a:cs typeface="Candara"/>
              </a:rPr>
              <a:t>angioge</a:t>
            </a:r>
            <a:r>
              <a:rPr sz="2400" b="1" dirty="0">
                <a:latin typeface="Candara"/>
                <a:cs typeface="Candara"/>
              </a:rPr>
              <a:t>nesis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196" y="226603"/>
            <a:ext cx="318452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0"/>
              </a:lnSpc>
            </a:pPr>
            <a:r>
              <a:rPr sz="2700" spc="-45" dirty="0">
                <a:latin typeface="Batang"/>
                <a:cs typeface="Batang"/>
              </a:rPr>
              <a:t>R</a:t>
            </a:r>
            <a:r>
              <a:rPr sz="2700" spc="-20" dirty="0">
                <a:latin typeface="Batang"/>
                <a:cs typeface="Batang"/>
              </a:rPr>
              <a:t>e</a:t>
            </a:r>
            <a:r>
              <a:rPr sz="2700" spc="-25" dirty="0">
                <a:latin typeface="Batang"/>
                <a:cs typeface="Batang"/>
              </a:rPr>
              <a:t>s</a:t>
            </a:r>
            <a:r>
              <a:rPr sz="2700" spc="-35" dirty="0">
                <a:latin typeface="Batang"/>
                <a:cs typeface="Batang"/>
              </a:rPr>
              <a:t>e</a:t>
            </a:r>
            <a:r>
              <a:rPr sz="2700" spc="-40" dirty="0">
                <a:latin typeface="Batang"/>
                <a:cs typeface="Batang"/>
              </a:rPr>
              <a:t>a</a:t>
            </a:r>
            <a:r>
              <a:rPr sz="2700" spc="-25" dirty="0">
                <a:latin typeface="Batang"/>
                <a:cs typeface="Batang"/>
              </a:rPr>
              <a:t>r</a:t>
            </a:r>
            <a:r>
              <a:rPr sz="2700" spc="-40" dirty="0">
                <a:latin typeface="Batang"/>
                <a:cs typeface="Batang"/>
              </a:rPr>
              <a:t>c</a:t>
            </a:r>
            <a:r>
              <a:rPr sz="2700" dirty="0">
                <a:latin typeface="Batang"/>
                <a:cs typeface="Batang"/>
              </a:rPr>
              <a:t>h</a:t>
            </a:r>
            <a:r>
              <a:rPr sz="2700" spc="15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Batang"/>
                <a:cs typeface="Batang"/>
              </a:rPr>
              <a:t>A</a:t>
            </a:r>
            <a:r>
              <a:rPr sz="2700" spc="-15" dirty="0">
                <a:latin typeface="Batang"/>
                <a:cs typeface="Batang"/>
              </a:rPr>
              <a:t>pp</a:t>
            </a:r>
            <a:r>
              <a:rPr sz="2700" spc="-25" dirty="0">
                <a:latin typeface="Batang"/>
                <a:cs typeface="Batang"/>
              </a:rPr>
              <a:t>ro</a:t>
            </a:r>
            <a:r>
              <a:rPr sz="2700" spc="-40" dirty="0">
                <a:latin typeface="Batang"/>
                <a:cs typeface="Batang"/>
              </a:rPr>
              <a:t>ac</a:t>
            </a:r>
            <a:r>
              <a:rPr sz="2700" dirty="0">
                <a:latin typeface="Batang"/>
                <a:cs typeface="Batang"/>
              </a:rPr>
              <a:t>h</a:t>
            </a:r>
            <a:endParaRPr sz="2700">
              <a:latin typeface="Batang"/>
              <a:cs typeface="Bata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1767" y="5282184"/>
            <a:ext cx="1312164" cy="1165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8420" y="5244084"/>
            <a:ext cx="2214371" cy="1165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855" y="3567684"/>
            <a:ext cx="2759964" cy="1240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0323" y="1290827"/>
            <a:ext cx="1874520" cy="226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4840" y="1658111"/>
            <a:ext cx="672084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57800" y="2445765"/>
            <a:ext cx="3276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Malgun Gothic"/>
                <a:cs typeface="Malgun Gothic"/>
              </a:rPr>
              <a:t>H</a:t>
            </a:r>
            <a:r>
              <a:rPr sz="1600" spc="-10" dirty="0">
                <a:latin typeface="Malgun Gothic"/>
                <a:cs typeface="Malgun Gothic"/>
              </a:rPr>
              <a:t>IF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9180" y="5396484"/>
            <a:ext cx="2170176" cy="1286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65007" y="1665732"/>
            <a:ext cx="879348" cy="713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4911" y="1211580"/>
            <a:ext cx="1188719" cy="1080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8216" y="1225296"/>
            <a:ext cx="992124" cy="10530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6900" y="2409829"/>
            <a:ext cx="85216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ct val="100000"/>
              </a:lnSpc>
            </a:pPr>
            <a:r>
              <a:rPr sz="1200" spc="-5" dirty="0">
                <a:latin typeface="Malgun Gothic"/>
                <a:cs typeface="Malgun Gothic"/>
              </a:rPr>
              <a:t>-D</a:t>
            </a:r>
            <a:r>
              <a:rPr sz="1200" spc="5" dirty="0">
                <a:latin typeface="Malgun Gothic"/>
                <a:cs typeface="Malgun Gothic"/>
              </a:rPr>
              <a:t>N</a:t>
            </a:r>
            <a:r>
              <a:rPr sz="1200" dirty="0">
                <a:latin typeface="Malgun Gothic"/>
                <a:cs typeface="Malgun Gothic"/>
              </a:rPr>
              <a:t>A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Malgun Gothic"/>
                <a:cs typeface="Malgun Gothic"/>
              </a:rPr>
              <a:t>chip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Malgun Gothic"/>
                <a:cs typeface="Malgun Gothic"/>
              </a:rPr>
              <a:t>-P</a:t>
            </a:r>
            <a:r>
              <a:rPr sz="1200" spc="-25" dirty="0">
                <a:latin typeface="Malgun Gothic"/>
                <a:cs typeface="Malgun Gothic"/>
              </a:rPr>
              <a:t>r</a:t>
            </a:r>
            <a:r>
              <a:rPr sz="1200" spc="-15" dirty="0">
                <a:latin typeface="Malgun Gothic"/>
                <a:cs typeface="Malgun Gothic"/>
              </a:rPr>
              <a:t>o</a:t>
            </a:r>
            <a:r>
              <a:rPr sz="1200" spc="-25" dirty="0">
                <a:latin typeface="Malgun Gothic"/>
                <a:cs typeface="Malgun Gothic"/>
              </a:rPr>
              <a:t>t</a:t>
            </a:r>
            <a:r>
              <a:rPr sz="1200" dirty="0">
                <a:latin typeface="Malgun Gothic"/>
                <a:cs typeface="Malgun Gothic"/>
              </a:rPr>
              <a:t>e</a:t>
            </a:r>
            <a:r>
              <a:rPr sz="1200" spc="-5" dirty="0">
                <a:latin typeface="Malgun Gothic"/>
                <a:cs typeface="Malgun Gothic"/>
              </a:rPr>
              <a:t>om</a:t>
            </a:r>
            <a:r>
              <a:rPr sz="1200" spc="5" dirty="0">
                <a:latin typeface="Malgun Gothic"/>
                <a:cs typeface="Malgun Gothic"/>
              </a:rPr>
              <a:t>i</a:t>
            </a:r>
            <a:r>
              <a:rPr sz="1200" spc="-10" dirty="0">
                <a:latin typeface="Malgun Gothic"/>
                <a:cs typeface="Malgun Gothic"/>
              </a:rPr>
              <a:t>cs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8552" y="2409829"/>
            <a:ext cx="71310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marR="5080" indent="-68580">
              <a:lnSpc>
                <a:spcPct val="100000"/>
              </a:lnSpc>
            </a:pPr>
            <a:r>
              <a:rPr sz="1200" spc="-20" dirty="0">
                <a:latin typeface="Malgun Gothic"/>
                <a:cs typeface="Malgun Gothic"/>
              </a:rPr>
              <a:t>C</a:t>
            </a:r>
            <a:r>
              <a:rPr sz="1200" spc="-15" dirty="0">
                <a:latin typeface="Malgun Gothic"/>
                <a:cs typeface="Malgun Gothic"/>
              </a:rPr>
              <a:t>ompu</a:t>
            </a:r>
            <a:r>
              <a:rPr sz="1200" spc="-20" dirty="0">
                <a:latin typeface="Malgun Gothic"/>
                <a:cs typeface="Malgun Gothic"/>
              </a:rPr>
              <a:t>t</a:t>
            </a:r>
            <a:r>
              <a:rPr sz="1200" dirty="0">
                <a:latin typeface="Malgun Gothic"/>
                <a:cs typeface="Malgun Gothic"/>
              </a:rPr>
              <a:t>e</a:t>
            </a:r>
            <a:r>
              <a:rPr sz="1200" spc="-5" dirty="0">
                <a:latin typeface="Malgun Gothic"/>
                <a:cs typeface="Malgun Gothic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Malgun Gothic"/>
                <a:cs typeface="Malgun Gothic"/>
              </a:rPr>
              <a:t>A</a:t>
            </a:r>
            <a:r>
              <a:rPr sz="1200" dirty="0">
                <a:latin typeface="Malgun Gothic"/>
                <a:cs typeface="Malgun Gothic"/>
              </a:rPr>
              <a:t>nal</a:t>
            </a:r>
            <a:r>
              <a:rPr sz="1200" spc="-15" dirty="0">
                <a:latin typeface="Malgun Gothic"/>
                <a:cs typeface="Malgun Gothic"/>
              </a:rPr>
              <a:t>y</a:t>
            </a:r>
            <a:r>
              <a:rPr sz="1200" spc="-5" dirty="0">
                <a:latin typeface="Malgun Gothic"/>
                <a:cs typeface="Malgun Gothic"/>
              </a:rPr>
              <a:t>s</a:t>
            </a:r>
            <a:r>
              <a:rPr sz="1200" dirty="0">
                <a:latin typeface="Malgun Gothic"/>
                <a:cs typeface="Malgun Gothic"/>
              </a:rPr>
              <a:t>is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4262" y="2409829"/>
            <a:ext cx="50990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</a:pPr>
            <a:r>
              <a:rPr sz="1200" spc="-10" dirty="0">
                <a:latin typeface="Malgun Gothic"/>
                <a:cs typeface="Malgun Gothic"/>
              </a:rPr>
              <a:t>Ge</a:t>
            </a:r>
            <a:r>
              <a:rPr sz="1200" spc="-5" dirty="0">
                <a:latin typeface="Malgun Gothic"/>
                <a:cs typeface="Malgun Gothic"/>
              </a:rPr>
              <a:t>ne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Malgun Gothic"/>
                <a:cs typeface="Malgun Gothic"/>
              </a:rPr>
              <a:t>fi</a:t>
            </a:r>
            <a:r>
              <a:rPr sz="1200" spc="-5" dirty="0">
                <a:latin typeface="Malgun Gothic"/>
                <a:cs typeface="Malgun Gothic"/>
              </a:rPr>
              <a:t>nd</a:t>
            </a:r>
            <a:r>
              <a:rPr sz="1200" dirty="0">
                <a:latin typeface="Malgun Gothic"/>
                <a:cs typeface="Malgun Gothic"/>
              </a:rPr>
              <a:t>i</a:t>
            </a:r>
            <a:r>
              <a:rPr sz="1200" spc="-5" dirty="0">
                <a:latin typeface="Malgun Gothic"/>
                <a:cs typeface="Malgun Gothic"/>
              </a:rPr>
              <a:t>ng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8808" y="1208532"/>
            <a:ext cx="1309116" cy="10881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0996" y="5164835"/>
            <a:ext cx="2066544" cy="423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900" y="751331"/>
            <a:ext cx="2770631" cy="4023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7488" y="4760976"/>
            <a:ext cx="2770632" cy="4023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06115" y="4877423"/>
            <a:ext cx="23945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Batang"/>
                <a:cs typeface="Batang"/>
              </a:rPr>
              <a:t>C</a:t>
            </a:r>
            <a:r>
              <a:rPr sz="1200" spc="5" dirty="0">
                <a:latin typeface="Batang"/>
                <a:cs typeface="Batang"/>
              </a:rPr>
              <a:t>o</a:t>
            </a:r>
            <a:r>
              <a:rPr sz="1200" spc="-15" dirty="0">
                <a:latin typeface="Batang"/>
                <a:cs typeface="Batang"/>
              </a:rPr>
              <a:t>n</a:t>
            </a:r>
            <a:r>
              <a:rPr sz="1200" spc="-10" dirty="0">
                <a:latin typeface="Batang"/>
                <a:cs typeface="Batang"/>
              </a:rPr>
              <a:t>f</a:t>
            </a:r>
            <a:r>
              <a:rPr sz="1200" dirty="0">
                <a:latin typeface="Batang"/>
                <a:cs typeface="Batang"/>
              </a:rPr>
              <a:t>i</a:t>
            </a:r>
            <a:r>
              <a:rPr sz="1200" spc="-15" dirty="0">
                <a:latin typeface="Batang"/>
                <a:cs typeface="Batang"/>
              </a:rPr>
              <a:t>rm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Batang"/>
                <a:cs typeface="Batang"/>
              </a:rPr>
              <a:t>with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Batang"/>
                <a:cs typeface="Batang"/>
              </a:rPr>
              <a:t>K</a:t>
            </a:r>
            <a:r>
              <a:rPr sz="1200" spc="-10" dirty="0">
                <a:latin typeface="Batang"/>
                <a:cs typeface="Batang"/>
              </a:rPr>
              <a:t>/</a:t>
            </a:r>
            <a:r>
              <a:rPr sz="1200" dirty="0">
                <a:latin typeface="Batang"/>
                <a:cs typeface="Batang"/>
              </a:rPr>
              <a:t>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Batang"/>
                <a:cs typeface="Batang"/>
              </a:rPr>
              <a:t>o</a:t>
            </a:r>
            <a:r>
              <a:rPr sz="1200" dirty="0">
                <a:latin typeface="Batang"/>
                <a:cs typeface="Batang"/>
              </a:rPr>
              <a:t>r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Batang"/>
                <a:cs typeface="Batang"/>
              </a:rPr>
              <a:t>K</a:t>
            </a:r>
            <a:r>
              <a:rPr sz="1200" spc="-10" dirty="0">
                <a:latin typeface="Batang"/>
                <a:cs typeface="Batang"/>
              </a:rPr>
              <a:t>/</a:t>
            </a:r>
            <a:r>
              <a:rPr sz="1200" dirty="0">
                <a:latin typeface="Batang"/>
                <a:cs typeface="Batang"/>
              </a:rPr>
              <a:t>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Batang"/>
                <a:cs typeface="Batang"/>
              </a:rPr>
              <a:t>a</a:t>
            </a:r>
            <a:r>
              <a:rPr sz="1200" spc="-15" dirty="0">
                <a:latin typeface="Batang"/>
                <a:cs typeface="Batang"/>
              </a:rPr>
              <a:t>n</a:t>
            </a:r>
            <a:r>
              <a:rPr sz="1200" spc="-5" dirty="0">
                <a:latin typeface="Batang"/>
                <a:cs typeface="Batang"/>
              </a:rPr>
              <a:t>i</a:t>
            </a:r>
            <a:r>
              <a:rPr sz="1200" spc="-25" dirty="0">
                <a:latin typeface="Batang"/>
                <a:cs typeface="Batang"/>
              </a:rPr>
              <a:t>ma</a:t>
            </a:r>
            <a:r>
              <a:rPr sz="1200" spc="-5" dirty="0">
                <a:latin typeface="Batang"/>
                <a:cs typeface="Batang"/>
              </a:rPr>
              <a:t>ls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4242" y="5258044"/>
            <a:ext cx="18834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Batang"/>
                <a:cs typeface="Batang"/>
              </a:rPr>
              <a:t>Fun</a:t>
            </a:r>
            <a:r>
              <a:rPr sz="1600" spc="-20" dirty="0">
                <a:latin typeface="Batang"/>
                <a:cs typeface="Batang"/>
              </a:rPr>
              <a:t>c</a:t>
            </a:r>
            <a:r>
              <a:rPr sz="1600" spc="-15" dirty="0">
                <a:latin typeface="Batang"/>
                <a:cs typeface="Batang"/>
              </a:rPr>
              <a:t>tiona</a:t>
            </a:r>
            <a:r>
              <a:rPr sz="1600" spc="-5" dirty="0">
                <a:latin typeface="Batang"/>
                <a:cs typeface="Batang"/>
              </a:rPr>
              <a:t>l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Batang"/>
                <a:cs typeface="Batang"/>
              </a:rPr>
              <a:t>anal</a:t>
            </a:r>
            <a:r>
              <a:rPr sz="1600" spc="-20" dirty="0">
                <a:latin typeface="Batang"/>
                <a:cs typeface="Batang"/>
              </a:rPr>
              <a:t>y</a:t>
            </a:r>
            <a:r>
              <a:rPr sz="1600" spc="-10" dirty="0">
                <a:latin typeface="Batang"/>
                <a:cs typeface="Batang"/>
              </a:rPr>
              <a:t>s</a:t>
            </a:r>
            <a:r>
              <a:rPr sz="1600" spc="-15" dirty="0">
                <a:latin typeface="Batang"/>
                <a:cs typeface="Batang"/>
              </a:rPr>
              <a:t>i</a:t>
            </a:r>
            <a:r>
              <a:rPr sz="1600" spc="-10" dirty="0">
                <a:latin typeface="Batang"/>
                <a:cs typeface="Batang"/>
              </a:rPr>
              <a:t>s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8337" y="866007"/>
            <a:ext cx="23075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-30" dirty="0">
                <a:latin typeface="Batang"/>
                <a:cs typeface="Batang"/>
              </a:rPr>
              <a:t>H</a:t>
            </a:r>
            <a:r>
              <a:rPr sz="1600" spc="-10" dirty="0">
                <a:latin typeface="Batang"/>
                <a:cs typeface="Batang"/>
              </a:rPr>
              <a:t>y</a:t>
            </a:r>
            <a:r>
              <a:rPr sz="1600" spc="-20" dirty="0">
                <a:latin typeface="Batang"/>
                <a:cs typeface="Batang"/>
              </a:rPr>
              <a:t>p</a:t>
            </a:r>
            <a:r>
              <a:rPr sz="1600" spc="-30" dirty="0">
                <a:latin typeface="Batang"/>
                <a:cs typeface="Batang"/>
              </a:rPr>
              <a:t>ox</a:t>
            </a:r>
            <a:r>
              <a:rPr sz="1600" spc="-10" dirty="0">
                <a:latin typeface="Batang"/>
                <a:cs typeface="Batang"/>
              </a:rPr>
              <a:t>i</a:t>
            </a:r>
            <a:r>
              <a:rPr sz="1600" spc="-20" dirty="0">
                <a:latin typeface="Batang"/>
                <a:cs typeface="Batang"/>
              </a:rPr>
              <a:t>a</a:t>
            </a:r>
            <a:r>
              <a:rPr sz="1600" spc="-25" dirty="0">
                <a:latin typeface="Batang"/>
                <a:cs typeface="Batang"/>
              </a:rPr>
              <a:t>-i</a:t>
            </a:r>
            <a:r>
              <a:rPr sz="1600" spc="-20" dirty="0">
                <a:latin typeface="Batang"/>
                <a:cs typeface="Batang"/>
              </a:rPr>
              <a:t>n</a:t>
            </a:r>
            <a:r>
              <a:rPr sz="1600" spc="-30" dirty="0">
                <a:latin typeface="Batang"/>
                <a:cs typeface="Batang"/>
              </a:rPr>
              <a:t>du</a:t>
            </a:r>
            <a:r>
              <a:rPr sz="1600" spc="-25" dirty="0">
                <a:latin typeface="Batang"/>
                <a:cs typeface="Batang"/>
              </a:rPr>
              <a:t>c</a:t>
            </a:r>
            <a:r>
              <a:rPr sz="1600" spc="-30" dirty="0">
                <a:latin typeface="Batang"/>
                <a:cs typeface="Batang"/>
              </a:rPr>
              <a:t>e</a:t>
            </a:r>
            <a:r>
              <a:rPr sz="1600" spc="-10" dirty="0">
                <a:latin typeface="Batang"/>
                <a:cs typeface="Batang"/>
              </a:rPr>
              <a:t>d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Batang"/>
                <a:cs typeface="Batang"/>
              </a:rPr>
              <a:t>ge</a:t>
            </a:r>
            <a:r>
              <a:rPr sz="1600" spc="-15" dirty="0">
                <a:latin typeface="Batang"/>
                <a:cs typeface="Batang"/>
              </a:rPr>
              <a:t>n</a:t>
            </a:r>
            <a:r>
              <a:rPr sz="1600" spc="-30" dirty="0">
                <a:latin typeface="Batang"/>
                <a:cs typeface="Batang"/>
              </a:rPr>
              <a:t>e</a:t>
            </a:r>
            <a:r>
              <a:rPr sz="1600" spc="-10" dirty="0">
                <a:latin typeface="Batang"/>
                <a:cs typeface="Batang"/>
              </a:rPr>
              <a:t>s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7481" y="3299329"/>
            <a:ext cx="23056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Batang"/>
                <a:cs typeface="Batang"/>
              </a:rPr>
              <a:t>&lt;</a:t>
            </a:r>
            <a:r>
              <a:rPr sz="1600" spc="-25" dirty="0">
                <a:latin typeface="Batang"/>
                <a:cs typeface="Batang"/>
              </a:rPr>
              <a:t>E</a:t>
            </a:r>
            <a:r>
              <a:rPr sz="1600" spc="-15" dirty="0">
                <a:latin typeface="Batang"/>
                <a:cs typeface="Batang"/>
              </a:rPr>
              <a:t>pi</a:t>
            </a:r>
            <a:r>
              <a:rPr sz="1600" spc="-30" dirty="0">
                <a:latin typeface="Batang"/>
                <a:cs typeface="Batang"/>
              </a:rPr>
              <a:t>ge</a:t>
            </a:r>
            <a:r>
              <a:rPr sz="1600" spc="-20" dirty="0">
                <a:latin typeface="Batang"/>
                <a:cs typeface="Batang"/>
              </a:rPr>
              <a:t>n</a:t>
            </a:r>
            <a:r>
              <a:rPr sz="1600" spc="-30" dirty="0">
                <a:latin typeface="Batang"/>
                <a:cs typeface="Batang"/>
              </a:rPr>
              <a:t>e</a:t>
            </a:r>
            <a:r>
              <a:rPr sz="1600" spc="-25" dirty="0">
                <a:latin typeface="Batang"/>
                <a:cs typeface="Batang"/>
              </a:rPr>
              <a:t>t</a:t>
            </a:r>
            <a:r>
              <a:rPr sz="1600" spc="-10" dirty="0">
                <a:latin typeface="Batang"/>
                <a:cs typeface="Batang"/>
              </a:rPr>
              <a:t>ic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Batang"/>
                <a:cs typeface="Batang"/>
              </a:rPr>
              <a:t>r</a:t>
            </a:r>
            <a:r>
              <a:rPr sz="1600" spc="-20" dirty="0">
                <a:latin typeface="Batang"/>
                <a:cs typeface="Batang"/>
              </a:rPr>
              <a:t>eg</a:t>
            </a:r>
            <a:r>
              <a:rPr sz="1600" spc="-30" dirty="0">
                <a:latin typeface="Batang"/>
                <a:cs typeface="Batang"/>
              </a:rPr>
              <a:t>u</a:t>
            </a:r>
            <a:r>
              <a:rPr sz="1600" spc="-15" dirty="0">
                <a:latin typeface="Batang"/>
                <a:cs typeface="Batang"/>
              </a:rPr>
              <a:t>l</a:t>
            </a:r>
            <a:r>
              <a:rPr sz="1600" spc="-25" dirty="0">
                <a:latin typeface="Batang"/>
                <a:cs typeface="Batang"/>
              </a:rPr>
              <a:t>at</a:t>
            </a:r>
            <a:r>
              <a:rPr sz="1600" spc="-30" dirty="0">
                <a:latin typeface="Batang"/>
                <a:cs typeface="Batang"/>
              </a:rPr>
              <a:t>io</a:t>
            </a:r>
            <a:r>
              <a:rPr sz="1600" spc="-20" dirty="0">
                <a:latin typeface="Batang"/>
                <a:cs typeface="Batang"/>
              </a:rPr>
              <a:t>n</a:t>
            </a:r>
            <a:r>
              <a:rPr sz="1600" spc="-10" dirty="0">
                <a:latin typeface="Batang"/>
                <a:cs typeface="Batang"/>
              </a:rPr>
              <a:t>&gt;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49596" y="749808"/>
            <a:ext cx="2709671" cy="393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46628" y="846545"/>
            <a:ext cx="252793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Batang"/>
                <a:cs typeface="Batang"/>
              </a:rPr>
              <a:t>M</a:t>
            </a:r>
            <a:r>
              <a:rPr sz="1400" spc="-10" dirty="0">
                <a:latin typeface="Batang"/>
                <a:cs typeface="Batang"/>
              </a:rPr>
              <a:t>e</a:t>
            </a:r>
            <a:r>
              <a:rPr sz="1400" spc="-20" dirty="0">
                <a:latin typeface="Batang"/>
                <a:cs typeface="Batang"/>
              </a:rPr>
              <a:t>cha</a:t>
            </a:r>
            <a:r>
              <a:rPr sz="1400" spc="-15" dirty="0">
                <a:latin typeface="Batang"/>
                <a:cs typeface="Batang"/>
              </a:rPr>
              <a:t>n</a:t>
            </a:r>
            <a:r>
              <a:rPr sz="1400" spc="-10" dirty="0">
                <a:latin typeface="Batang"/>
                <a:cs typeface="Batang"/>
              </a:rPr>
              <a:t>i</a:t>
            </a:r>
            <a:r>
              <a:rPr sz="1400" spc="-15" dirty="0">
                <a:latin typeface="Batang"/>
                <a:cs typeface="Batang"/>
              </a:rPr>
              <a:t>s</a:t>
            </a:r>
            <a:r>
              <a:rPr sz="1400" dirty="0">
                <a:latin typeface="Batang"/>
                <a:cs typeface="Batang"/>
              </a:rPr>
              <a:t>m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Batang"/>
                <a:cs typeface="Batang"/>
              </a:rPr>
              <a:t>of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Batang"/>
                <a:cs typeface="Batang"/>
              </a:rPr>
              <a:t>H</a:t>
            </a:r>
            <a:r>
              <a:rPr sz="1400" spc="5" dirty="0">
                <a:latin typeface="Batang"/>
                <a:cs typeface="Batang"/>
              </a:rPr>
              <a:t>I</a:t>
            </a:r>
            <a:r>
              <a:rPr sz="1400" dirty="0">
                <a:latin typeface="Batang"/>
                <a:cs typeface="Batang"/>
              </a:rPr>
              <a:t>F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Batang"/>
                <a:cs typeface="Batang"/>
              </a:rPr>
              <a:t>e</a:t>
            </a:r>
            <a:r>
              <a:rPr sz="1400" spc="-5" dirty="0">
                <a:latin typeface="Batang"/>
                <a:cs typeface="Batang"/>
              </a:rPr>
              <a:t>x</a:t>
            </a:r>
            <a:r>
              <a:rPr sz="1400" spc="-15" dirty="0">
                <a:latin typeface="Batang"/>
                <a:cs typeface="Batang"/>
              </a:rPr>
              <a:t>p</a:t>
            </a:r>
            <a:r>
              <a:rPr sz="1400" spc="-10" dirty="0">
                <a:latin typeface="Batang"/>
                <a:cs typeface="Batang"/>
              </a:rPr>
              <a:t>r</a:t>
            </a:r>
            <a:r>
              <a:rPr sz="1400" spc="-30" dirty="0">
                <a:latin typeface="Batang"/>
                <a:cs typeface="Batang"/>
              </a:rPr>
              <a:t>e</a:t>
            </a:r>
            <a:r>
              <a:rPr sz="1400" spc="-15" dirty="0">
                <a:latin typeface="Batang"/>
                <a:cs typeface="Batang"/>
              </a:rPr>
              <a:t>s</a:t>
            </a:r>
            <a:r>
              <a:rPr sz="1400" spc="-25" dirty="0">
                <a:latin typeface="Batang"/>
                <a:cs typeface="Batang"/>
              </a:rPr>
              <a:t>s</a:t>
            </a:r>
            <a:r>
              <a:rPr sz="1400" spc="-10" dirty="0">
                <a:latin typeface="Batang"/>
                <a:cs typeface="Batang"/>
              </a:rPr>
              <a:t>i</a:t>
            </a:r>
            <a:r>
              <a:rPr sz="1400" spc="-20" dirty="0">
                <a:latin typeface="Batang"/>
                <a:cs typeface="Batang"/>
              </a:rPr>
              <a:t>o</a:t>
            </a:r>
            <a:r>
              <a:rPr sz="1400" dirty="0">
                <a:latin typeface="Batang"/>
                <a:cs typeface="Batang"/>
              </a:rPr>
              <a:t>n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86127" y="2906268"/>
            <a:ext cx="708659" cy="3916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84604" y="4735067"/>
            <a:ext cx="707135" cy="3916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72755" y="1731264"/>
            <a:ext cx="429767" cy="6172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95927" y="1748028"/>
            <a:ext cx="368807" cy="6172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37988" y="1748028"/>
            <a:ext cx="368807" cy="6172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05427" y="3950208"/>
            <a:ext cx="1104899" cy="3307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24071" y="5632703"/>
            <a:ext cx="1170431" cy="6172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52315" y="2974848"/>
            <a:ext cx="249935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4797" y="4678548"/>
            <a:ext cx="727344" cy="5262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4459" y="3773423"/>
            <a:ext cx="3139440" cy="7498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77840" y="3761232"/>
            <a:ext cx="2516123" cy="8534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03747" y="3787140"/>
            <a:ext cx="2412492" cy="457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53911" y="4079747"/>
            <a:ext cx="1234439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719068" y="3875278"/>
            <a:ext cx="208788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2610" marR="5080" indent="-550545">
              <a:lnSpc>
                <a:spcPct val="120000"/>
              </a:lnSpc>
            </a:pPr>
            <a:r>
              <a:rPr sz="1600" b="1" spc="-15" dirty="0">
                <a:solidFill>
                  <a:srgbClr val="FFFFFF"/>
                </a:solidFill>
                <a:latin typeface="Malgun Gothic"/>
                <a:cs typeface="Malgun Gothic"/>
              </a:rPr>
              <a:t>Findin</a:t>
            </a:r>
            <a:r>
              <a:rPr sz="1600" b="1" spc="-10" dirty="0">
                <a:solidFill>
                  <a:srgbClr val="FFFFFF"/>
                </a:solidFill>
                <a:latin typeface="Malgun Gothic"/>
                <a:cs typeface="Malgun Gothic"/>
              </a:rPr>
              <a:t>g</a:t>
            </a:r>
            <a:r>
              <a:rPr sz="16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Malgun Gothic"/>
                <a:cs typeface="Malgun Gothic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Malgun Gothic"/>
                <a:cs typeface="Malgun Gothic"/>
              </a:rPr>
              <a:t>f</a:t>
            </a:r>
            <a:r>
              <a:rPr sz="16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Malgun Gothic"/>
                <a:cs typeface="Malgun Gothic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Malgun Gothic"/>
                <a:cs typeface="Malgun Gothic"/>
              </a:rPr>
              <a:t>e</a:t>
            </a:r>
            <a:r>
              <a:rPr sz="1600" b="1" spc="-15" dirty="0">
                <a:solidFill>
                  <a:srgbClr val="FFFFFF"/>
                </a:solidFill>
                <a:latin typeface="Malgun Gothic"/>
                <a:cs typeface="Malgun Gothic"/>
              </a:rPr>
              <a:t>gul</a:t>
            </a:r>
            <a:r>
              <a:rPr sz="1600" b="1" spc="-20" dirty="0">
                <a:solidFill>
                  <a:srgbClr val="FFFFFF"/>
                </a:solidFill>
                <a:latin typeface="Malgun Gothic"/>
                <a:cs typeface="Malgun Gothic"/>
              </a:rPr>
              <a:t>a</a:t>
            </a:r>
            <a:r>
              <a:rPr sz="1600" b="1" spc="-25" dirty="0">
                <a:solidFill>
                  <a:srgbClr val="FFFFFF"/>
                </a:solidFill>
                <a:latin typeface="Malgun Gothic"/>
                <a:cs typeface="Malgun Gothic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Malgun Gothic"/>
                <a:cs typeface="Malgun Gothic"/>
              </a:rPr>
              <a:t>o</a:t>
            </a:r>
            <a:r>
              <a:rPr sz="1600" b="1" spc="50" dirty="0">
                <a:solidFill>
                  <a:srgbClr val="FFFFFF"/>
                </a:solidFill>
                <a:latin typeface="Malgun Gothic"/>
                <a:cs typeface="Malgun Gothic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Malgun Gothic"/>
                <a:cs typeface="Malgun Gothic"/>
              </a:rPr>
              <a:t>y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Malgun Gothic"/>
                <a:cs typeface="Malgun Gothic"/>
              </a:rPr>
              <a:t>mo</a:t>
            </a:r>
            <a:r>
              <a:rPr sz="1600" b="1" spc="-15" dirty="0">
                <a:solidFill>
                  <a:srgbClr val="FFFFFF"/>
                </a:solidFill>
                <a:latin typeface="Malgun Gothic"/>
                <a:cs typeface="Malgun Gothic"/>
              </a:rPr>
              <a:t>l</a:t>
            </a:r>
            <a:r>
              <a:rPr sz="1600" b="1" spc="-10" dirty="0">
                <a:solidFill>
                  <a:srgbClr val="FFFFFF"/>
                </a:solidFill>
                <a:latin typeface="Malgun Gothic"/>
                <a:cs typeface="Malgun Gothic"/>
              </a:rPr>
              <a:t>ecules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69057" y="2623443"/>
            <a:ext cx="815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5" dirty="0">
                <a:latin typeface="Malgun Gothic"/>
                <a:cs typeface="Malgun Gothic"/>
              </a:rPr>
              <a:t>A</a:t>
            </a:r>
            <a:r>
              <a:rPr sz="1200" spc="-5" dirty="0">
                <a:latin typeface="Malgun Gothic"/>
                <a:cs typeface="Malgun Gothic"/>
              </a:rPr>
              <a:t>,</a:t>
            </a:r>
            <a:r>
              <a:rPr sz="1200" spc="-15" dirty="0">
                <a:latin typeface="Malgun Gothic"/>
                <a:cs typeface="Malgun Gothic"/>
              </a:rPr>
              <a:t> </a:t>
            </a:r>
            <a:r>
              <a:rPr sz="1200" spc="-5" dirty="0">
                <a:latin typeface="Malgun Gothic"/>
                <a:cs typeface="Malgun Gothic"/>
              </a:rPr>
              <a:t>B,</a:t>
            </a:r>
            <a:r>
              <a:rPr sz="1200" spc="5" dirty="0">
                <a:latin typeface="Malgun Gothic"/>
                <a:cs typeface="Malgun Gothic"/>
              </a:rPr>
              <a:t> </a:t>
            </a:r>
            <a:r>
              <a:rPr sz="1200" spc="-10" dirty="0">
                <a:latin typeface="Malgun Gothic"/>
                <a:cs typeface="Malgun Gothic"/>
              </a:rPr>
              <a:t>C</a:t>
            </a:r>
            <a:r>
              <a:rPr sz="1200" spc="-5" dirty="0">
                <a:latin typeface="Malgun Gothic"/>
                <a:cs typeface="Malgun Gothic"/>
              </a:rPr>
              <a:t>,</a:t>
            </a:r>
            <a:r>
              <a:rPr sz="1200" spc="5" dirty="0">
                <a:latin typeface="Malgun Gothic"/>
                <a:cs typeface="Malgun Gothic"/>
              </a:rPr>
              <a:t> </a:t>
            </a:r>
            <a:r>
              <a:rPr sz="1200" spc="-10" dirty="0">
                <a:latin typeface="Malgun Gothic"/>
                <a:cs typeface="Malgun Gothic"/>
              </a:rPr>
              <a:t>.…X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00" y="6498335"/>
            <a:ext cx="1295400" cy="1981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145" y="598170"/>
            <a:ext cx="8315959" cy="0"/>
          </a:xfrm>
          <a:custGeom>
            <a:avLst/>
            <a:gdLst/>
            <a:ahLst/>
            <a:cxnLst/>
            <a:rect l="l" t="t" r="r" b="b"/>
            <a:pathLst>
              <a:path w="8315959">
                <a:moveTo>
                  <a:pt x="0" y="0"/>
                </a:moveTo>
                <a:lnTo>
                  <a:pt x="8315340" y="0"/>
                </a:lnTo>
              </a:path>
            </a:pathLst>
          </a:custGeom>
          <a:ln w="28955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0957" y="659130"/>
            <a:ext cx="2929255" cy="3572510"/>
          </a:xfrm>
          <a:custGeom>
            <a:avLst/>
            <a:gdLst/>
            <a:ahLst/>
            <a:cxnLst/>
            <a:rect l="l" t="t" r="r" b="b"/>
            <a:pathLst>
              <a:path w="2929254" h="3572510">
                <a:moveTo>
                  <a:pt x="0" y="164713"/>
                </a:moveTo>
                <a:lnTo>
                  <a:pt x="5674" y="121722"/>
                </a:lnTo>
                <a:lnTo>
                  <a:pt x="21705" y="82968"/>
                </a:lnTo>
                <a:lnTo>
                  <a:pt x="46606" y="49939"/>
                </a:lnTo>
                <a:lnTo>
                  <a:pt x="78889" y="24122"/>
                </a:lnTo>
                <a:lnTo>
                  <a:pt x="117065" y="7005"/>
                </a:lnTo>
                <a:lnTo>
                  <a:pt x="159649" y="76"/>
                </a:lnTo>
                <a:lnTo>
                  <a:pt x="2764414" y="0"/>
                </a:lnTo>
                <a:lnTo>
                  <a:pt x="2779123" y="648"/>
                </a:lnTo>
                <a:lnTo>
                  <a:pt x="2820867" y="9940"/>
                </a:lnTo>
                <a:lnTo>
                  <a:pt x="2857878" y="29093"/>
                </a:lnTo>
                <a:lnTo>
                  <a:pt x="2888668" y="56620"/>
                </a:lnTo>
                <a:lnTo>
                  <a:pt x="2911750" y="91033"/>
                </a:lnTo>
                <a:lnTo>
                  <a:pt x="2925637" y="130844"/>
                </a:lnTo>
                <a:lnTo>
                  <a:pt x="2929127" y="3407532"/>
                </a:lnTo>
                <a:lnTo>
                  <a:pt x="2928479" y="3422244"/>
                </a:lnTo>
                <a:lnTo>
                  <a:pt x="2919187" y="3463993"/>
                </a:lnTo>
                <a:lnTo>
                  <a:pt x="2900035" y="3501005"/>
                </a:lnTo>
                <a:lnTo>
                  <a:pt x="2872510" y="3531796"/>
                </a:lnTo>
                <a:lnTo>
                  <a:pt x="2838099" y="3554878"/>
                </a:lnTo>
                <a:lnTo>
                  <a:pt x="2798289" y="3568764"/>
                </a:lnTo>
                <a:lnTo>
                  <a:pt x="164713" y="3572255"/>
                </a:lnTo>
                <a:lnTo>
                  <a:pt x="150004" y="3571607"/>
                </a:lnTo>
                <a:lnTo>
                  <a:pt x="108262" y="3562316"/>
                </a:lnTo>
                <a:lnTo>
                  <a:pt x="71251" y="3543165"/>
                </a:lnTo>
                <a:lnTo>
                  <a:pt x="40461" y="3515640"/>
                </a:lnTo>
                <a:lnTo>
                  <a:pt x="17379" y="3481227"/>
                </a:lnTo>
                <a:lnTo>
                  <a:pt x="3491" y="3441414"/>
                </a:lnTo>
                <a:lnTo>
                  <a:pt x="0" y="164713"/>
                </a:lnTo>
                <a:close/>
              </a:path>
            </a:pathLst>
          </a:custGeom>
          <a:ln w="28955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922" y="199019"/>
            <a:ext cx="25298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80" dirty="0">
                <a:latin typeface="Malgun Gothic"/>
                <a:cs typeface="Malgun Gothic"/>
              </a:rPr>
              <a:t>R</a:t>
            </a:r>
            <a:r>
              <a:rPr sz="2400" b="1" spc="-15" dirty="0">
                <a:latin typeface="Malgun Gothic"/>
                <a:cs typeface="Malgun Gothic"/>
              </a:rPr>
              <a:t>esea</a:t>
            </a:r>
            <a:r>
              <a:rPr sz="2400" b="1" spc="-20" dirty="0">
                <a:latin typeface="Malgun Gothic"/>
                <a:cs typeface="Malgun Gothic"/>
              </a:rPr>
              <a:t>r</a:t>
            </a:r>
            <a:r>
              <a:rPr sz="2400" b="1" spc="-5" dirty="0">
                <a:latin typeface="Malgun Gothic"/>
                <a:cs typeface="Malgun Gothic"/>
              </a:rPr>
              <a:t>c</a:t>
            </a:r>
            <a:r>
              <a:rPr sz="2400" b="1" dirty="0">
                <a:latin typeface="Malgun Gothic"/>
                <a:cs typeface="Malgun Gothic"/>
              </a:rPr>
              <a:t>h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Malgun Gothic"/>
                <a:cs typeface="Malgun Gothic"/>
              </a:rPr>
              <a:t>Inte</a:t>
            </a:r>
            <a:r>
              <a:rPr sz="2400" b="1" spc="-15" dirty="0">
                <a:latin typeface="Malgun Gothic"/>
                <a:cs typeface="Malgun Gothic"/>
              </a:rPr>
              <a:t>rest</a:t>
            </a:r>
            <a:endParaRPr sz="24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597" y="959472"/>
            <a:ext cx="5288915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Verdana"/>
                <a:cs typeface="Verdana"/>
              </a:rPr>
              <a:t>1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Verdana"/>
                <a:cs typeface="Verdana"/>
              </a:rPr>
              <a:t>Tumor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Verdana"/>
                <a:cs typeface="Verdana"/>
              </a:rPr>
              <a:t>a</a:t>
            </a:r>
            <a:r>
              <a:rPr sz="1800" b="1" spc="-5" dirty="0">
                <a:latin typeface="Verdana"/>
                <a:cs typeface="Verdana"/>
              </a:rPr>
              <a:t>ngiog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n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si</a:t>
            </a:r>
            <a:r>
              <a:rPr sz="1800" b="1" dirty="0">
                <a:latin typeface="Verdana"/>
                <a:cs typeface="Verdana"/>
              </a:rPr>
              <a:t>s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Verdana"/>
                <a:cs typeface="Verdana"/>
              </a:rPr>
              <a:t>i</a:t>
            </a:r>
            <a:r>
              <a:rPr sz="1800" b="1" spc="-10" dirty="0">
                <a:latin typeface="Verdana"/>
                <a:cs typeface="Verdana"/>
              </a:rPr>
              <a:t>ts</a:t>
            </a:r>
            <a:r>
              <a:rPr sz="1800" b="1" spc="1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inhibi</a:t>
            </a:r>
            <a:r>
              <a:rPr sz="1800" b="1" spc="-25" dirty="0">
                <a:latin typeface="Verdana"/>
                <a:cs typeface="Verdana"/>
              </a:rPr>
              <a:t>t</a:t>
            </a:r>
            <a:r>
              <a:rPr sz="1800" b="1" spc="-15" dirty="0">
                <a:latin typeface="Verdana"/>
                <a:cs typeface="Verdana"/>
              </a:rPr>
              <a:t>ors</a:t>
            </a:r>
            <a:endParaRPr sz="1800">
              <a:latin typeface="Verdana"/>
              <a:cs typeface="Verdana"/>
            </a:endParaRPr>
          </a:p>
          <a:p>
            <a:pPr marL="273050" indent="-184150">
              <a:lnSpc>
                <a:spcPct val="100000"/>
              </a:lnSpc>
              <a:spcBef>
                <a:spcPts val="1165"/>
              </a:spcBef>
              <a:buFont typeface="Verdana"/>
              <a:buChar char="-"/>
              <a:tabLst>
                <a:tab pos="273685" algn="l"/>
              </a:tabLst>
            </a:pPr>
            <a:r>
              <a:rPr sz="1800" spc="-55" dirty="0">
                <a:latin typeface="Verdana"/>
                <a:cs typeface="Verdana"/>
              </a:rPr>
              <a:t>R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30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u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ati</a:t>
            </a:r>
            <a:r>
              <a:rPr sz="1800" spc="-15" dirty="0">
                <a:latin typeface="Verdana"/>
                <a:cs typeface="Verdana"/>
              </a:rPr>
              <a:t>on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me</a:t>
            </a:r>
            <a:r>
              <a:rPr sz="1800" spc="-20" dirty="0">
                <a:latin typeface="Verdana"/>
                <a:cs typeface="Verdana"/>
              </a:rPr>
              <a:t>c</a:t>
            </a:r>
            <a:r>
              <a:rPr sz="1800" spc="-15" dirty="0">
                <a:latin typeface="Verdana"/>
                <a:cs typeface="Verdana"/>
              </a:rPr>
              <a:t>han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sm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of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H</a:t>
            </a:r>
            <a:r>
              <a:rPr sz="1800" spc="-10" dirty="0">
                <a:latin typeface="Verdana"/>
                <a:cs typeface="Verdana"/>
              </a:rPr>
              <a:t>IF</a:t>
            </a:r>
            <a:endParaRPr sz="1800">
              <a:latin typeface="Verdana"/>
              <a:cs typeface="Verdana"/>
            </a:endParaRPr>
          </a:p>
          <a:p>
            <a:pPr marL="273050" indent="-184150">
              <a:lnSpc>
                <a:spcPct val="100000"/>
              </a:lnSpc>
              <a:buFont typeface="Verdana"/>
              <a:buChar char="-"/>
              <a:tabLst>
                <a:tab pos="273685" algn="l"/>
              </a:tabLst>
            </a:pPr>
            <a:r>
              <a:rPr sz="1800" dirty="0">
                <a:latin typeface="Verdana"/>
                <a:cs typeface="Verdana"/>
              </a:rPr>
              <a:t>Inhi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tion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Verdana"/>
                <a:cs typeface="Verdana"/>
              </a:rPr>
              <a:t>HI</a:t>
            </a:r>
            <a:r>
              <a:rPr sz="1800" dirty="0">
                <a:latin typeface="Verdana"/>
                <a:cs typeface="Verdana"/>
              </a:rPr>
              <a:t>F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dirty="0">
                <a:latin typeface="Verdana"/>
                <a:cs typeface="Verdana"/>
              </a:rPr>
              <a:t>m</a:t>
            </a:r>
            <a:r>
              <a:rPr sz="1800" spc="-10" dirty="0">
                <a:latin typeface="Verdana"/>
                <a:cs typeface="Verdana"/>
              </a:rPr>
              <a:t>ed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at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ne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x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on</a:t>
            </a:r>
            <a:endParaRPr sz="1800">
              <a:latin typeface="Verdana"/>
              <a:cs typeface="Verdana"/>
            </a:endParaRPr>
          </a:p>
          <a:p>
            <a:pPr marL="273050" indent="-184150">
              <a:lnSpc>
                <a:spcPct val="100000"/>
              </a:lnSpc>
              <a:buFont typeface="Verdana"/>
              <a:buChar char="-"/>
              <a:tabLst>
                <a:tab pos="273685" algn="l"/>
              </a:tabLst>
            </a:pPr>
            <a:r>
              <a:rPr sz="1800" spc="-15" dirty="0">
                <a:latin typeface="Verdana"/>
                <a:cs typeface="Verdana"/>
              </a:rPr>
              <a:t>De</a:t>
            </a:r>
            <a:r>
              <a:rPr sz="1800" spc="-30" dirty="0">
                <a:latin typeface="Verdana"/>
                <a:cs typeface="Verdana"/>
              </a:rPr>
              <a:t>v</a:t>
            </a:r>
            <a:r>
              <a:rPr sz="1800" dirty="0">
                <a:latin typeface="Verdana"/>
                <a:cs typeface="Verdana"/>
              </a:rPr>
              <a:t>el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p</a:t>
            </a:r>
            <a:r>
              <a:rPr sz="1800" spc="-15" dirty="0">
                <a:latin typeface="Verdana"/>
                <a:cs typeface="Verdana"/>
              </a:rPr>
              <a:t>ment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of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-25" dirty="0">
                <a:latin typeface="Verdana"/>
                <a:cs typeface="Verdana"/>
              </a:rPr>
              <a:t>ov</a:t>
            </a:r>
            <a:r>
              <a:rPr sz="1800" dirty="0">
                <a:latin typeface="Verdana"/>
                <a:cs typeface="Verdana"/>
              </a:rPr>
              <a:t>el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an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-10" dirty="0">
                <a:latin typeface="Verdana"/>
                <a:cs typeface="Verdana"/>
              </a:rPr>
              <a:t>enic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nh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tors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797" y="2374376"/>
            <a:ext cx="5452110" cy="117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615">
              <a:lnSpc>
                <a:spcPct val="100000"/>
              </a:lnSpc>
            </a:pPr>
            <a:r>
              <a:rPr sz="1800" b="1" spc="-10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pige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spc="-15" dirty="0">
                <a:latin typeface="Verdana"/>
                <a:cs typeface="Verdana"/>
              </a:rPr>
              <a:t>etic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20" dirty="0">
                <a:latin typeface="Verdana"/>
                <a:cs typeface="Verdana"/>
              </a:rPr>
              <a:t>gulat</a:t>
            </a:r>
            <a:r>
              <a:rPr sz="1800" b="1" spc="-15" dirty="0">
                <a:latin typeface="Verdana"/>
                <a:cs typeface="Verdana"/>
              </a:rPr>
              <a:t>ion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Verdana"/>
                <a:cs typeface="Verdana"/>
              </a:rPr>
              <a:t>in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Verdana"/>
                <a:cs typeface="Verdana"/>
              </a:rPr>
              <a:t>angiogen</a:t>
            </a:r>
            <a:r>
              <a:rPr sz="1800" b="1" spc="-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sis</a:t>
            </a:r>
            <a:endParaRPr sz="1800">
              <a:latin typeface="Verdana"/>
              <a:cs typeface="Verdana"/>
            </a:endParaRPr>
          </a:p>
          <a:p>
            <a:pPr marL="173990" indent="-161290">
              <a:lnSpc>
                <a:spcPct val="100000"/>
              </a:lnSpc>
              <a:spcBef>
                <a:spcPts val="800"/>
              </a:spcBef>
              <a:buFont typeface="Verdana"/>
              <a:buChar char="-"/>
              <a:tabLst>
                <a:tab pos="197485" algn="l"/>
              </a:tabLst>
            </a:pPr>
            <a:r>
              <a:rPr sz="1800" spc="-5" dirty="0">
                <a:latin typeface="Verdana"/>
                <a:cs typeface="Verdana"/>
              </a:rPr>
              <a:t>Ep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-15" dirty="0">
                <a:latin typeface="Verdana"/>
                <a:cs typeface="Verdana"/>
              </a:rPr>
              <a:t>en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control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of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tumo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su</a:t>
            </a:r>
            <a:r>
              <a:rPr sz="1800" spc="-25" dirty="0">
                <a:latin typeface="Verdana"/>
                <a:cs typeface="Verdana"/>
              </a:rPr>
              <a:t>p</a:t>
            </a:r>
            <a:r>
              <a:rPr sz="1800" spc="-10" dirty="0">
                <a:latin typeface="Verdana"/>
                <a:cs typeface="Verdana"/>
              </a:rPr>
              <a:t>pr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ssors</a:t>
            </a:r>
            <a:endParaRPr sz="1800">
              <a:latin typeface="Verdana"/>
              <a:cs typeface="Verdana"/>
            </a:endParaRPr>
          </a:p>
          <a:p>
            <a:pPr marL="173990" marR="5080" indent="-161290">
              <a:lnSpc>
                <a:spcPct val="100000"/>
              </a:lnSpc>
              <a:buFont typeface="Verdana"/>
              <a:buChar char="-"/>
              <a:tabLst>
                <a:tab pos="197485" algn="l"/>
              </a:tabLst>
            </a:pPr>
            <a:r>
              <a:rPr sz="1800" spc="-5" dirty="0">
                <a:latin typeface="Verdana"/>
                <a:cs typeface="Verdana"/>
              </a:rPr>
              <a:t>Ep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-15" dirty="0">
                <a:latin typeface="Verdana"/>
                <a:cs typeface="Verdana"/>
              </a:rPr>
              <a:t>en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mo</a:t>
            </a:r>
            <a:r>
              <a:rPr sz="1800" spc="-25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u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0" dirty="0">
                <a:latin typeface="Verdana"/>
                <a:cs typeface="Verdana"/>
              </a:rPr>
              <a:t>ators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to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store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the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ex</a:t>
            </a:r>
            <a:r>
              <a:rPr sz="1800" spc="-25" dirty="0">
                <a:latin typeface="Verdana"/>
                <a:cs typeface="Verdana"/>
              </a:rPr>
              <a:t>p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ssi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tumo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su</a:t>
            </a:r>
            <a:r>
              <a:rPr sz="1800" spc="-25" dirty="0">
                <a:latin typeface="Verdana"/>
                <a:cs typeface="Verdana"/>
              </a:rPr>
              <a:t>p</a:t>
            </a:r>
            <a:r>
              <a:rPr sz="1800" spc="-10" dirty="0">
                <a:latin typeface="Verdana"/>
                <a:cs typeface="Verdana"/>
              </a:rPr>
              <a:t>pr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ssor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to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nh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an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-15" dirty="0">
                <a:latin typeface="Verdana"/>
                <a:cs typeface="Verdana"/>
              </a:rPr>
              <a:t>en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015" y="2767583"/>
            <a:ext cx="2778760" cy="135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on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of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4276" y="958596"/>
            <a:ext cx="24688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323" y="1133959"/>
            <a:ext cx="238147" cy="11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6947" y="959641"/>
            <a:ext cx="156861" cy="81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663" y="1144851"/>
            <a:ext cx="132399" cy="45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276" y="2331720"/>
            <a:ext cx="24688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323" y="2507083"/>
            <a:ext cx="238147" cy="11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6947" y="2332765"/>
            <a:ext cx="156861" cy="81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0663" y="2519457"/>
            <a:ext cx="132449" cy="43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4276" y="3781044"/>
            <a:ext cx="246887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323" y="3957931"/>
            <a:ext cx="238147" cy="11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947" y="3782089"/>
            <a:ext cx="156861" cy="81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663" y="3968781"/>
            <a:ext cx="132449" cy="43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7600" y="6498335"/>
            <a:ext cx="1295400" cy="198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11823" y="716280"/>
            <a:ext cx="1496568" cy="1455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1200" y="3793221"/>
            <a:ext cx="8374380" cy="272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065">
              <a:lnSpc>
                <a:spcPct val="100000"/>
              </a:lnSpc>
            </a:pPr>
            <a:r>
              <a:rPr sz="1800" b="1" spc="-10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ndoth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10" dirty="0">
                <a:latin typeface="Verdana"/>
                <a:cs typeface="Verdana"/>
              </a:rPr>
              <a:t>l</a:t>
            </a:r>
            <a:r>
              <a:rPr sz="1800" b="1" spc="-20" dirty="0">
                <a:latin typeface="Verdana"/>
                <a:cs typeface="Verdana"/>
              </a:rPr>
              <a:t>i</a:t>
            </a:r>
            <a:r>
              <a:rPr sz="1800" b="1" spc="-10" dirty="0">
                <a:latin typeface="Verdana"/>
                <a:cs typeface="Verdana"/>
              </a:rPr>
              <a:t>al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</a:t>
            </a:r>
            <a:r>
              <a:rPr sz="1800" b="1" spc="5" dirty="0">
                <a:latin typeface="Verdana"/>
                <a:cs typeface="Verdana"/>
              </a:rPr>
              <a:t>r</a:t>
            </a:r>
            <a:r>
              <a:rPr sz="1800" b="1" spc="-15" dirty="0">
                <a:latin typeface="Verdana"/>
                <a:cs typeface="Verdana"/>
              </a:rPr>
              <a:t>ogenitor</a:t>
            </a:r>
            <a:r>
              <a:rPr sz="1800" b="1" spc="1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cell</a:t>
            </a:r>
            <a:r>
              <a:rPr sz="1800" b="1" dirty="0">
                <a:latin typeface="Verdana"/>
                <a:cs typeface="Verdana"/>
              </a:rPr>
              <a:t>s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Verdana"/>
                <a:cs typeface="Verdana"/>
              </a:rPr>
              <a:t>(</a:t>
            </a:r>
            <a:r>
              <a:rPr sz="1800" b="1" spc="-10" dirty="0">
                <a:latin typeface="Verdana"/>
                <a:cs typeface="Verdana"/>
              </a:rPr>
              <a:t>E</a:t>
            </a:r>
            <a:r>
              <a:rPr sz="1800" b="1" spc="-15" dirty="0">
                <a:latin typeface="Verdana"/>
                <a:cs typeface="Verdana"/>
              </a:rPr>
              <a:t>PC</a:t>
            </a:r>
            <a:r>
              <a:rPr sz="1800" b="1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650">
              <a:latin typeface="Times New Roman"/>
              <a:cs typeface="Times New Roman"/>
            </a:endParaRPr>
          </a:p>
          <a:p>
            <a:pPr marL="196850" indent="-184150">
              <a:lnSpc>
                <a:spcPct val="100000"/>
              </a:lnSpc>
              <a:buFont typeface="Verdana"/>
              <a:buChar char="-"/>
              <a:tabLst>
                <a:tab pos="197485" algn="l"/>
              </a:tabLst>
            </a:pPr>
            <a:r>
              <a:rPr sz="1800" spc="-15" dirty="0">
                <a:latin typeface="Verdana"/>
                <a:cs typeface="Verdana"/>
              </a:rPr>
              <a:t>D</a:t>
            </a:r>
            <a:r>
              <a:rPr sz="1800" spc="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ffer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ati</a:t>
            </a:r>
            <a:r>
              <a:rPr sz="1800" spc="-15" dirty="0">
                <a:latin typeface="Verdana"/>
                <a:cs typeface="Verdana"/>
              </a:rPr>
              <a:t>on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of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Verdana"/>
                <a:cs typeface="Verdana"/>
              </a:rPr>
              <a:t>EPCs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-15" dirty="0">
                <a:latin typeface="Verdana"/>
                <a:cs typeface="Verdana"/>
              </a:rPr>
              <a:t>er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5" dirty="0">
                <a:latin typeface="Verdana"/>
                <a:cs typeface="Verdana"/>
              </a:rPr>
              <a:t>v</a:t>
            </a:r>
            <a:r>
              <a:rPr sz="1800" spc="-15" dirty="0">
                <a:latin typeface="Verdana"/>
                <a:cs typeface="Verdana"/>
              </a:rPr>
              <a:t>ed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from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bone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marrow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(BM</a:t>
            </a:r>
            <a:r>
              <a:rPr sz="1800" dirty="0">
                <a:latin typeface="Verdana"/>
                <a:cs typeface="Verdana"/>
              </a:rPr>
              <a:t>)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and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cord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Verdana"/>
                <a:cs typeface="Verdana"/>
              </a:rPr>
              <a:t>bl</a:t>
            </a:r>
            <a:r>
              <a:rPr sz="1800" spc="-15" dirty="0">
                <a:latin typeface="Verdana"/>
                <a:cs typeface="Verdana"/>
              </a:rPr>
              <a:t>ood</a:t>
            </a:r>
            <a:endParaRPr sz="1800">
              <a:latin typeface="Verdana"/>
              <a:cs typeface="Verdana"/>
            </a:endParaRPr>
          </a:p>
          <a:p>
            <a:pPr marL="196850" indent="-184150">
              <a:lnSpc>
                <a:spcPct val="100000"/>
              </a:lnSpc>
              <a:buFont typeface="Verdana"/>
              <a:buChar char="-"/>
              <a:tabLst>
                <a:tab pos="197485" algn="l"/>
              </a:tabLst>
            </a:pPr>
            <a:r>
              <a:rPr sz="1800" spc="-20" dirty="0">
                <a:latin typeface="Verdana"/>
                <a:cs typeface="Verdana"/>
              </a:rPr>
              <a:t>Th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50" dirty="0">
                <a:latin typeface="Verdana"/>
                <a:cs typeface="Verdana"/>
              </a:rPr>
              <a:t>r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p</a:t>
            </a:r>
            <a:r>
              <a:rPr sz="1800" spc="-15" dirty="0">
                <a:latin typeface="Verdana"/>
                <a:cs typeface="Verdana"/>
              </a:rPr>
              <a:t>eu</a:t>
            </a:r>
            <a:r>
              <a:rPr sz="1800" spc="-2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p</a:t>
            </a:r>
            <a:r>
              <a:rPr sz="1800" spc="-10" dirty="0">
                <a:latin typeface="Verdana"/>
                <a:cs typeface="Verdana"/>
              </a:rPr>
              <a:t>proach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to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Verdana"/>
                <a:cs typeface="Verdana"/>
              </a:rPr>
              <a:t>ut</a:t>
            </a:r>
            <a:r>
              <a:rPr sz="1800" spc="5" dirty="0">
                <a:latin typeface="Verdana"/>
                <a:cs typeface="Verdana"/>
              </a:rPr>
              <a:t>ili</a:t>
            </a:r>
            <a:r>
              <a:rPr sz="1800" spc="-10" dirty="0">
                <a:latin typeface="Verdana"/>
                <a:cs typeface="Verdana"/>
              </a:rPr>
              <a:t>z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an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-10" dirty="0">
                <a:latin typeface="Verdana"/>
                <a:cs typeface="Verdana"/>
              </a:rPr>
              <a:t>enic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as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196850" indent="-184150">
              <a:lnSpc>
                <a:spcPct val="100000"/>
              </a:lnSpc>
              <a:buFont typeface="Verdana"/>
              <a:buChar char="-"/>
              <a:tabLst>
                <a:tab pos="197485" algn="l"/>
              </a:tabLst>
            </a:pPr>
            <a:r>
              <a:rPr sz="1800" spc="-15" dirty="0">
                <a:latin typeface="Verdana"/>
                <a:cs typeface="Verdana"/>
              </a:rPr>
              <a:t>Inh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on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of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Verdana"/>
                <a:cs typeface="Verdana"/>
              </a:rPr>
              <a:t>v</a:t>
            </a:r>
            <a:r>
              <a:rPr sz="1800" spc="-10" dirty="0">
                <a:latin typeface="Verdana"/>
                <a:cs typeface="Verdana"/>
              </a:rPr>
              <a:t>as</a:t>
            </a:r>
            <a:r>
              <a:rPr sz="1800" spc="-20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u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-10" dirty="0">
                <a:latin typeface="Verdana"/>
                <a:cs typeface="Verdana"/>
              </a:rPr>
              <a:t>enic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proces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spc="-15" dirty="0">
                <a:latin typeface="Verdana"/>
                <a:cs typeface="Verdana"/>
              </a:rPr>
              <a:t>om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BM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tu</a:t>
            </a:r>
            <a:r>
              <a:rPr sz="1800" spc="-15" dirty="0">
                <a:latin typeface="Verdana"/>
                <a:cs typeface="Verdana"/>
              </a:rPr>
              <a:t>m</a:t>
            </a:r>
            <a:r>
              <a:rPr sz="1800" spc="-10" dirty="0">
                <a:latin typeface="Verdana"/>
                <a:cs typeface="Verdana"/>
              </a:rPr>
              <a:t>or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ang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ogenes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210820">
              <a:lnSpc>
                <a:spcPct val="100000"/>
              </a:lnSpc>
              <a:spcBef>
                <a:spcPts val="65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ep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ese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Publi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tions&gt;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700">
              <a:latin typeface="Times New Roman"/>
              <a:cs typeface="Times New Roman"/>
            </a:endParaRPr>
          </a:p>
          <a:p>
            <a:pPr marL="211454">
              <a:lnSpc>
                <a:spcPct val="100000"/>
              </a:lnSpc>
            </a:pPr>
            <a:r>
              <a:rPr sz="1450" b="1" spc="-55" dirty="0">
                <a:latin typeface="Malgun Gothic"/>
                <a:cs typeface="Malgun Gothic"/>
              </a:rPr>
              <a:t>N</a:t>
            </a:r>
            <a:r>
              <a:rPr sz="1450" b="1" spc="-35" dirty="0">
                <a:latin typeface="Malgun Gothic"/>
                <a:cs typeface="Malgun Gothic"/>
              </a:rPr>
              <a:t>atu</a:t>
            </a:r>
            <a:r>
              <a:rPr sz="1450" b="1" spc="-40" dirty="0">
                <a:latin typeface="Malgun Gothic"/>
                <a:cs typeface="Malgun Gothic"/>
              </a:rPr>
              <a:t>r</a:t>
            </a:r>
            <a:r>
              <a:rPr sz="1450" b="1" spc="-35" dirty="0">
                <a:latin typeface="Malgun Gothic"/>
                <a:cs typeface="Malgun Gothic"/>
              </a:rPr>
              <a:t>e</a:t>
            </a:r>
            <a:r>
              <a:rPr sz="1450" b="1" spc="110" dirty="0">
                <a:latin typeface="Times New Roman"/>
                <a:cs typeface="Times New Roman"/>
              </a:rPr>
              <a:t> </a:t>
            </a:r>
            <a:r>
              <a:rPr sz="1450" b="1" spc="-45" dirty="0">
                <a:latin typeface="Malgun Gothic"/>
                <a:cs typeface="Malgun Gothic"/>
              </a:rPr>
              <a:t>Med</a:t>
            </a:r>
            <a:r>
              <a:rPr sz="1450" b="1" spc="120" dirty="0">
                <a:latin typeface="Times New Roman"/>
                <a:cs typeface="Times New Roman"/>
              </a:rPr>
              <a:t> </a:t>
            </a:r>
            <a:r>
              <a:rPr sz="1450" b="1" spc="-30" dirty="0">
                <a:latin typeface="Malgun Gothic"/>
                <a:cs typeface="Malgun Gothic"/>
              </a:rPr>
              <a:t>2001;</a:t>
            </a:r>
            <a:r>
              <a:rPr sz="1450" b="1" spc="105" dirty="0">
                <a:latin typeface="Times New Roman"/>
                <a:cs typeface="Times New Roman"/>
              </a:rPr>
              <a:t> </a:t>
            </a:r>
            <a:r>
              <a:rPr sz="1450" b="1" spc="-25" dirty="0">
                <a:latin typeface="Malgun Gothic"/>
                <a:cs typeface="Malgun Gothic"/>
              </a:rPr>
              <a:t>J</a:t>
            </a:r>
            <a:r>
              <a:rPr sz="1450" b="1" spc="110" dirty="0">
                <a:latin typeface="Times New Roman"/>
                <a:cs typeface="Times New Roman"/>
              </a:rPr>
              <a:t> </a:t>
            </a:r>
            <a:r>
              <a:rPr sz="1450" b="1" spc="-30" dirty="0">
                <a:latin typeface="Malgun Gothic"/>
                <a:cs typeface="Malgun Gothic"/>
              </a:rPr>
              <a:t>Cell</a:t>
            </a:r>
            <a:r>
              <a:rPr sz="1450" b="1" spc="135" dirty="0">
                <a:latin typeface="Times New Roman"/>
                <a:cs typeface="Times New Roman"/>
              </a:rPr>
              <a:t> </a:t>
            </a:r>
            <a:r>
              <a:rPr sz="1450" b="1" spc="-40" dirty="0">
                <a:latin typeface="Malgun Gothic"/>
                <a:cs typeface="Malgun Gothic"/>
              </a:rPr>
              <a:t>B</a:t>
            </a:r>
            <a:r>
              <a:rPr sz="1450" b="1" spc="-25" dirty="0">
                <a:latin typeface="Malgun Gothic"/>
                <a:cs typeface="Malgun Gothic"/>
              </a:rPr>
              <a:t>i</a:t>
            </a:r>
            <a:r>
              <a:rPr sz="1450" b="1" spc="-50" dirty="0">
                <a:latin typeface="Malgun Gothic"/>
                <a:cs typeface="Malgun Gothic"/>
              </a:rPr>
              <a:t>o</a:t>
            </a:r>
            <a:r>
              <a:rPr sz="1450" b="1" spc="-40" dirty="0">
                <a:latin typeface="Malgun Gothic"/>
                <a:cs typeface="Malgun Gothic"/>
              </a:rPr>
              <a:t>chem,20</a:t>
            </a:r>
            <a:r>
              <a:rPr sz="1450" b="1" spc="-30" dirty="0">
                <a:latin typeface="Malgun Gothic"/>
                <a:cs typeface="Malgun Gothic"/>
              </a:rPr>
              <a:t>1</a:t>
            </a:r>
            <a:r>
              <a:rPr sz="1450" b="1" spc="-25" dirty="0">
                <a:latin typeface="Malgun Gothic"/>
                <a:cs typeface="Malgun Gothic"/>
              </a:rPr>
              <a:t>1;</a:t>
            </a:r>
            <a:endParaRPr sz="1450">
              <a:latin typeface="Malgun Gothic"/>
              <a:cs typeface="Malgun Gothic"/>
            </a:endParaRPr>
          </a:p>
          <a:p>
            <a:pPr marL="211454">
              <a:lnSpc>
                <a:spcPct val="100000"/>
              </a:lnSpc>
              <a:spcBef>
                <a:spcPts val="105"/>
              </a:spcBef>
            </a:pPr>
            <a:r>
              <a:rPr sz="1450" b="1" spc="-65" dirty="0">
                <a:latin typeface="Malgun Gothic"/>
                <a:cs typeface="Malgun Gothic"/>
              </a:rPr>
              <a:t>M</a:t>
            </a:r>
            <a:r>
              <a:rPr sz="1450" b="1" spc="-40" dirty="0">
                <a:latin typeface="Malgun Gothic"/>
                <a:cs typeface="Malgun Gothic"/>
              </a:rPr>
              <a:t>CT</a:t>
            </a:r>
            <a:r>
              <a:rPr sz="1450" b="1" spc="114" dirty="0">
                <a:latin typeface="Times New Roman"/>
                <a:cs typeface="Times New Roman"/>
              </a:rPr>
              <a:t> </a:t>
            </a:r>
            <a:r>
              <a:rPr sz="1450" b="1" spc="-30" dirty="0">
                <a:latin typeface="Malgun Gothic"/>
                <a:cs typeface="Malgun Gothic"/>
              </a:rPr>
              <a:t>2010;</a:t>
            </a:r>
            <a:r>
              <a:rPr sz="1450" b="1" spc="100" dirty="0">
                <a:latin typeface="Times New Roman"/>
                <a:cs typeface="Times New Roman"/>
              </a:rPr>
              <a:t> </a:t>
            </a:r>
            <a:r>
              <a:rPr sz="1450" b="1" spc="-35" dirty="0">
                <a:latin typeface="Malgun Gothic"/>
                <a:cs typeface="Malgun Gothic"/>
              </a:rPr>
              <a:t>BB</a:t>
            </a:r>
            <a:r>
              <a:rPr sz="1450" b="1" spc="-50" dirty="0">
                <a:latin typeface="Malgun Gothic"/>
                <a:cs typeface="Malgun Gothic"/>
              </a:rPr>
              <a:t>A-M</a:t>
            </a:r>
            <a:r>
              <a:rPr sz="1450" b="1" spc="-40" dirty="0">
                <a:latin typeface="Malgun Gothic"/>
                <a:cs typeface="Malgun Gothic"/>
              </a:rPr>
              <a:t>CR</a:t>
            </a:r>
            <a:r>
              <a:rPr sz="1450" b="1" spc="95" dirty="0">
                <a:latin typeface="Times New Roman"/>
                <a:cs typeface="Times New Roman"/>
              </a:rPr>
              <a:t> </a:t>
            </a:r>
            <a:r>
              <a:rPr sz="1450" b="1" spc="-30" dirty="0">
                <a:latin typeface="Malgun Gothic"/>
                <a:cs typeface="Malgun Gothic"/>
              </a:rPr>
              <a:t>2010;</a:t>
            </a:r>
            <a:r>
              <a:rPr sz="1450" b="1" spc="95" dirty="0">
                <a:latin typeface="Times New Roman"/>
                <a:cs typeface="Times New Roman"/>
              </a:rPr>
              <a:t> </a:t>
            </a:r>
            <a:r>
              <a:rPr sz="1450" b="1" spc="-45" dirty="0">
                <a:latin typeface="Malgun Gothic"/>
                <a:cs typeface="Malgun Gothic"/>
              </a:rPr>
              <a:t>Onco</a:t>
            </a:r>
            <a:r>
              <a:rPr sz="1450" b="1" spc="-40" dirty="0">
                <a:latin typeface="Malgun Gothic"/>
                <a:cs typeface="Malgun Gothic"/>
              </a:rPr>
              <a:t>g</a:t>
            </a:r>
            <a:r>
              <a:rPr sz="1450" b="1" spc="-45" dirty="0">
                <a:latin typeface="Malgun Gothic"/>
                <a:cs typeface="Malgun Gothic"/>
              </a:rPr>
              <a:t>en</a:t>
            </a:r>
            <a:r>
              <a:rPr sz="1450" b="1" spc="-35" dirty="0">
                <a:latin typeface="Malgun Gothic"/>
                <a:cs typeface="Malgun Gothic"/>
              </a:rPr>
              <a:t>e</a:t>
            </a:r>
            <a:r>
              <a:rPr sz="1450" b="1" spc="140" dirty="0">
                <a:latin typeface="Times New Roman"/>
                <a:cs typeface="Times New Roman"/>
              </a:rPr>
              <a:t> </a:t>
            </a:r>
            <a:r>
              <a:rPr sz="1450" b="1" spc="-30" dirty="0">
                <a:latin typeface="Malgun Gothic"/>
                <a:cs typeface="Malgun Gothic"/>
              </a:rPr>
              <a:t>2009,</a:t>
            </a:r>
            <a:r>
              <a:rPr sz="1450" b="1" spc="100" dirty="0">
                <a:latin typeface="Times New Roman"/>
                <a:cs typeface="Times New Roman"/>
              </a:rPr>
              <a:t> </a:t>
            </a:r>
            <a:r>
              <a:rPr sz="1450" b="1" spc="-30" dirty="0">
                <a:latin typeface="Malgun Gothic"/>
                <a:cs typeface="Malgun Gothic"/>
              </a:rPr>
              <a:t>2013,</a:t>
            </a:r>
            <a:endParaRPr sz="1450">
              <a:latin typeface="Malgun Gothic"/>
              <a:cs typeface="Malgun Gothic"/>
            </a:endParaRPr>
          </a:p>
          <a:p>
            <a:pPr marL="211454">
              <a:lnSpc>
                <a:spcPct val="100000"/>
              </a:lnSpc>
              <a:spcBef>
                <a:spcPts val="105"/>
              </a:spcBef>
            </a:pPr>
            <a:r>
              <a:rPr sz="1450" b="1" spc="-35" dirty="0">
                <a:latin typeface="Malgun Gothic"/>
                <a:cs typeface="Malgun Gothic"/>
              </a:rPr>
              <a:t>J</a:t>
            </a:r>
            <a:r>
              <a:rPr sz="1450" b="1" spc="-40" dirty="0">
                <a:latin typeface="Malgun Gothic"/>
                <a:cs typeface="Malgun Gothic"/>
              </a:rPr>
              <a:t>BC</a:t>
            </a:r>
            <a:r>
              <a:rPr sz="1450" b="1" spc="120" dirty="0">
                <a:latin typeface="Times New Roman"/>
                <a:cs typeface="Times New Roman"/>
              </a:rPr>
              <a:t> </a:t>
            </a:r>
            <a:r>
              <a:rPr sz="1450" b="1" spc="-30" dirty="0">
                <a:latin typeface="Malgun Gothic"/>
                <a:cs typeface="Malgun Gothic"/>
              </a:rPr>
              <a:t>2012;</a:t>
            </a:r>
            <a:r>
              <a:rPr sz="1450" b="1" spc="95" dirty="0">
                <a:latin typeface="Times New Roman"/>
                <a:cs typeface="Times New Roman"/>
              </a:rPr>
              <a:t> </a:t>
            </a:r>
            <a:r>
              <a:rPr sz="1450" b="1" spc="-60" dirty="0">
                <a:latin typeface="Malgun Gothic"/>
                <a:cs typeface="Malgun Gothic"/>
              </a:rPr>
              <a:t>MN</a:t>
            </a:r>
            <a:r>
              <a:rPr sz="1450" b="1" spc="-45" dirty="0">
                <a:latin typeface="Malgun Gothic"/>
                <a:cs typeface="Malgun Gothic"/>
              </a:rPr>
              <a:t>F</a:t>
            </a:r>
            <a:r>
              <a:rPr sz="1450" b="1" spc="-40" dirty="0">
                <a:latin typeface="Malgun Gothic"/>
                <a:cs typeface="Malgun Gothic"/>
              </a:rPr>
              <a:t>R</a:t>
            </a:r>
            <a:r>
              <a:rPr sz="1450" b="1" spc="125" dirty="0">
                <a:latin typeface="Times New Roman"/>
                <a:cs typeface="Times New Roman"/>
              </a:rPr>
              <a:t> </a:t>
            </a:r>
            <a:r>
              <a:rPr sz="1450" b="1" spc="-30" dirty="0">
                <a:latin typeface="Malgun Gothic"/>
                <a:cs typeface="Malgun Gothic"/>
              </a:rPr>
              <a:t>2013,</a:t>
            </a:r>
            <a:r>
              <a:rPr sz="1450" b="1" spc="95" dirty="0">
                <a:latin typeface="Times New Roman"/>
                <a:cs typeface="Times New Roman"/>
              </a:rPr>
              <a:t> </a:t>
            </a:r>
            <a:r>
              <a:rPr sz="1450" b="1" spc="-50" dirty="0">
                <a:latin typeface="Malgun Gothic"/>
                <a:cs typeface="Malgun Gothic"/>
              </a:rPr>
              <a:t>NA</a:t>
            </a:r>
            <a:r>
              <a:rPr sz="1450" b="1" spc="-40" dirty="0">
                <a:latin typeface="Malgun Gothic"/>
                <a:cs typeface="Malgun Gothic"/>
              </a:rPr>
              <a:t>R</a:t>
            </a:r>
            <a:r>
              <a:rPr sz="1450" b="1" spc="125" dirty="0">
                <a:latin typeface="Times New Roman"/>
                <a:cs typeface="Times New Roman"/>
              </a:rPr>
              <a:t> </a:t>
            </a:r>
            <a:r>
              <a:rPr sz="1450" b="1" spc="-35" dirty="0">
                <a:latin typeface="Malgun Gothic"/>
                <a:cs typeface="Malgun Gothic"/>
              </a:rPr>
              <a:t>2014</a:t>
            </a:r>
            <a:r>
              <a:rPr sz="1450" b="1" dirty="0">
                <a:latin typeface="Times New Roman"/>
                <a:cs typeface="Times New Roman"/>
              </a:rPr>
              <a:t>  </a:t>
            </a:r>
            <a:r>
              <a:rPr sz="1450" b="1" spc="-114" dirty="0">
                <a:latin typeface="Times New Roman"/>
                <a:cs typeface="Times New Roman"/>
              </a:rPr>
              <a:t> </a:t>
            </a:r>
            <a:r>
              <a:rPr sz="1450" b="1" spc="-35" dirty="0">
                <a:latin typeface="Malgun Gothic"/>
                <a:cs typeface="Malgun Gothic"/>
              </a:rPr>
              <a:t>a</a:t>
            </a:r>
            <a:r>
              <a:rPr sz="1450" b="1" spc="-45" dirty="0">
                <a:latin typeface="Malgun Gothic"/>
                <a:cs typeface="Malgun Gothic"/>
              </a:rPr>
              <a:t>n</a:t>
            </a:r>
            <a:r>
              <a:rPr sz="1450" b="1" spc="-40" dirty="0">
                <a:latin typeface="Malgun Gothic"/>
                <a:cs typeface="Malgun Gothic"/>
              </a:rPr>
              <a:t>d</a:t>
            </a:r>
            <a:r>
              <a:rPr sz="1450" b="1" spc="110" dirty="0">
                <a:latin typeface="Times New Roman"/>
                <a:cs typeface="Times New Roman"/>
              </a:rPr>
              <a:t> </a:t>
            </a:r>
            <a:r>
              <a:rPr sz="1450" b="1" spc="-35" dirty="0">
                <a:latin typeface="Malgun Gothic"/>
                <a:cs typeface="Malgun Gothic"/>
              </a:rPr>
              <a:t>e</a:t>
            </a:r>
            <a:r>
              <a:rPr sz="1450" b="1" spc="-45" dirty="0">
                <a:latin typeface="Malgun Gothic"/>
                <a:cs typeface="Malgun Gothic"/>
              </a:rPr>
              <a:t>t</a:t>
            </a:r>
            <a:r>
              <a:rPr sz="1450" b="1" spc="-30" dirty="0">
                <a:latin typeface="Malgun Gothic"/>
                <a:cs typeface="Malgun Gothic"/>
              </a:rPr>
              <a:t>c</a:t>
            </a:r>
            <a:endParaRPr sz="1450">
              <a:latin typeface="Malgun Gothic"/>
              <a:cs typeface="Malgun Gothic"/>
            </a:endParaRPr>
          </a:p>
          <a:p>
            <a:pPr marL="211454">
              <a:lnSpc>
                <a:spcPct val="100000"/>
              </a:lnSpc>
              <a:spcBef>
                <a:spcPts val="105"/>
              </a:spcBef>
            </a:pPr>
            <a:r>
              <a:rPr sz="1450" b="1" spc="-85" dirty="0">
                <a:latin typeface="Malgun Gothic"/>
                <a:cs typeface="Malgun Gothic"/>
              </a:rPr>
              <a:t>R</a:t>
            </a:r>
            <a:r>
              <a:rPr sz="1450" b="1" spc="-30" dirty="0">
                <a:latin typeface="Malgun Gothic"/>
                <a:cs typeface="Malgun Gothic"/>
              </a:rPr>
              <a:t>ec</a:t>
            </a:r>
            <a:r>
              <a:rPr sz="1450" b="1" spc="-45" dirty="0">
                <a:latin typeface="Malgun Gothic"/>
                <a:cs typeface="Malgun Gothic"/>
              </a:rPr>
              <a:t>en</a:t>
            </a:r>
            <a:r>
              <a:rPr sz="1450" b="1" spc="-25" dirty="0">
                <a:latin typeface="Malgun Gothic"/>
                <a:cs typeface="Malgun Gothic"/>
              </a:rPr>
              <a:t>t</a:t>
            </a:r>
            <a:r>
              <a:rPr sz="1450" b="1" spc="135" dirty="0">
                <a:latin typeface="Times New Roman"/>
                <a:cs typeface="Times New Roman"/>
              </a:rPr>
              <a:t> </a:t>
            </a:r>
            <a:r>
              <a:rPr sz="1450" b="1" spc="-35" dirty="0">
                <a:latin typeface="Malgun Gothic"/>
                <a:cs typeface="Malgun Gothic"/>
              </a:rPr>
              <a:t>3</a:t>
            </a:r>
            <a:r>
              <a:rPr sz="1450" b="1" spc="114" dirty="0">
                <a:latin typeface="Times New Roman"/>
                <a:cs typeface="Times New Roman"/>
              </a:rPr>
              <a:t> </a:t>
            </a:r>
            <a:r>
              <a:rPr sz="1450" b="1" spc="-45" dirty="0">
                <a:latin typeface="Malgun Gothic"/>
                <a:cs typeface="Malgun Gothic"/>
              </a:rPr>
              <a:t>y</a:t>
            </a:r>
            <a:r>
              <a:rPr sz="1450" b="1" spc="-35" dirty="0">
                <a:latin typeface="Malgun Gothic"/>
                <a:cs typeface="Malgun Gothic"/>
              </a:rPr>
              <a:t>ea</a:t>
            </a:r>
            <a:r>
              <a:rPr sz="1450" b="1" spc="-15" dirty="0">
                <a:latin typeface="Malgun Gothic"/>
                <a:cs typeface="Malgun Gothic"/>
              </a:rPr>
              <a:t>r</a:t>
            </a:r>
            <a:r>
              <a:rPr sz="1450" b="1" spc="-25" dirty="0">
                <a:latin typeface="Malgun Gothic"/>
                <a:cs typeface="Malgun Gothic"/>
              </a:rPr>
              <a:t>s;</a:t>
            </a:r>
            <a:r>
              <a:rPr sz="1450" b="1" spc="105" dirty="0">
                <a:latin typeface="Times New Roman"/>
                <a:cs typeface="Times New Roman"/>
              </a:rPr>
              <a:t> </a:t>
            </a:r>
            <a:r>
              <a:rPr sz="1450" b="1" spc="-35" dirty="0">
                <a:latin typeface="Malgun Gothic"/>
                <a:cs typeface="Malgun Gothic"/>
              </a:rPr>
              <a:t>40</a:t>
            </a:r>
            <a:r>
              <a:rPr sz="1450" b="1" spc="120" dirty="0">
                <a:latin typeface="Times New Roman"/>
                <a:cs typeface="Times New Roman"/>
              </a:rPr>
              <a:t> </a:t>
            </a:r>
            <a:r>
              <a:rPr sz="1450" b="1" spc="-30" dirty="0">
                <a:latin typeface="Malgun Gothic"/>
                <a:cs typeface="Malgun Gothic"/>
              </a:rPr>
              <a:t>SCI</a:t>
            </a:r>
            <a:r>
              <a:rPr sz="1450" b="1" spc="125" dirty="0">
                <a:latin typeface="Times New Roman"/>
                <a:cs typeface="Times New Roman"/>
              </a:rPr>
              <a:t> </a:t>
            </a:r>
            <a:r>
              <a:rPr sz="1450" b="1" spc="-60" dirty="0">
                <a:latin typeface="Malgun Gothic"/>
                <a:cs typeface="Malgun Gothic"/>
              </a:rPr>
              <a:t>p</a:t>
            </a:r>
            <a:r>
              <a:rPr sz="1450" b="1" spc="-35" dirty="0">
                <a:latin typeface="Malgun Gothic"/>
                <a:cs typeface="Malgun Gothic"/>
              </a:rPr>
              <a:t>a</a:t>
            </a:r>
            <a:r>
              <a:rPr sz="1450" b="1" spc="-45" dirty="0">
                <a:latin typeface="Malgun Gothic"/>
                <a:cs typeface="Malgun Gothic"/>
              </a:rPr>
              <a:t>pe</a:t>
            </a:r>
            <a:r>
              <a:rPr sz="1450" b="1" spc="-15" dirty="0">
                <a:latin typeface="Malgun Gothic"/>
                <a:cs typeface="Malgun Gothic"/>
              </a:rPr>
              <a:t>r</a:t>
            </a:r>
            <a:r>
              <a:rPr sz="1450" b="1" spc="-25" dirty="0">
                <a:latin typeface="Malgun Gothic"/>
                <a:cs typeface="Malgun Gothic"/>
              </a:rPr>
              <a:t>s</a:t>
            </a:r>
            <a:r>
              <a:rPr sz="1450" b="1" spc="-20" dirty="0">
                <a:latin typeface="Malgun Gothic"/>
                <a:cs typeface="Malgun Gothic"/>
              </a:rPr>
              <a:t>,</a:t>
            </a:r>
            <a:r>
              <a:rPr sz="1450" b="1" dirty="0">
                <a:latin typeface="Times New Roman"/>
                <a:cs typeface="Times New Roman"/>
              </a:rPr>
              <a:t>  </a:t>
            </a:r>
            <a:r>
              <a:rPr sz="1450" b="1" spc="-125" dirty="0">
                <a:latin typeface="Times New Roman"/>
                <a:cs typeface="Times New Roman"/>
              </a:rPr>
              <a:t> </a:t>
            </a:r>
            <a:r>
              <a:rPr sz="1450" b="1" spc="-20" dirty="0">
                <a:latin typeface="Malgun Gothic"/>
                <a:cs typeface="Malgun Gothic"/>
              </a:rPr>
              <a:t>I</a:t>
            </a:r>
            <a:r>
              <a:rPr sz="1450" b="1" spc="-45" dirty="0">
                <a:latin typeface="Malgun Gothic"/>
                <a:cs typeface="Malgun Gothic"/>
              </a:rPr>
              <a:t>F</a:t>
            </a:r>
            <a:r>
              <a:rPr sz="1450" b="1" spc="-20" dirty="0">
                <a:latin typeface="Malgun Gothic"/>
                <a:cs typeface="Malgun Gothic"/>
              </a:rPr>
              <a:t>:</a:t>
            </a:r>
            <a:r>
              <a:rPr sz="1450" b="1" spc="120" dirty="0">
                <a:latin typeface="Times New Roman"/>
                <a:cs typeface="Times New Roman"/>
              </a:rPr>
              <a:t> </a:t>
            </a:r>
            <a:r>
              <a:rPr sz="1450" b="1" spc="-35" dirty="0">
                <a:latin typeface="Malgun Gothic"/>
                <a:cs typeface="Malgun Gothic"/>
              </a:rPr>
              <a:t>140</a:t>
            </a:r>
            <a:endParaRPr sz="145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22144" y="253867"/>
            <a:ext cx="29965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h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tp://ph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armac</a:t>
            </a:r>
            <a:r>
              <a:rPr sz="1800" spc="-135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y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.kn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u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.ac.kr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/v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l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  <a:hlinkClick r:id="rId10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24015" y="2767583"/>
            <a:ext cx="2778251" cy="13578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33292" y="2516247"/>
            <a:ext cx="27565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70AB8"/>
                </a:solidFill>
                <a:latin typeface="Calibri"/>
                <a:cs typeface="Calibri"/>
              </a:rPr>
              <a:t>Gen</a:t>
            </a:r>
            <a:r>
              <a:rPr sz="1600" spc="-25" dirty="0">
                <a:solidFill>
                  <a:srgbClr val="070AB8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070AB8"/>
                </a:solidFill>
                <a:latin typeface="Calibri"/>
                <a:cs typeface="Calibri"/>
              </a:rPr>
              <a:t>ti</a:t>
            </a:r>
            <a:r>
              <a:rPr sz="1600" spc="-25" dirty="0">
                <a:solidFill>
                  <a:srgbClr val="070AB8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070AB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070AB8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070AB8"/>
                </a:solidFill>
                <a:latin typeface="Calibri"/>
                <a:cs typeface="Calibri"/>
              </a:rPr>
              <a:t>ly</a:t>
            </a:r>
            <a:r>
              <a:rPr sz="1600" spc="-55" dirty="0">
                <a:solidFill>
                  <a:srgbClr val="070AB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70AB8"/>
                </a:solidFill>
                <a:latin typeface="Calibri"/>
                <a:cs typeface="Calibri"/>
              </a:rPr>
              <a:t>eng</a:t>
            </a:r>
            <a:r>
              <a:rPr sz="1600" dirty="0">
                <a:solidFill>
                  <a:srgbClr val="070AB8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070AB8"/>
                </a:solidFill>
                <a:latin typeface="Calibri"/>
                <a:cs typeface="Calibri"/>
              </a:rPr>
              <a:t>nee</a:t>
            </a:r>
            <a:r>
              <a:rPr sz="1600" spc="-40" dirty="0">
                <a:solidFill>
                  <a:srgbClr val="070AB8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070AB8"/>
                </a:solidFill>
                <a:latin typeface="Calibri"/>
                <a:cs typeface="Calibri"/>
              </a:rPr>
              <a:t>ed</a:t>
            </a:r>
            <a:r>
              <a:rPr sz="1600" dirty="0">
                <a:solidFill>
                  <a:srgbClr val="070AB8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070AB8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070AB8"/>
                </a:solidFill>
                <a:latin typeface="Calibri"/>
                <a:cs typeface="Calibri"/>
              </a:rPr>
              <a:t>z</a:t>
            </a:r>
            <a:r>
              <a:rPr sz="1600" spc="-10" dirty="0">
                <a:solidFill>
                  <a:srgbClr val="070AB8"/>
                </a:solidFill>
                <a:latin typeface="Calibri"/>
                <a:cs typeface="Calibri"/>
              </a:rPr>
              <a:t>eb</a:t>
            </a:r>
            <a:r>
              <a:rPr sz="1600" spc="-55" dirty="0">
                <a:solidFill>
                  <a:srgbClr val="070AB8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070AB8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070AB8"/>
                </a:solidFill>
                <a:latin typeface="Calibri"/>
                <a:cs typeface="Calibri"/>
              </a:rPr>
              <a:t>fi</a:t>
            </a:r>
            <a:r>
              <a:rPr sz="1600" spc="-15" dirty="0">
                <a:solidFill>
                  <a:srgbClr val="070AB8"/>
                </a:solidFill>
                <a:latin typeface="Calibri"/>
                <a:cs typeface="Calibri"/>
              </a:rPr>
              <a:t>sh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96556" y="1359408"/>
            <a:ext cx="1524000" cy="1143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2459" y="5237986"/>
            <a:ext cx="4849368" cy="16200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2772" y="5085588"/>
            <a:ext cx="2499360" cy="295910"/>
          </a:xfrm>
          <a:custGeom>
            <a:avLst/>
            <a:gdLst/>
            <a:ahLst/>
            <a:cxnLst/>
            <a:rect l="l" t="t" r="r" b="b"/>
            <a:pathLst>
              <a:path w="2499360" h="295910">
                <a:moveTo>
                  <a:pt x="0" y="295655"/>
                </a:moveTo>
                <a:lnTo>
                  <a:pt x="2499359" y="295655"/>
                </a:lnTo>
                <a:lnTo>
                  <a:pt x="2499359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solidFill>
            <a:srgbClr val="FBE5D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771" y="1085536"/>
            <a:ext cx="18383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vesse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9056" y="1085536"/>
            <a:ext cx="47053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Atheroscl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rosis,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hemang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771" y="1817438"/>
            <a:ext cx="6172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9057" y="1817438"/>
            <a:ext cx="465264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8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arts,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posi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sarcoma, 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sorias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s, ne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007" y="2914980"/>
            <a:ext cx="20085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tissue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9056" y="2914980"/>
            <a:ext cx="10591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Obesity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771" y="3646501"/>
            <a:ext cx="14655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ne, 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9056" y="3646501"/>
            <a:ext cx="51771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eumatoid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arth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itis, synov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771" y="4378402"/>
            <a:ext cx="24815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nerves, eye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9056" y="4378402"/>
            <a:ext cx="471551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tic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retinopath</a:t>
            </a:r>
            <a:r>
              <a:rPr sz="2400" spc="-18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retinopathy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prematurit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 vascu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dementia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771" y="5475933"/>
            <a:ext cx="20294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9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ymph 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9057" y="5475933"/>
            <a:ext cx="2346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tumor metastasis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771" y="6207454"/>
            <a:ext cx="22085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ematopoi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9057" y="6207454"/>
            <a:ext cx="41751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AID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 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mato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3927" y="99060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499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52016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2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1" y="2709672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428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400044"/>
            <a:ext cx="9110980" cy="0"/>
          </a:xfrm>
          <a:custGeom>
            <a:avLst/>
            <a:gdLst/>
            <a:ahLst/>
            <a:cxnLst/>
            <a:rect l="l" t="t" r="r" b="b"/>
            <a:pathLst>
              <a:path w="9110980">
                <a:moveTo>
                  <a:pt x="0" y="0"/>
                </a:moveTo>
                <a:lnTo>
                  <a:pt x="9110471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114800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2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257800"/>
            <a:ext cx="9115425" cy="0"/>
          </a:xfrm>
          <a:custGeom>
            <a:avLst/>
            <a:gdLst/>
            <a:ahLst/>
            <a:cxnLst/>
            <a:rect l="l" t="t" r="r" b="b"/>
            <a:pathLst>
              <a:path w="9115425">
                <a:moveTo>
                  <a:pt x="0" y="0"/>
                </a:moveTo>
                <a:lnTo>
                  <a:pt x="911504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015228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2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8316" y="201168"/>
            <a:ext cx="240182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4379" y="201168"/>
            <a:ext cx="2013203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0755">
              <a:lnSpc>
                <a:spcPct val="100000"/>
              </a:lnSpc>
            </a:pPr>
            <a:r>
              <a:rPr spc="-20" dirty="0">
                <a:solidFill>
                  <a:srgbClr val="FF6598"/>
                </a:solidFill>
              </a:rPr>
              <a:t>An</a:t>
            </a:r>
            <a:r>
              <a:rPr spc="-35" dirty="0">
                <a:solidFill>
                  <a:srgbClr val="FF6598"/>
                </a:solidFill>
              </a:rPr>
              <a:t>g</a:t>
            </a:r>
            <a:r>
              <a:rPr spc="-15" dirty="0">
                <a:solidFill>
                  <a:srgbClr val="FF6598"/>
                </a:solidFill>
              </a:rPr>
              <a:t>iogenic</a:t>
            </a:r>
            <a:r>
              <a:rPr spc="40" dirty="0">
                <a:solidFill>
                  <a:srgbClr val="FF6598"/>
                </a:solidFill>
              </a:rPr>
              <a:t> </a:t>
            </a:r>
            <a:r>
              <a:rPr spc="-15" dirty="0">
                <a:solidFill>
                  <a:srgbClr val="FF6598"/>
                </a:solidFill>
              </a:rPr>
              <a:t>Dise</a:t>
            </a:r>
            <a:r>
              <a:rPr spc="-20" dirty="0">
                <a:solidFill>
                  <a:srgbClr val="FF6598"/>
                </a:solidFill>
              </a:rPr>
              <a:t>a</a:t>
            </a:r>
            <a:r>
              <a:rPr spc="-15" dirty="0">
                <a:solidFill>
                  <a:srgbClr val="FF6598"/>
                </a:solidFill>
              </a:rPr>
              <a:t>s</a:t>
            </a:r>
            <a:r>
              <a:rPr spc="-20" dirty="0">
                <a:solidFill>
                  <a:srgbClr val="FF6598"/>
                </a:solidFill>
              </a:rPr>
              <a:t>es</a:t>
            </a:r>
          </a:p>
        </p:txBody>
      </p:sp>
      <p:sp>
        <p:nvSpPr>
          <p:cNvPr id="28" name="object 28"/>
          <p:cNvSpPr/>
          <p:nvPr/>
        </p:nvSpPr>
        <p:spPr>
          <a:xfrm>
            <a:off x="406145" y="837438"/>
            <a:ext cx="8315959" cy="0"/>
          </a:xfrm>
          <a:custGeom>
            <a:avLst/>
            <a:gdLst/>
            <a:ahLst/>
            <a:cxnLst/>
            <a:rect l="l" t="t" r="r" b="b"/>
            <a:pathLst>
              <a:path w="8315959">
                <a:moveTo>
                  <a:pt x="0" y="0"/>
                </a:moveTo>
                <a:lnTo>
                  <a:pt x="8315340" y="0"/>
                </a:lnTo>
              </a:path>
            </a:pathLst>
          </a:custGeom>
          <a:ln w="28955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1341119"/>
            <a:ext cx="7848600" cy="525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935">
              <a:lnSpc>
                <a:spcPct val="100000"/>
              </a:lnSpc>
            </a:pPr>
            <a:r>
              <a:rPr spc="-20" dirty="0">
                <a:solidFill>
                  <a:srgbClr val="FF0065"/>
                </a:solidFill>
              </a:rPr>
              <a:t>An</a:t>
            </a:r>
            <a:r>
              <a:rPr spc="-35" dirty="0">
                <a:solidFill>
                  <a:srgbClr val="FF0065"/>
                </a:solidFill>
              </a:rPr>
              <a:t>g</a:t>
            </a:r>
            <a:r>
              <a:rPr spc="-15" dirty="0">
                <a:solidFill>
                  <a:srgbClr val="FF0065"/>
                </a:solidFill>
              </a:rPr>
              <a:t>iogenic</a:t>
            </a:r>
            <a:r>
              <a:rPr spc="40" dirty="0">
                <a:solidFill>
                  <a:srgbClr val="FF0065"/>
                </a:solidFill>
              </a:rPr>
              <a:t> </a:t>
            </a:r>
            <a:r>
              <a:rPr spc="-15" dirty="0">
                <a:solidFill>
                  <a:srgbClr val="FF0065"/>
                </a:solidFill>
              </a:rPr>
              <a:t>Bala</a:t>
            </a:r>
            <a:r>
              <a:rPr spc="-20" dirty="0">
                <a:solidFill>
                  <a:srgbClr val="FF0065"/>
                </a:solidFill>
              </a:rPr>
              <a:t>nce</a:t>
            </a:r>
          </a:p>
        </p:txBody>
      </p:sp>
      <p:sp>
        <p:nvSpPr>
          <p:cNvPr id="4" name="object 4"/>
          <p:cNvSpPr/>
          <p:nvPr/>
        </p:nvSpPr>
        <p:spPr>
          <a:xfrm>
            <a:off x="406145" y="837438"/>
            <a:ext cx="8315959" cy="0"/>
          </a:xfrm>
          <a:custGeom>
            <a:avLst/>
            <a:gdLst/>
            <a:ahLst/>
            <a:cxnLst/>
            <a:rect l="l" t="t" r="r" b="b"/>
            <a:pathLst>
              <a:path w="8315959">
                <a:moveTo>
                  <a:pt x="0" y="0"/>
                </a:moveTo>
                <a:lnTo>
                  <a:pt x="8315340" y="0"/>
                </a:lnTo>
              </a:path>
            </a:pathLst>
          </a:custGeom>
          <a:ln w="28955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1549907"/>
            <a:ext cx="5887211" cy="411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29" dirty="0">
                <a:solidFill>
                  <a:srgbClr val="FF0065"/>
                </a:solidFill>
              </a:rPr>
              <a:t>T</a:t>
            </a:r>
            <a:r>
              <a:rPr spc="-20" dirty="0">
                <a:solidFill>
                  <a:srgbClr val="FF0065"/>
                </a:solidFill>
              </a:rPr>
              <a:t>umor</a:t>
            </a:r>
            <a:r>
              <a:rPr spc="5" dirty="0">
                <a:solidFill>
                  <a:srgbClr val="FF0065"/>
                </a:solidFill>
              </a:rPr>
              <a:t> </a:t>
            </a:r>
            <a:r>
              <a:rPr spc="-20" dirty="0">
                <a:solidFill>
                  <a:srgbClr val="FF0065"/>
                </a:solidFill>
              </a:rPr>
              <a:t>growth</a:t>
            </a:r>
            <a:r>
              <a:rPr spc="15" dirty="0">
                <a:solidFill>
                  <a:srgbClr val="FF0065"/>
                </a:solidFill>
              </a:rPr>
              <a:t> </a:t>
            </a:r>
            <a:r>
              <a:rPr spc="-20" dirty="0">
                <a:solidFill>
                  <a:srgbClr val="FF0065"/>
                </a:solidFill>
              </a:rPr>
              <a:t>and</a:t>
            </a:r>
            <a:r>
              <a:rPr spc="5" dirty="0">
                <a:solidFill>
                  <a:srgbClr val="FF0065"/>
                </a:solidFill>
              </a:rPr>
              <a:t> </a:t>
            </a:r>
            <a:r>
              <a:rPr spc="-15" dirty="0">
                <a:solidFill>
                  <a:srgbClr val="FF0065"/>
                </a:solidFill>
              </a:rPr>
              <a:t>angio</a:t>
            </a:r>
            <a:r>
              <a:rPr spc="-30" dirty="0">
                <a:solidFill>
                  <a:srgbClr val="FF0065"/>
                </a:solidFill>
              </a:rPr>
              <a:t>g</a:t>
            </a:r>
            <a:r>
              <a:rPr spc="-20" dirty="0">
                <a:solidFill>
                  <a:srgbClr val="FF0065"/>
                </a:solidFill>
              </a:rPr>
              <a:t>ene</a:t>
            </a:r>
            <a:r>
              <a:rPr spc="-15" dirty="0">
                <a:solidFill>
                  <a:srgbClr val="FF0065"/>
                </a:solidFill>
              </a:rPr>
              <a:t>sis</a:t>
            </a:r>
          </a:p>
        </p:txBody>
      </p:sp>
      <p:sp>
        <p:nvSpPr>
          <p:cNvPr id="4" name="object 4"/>
          <p:cNvSpPr/>
          <p:nvPr/>
        </p:nvSpPr>
        <p:spPr>
          <a:xfrm>
            <a:off x="406145" y="837438"/>
            <a:ext cx="8315959" cy="0"/>
          </a:xfrm>
          <a:custGeom>
            <a:avLst/>
            <a:gdLst/>
            <a:ahLst/>
            <a:cxnLst/>
            <a:rect l="l" t="t" r="r" b="b"/>
            <a:pathLst>
              <a:path w="8315959">
                <a:moveTo>
                  <a:pt x="0" y="0"/>
                </a:moveTo>
                <a:lnTo>
                  <a:pt x="8315340" y="0"/>
                </a:lnTo>
              </a:path>
            </a:pathLst>
          </a:custGeom>
          <a:ln w="28955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908302"/>
            <a:ext cx="7213092" cy="587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800" y="201168"/>
            <a:ext cx="1159764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00172" y="201168"/>
            <a:ext cx="588264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9044" y="201168"/>
            <a:ext cx="2343911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0" y="201168"/>
            <a:ext cx="1749551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3255">
              <a:lnSpc>
                <a:spcPct val="100000"/>
              </a:lnSpc>
            </a:pPr>
            <a:r>
              <a:rPr spc="-15" dirty="0"/>
              <a:t>Anti</a:t>
            </a:r>
            <a:r>
              <a:rPr spc="-5" dirty="0"/>
              <a:t>-</a:t>
            </a:r>
            <a:r>
              <a:rPr spc="-15" dirty="0"/>
              <a:t>angio</a:t>
            </a:r>
            <a:r>
              <a:rPr spc="-30" dirty="0"/>
              <a:t>g</a:t>
            </a:r>
            <a:r>
              <a:rPr spc="-15" dirty="0"/>
              <a:t>enic</a:t>
            </a:r>
            <a:r>
              <a:rPr spc="60" dirty="0"/>
              <a:t> </a:t>
            </a:r>
            <a:r>
              <a:rPr spc="-15" dirty="0"/>
              <a:t>the</a:t>
            </a:r>
            <a:r>
              <a:rPr spc="-10" dirty="0"/>
              <a:t>r</a:t>
            </a:r>
            <a:r>
              <a:rPr spc="-20" dirty="0"/>
              <a:t>apy</a:t>
            </a:r>
          </a:p>
        </p:txBody>
      </p:sp>
      <p:sp>
        <p:nvSpPr>
          <p:cNvPr id="8" name="object 8"/>
          <p:cNvSpPr/>
          <p:nvPr/>
        </p:nvSpPr>
        <p:spPr>
          <a:xfrm>
            <a:off x="406145" y="837438"/>
            <a:ext cx="8315959" cy="0"/>
          </a:xfrm>
          <a:custGeom>
            <a:avLst/>
            <a:gdLst/>
            <a:ahLst/>
            <a:cxnLst/>
            <a:rect l="l" t="t" r="r" b="b"/>
            <a:pathLst>
              <a:path w="8315959">
                <a:moveTo>
                  <a:pt x="0" y="0"/>
                </a:moveTo>
                <a:lnTo>
                  <a:pt x="8315340" y="0"/>
                </a:lnTo>
              </a:path>
            </a:pathLst>
          </a:custGeom>
          <a:ln w="28955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6707" y="454500"/>
            <a:ext cx="420116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Angiogen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32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inh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bitors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128" y="1390101"/>
            <a:ext cx="4117975" cy="465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sz="2400" u="heavy" dirty="0">
                <a:latin typeface="Arial"/>
                <a:cs typeface="Arial"/>
              </a:rPr>
              <a:t>E</a:t>
            </a:r>
            <a:r>
              <a:rPr sz="2400" u="heavy" spc="-10" dirty="0">
                <a:latin typeface="Arial"/>
                <a:cs typeface="Arial"/>
              </a:rPr>
              <a:t>n</a:t>
            </a:r>
            <a:r>
              <a:rPr sz="2400" u="heavy" dirty="0">
                <a:latin typeface="Arial"/>
                <a:cs typeface="Arial"/>
              </a:rPr>
              <a:t>d</a:t>
            </a:r>
            <a:r>
              <a:rPr sz="2400" u="heavy" spc="-10" dirty="0">
                <a:latin typeface="Arial"/>
                <a:cs typeface="Arial"/>
              </a:rPr>
              <a:t>o</a:t>
            </a:r>
            <a:r>
              <a:rPr sz="2400" u="heavy" dirty="0">
                <a:latin typeface="Arial"/>
                <a:cs typeface="Arial"/>
              </a:rPr>
              <a:t>g</a:t>
            </a:r>
            <a:r>
              <a:rPr sz="2400" u="heavy" spc="-10" dirty="0">
                <a:latin typeface="Arial"/>
                <a:cs typeface="Arial"/>
              </a:rPr>
              <a:t>e</a:t>
            </a:r>
            <a:r>
              <a:rPr sz="2400" u="heavy" dirty="0">
                <a:latin typeface="Arial"/>
                <a:cs typeface="Arial"/>
              </a:rPr>
              <a:t>n</a:t>
            </a:r>
            <a:r>
              <a:rPr sz="2400" u="heavy" spc="-10" dirty="0">
                <a:latin typeface="Arial"/>
                <a:cs typeface="Arial"/>
              </a:rPr>
              <a:t>o</a:t>
            </a:r>
            <a:r>
              <a:rPr sz="2400" u="heavy" dirty="0">
                <a:latin typeface="Arial"/>
                <a:cs typeface="Arial"/>
              </a:rPr>
              <a:t>us</a:t>
            </a:r>
            <a:r>
              <a:rPr sz="2400" u="heavy" spc="30" dirty="0">
                <a:latin typeface="Arial"/>
                <a:cs typeface="Arial"/>
              </a:rPr>
              <a:t> </a:t>
            </a:r>
            <a:r>
              <a:rPr sz="2400" u="heavy" spc="5" dirty="0">
                <a:latin typeface="Arial"/>
                <a:cs typeface="Arial"/>
              </a:rPr>
              <a:t>(</a:t>
            </a:r>
            <a:r>
              <a:rPr sz="2400" u="heavy" dirty="0">
                <a:latin typeface="Arial"/>
                <a:cs typeface="Arial"/>
              </a:rPr>
              <a:t>~ </a:t>
            </a:r>
            <a:r>
              <a:rPr sz="2400" u="heavy" spc="-10" dirty="0">
                <a:latin typeface="Arial"/>
                <a:cs typeface="Arial"/>
              </a:rPr>
              <a:t>3</a:t>
            </a:r>
            <a:r>
              <a:rPr sz="2400" u="heavy" dirty="0">
                <a:latin typeface="Arial"/>
                <a:cs typeface="Arial"/>
              </a:rPr>
              <a:t>0)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Angioarrestin</a:t>
            </a:r>
            <a:endParaRPr sz="2000">
              <a:latin typeface="Arial"/>
              <a:cs typeface="Arial"/>
            </a:endParaRPr>
          </a:p>
          <a:p>
            <a:pPr marL="26034" marR="5080" indent="-1397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Angiostatin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(plasminogen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fragment) Ca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lage-de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inhibi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or (C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I) Endosta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ollagen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X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fragment)</a:t>
            </a:r>
            <a:endParaRPr sz="2000">
              <a:latin typeface="Arial"/>
              <a:cs typeface="Arial"/>
            </a:endParaRPr>
          </a:p>
          <a:p>
            <a:pPr marL="26034" marR="265303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Hepa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ina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es hCG</a:t>
            </a:r>
            <a:endParaRPr sz="20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IL12</a:t>
            </a:r>
            <a:endParaRPr sz="2000">
              <a:latin typeface="Arial"/>
              <a:cs typeface="Arial"/>
            </a:endParaRPr>
          </a:p>
          <a:p>
            <a:pPr marL="21590" marR="326390" indent="444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Kringle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 (pla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minogen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fragment) TI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Ps</a:t>
            </a:r>
            <a:endParaRPr sz="20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Plasminog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ator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inhibitor</a:t>
            </a:r>
            <a:endParaRPr sz="2000">
              <a:latin typeface="Arial"/>
              <a:cs typeface="Arial"/>
            </a:endParaRPr>
          </a:p>
          <a:p>
            <a:pPr marL="21590" marR="3021330" indent="444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Retinoids TS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-1 TGF-</a:t>
            </a:r>
            <a:r>
              <a:rPr sz="2000" i="1" spc="1315" dirty="0">
                <a:latin typeface="Symbol"/>
                <a:cs typeface="Symbol"/>
              </a:rPr>
              <a:t>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8165" y="1390101"/>
            <a:ext cx="3150870" cy="283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2400" u="heavy" dirty="0">
                <a:latin typeface="Arial"/>
                <a:cs typeface="Arial"/>
              </a:rPr>
              <a:t>N</a:t>
            </a:r>
            <a:r>
              <a:rPr sz="2400" u="heavy" spc="-10" dirty="0">
                <a:latin typeface="Arial"/>
                <a:cs typeface="Arial"/>
              </a:rPr>
              <a:t>a</a:t>
            </a:r>
            <a:r>
              <a:rPr sz="2400" u="heavy" dirty="0">
                <a:latin typeface="Arial"/>
                <a:cs typeface="Arial"/>
              </a:rPr>
              <a:t>tural</a:t>
            </a:r>
            <a:r>
              <a:rPr sz="2400" u="heavy" spc="5" dirty="0">
                <a:latin typeface="Arial"/>
                <a:cs typeface="Arial"/>
              </a:rPr>
              <a:t> </a:t>
            </a:r>
            <a:r>
              <a:rPr sz="2400" u="heavy" dirty="0">
                <a:latin typeface="Arial"/>
                <a:cs typeface="Arial"/>
              </a:rPr>
              <a:t>so</a:t>
            </a:r>
            <a:r>
              <a:rPr sz="2400" u="heavy" spc="-10" dirty="0">
                <a:latin typeface="Arial"/>
                <a:cs typeface="Arial"/>
              </a:rPr>
              <a:t>u</a:t>
            </a:r>
            <a:r>
              <a:rPr sz="2400" u="heavy" dirty="0">
                <a:latin typeface="Arial"/>
                <a:cs typeface="Arial"/>
              </a:rPr>
              <a:t>rces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ree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Fungi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-</a:t>
            </a:r>
            <a:r>
              <a:rPr sz="2000" dirty="0">
                <a:latin typeface="Arial"/>
                <a:cs typeface="Arial"/>
              </a:rPr>
              <a:t>470)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hark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Muscle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lage</a:t>
            </a:r>
            <a:endParaRPr sz="2000">
              <a:latin typeface="Arial"/>
              <a:cs typeface="Arial"/>
            </a:endParaRPr>
          </a:p>
          <a:p>
            <a:pPr marL="17145" marR="199771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Sea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ral Gr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 Herbs 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bean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" y="928116"/>
            <a:ext cx="7560563" cy="5801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75615"/>
          </a:xfrm>
          <a:custGeom>
            <a:avLst/>
            <a:gdLst/>
            <a:ahLst/>
            <a:cxnLst/>
            <a:rect l="l" t="t" r="r" b="b"/>
            <a:pathLst>
              <a:path w="9144000" h="475615">
                <a:moveTo>
                  <a:pt x="0" y="475487"/>
                </a:moveTo>
                <a:lnTo>
                  <a:pt x="9143999" y="475487"/>
                </a:lnTo>
                <a:lnTo>
                  <a:pt x="9143999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6404" y="114665"/>
            <a:ext cx="27108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nali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pat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hw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5" y="6479072"/>
            <a:ext cx="22142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EF-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xic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arker),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03120" y="2997707"/>
            <a:ext cx="915923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4723" y="2997707"/>
            <a:ext cx="623315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7802" y="3093838"/>
            <a:ext cx="1016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CD3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1260" y="6574626"/>
            <a:ext cx="3295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ei</a:t>
            </a:r>
            <a:r>
              <a:rPr sz="1400" i="1" spc="-1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be</a:t>
            </a:r>
            <a:r>
              <a:rPr sz="1400" i="1" spc="-15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g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he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Biology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of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ance</a:t>
            </a:r>
            <a:r>
              <a:rPr sz="1400" i="1" spc="-75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2007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15414" y="1885226"/>
            <a:ext cx="3776979" cy="2468880"/>
          </a:xfrm>
          <a:custGeom>
            <a:avLst/>
            <a:gdLst/>
            <a:ahLst/>
            <a:cxnLst/>
            <a:rect l="l" t="t" r="r" b="b"/>
            <a:pathLst>
              <a:path w="3776979" h="2468879">
                <a:moveTo>
                  <a:pt x="23987" y="962367"/>
                </a:moveTo>
                <a:lnTo>
                  <a:pt x="36334" y="910738"/>
                </a:lnTo>
                <a:lnTo>
                  <a:pt x="50784" y="855676"/>
                </a:lnTo>
                <a:lnTo>
                  <a:pt x="61775" y="818014"/>
                </a:lnTo>
                <a:lnTo>
                  <a:pt x="73985" y="780257"/>
                </a:lnTo>
                <a:lnTo>
                  <a:pt x="87530" y="742977"/>
                </a:lnTo>
                <a:lnTo>
                  <a:pt x="102523" y="706747"/>
                </a:lnTo>
                <a:lnTo>
                  <a:pt x="119079" y="672139"/>
                </a:lnTo>
                <a:lnTo>
                  <a:pt x="147094" y="624521"/>
                </a:lnTo>
                <a:lnTo>
                  <a:pt x="180417" y="582796"/>
                </a:lnTo>
                <a:lnTo>
                  <a:pt x="221601" y="544774"/>
                </a:lnTo>
                <a:lnTo>
                  <a:pt x="252101" y="521279"/>
                </a:lnTo>
                <a:lnTo>
                  <a:pt x="283972" y="499200"/>
                </a:lnTo>
                <a:lnTo>
                  <a:pt x="316299" y="478480"/>
                </a:lnTo>
                <a:lnTo>
                  <a:pt x="363648" y="449823"/>
                </a:lnTo>
                <a:lnTo>
                  <a:pt x="378670" y="440888"/>
                </a:lnTo>
                <a:lnTo>
                  <a:pt x="393121" y="432251"/>
                </a:lnTo>
                <a:lnTo>
                  <a:pt x="431908" y="408050"/>
                </a:lnTo>
                <a:lnTo>
                  <a:pt x="459376" y="389194"/>
                </a:lnTo>
                <a:lnTo>
                  <a:pt x="475073" y="378788"/>
                </a:lnTo>
                <a:lnTo>
                  <a:pt x="516960" y="352720"/>
                </a:lnTo>
                <a:lnTo>
                  <a:pt x="539805" y="339193"/>
                </a:lnTo>
                <a:lnTo>
                  <a:pt x="549481" y="333455"/>
                </a:lnTo>
                <a:lnTo>
                  <a:pt x="575609" y="314699"/>
                </a:lnTo>
                <a:lnTo>
                  <a:pt x="574219" y="314241"/>
                </a:lnTo>
                <a:lnTo>
                  <a:pt x="537023" y="326603"/>
                </a:lnTo>
                <a:lnTo>
                  <a:pt x="528834" y="329645"/>
                </a:lnTo>
                <a:lnTo>
                  <a:pt x="497498" y="339175"/>
                </a:lnTo>
                <a:lnTo>
                  <a:pt x="495268" y="338793"/>
                </a:lnTo>
                <a:lnTo>
                  <a:pt x="495088" y="337263"/>
                </a:lnTo>
                <a:lnTo>
                  <a:pt x="497262" y="334422"/>
                </a:lnTo>
                <a:lnTo>
                  <a:pt x="543467" y="300759"/>
                </a:lnTo>
                <a:lnTo>
                  <a:pt x="581765" y="274402"/>
                </a:lnTo>
                <a:lnTo>
                  <a:pt x="626290" y="244303"/>
                </a:lnTo>
                <a:lnTo>
                  <a:pt x="675030" y="211915"/>
                </a:lnTo>
                <a:lnTo>
                  <a:pt x="725975" y="178691"/>
                </a:lnTo>
                <a:lnTo>
                  <a:pt x="777114" y="146081"/>
                </a:lnTo>
                <a:lnTo>
                  <a:pt x="826436" y="115538"/>
                </a:lnTo>
                <a:lnTo>
                  <a:pt x="871932" y="88513"/>
                </a:lnTo>
                <a:lnTo>
                  <a:pt x="911591" y="66460"/>
                </a:lnTo>
                <a:lnTo>
                  <a:pt x="960395" y="42165"/>
                </a:lnTo>
                <a:lnTo>
                  <a:pt x="1001173" y="23184"/>
                </a:lnTo>
                <a:lnTo>
                  <a:pt x="1046434" y="6444"/>
                </a:lnTo>
                <a:lnTo>
                  <a:pt x="1086581" y="0"/>
                </a:lnTo>
                <a:lnTo>
                  <a:pt x="1096496" y="61"/>
                </a:lnTo>
                <a:lnTo>
                  <a:pt x="1138377" y="7258"/>
                </a:lnTo>
                <a:lnTo>
                  <a:pt x="1174642" y="25102"/>
                </a:lnTo>
                <a:lnTo>
                  <a:pt x="1209606" y="52352"/>
                </a:lnTo>
                <a:lnTo>
                  <a:pt x="1243649" y="85494"/>
                </a:lnTo>
                <a:lnTo>
                  <a:pt x="1277153" y="121013"/>
                </a:lnTo>
                <a:lnTo>
                  <a:pt x="1288267" y="132772"/>
                </a:lnTo>
                <a:lnTo>
                  <a:pt x="1321643" y="165991"/>
                </a:lnTo>
                <a:lnTo>
                  <a:pt x="1355368" y="193383"/>
                </a:lnTo>
                <a:lnTo>
                  <a:pt x="1389471" y="213275"/>
                </a:lnTo>
                <a:lnTo>
                  <a:pt x="1433043" y="234031"/>
                </a:lnTo>
                <a:lnTo>
                  <a:pt x="1476923" y="249884"/>
                </a:lnTo>
                <a:lnTo>
                  <a:pt x="1524466" y="262269"/>
                </a:lnTo>
                <a:lnTo>
                  <a:pt x="1564547" y="270144"/>
                </a:lnTo>
                <a:lnTo>
                  <a:pt x="1611781" y="277250"/>
                </a:lnTo>
                <a:lnTo>
                  <a:pt x="1667986" y="279520"/>
                </a:lnTo>
                <a:lnTo>
                  <a:pt x="1687646" y="279213"/>
                </a:lnTo>
                <a:lnTo>
                  <a:pt x="1707676" y="278560"/>
                </a:lnTo>
                <a:lnTo>
                  <a:pt x="1728017" y="277673"/>
                </a:lnTo>
                <a:lnTo>
                  <a:pt x="1748616" y="276665"/>
                </a:lnTo>
                <a:lnTo>
                  <a:pt x="1769414" y="275646"/>
                </a:lnTo>
                <a:lnTo>
                  <a:pt x="1790356" y="274729"/>
                </a:lnTo>
                <a:lnTo>
                  <a:pt x="1811385" y="274025"/>
                </a:lnTo>
                <a:lnTo>
                  <a:pt x="1832445" y="273646"/>
                </a:lnTo>
                <a:lnTo>
                  <a:pt x="1853479" y="273704"/>
                </a:lnTo>
                <a:lnTo>
                  <a:pt x="1895247" y="275579"/>
                </a:lnTo>
                <a:lnTo>
                  <a:pt x="1936238" y="280543"/>
                </a:lnTo>
                <a:lnTo>
                  <a:pt x="1976001" y="289491"/>
                </a:lnTo>
                <a:lnTo>
                  <a:pt x="2014326" y="303552"/>
                </a:lnTo>
                <a:lnTo>
                  <a:pt x="2052384" y="323987"/>
                </a:lnTo>
                <a:lnTo>
                  <a:pt x="2090353" y="349572"/>
                </a:lnTo>
                <a:lnTo>
                  <a:pt x="2128176" y="378795"/>
                </a:lnTo>
                <a:lnTo>
                  <a:pt x="2165798" y="410142"/>
                </a:lnTo>
                <a:lnTo>
                  <a:pt x="2203162" y="442102"/>
                </a:lnTo>
                <a:lnTo>
                  <a:pt x="2221731" y="457838"/>
                </a:lnTo>
                <a:lnTo>
                  <a:pt x="2258604" y="487879"/>
                </a:lnTo>
                <a:lnTo>
                  <a:pt x="2295081" y="514749"/>
                </a:lnTo>
                <a:lnTo>
                  <a:pt x="2331104" y="536937"/>
                </a:lnTo>
                <a:lnTo>
                  <a:pt x="2366619" y="552929"/>
                </a:lnTo>
                <a:lnTo>
                  <a:pt x="2417959" y="565768"/>
                </a:lnTo>
                <a:lnTo>
                  <a:pt x="2467028" y="569069"/>
                </a:lnTo>
                <a:lnTo>
                  <a:pt x="2483080" y="568550"/>
                </a:lnTo>
                <a:lnTo>
                  <a:pt x="2530921" y="563635"/>
                </a:lnTo>
                <a:lnTo>
                  <a:pt x="2579190" y="555935"/>
                </a:lnTo>
                <a:lnTo>
                  <a:pt x="2595574" y="553250"/>
                </a:lnTo>
                <a:lnTo>
                  <a:pt x="2646213" y="546336"/>
                </a:lnTo>
                <a:lnTo>
                  <a:pt x="2699978" y="543389"/>
                </a:lnTo>
                <a:lnTo>
                  <a:pt x="2719011" y="543435"/>
                </a:lnTo>
                <a:lnTo>
                  <a:pt x="2759470" y="543785"/>
                </a:lnTo>
                <a:lnTo>
                  <a:pt x="2802362" y="544430"/>
                </a:lnTo>
                <a:lnTo>
                  <a:pt x="2846775" y="545312"/>
                </a:lnTo>
                <a:lnTo>
                  <a:pt x="2891793" y="546377"/>
                </a:lnTo>
                <a:lnTo>
                  <a:pt x="2936506" y="547565"/>
                </a:lnTo>
                <a:lnTo>
                  <a:pt x="2980000" y="548821"/>
                </a:lnTo>
                <a:lnTo>
                  <a:pt x="3021361" y="550088"/>
                </a:lnTo>
                <a:lnTo>
                  <a:pt x="3059678" y="551309"/>
                </a:lnTo>
                <a:lnTo>
                  <a:pt x="3094037" y="552427"/>
                </a:lnTo>
                <a:lnTo>
                  <a:pt x="3109447" y="552929"/>
                </a:lnTo>
                <a:lnTo>
                  <a:pt x="3127362" y="553227"/>
                </a:lnTo>
                <a:lnTo>
                  <a:pt x="3143026" y="552974"/>
                </a:lnTo>
                <a:lnTo>
                  <a:pt x="3156750" y="552304"/>
                </a:lnTo>
                <a:lnTo>
                  <a:pt x="3168847" y="551350"/>
                </a:lnTo>
                <a:lnTo>
                  <a:pt x="3179626" y="550245"/>
                </a:lnTo>
                <a:lnTo>
                  <a:pt x="3189401" y="549121"/>
                </a:lnTo>
                <a:lnTo>
                  <a:pt x="3198483" y="548110"/>
                </a:lnTo>
                <a:lnTo>
                  <a:pt x="3207183" y="547347"/>
                </a:lnTo>
                <a:lnTo>
                  <a:pt x="3215812" y="546964"/>
                </a:lnTo>
                <a:lnTo>
                  <a:pt x="3224682" y="547092"/>
                </a:lnTo>
                <a:lnTo>
                  <a:pt x="3268806" y="555389"/>
                </a:lnTo>
                <a:lnTo>
                  <a:pt x="3313393" y="570902"/>
                </a:lnTo>
                <a:lnTo>
                  <a:pt x="3364381" y="590879"/>
                </a:lnTo>
                <a:lnTo>
                  <a:pt x="3401129" y="606374"/>
                </a:lnTo>
                <a:lnTo>
                  <a:pt x="3438964" y="623360"/>
                </a:lnTo>
                <a:lnTo>
                  <a:pt x="3476928" y="641625"/>
                </a:lnTo>
                <a:lnTo>
                  <a:pt x="3514064" y="660953"/>
                </a:lnTo>
                <a:lnTo>
                  <a:pt x="3549412" y="681131"/>
                </a:lnTo>
                <a:lnTo>
                  <a:pt x="3582014" y="701945"/>
                </a:lnTo>
                <a:lnTo>
                  <a:pt x="3623675" y="733889"/>
                </a:lnTo>
                <a:lnTo>
                  <a:pt x="3659637" y="768253"/>
                </a:lnTo>
                <a:lnTo>
                  <a:pt x="3693519" y="806200"/>
                </a:lnTo>
                <a:lnTo>
                  <a:pt x="3723686" y="846376"/>
                </a:lnTo>
                <a:lnTo>
                  <a:pt x="3748501" y="887431"/>
                </a:lnTo>
                <a:lnTo>
                  <a:pt x="3766330" y="928013"/>
                </a:lnTo>
                <a:lnTo>
                  <a:pt x="3775535" y="966770"/>
                </a:lnTo>
                <a:lnTo>
                  <a:pt x="3776405" y="979050"/>
                </a:lnTo>
                <a:lnTo>
                  <a:pt x="3776075" y="990927"/>
                </a:lnTo>
                <a:lnTo>
                  <a:pt x="3760216" y="1036225"/>
                </a:lnTo>
                <a:lnTo>
                  <a:pt x="3735499" y="1068592"/>
                </a:lnTo>
                <a:lnTo>
                  <a:pt x="3703433" y="1099908"/>
                </a:lnTo>
                <a:lnTo>
                  <a:pt x="3667298" y="1130467"/>
                </a:lnTo>
                <a:lnTo>
                  <a:pt x="3642567" y="1150564"/>
                </a:lnTo>
                <a:lnTo>
                  <a:pt x="3630372" y="1160562"/>
                </a:lnTo>
                <a:lnTo>
                  <a:pt x="3595934" y="1190488"/>
                </a:lnTo>
                <a:lnTo>
                  <a:pt x="3565290" y="1221029"/>
                </a:lnTo>
                <a:lnTo>
                  <a:pt x="3544473" y="1242387"/>
                </a:lnTo>
                <a:lnTo>
                  <a:pt x="3533911" y="1253234"/>
                </a:lnTo>
                <a:lnTo>
                  <a:pt x="3501822" y="1285809"/>
                </a:lnTo>
                <a:lnTo>
                  <a:pt x="3469514" y="1317313"/>
                </a:lnTo>
                <a:lnTo>
                  <a:pt x="3437473" y="1346303"/>
                </a:lnTo>
                <a:lnTo>
                  <a:pt x="3406188" y="1371338"/>
                </a:lnTo>
                <a:lnTo>
                  <a:pt x="3363888" y="1397104"/>
                </a:lnTo>
                <a:lnTo>
                  <a:pt x="3316005" y="1409334"/>
                </a:lnTo>
                <a:lnTo>
                  <a:pt x="3281302" y="1410605"/>
                </a:lnTo>
                <a:lnTo>
                  <a:pt x="3269965" y="1410475"/>
                </a:lnTo>
                <a:lnTo>
                  <a:pt x="3258742" y="1410364"/>
                </a:lnTo>
                <a:lnTo>
                  <a:pt x="3215002" y="1413692"/>
                </a:lnTo>
                <a:lnTo>
                  <a:pt x="3178821" y="1427459"/>
                </a:lnTo>
                <a:lnTo>
                  <a:pt x="3140940" y="1447514"/>
                </a:lnTo>
                <a:lnTo>
                  <a:pt x="3105488" y="1470056"/>
                </a:lnTo>
                <a:lnTo>
                  <a:pt x="3074632" y="1493290"/>
                </a:lnTo>
                <a:lnTo>
                  <a:pt x="3044385" y="1522246"/>
                </a:lnTo>
                <a:lnTo>
                  <a:pt x="3023447" y="1558132"/>
                </a:lnTo>
                <a:lnTo>
                  <a:pt x="3018708" y="1581169"/>
                </a:lnTo>
                <a:lnTo>
                  <a:pt x="3019303" y="1591990"/>
                </a:lnTo>
                <a:lnTo>
                  <a:pt x="3041915" y="1624498"/>
                </a:lnTo>
                <a:lnTo>
                  <a:pt x="3081154" y="1643535"/>
                </a:lnTo>
                <a:lnTo>
                  <a:pt x="3118907" y="1653954"/>
                </a:lnTo>
                <a:lnTo>
                  <a:pt x="3164296" y="1663158"/>
                </a:lnTo>
                <a:lnTo>
                  <a:pt x="3208292" y="1669387"/>
                </a:lnTo>
                <a:lnTo>
                  <a:pt x="3239505" y="1670216"/>
                </a:lnTo>
                <a:lnTo>
                  <a:pt x="3256297" y="1670064"/>
                </a:lnTo>
                <a:lnTo>
                  <a:pt x="3273690" y="1669688"/>
                </a:lnTo>
                <a:lnTo>
                  <a:pt x="3291539" y="1669202"/>
                </a:lnTo>
                <a:lnTo>
                  <a:pt x="3309702" y="1668721"/>
                </a:lnTo>
                <a:lnTo>
                  <a:pt x="3328035" y="1668361"/>
                </a:lnTo>
                <a:lnTo>
                  <a:pt x="3346395" y="1668235"/>
                </a:lnTo>
                <a:lnTo>
                  <a:pt x="3364638" y="1668460"/>
                </a:lnTo>
                <a:lnTo>
                  <a:pt x="3417238" y="1672384"/>
                </a:lnTo>
                <a:lnTo>
                  <a:pt x="3463634" y="1683594"/>
                </a:lnTo>
                <a:lnTo>
                  <a:pt x="3499956" y="1705195"/>
                </a:lnTo>
                <a:lnTo>
                  <a:pt x="3526071" y="1740858"/>
                </a:lnTo>
                <a:lnTo>
                  <a:pt x="3545404" y="1788928"/>
                </a:lnTo>
                <a:lnTo>
                  <a:pt x="3559304" y="1844684"/>
                </a:lnTo>
                <a:lnTo>
                  <a:pt x="3566217" y="1883792"/>
                </a:lnTo>
                <a:lnTo>
                  <a:pt x="3571715" y="1922818"/>
                </a:lnTo>
                <a:lnTo>
                  <a:pt x="3578180" y="1978142"/>
                </a:lnTo>
                <a:lnTo>
                  <a:pt x="3580060" y="1995027"/>
                </a:lnTo>
                <a:lnTo>
                  <a:pt x="3581886" y="2010841"/>
                </a:lnTo>
                <a:lnTo>
                  <a:pt x="3588367" y="2055638"/>
                </a:lnTo>
                <a:lnTo>
                  <a:pt x="3593848" y="2085643"/>
                </a:lnTo>
                <a:lnTo>
                  <a:pt x="3596257" y="2098868"/>
                </a:lnTo>
                <a:lnTo>
                  <a:pt x="3598260" y="2111109"/>
                </a:lnTo>
                <a:lnTo>
                  <a:pt x="3599717" y="2122515"/>
                </a:lnTo>
                <a:lnTo>
                  <a:pt x="3600488" y="2133234"/>
                </a:lnTo>
                <a:lnTo>
                  <a:pt x="3600435" y="2143416"/>
                </a:lnTo>
                <a:lnTo>
                  <a:pt x="3589188" y="2181763"/>
                </a:lnTo>
                <a:lnTo>
                  <a:pt x="3559964" y="2216290"/>
                </a:lnTo>
                <a:lnTo>
                  <a:pt x="3522884" y="2247122"/>
                </a:lnTo>
                <a:lnTo>
                  <a:pt x="3490042" y="2268315"/>
                </a:lnTo>
                <a:lnTo>
                  <a:pt x="3452736" y="2287624"/>
                </a:lnTo>
                <a:lnTo>
                  <a:pt x="3410828" y="2304843"/>
                </a:lnTo>
                <a:lnTo>
                  <a:pt x="3364182" y="2319764"/>
                </a:lnTo>
                <a:lnTo>
                  <a:pt x="3310703" y="2332171"/>
                </a:lnTo>
                <a:lnTo>
                  <a:pt x="3268667" y="2339057"/>
                </a:lnTo>
                <a:lnTo>
                  <a:pt x="3222730" y="2344992"/>
                </a:lnTo>
                <a:lnTo>
                  <a:pt x="3174179" y="2350118"/>
                </a:lnTo>
                <a:lnTo>
                  <a:pt x="3124298" y="2354577"/>
                </a:lnTo>
                <a:lnTo>
                  <a:pt x="3074371" y="2358509"/>
                </a:lnTo>
                <a:lnTo>
                  <a:pt x="3025683" y="2362058"/>
                </a:lnTo>
                <a:lnTo>
                  <a:pt x="3002205" y="2363733"/>
                </a:lnTo>
                <a:lnTo>
                  <a:pt x="2979518" y="2365364"/>
                </a:lnTo>
                <a:lnTo>
                  <a:pt x="2937161" y="2368570"/>
                </a:lnTo>
                <a:lnTo>
                  <a:pt x="2882399" y="2373462"/>
                </a:lnTo>
                <a:lnTo>
                  <a:pt x="2866116" y="2374868"/>
                </a:lnTo>
                <a:lnTo>
                  <a:pt x="2823373" y="2377949"/>
                </a:lnTo>
                <a:lnTo>
                  <a:pt x="2776191" y="2380519"/>
                </a:lnTo>
                <a:lnTo>
                  <a:pt x="2765354" y="2381086"/>
                </a:lnTo>
                <a:lnTo>
                  <a:pt x="2722281" y="2383952"/>
                </a:lnTo>
                <a:lnTo>
                  <a:pt x="2673938" y="2389206"/>
                </a:lnTo>
                <a:lnTo>
                  <a:pt x="2627646" y="2396811"/>
                </a:lnTo>
                <a:lnTo>
                  <a:pt x="2580158" y="2406151"/>
                </a:lnTo>
                <a:lnTo>
                  <a:pt x="2532286" y="2416385"/>
                </a:lnTo>
                <a:lnTo>
                  <a:pt x="2516384" y="2419851"/>
                </a:lnTo>
                <a:lnTo>
                  <a:pt x="2500561" y="2423291"/>
                </a:lnTo>
                <a:lnTo>
                  <a:pt x="2453857" y="2433154"/>
                </a:lnTo>
                <a:lnTo>
                  <a:pt x="2408939" y="2441675"/>
                </a:lnTo>
                <a:lnTo>
                  <a:pt x="2366619" y="2448017"/>
                </a:lnTo>
                <a:lnTo>
                  <a:pt x="2353022" y="2449779"/>
                </a:lnTo>
                <a:lnTo>
                  <a:pt x="2339382" y="2451683"/>
                </a:lnTo>
                <a:lnTo>
                  <a:pt x="2325727" y="2453684"/>
                </a:lnTo>
                <a:lnTo>
                  <a:pt x="2312086" y="2455734"/>
                </a:lnTo>
                <a:lnTo>
                  <a:pt x="2298487" y="2457788"/>
                </a:lnTo>
                <a:lnTo>
                  <a:pt x="2284959" y="2459799"/>
                </a:lnTo>
                <a:lnTo>
                  <a:pt x="2245090" y="2465114"/>
                </a:lnTo>
                <a:lnTo>
                  <a:pt x="2206892" y="2468377"/>
                </a:lnTo>
                <a:lnTo>
                  <a:pt x="2182738" y="2468795"/>
                </a:lnTo>
                <a:lnTo>
                  <a:pt x="2171140" y="2468338"/>
                </a:lnTo>
                <a:lnTo>
                  <a:pt x="2128613" y="2460991"/>
                </a:lnTo>
                <a:lnTo>
                  <a:pt x="2086653" y="2438406"/>
                </a:lnTo>
                <a:lnTo>
                  <a:pt x="2058705" y="2411236"/>
                </a:lnTo>
                <a:lnTo>
                  <a:pt x="2035053" y="2378643"/>
                </a:lnTo>
                <a:lnTo>
                  <a:pt x="2015505" y="2343240"/>
                </a:lnTo>
                <a:lnTo>
                  <a:pt x="1999866" y="2307640"/>
                </a:lnTo>
                <a:lnTo>
                  <a:pt x="1987467" y="2261091"/>
                </a:lnTo>
                <a:lnTo>
                  <a:pt x="1985847" y="2223415"/>
                </a:lnTo>
                <a:lnTo>
                  <a:pt x="1986192" y="2210575"/>
                </a:lnTo>
                <a:lnTo>
                  <a:pt x="1986788" y="2197697"/>
                </a:lnTo>
                <a:lnTo>
                  <a:pt x="1987519" y="2184846"/>
                </a:lnTo>
                <a:lnTo>
                  <a:pt x="1988272" y="2172083"/>
                </a:lnTo>
                <a:lnTo>
                  <a:pt x="1988930" y="2159471"/>
                </a:lnTo>
                <a:lnTo>
                  <a:pt x="1989378" y="2147074"/>
                </a:lnTo>
                <a:lnTo>
                  <a:pt x="1989502" y="2134952"/>
                </a:lnTo>
                <a:lnTo>
                  <a:pt x="1989186" y="2123170"/>
                </a:lnTo>
                <a:lnTo>
                  <a:pt x="1988316" y="2111790"/>
                </a:lnTo>
                <a:lnTo>
                  <a:pt x="1986775" y="2100874"/>
                </a:lnTo>
                <a:lnTo>
                  <a:pt x="1983923" y="2086405"/>
                </a:lnTo>
                <a:lnTo>
                  <a:pt x="1981449" y="2071375"/>
                </a:lnTo>
                <a:lnTo>
                  <a:pt x="1974318" y="2025851"/>
                </a:lnTo>
                <a:lnTo>
                  <a:pt x="1963447" y="1985828"/>
                </a:lnTo>
                <a:lnTo>
                  <a:pt x="1933870" y="1954701"/>
                </a:lnTo>
                <a:lnTo>
                  <a:pt x="1922458" y="1952844"/>
                </a:lnTo>
                <a:lnTo>
                  <a:pt x="1912927" y="1954007"/>
                </a:lnTo>
                <a:lnTo>
                  <a:pt x="1866859" y="1974385"/>
                </a:lnTo>
                <a:lnTo>
                  <a:pt x="1825791" y="2001181"/>
                </a:lnTo>
                <a:lnTo>
                  <a:pt x="1796287" y="2021849"/>
                </a:lnTo>
                <a:lnTo>
                  <a:pt x="1781094" y="2032487"/>
                </a:lnTo>
                <a:lnTo>
                  <a:pt x="1734529" y="2063480"/>
                </a:lnTo>
                <a:lnTo>
                  <a:pt x="1687858" y="2089337"/>
                </a:lnTo>
                <a:lnTo>
                  <a:pt x="1642840" y="2105236"/>
                </a:lnTo>
                <a:lnTo>
                  <a:pt x="1597421" y="2112193"/>
                </a:lnTo>
                <a:lnTo>
                  <a:pt x="1549354" y="2114739"/>
                </a:lnTo>
                <a:lnTo>
                  <a:pt x="1533026" y="2114657"/>
                </a:lnTo>
                <a:lnTo>
                  <a:pt x="1483975" y="2111764"/>
                </a:lnTo>
                <a:lnTo>
                  <a:pt x="1436099" y="2105124"/>
                </a:lnTo>
                <a:lnTo>
                  <a:pt x="1391037" y="2095022"/>
                </a:lnTo>
                <a:lnTo>
                  <a:pt x="1350426" y="2081744"/>
                </a:lnTo>
                <a:lnTo>
                  <a:pt x="1315748" y="2063106"/>
                </a:lnTo>
                <a:lnTo>
                  <a:pt x="1287822" y="2034195"/>
                </a:lnTo>
                <a:lnTo>
                  <a:pt x="1264374" y="1999255"/>
                </a:lnTo>
                <a:lnTo>
                  <a:pt x="1249921" y="1974983"/>
                </a:lnTo>
                <a:lnTo>
                  <a:pt x="1242753" y="1963087"/>
                </a:lnTo>
                <a:lnTo>
                  <a:pt x="1220305" y="1930489"/>
                </a:lnTo>
                <a:lnTo>
                  <a:pt x="1184507" y="1900875"/>
                </a:lnTo>
                <a:lnTo>
                  <a:pt x="1161343" y="1896104"/>
                </a:lnTo>
                <a:lnTo>
                  <a:pt x="1148790" y="1896709"/>
                </a:lnTo>
                <a:lnTo>
                  <a:pt x="1110579" y="1906760"/>
                </a:lnTo>
                <a:lnTo>
                  <a:pt x="1070900" y="1925917"/>
                </a:lnTo>
                <a:lnTo>
                  <a:pt x="1028934" y="1949997"/>
                </a:lnTo>
                <a:lnTo>
                  <a:pt x="1014294" y="1958396"/>
                </a:lnTo>
                <a:lnTo>
                  <a:pt x="967998" y="1982541"/>
                </a:lnTo>
                <a:lnTo>
                  <a:pt x="917495" y="2001856"/>
                </a:lnTo>
                <a:lnTo>
                  <a:pt x="861464" y="2012723"/>
                </a:lnTo>
                <a:lnTo>
                  <a:pt x="817954" y="2017455"/>
                </a:lnTo>
                <a:lnTo>
                  <a:pt x="769966" y="2021149"/>
                </a:lnTo>
                <a:lnTo>
                  <a:pt x="718958" y="2023747"/>
                </a:lnTo>
                <a:lnTo>
                  <a:pt x="666386" y="2025193"/>
                </a:lnTo>
                <a:lnTo>
                  <a:pt x="639968" y="2025466"/>
                </a:lnTo>
                <a:lnTo>
                  <a:pt x="613706" y="2025429"/>
                </a:lnTo>
                <a:lnTo>
                  <a:pt x="562376" y="2024398"/>
                </a:lnTo>
                <a:lnTo>
                  <a:pt x="513851" y="2022043"/>
                </a:lnTo>
                <a:lnTo>
                  <a:pt x="469589" y="2018306"/>
                </a:lnTo>
                <a:lnTo>
                  <a:pt x="431046" y="2013131"/>
                </a:lnTo>
                <a:lnTo>
                  <a:pt x="380631" y="2000751"/>
                </a:lnTo>
                <a:lnTo>
                  <a:pt x="343526" y="1982773"/>
                </a:lnTo>
                <a:lnTo>
                  <a:pt x="310218" y="1951911"/>
                </a:lnTo>
                <a:lnTo>
                  <a:pt x="289814" y="1924272"/>
                </a:lnTo>
                <a:lnTo>
                  <a:pt x="282734" y="1914306"/>
                </a:lnTo>
                <a:lnTo>
                  <a:pt x="257643" y="1882420"/>
                </a:lnTo>
                <a:lnTo>
                  <a:pt x="228484" y="1851448"/>
                </a:lnTo>
                <a:lnTo>
                  <a:pt x="218369" y="1840843"/>
                </a:lnTo>
                <a:lnTo>
                  <a:pt x="208133" y="1830072"/>
                </a:lnTo>
                <a:lnTo>
                  <a:pt x="177167" y="1796617"/>
                </a:lnTo>
                <a:lnTo>
                  <a:pt x="146782" y="1761136"/>
                </a:lnTo>
                <a:lnTo>
                  <a:pt x="118226" y="1723225"/>
                </a:lnTo>
                <a:lnTo>
                  <a:pt x="92748" y="1682482"/>
                </a:lnTo>
                <a:lnTo>
                  <a:pt x="71596" y="1638505"/>
                </a:lnTo>
                <a:lnTo>
                  <a:pt x="54675" y="1589562"/>
                </a:lnTo>
                <a:lnTo>
                  <a:pt x="40795" y="1535386"/>
                </a:lnTo>
                <a:lnTo>
                  <a:pt x="33042" y="1497264"/>
                </a:lnTo>
                <a:lnTo>
                  <a:pt x="26357" y="1458174"/>
                </a:lnTo>
                <a:lnTo>
                  <a:pt x="20623" y="1418656"/>
                </a:lnTo>
                <a:lnTo>
                  <a:pt x="15729" y="1379254"/>
                </a:lnTo>
                <a:lnTo>
                  <a:pt x="11559" y="1340510"/>
                </a:lnTo>
                <a:lnTo>
                  <a:pt x="6413" y="1284815"/>
                </a:lnTo>
                <a:lnTo>
                  <a:pt x="2466" y="1233447"/>
                </a:lnTo>
                <a:lnTo>
                  <a:pt x="314" y="1186092"/>
                </a:lnTo>
                <a:lnTo>
                  <a:pt x="0" y="1156089"/>
                </a:lnTo>
                <a:lnTo>
                  <a:pt x="200" y="1141408"/>
                </a:lnTo>
                <a:lnTo>
                  <a:pt x="2317" y="1098044"/>
                </a:lnTo>
                <a:lnTo>
                  <a:pt x="6858" y="1054649"/>
                </a:lnTo>
                <a:lnTo>
                  <a:pt x="14017" y="1009874"/>
                </a:lnTo>
                <a:lnTo>
                  <a:pt x="20339" y="978590"/>
                </a:lnTo>
                <a:lnTo>
                  <a:pt x="23987" y="962367"/>
                </a:lnTo>
                <a:close/>
              </a:path>
            </a:pathLst>
          </a:custGeom>
          <a:ln w="12191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7438" y="3356731"/>
            <a:ext cx="193675" cy="1513205"/>
          </a:xfrm>
          <a:custGeom>
            <a:avLst/>
            <a:gdLst/>
            <a:ahLst/>
            <a:cxnLst/>
            <a:rect l="l" t="t" r="r" b="b"/>
            <a:pathLst>
              <a:path w="193675" h="1513204">
                <a:moveTo>
                  <a:pt x="96892" y="1421389"/>
                </a:moveTo>
                <a:lnTo>
                  <a:pt x="93975" y="1423543"/>
                </a:lnTo>
                <a:lnTo>
                  <a:pt x="91177" y="1425580"/>
                </a:lnTo>
                <a:lnTo>
                  <a:pt x="90546" y="1429521"/>
                </a:lnTo>
                <a:lnTo>
                  <a:pt x="92582" y="1432306"/>
                </a:lnTo>
                <a:lnTo>
                  <a:pt x="150363" y="1512829"/>
                </a:lnTo>
                <a:lnTo>
                  <a:pt x="155896" y="1500886"/>
                </a:lnTo>
                <a:lnTo>
                  <a:pt x="142874" y="1500886"/>
                </a:lnTo>
                <a:lnTo>
                  <a:pt x="140653" y="1477565"/>
                </a:lnTo>
                <a:lnTo>
                  <a:pt x="102869" y="1424949"/>
                </a:lnTo>
                <a:lnTo>
                  <a:pt x="100833" y="1422151"/>
                </a:lnTo>
                <a:lnTo>
                  <a:pt x="96892" y="1421389"/>
                </a:lnTo>
                <a:close/>
              </a:path>
              <a:path w="193675" h="1513204">
                <a:moveTo>
                  <a:pt x="140653" y="1477565"/>
                </a:moveTo>
                <a:lnTo>
                  <a:pt x="142874" y="1500886"/>
                </a:lnTo>
                <a:lnTo>
                  <a:pt x="155447" y="1499743"/>
                </a:lnTo>
                <a:lnTo>
                  <a:pt x="155242" y="1497589"/>
                </a:lnTo>
                <a:lnTo>
                  <a:pt x="143374" y="1497589"/>
                </a:lnTo>
                <a:lnTo>
                  <a:pt x="147947" y="1487724"/>
                </a:lnTo>
                <a:lnTo>
                  <a:pt x="140653" y="1477565"/>
                </a:lnTo>
                <a:close/>
              </a:path>
              <a:path w="193675" h="1513204">
                <a:moveTo>
                  <a:pt x="185665" y="1413007"/>
                </a:moveTo>
                <a:lnTo>
                  <a:pt x="181855" y="1414399"/>
                </a:lnTo>
                <a:lnTo>
                  <a:pt x="180462" y="1417579"/>
                </a:lnTo>
                <a:lnTo>
                  <a:pt x="153221" y="1476348"/>
                </a:lnTo>
                <a:lnTo>
                  <a:pt x="155447" y="1499743"/>
                </a:lnTo>
                <a:lnTo>
                  <a:pt x="142874" y="1500886"/>
                </a:lnTo>
                <a:lnTo>
                  <a:pt x="155896" y="1500886"/>
                </a:lnTo>
                <a:lnTo>
                  <a:pt x="192023" y="1422913"/>
                </a:lnTo>
                <a:lnTo>
                  <a:pt x="193416" y="1419733"/>
                </a:lnTo>
                <a:lnTo>
                  <a:pt x="192023" y="1415923"/>
                </a:lnTo>
                <a:lnTo>
                  <a:pt x="188844" y="1414399"/>
                </a:lnTo>
                <a:lnTo>
                  <a:pt x="185665" y="1413007"/>
                </a:lnTo>
                <a:close/>
              </a:path>
              <a:path w="193675" h="1513204">
                <a:moveTo>
                  <a:pt x="147947" y="1487724"/>
                </a:moveTo>
                <a:lnTo>
                  <a:pt x="143374" y="1497589"/>
                </a:lnTo>
                <a:lnTo>
                  <a:pt x="154304" y="1496577"/>
                </a:lnTo>
                <a:lnTo>
                  <a:pt x="147947" y="1487724"/>
                </a:lnTo>
                <a:close/>
              </a:path>
              <a:path w="193675" h="1513204">
                <a:moveTo>
                  <a:pt x="153221" y="1476348"/>
                </a:moveTo>
                <a:lnTo>
                  <a:pt x="147947" y="1487724"/>
                </a:lnTo>
                <a:lnTo>
                  <a:pt x="154304" y="1496577"/>
                </a:lnTo>
                <a:lnTo>
                  <a:pt x="143374" y="1497589"/>
                </a:lnTo>
                <a:lnTo>
                  <a:pt x="155242" y="1497589"/>
                </a:lnTo>
                <a:lnTo>
                  <a:pt x="153221" y="1476348"/>
                </a:lnTo>
                <a:close/>
              </a:path>
              <a:path w="193675" h="1513204">
                <a:moveTo>
                  <a:pt x="12691" y="0"/>
                </a:moveTo>
                <a:lnTo>
                  <a:pt x="0" y="1280"/>
                </a:lnTo>
                <a:lnTo>
                  <a:pt x="140653" y="1477565"/>
                </a:lnTo>
                <a:lnTo>
                  <a:pt x="147947" y="1487724"/>
                </a:lnTo>
                <a:lnTo>
                  <a:pt x="153221" y="1476348"/>
                </a:lnTo>
                <a:lnTo>
                  <a:pt x="12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8779" y="3353165"/>
            <a:ext cx="1186180" cy="1381760"/>
          </a:xfrm>
          <a:custGeom>
            <a:avLst/>
            <a:gdLst/>
            <a:ahLst/>
            <a:cxnLst/>
            <a:rect l="l" t="t" r="r" b="b"/>
            <a:pathLst>
              <a:path w="1186180" h="1381760">
                <a:moveTo>
                  <a:pt x="21741" y="1278520"/>
                </a:moveTo>
                <a:lnTo>
                  <a:pt x="18431" y="1280806"/>
                </a:lnTo>
                <a:lnTo>
                  <a:pt x="17800" y="1284235"/>
                </a:lnTo>
                <a:lnTo>
                  <a:pt x="0" y="1381771"/>
                </a:lnTo>
                <a:lnTo>
                  <a:pt x="15705" y="1376318"/>
                </a:lnTo>
                <a:lnTo>
                  <a:pt x="13014" y="1376318"/>
                </a:lnTo>
                <a:lnTo>
                  <a:pt x="3383" y="1368055"/>
                </a:lnTo>
                <a:lnTo>
                  <a:pt x="18679" y="1350207"/>
                </a:lnTo>
                <a:lnTo>
                  <a:pt x="30291" y="1286521"/>
                </a:lnTo>
                <a:lnTo>
                  <a:pt x="30921" y="1283092"/>
                </a:lnTo>
                <a:lnTo>
                  <a:pt x="28635" y="1279794"/>
                </a:lnTo>
                <a:lnTo>
                  <a:pt x="21741" y="1278520"/>
                </a:lnTo>
                <a:close/>
              </a:path>
              <a:path w="1186180" h="1381760">
                <a:moveTo>
                  <a:pt x="18679" y="1350207"/>
                </a:moveTo>
                <a:lnTo>
                  <a:pt x="3383" y="1368055"/>
                </a:lnTo>
                <a:lnTo>
                  <a:pt x="13014" y="1376318"/>
                </a:lnTo>
                <a:lnTo>
                  <a:pt x="15525" y="1373389"/>
                </a:lnTo>
                <a:lnTo>
                  <a:pt x="14453" y="1373389"/>
                </a:lnTo>
                <a:lnTo>
                  <a:pt x="6120" y="1366150"/>
                </a:lnTo>
                <a:lnTo>
                  <a:pt x="16423" y="1362586"/>
                </a:lnTo>
                <a:lnTo>
                  <a:pt x="18679" y="1350207"/>
                </a:lnTo>
                <a:close/>
              </a:path>
              <a:path w="1186180" h="1381760">
                <a:moveTo>
                  <a:pt x="92775" y="1336182"/>
                </a:moveTo>
                <a:lnTo>
                  <a:pt x="28309" y="1358474"/>
                </a:lnTo>
                <a:lnTo>
                  <a:pt x="13014" y="1376318"/>
                </a:lnTo>
                <a:lnTo>
                  <a:pt x="15705" y="1376318"/>
                </a:lnTo>
                <a:lnTo>
                  <a:pt x="96941" y="1348124"/>
                </a:lnTo>
                <a:lnTo>
                  <a:pt x="98691" y="1344564"/>
                </a:lnTo>
                <a:lnTo>
                  <a:pt x="97548" y="1341135"/>
                </a:lnTo>
                <a:lnTo>
                  <a:pt x="96392" y="1337837"/>
                </a:lnTo>
                <a:lnTo>
                  <a:pt x="92775" y="1336182"/>
                </a:lnTo>
                <a:close/>
              </a:path>
              <a:path w="1186180" h="1381760">
                <a:moveTo>
                  <a:pt x="16423" y="1362586"/>
                </a:moveTo>
                <a:lnTo>
                  <a:pt x="6120" y="1366150"/>
                </a:lnTo>
                <a:lnTo>
                  <a:pt x="14453" y="1373389"/>
                </a:lnTo>
                <a:lnTo>
                  <a:pt x="16423" y="1362586"/>
                </a:lnTo>
                <a:close/>
              </a:path>
              <a:path w="1186180" h="1381760">
                <a:moveTo>
                  <a:pt x="28309" y="1358474"/>
                </a:moveTo>
                <a:lnTo>
                  <a:pt x="16423" y="1362586"/>
                </a:lnTo>
                <a:lnTo>
                  <a:pt x="14453" y="1373389"/>
                </a:lnTo>
                <a:lnTo>
                  <a:pt x="15525" y="1373389"/>
                </a:lnTo>
                <a:lnTo>
                  <a:pt x="28309" y="1358474"/>
                </a:lnTo>
                <a:close/>
              </a:path>
              <a:path w="1186180" h="1381760">
                <a:moveTo>
                  <a:pt x="1175921" y="0"/>
                </a:moveTo>
                <a:lnTo>
                  <a:pt x="18679" y="1350207"/>
                </a:lnTo>
                <a:lnTo>
                  <a:pt x="16423" y="1362586"/>
                </a:lnTo>
                <a:lnTo>
                  <a:pt x="28309" y="1358474"/>
                </a:lnTo>
                <a:lnTo>
                  <a:pt x="1185565" y="8381"/>
                </a:lnTo>
                <a:lnTo>
                  <a:pt x="1175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7613" y="3356610"/>
            <a:ext cx="323850" cy="2305050"/>
          </a:xfrm>
          <a:custGeom>
            <a:avLst/>
            <a:gdLst/>
            <a:ahLst/>
            <a:cxnLst/>
            <a:rect l="l" t="t" r="r" b="b"/>
            <a:pathLst>
              <a:path w="323850" h="2305050">
                <a:moveTo>
                  <a:pt x="7869" y="2204334"/>
                </a:moveTo>
                <a:lnTo>
                  <a:pt x="1523" y="2207132"/>
                </a:lnTo>
                <a:lnTo>
                  <a:pt x="0" y="2210942"/>
                </a:lnTo>
                <a:lnTo>
                  <a:pt x="1392" y="2214122"/>
                </a:lnTo>
                <a:lnTo>
                  <a:pt x="40766" y="2305049"/>
                </a:lnTo>
                <a:lnTo>
                  <a:pt x="49657" y="2293309"/>
                </a:lnTo>
                <a:lnTo>
                  <a:pt x="48518" y="2293309"/>
                </a:lnTo>
                <a:lnTo>
                  <a:pt x="35945" y="2291785"/>
                </a:lnTo>
                <a:lnTo>
                  <a:pt x="38759" y="2268347"/>
                </a:lnTo>
                <a:lnTo>
                  <a:pt x="13085" y="2209037"/>
                </a:lnTo>
                <a:lnTo>
                  <a:pt x="11679" y="2205858"/>
                </a:lnTo>
                <a:lnTo>
                  <a:pt x="7869" y="2204334"/>
                </a:lnTo>
                <a:close/>
              </a:path>
              <a:path w="323850" h="2305050">
                <a:moveTo>
                  <a:pt x="38759" y="2268347"/>
                </a:moveTo>
                <a:lnTo>
                  <a:pt x="35945" y="2291785"/>
                </a:lnTo>
                <a:lnTo>
                  <a:pt x="48518" y="2293309"/>
                </a:lnTo>
                <a:lnTo>
                  <a:pt x="48914" y="2290011"/>
                </a:lnTo>
                <a:lnTo>
                  <a:pt x="48137" y="2290011"/>
                </a:lnTo>
                <a:lnTo>
                  <a:pt x="37206" y="2288703"/>
                </a:lnTo>
                <a:lnTo>
                  <a:pt x="43797" y="2279986"/>
                </a:lnTo>
                <a:lnTo>
                  <a:pt x="38759" y="2268347"/>
                </a:lnTo>
                <a:close/>
              </a:path>
              <a:path w="323850" h="2305050">
                <a:moveTo>
                  <a:pt x="96524" y="2215002"/>
                </a:moveTo>
                <a:lnTo>
                  <a:pt x="92582" y="2215514"/>
                </a:lnTo>
                <a:lnTo>
                  <a:pt x="90428" y="2218313"/>
                </a:lnTo>
                <a:lnTo>
                  <a:pt x="51311" y="2270049"/>
                </a:lnTo>
                <a:lnTo>
                  <a:pt x="48518" y="2293309"/>
                </a:lnTo>
                <a:lnTo>
                  <a:pt x="49657" y="2293309"/>
                </a:lnTo>
                <a:lnTo>
                  <a:pt x="100583" y="2226051"/>
                </a:lnTo>
                <a:lnTo>
                  <a:pt x="102620" y="2223266"/>
                </a:lnTo>
                <a:lnTo>
                  <a:pt x="102107" y="2219193"/>
                </a:lnTo>
                <a:lnTo>
                  <a:pt x="99309" y="2217170"/>
                </a:lnTo>
                <a:lnTo>
                  <a:pt x="96524" y="2215002"/>
                </a:lnTo>
                <a:close/>
              </a:path>
              <a:path w="323850" h="2305050">
                <a:moveTo>
                  <a:pt x="43797" y="2279986"/>
                </a:moveTo>
                <a:lnTo>
                  <a:pt x="37206" y="2288703"/>
                </a:lnTo>
                <a:lnTo>
                  <a:pt x="48137" y="2290011"/>
                </a:lnTo>
                <a:lnTo>
                  <a:pt x="43797" y="2279986"/>
                </a:lnTo>
                <a:close/>
              </a:path>
              <a:path w="323850" h="2305050">
                <a:moveTo>
                  <a:pt x="51311" y="2270049"/>
                </a:moveTo>
                <a:lnTo>
                  <a:pt x="43797" y="2279986"/>
                </a:lnTo>
                <a:lnTo>
                  <a:pt x="48137" y="2290011"/>
                </a:lnTo>
                <a:lnTo>
                  <a:pt x="48914" y="2290011"/>
                </a:lnTo>
                <a:lnTo>
                  <a:pt x="51311" y="2270049"/>
                </a:lnTo>
                <a:close/>
              </a:path>
              <a:path w="323850" h="2305050">
                <a:moveTo>
                  <a:pt x="311145" y="0"/>
                </a:moveTo>
                <a:lnTo>
                  <a:pt x="38759" y="2268347"/>
                </a:lnTo>
                <a:lnTo>
                  <a:pt x="43797" y="2279986"/>
                </a:lnTo>
                <a:lnTo>
                  <a:pt x="51311" y="2270049"/>
                </a:lnTo>
                <a:lnTo>
                  <a:pt x="323718" y="1523"/>
                </a:lnTo>
                <a:lnTo>
                  <a:pt x="31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4483" y="3181868"/>
            <a:ext cx="1104265" cy="198755"/>
          </a:xfrm>
          <a:custGeom>
            <a:avLst/>
            <a:gdLst/>
            <a:ahLst/>
            <a:cxnLst/>
            <a:rect l="l" t="t" r="r" b="b"/>
            <a:pathLst>
              <a:path w="1104264" h="198754">
                <a:moveTo>
                  <a:pt x="1067112" y="160718"/>
                </a:moveTo>
                <a:lnTo>
                  <a:pt x="1007363" y="185287"/>
                </a:lnTo>
                <a:lnTo>
                  <a:pt x="1004072" y="186689"/>
                </a:lnTo>
                <a:lnTo>
                  <a:pt x="1002548" y="190347"/>
                </a:lnTo>
                <a:lnTo>
                  <a:pt x="1003797" y="193669"/>
                </a:lnTo>
                <a:lnTo>
                  <a:pt x="1005199" y="196839"/>
                </a:lnTo>
                <a:lnTo>
                  <a:pt x="1008887" y="198363"/>
                </a:lnTo>
                <a:lnTo>
                  <a:pt x="1012179" y="197083"/>
                </a:lnTo>
                <a:lnTo>
                  <a:pt x="1092638" y="163951"/>
                </a:lnTo>
                <a:lnTo>
                  <a:pt x="1090421" y="163951"/>
                </a:lnTo>
                <a:lnTo>
                  <a:pt x="1067112" y="160718"/>
                </a:lnTo>
                <a:close/>
              </a:path>
              <a:path w="1104264" h="198754">
                <a:moveTo>
                  <a:pt x="1078779" y="155920"/>
                </a:moveTo>
                <a:lnTo>
                  <a:pt x="1067112" y="160718"/>
                </a:lnTo>
                <a:lnTo>
                  <a:pt x="1090421" y="163951"/>
                </a:lnTo>
                <a:lnTo>
                  <a:pt x="1090601" y="162671"/>
                </a:lnTo>
                <a:lnTo>
                  <a:pt x="1087373" y="162671"/>
                </a:lnTo>
                <a:lnTo>
                  <a:pt x="1078779" y="155920"/>
                </a:lnTo>
                <a:close/>
              </a:path>
              <a:path w="1104264" h="198754">
                <a:moveTo>
                  <a:pt x="1023122" y="96011"/>
                </a:moveTo>
                <a:lnTo>
                  <a:pt x="1019159" y="96499"/>
                </a:lnTo>
                <a:lnTo>
                  <a:pt x="1016873" y="99181"/>
                </a:lnTo>
                <a:lnTo>
                  <a:pt x="1014740" y="101955"/>
                </a:lnTo>
                <a:lnTo>
                  <a:pt x="1015227" y="105917"/>
                </a:lnTo>
                <a:lnTo>
                  <a:pt x="1018031" y="108203"/>
                </a:lnTo>
                <a:lnTo>
                  <a:pt x="1068853" y="148124"/>
                </a:lnTo>
                <a:lnTo>
                  <a:pt x="1092189" y="151363"/>
                </a:lnTo>
                <a:lnTo>
                  <a:pt x="1090421" y="163951"/>
                </a:lnTo>
                <a:lnTo>
                  <a:pt x="1092638" y="163951"/>
                </a:lnTo>
                <a:lnTo>
                  <a:pt x="1103741" y="159379"/>
                </a:lnTo>
                <a:lnTo>
                  <a:pt x="1025895" y="98145"/>
                </a:lnTo>
                <a:lnTo>
                  <a:pt x="1023122" y="96011"/>
                </a:lnTo>
                <a:close/>
              </a:path>
              <a:path w="1104264" h="198754">
                <a:moveTo>
                  <a:pt x="1088897" y="151759"/>
                </a:moveTo>
                <a:lnTo>
                  <a:pt x="1078779" y="155920"/>
                </a:lnTo>
                <a:lnTo>
                  <a:pt x="1087373" y="162671"/>
                </a:lnTo>
                <a:lnTo>
                  <a:pt x="1088897" y="151759"/>
                </a:lnTo>
                <a:close/>
              </a:path>
              <a:path w="1104264" h="198754">
                <a:moveTo>
                  <a:pt x="1092134" y="151759"/>
                </a:moveTo>
                <a:lnTo>
                  <a:pt x="1088897" y="151759"/>
                </a:lnTo>
                <a:lnTo>
                  <a:pt x="1087373" y="162671"/>
                </a:lnTo>
                <a:lnTo>
                  <a:pt x="1090601" y="162671"/>
                </a:lnTo>
                <a:lnTo>
                  <a:pt x="1092134" y="151759"/>
                </a:lnTo>
                <a:close/>
              </a:path>
              <a:path w="1104264" h="198754">
                <a:moveTo>
                  <a:pt x="1767" y="0"/>
                </a:moveTo>
                <a:lnTo>
                  <a:pt x="0" y="12679"/>
                </a:lnTo>
                <a:lnTo>
                  <a:pt x="1067112" y="160718"/>
                </a:lnTo>
                <a:lnTo>
                  <a:pt x="1078779" y="155920"/>
                </a:lnTo>
                <a:lnTo>
                  <a:pt x="1068853" y="148124"/>
                </a:lnTo>
                <a:lnTo>
                  <a:pt x="1767" y="0"/>
                </a:lnTo>
                <a:close/>
              </a:path>
              <a:path w="1104264" h="198754">
                <a:moveTo>
                  <a:pt x="1068853" y="148124"/>
                </a:moveTo>
                <a:lnTo>
                  <a:pt x="1078779" y="155920"/>
                </a:lnTo>
                <a:lnTo>
                  <a:pt x="1088897" y="151759"/>
                </a:lnTo>
                <a:lnTo>
                  <a:pt x="1092134" y="151759"/>
                </a:lnTo>
                <a:lnTo>
                  <a:pt x="1092189" y="151363"/>
                </a:lnTo>
                <a:lnTo>
                  <a:pt x="1068853" y="148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1203" y="2891027"/>
            <a:ext cx="1185672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77159" y="2987157"/>
            <a:ext cx="9372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rmoxia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4108" y="384047"/>
            <a:ext cx="1626108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78507" y="479286"/>
            <a:ext cx="13779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9CC3E6"/>
                </a:solidFill>
                <a:latin typeface="Arial"/>
                <a:cs typeface="Arial"/>
              </a:rPr>
              <a:t>H</a:t>
            </a:r>
            <a:r>
              <a:rPr sz="1600" b="1" spc="-50" dirty="0">
                <a:solidFill>
                  <a:srgbClr val="9CC3E6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9CC3E6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rgbClr val="9CC3E6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9CC3E6"/>
                </a:solidFill>
                <a:latin typeface="Arial"/>
                <a:cs typeface="Arial"/>
              </a:rPr>
              <a:t>xia</a:t>
            </a:r>
            <a:r>
              <a:rPr sz="1600" b="1" spc="45" dirty="0">
                <a:solidFill>
                  <a:srgbClr val="9CC3E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CC3E6"/>
                </a:solidFill>
                <a:latin typeface="Arial"/>
                <a:cs typeface="Arial"/>
              </a:rPr>
              <a:t>(EF5)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0575" y="751850"/>
            <a:ext cx="608965" cy="1378585"/>
          </a:xfrm>
          <a:custGeom>
            <a:avLst/>
            <a:gdLst/>
            <a:ahLst/>
            <a:cxnLst/>
            <a:rect l="l" t="t" r="r" b="b"/>
            <a:pathLst>
              <a:path w="608965" h="1378585">
                <a:moveTo>
                  <a:pt x="9442" y="1272539"/>
                </a:moveTo>
                <a:lnTo>
                  <a:pt x="5952" y="1272905"/>
                </a:lnTo>
                <a:lnTo>
                  <a:pt x="2478" y="1273423"/>
                </a:lnTo>
                <a:lnTo>
                  <a:pt x="0" y="1276593"/>
                </a:lnTo>
                <a:lnTo>
                  <a:pt x="429" y="1280007"/>
                </a:lnTo>
                <a:lnTo>
                  <a:pt x="12560" y="1378305"/>
                </a:lnTo>
                <a:lnTo>
                  <a:pt x="24715" y="1369313"/>
                </a:lnTo>
                <a:lnTo>
                  <a:pt x="23372" y="1369313"/>
                </a:lnTo>
                <a:lnTo>
                  <a:pt x="11692" y="1364345"/>
                </a:lnTo>
                <a:lnTo>
                  <a:pt x="20962" y="1342741"/>
                </a:lnTo>
                <a:lnTo>
                  <a:pt x="13024" y="1278483"/>
                </a:lnTo>
                <a:lnTo>
                  <a:pt x="12597" y="1274947"/>
                </a:lnTo>
                <a:lnTo>
                  <a:pt x="9442" y="1272539"/>
                </a:lnTo>
                <a:close/>
              </a:path>
              <a:path w="608965" h="1378585">
                <a:moveTo>
                  <a:pt x="20962" y="1342741"/>
                </a:moveTo>
                <a:lnTo>
                  <a:pt x="11692" y="1364345"/>
                </a:lnTo>
                <a:lnTo>
                  <a:pt x="23372" y="1369313"/>
                </a:lnTo>
                <a:lnTo>
                  <a:pt x="24797" y="1365991"/>
                </a:lnTo>
                <a:lnTo>
                  <a:pt x="23835" y="1365991"/>
                </a:lnTo>
                <a:lnTo>
                  <a:pt x="13752" y="1361693"/>
                </a:lnTo>
                <a:lnTo>
                  <a:pt x="22504" y="1355218"/>
                </a:lnTo>
                <a:lnTo>
                  <a:pt x="20962" y="1342741"/>
                </a:lnTo>
                <a:close/>
              </a:path>
              <a:path w="608965" h="1378585">
                <a:moveTo>
                  <a:pt x="87462" y="1307073"/>
                </a:moveTo>
                <a:lnTo>
                  <a:pt x="84642" y="1309237"/>
                </a:lnTo>
                <a:lnTo>
                  <a:pt x="32636" y="1347720"/>
                </a:lnTo>
                <a:lnTo>
                  <a:pt x="23372" y="1369313"/>
                </a:lnTo>
                <a:lnTo>
                  <a:pt x="24715" y="1369313"/>
                </a:lnTo>
                <a:lnTo>
                  <a:pt x="92201" y="1319387"/>
                </a:lnTo>
                <a:lnTo>
                  <a:pt x="95024" y="1317345"/>
                </a:lnTo>
                <a:lnTo>
                  <a:pt x="95618" y="1313291"/>
                </a:lnTo>
                <a:lnTo>
                  <a:pt x="93537" y="1310487"/>
                </a:lnTo>
                <a:lnTo>
                  <a:pt x="91439" y="1307713"/>
                </a:lnTo>
                <a:lnTo>
                  <a:pt x="87462" y="1307073"/>
                </a:lnTo>
                <a:close/>
              </a:path>
              <a:path w="608965" h="1378585">
                <a:moveTo>
                  <a:pt x="22504" y="1355218"/>
                </a:moveTo>
                <a:lnTo>
                  <a:pt x="13752" y="1361693"/>
                </a:lnTo>
                <a:lnTo>
                  <a:pt x="23835" y="1365991"/>
                </a:lnTo>
                <a:lnTo>
                  <a:pt x="22504" y="1355218"/>
                </a:lnTo>
                <a:close/>
              </a:path>
              <a:path w="608965" h="1378585">
                <a:moveTo>
                  <a:pt x="32636" y="1347720"/>
                </a:moveTo>
                <a:lnTo>
                  <a:pt x="22504" y="1355218"/>
                </a:lnTo>
                <a:lnTo>
                  <a:pt x="23835" y="1365991"/>
                </a:lnTo>
                <a:lnTo>
                  <a:pt x="24797" y="1365991"/>
                </a:lnTo>
                <a:lnTo>
                  <a:pt x="32636" y="1347720"/>
                </a:lnTo>
                <a:close/>
              </a:path>
              <a:path w="608965" h="1378585">
                <a:moveTo>
                  <a:pt x="597158" y="0"/>
                </a:moveTo>
                <a:lnTo>
                  <a:pt x="20962" y="1342741"/>
                </a:lnTo>
                <a:lnTo>
                  <a:pt x="22504" y="1355218"/>
                </a:lnTo>
                <a:lnTo>
                  <a:pt x="32636" y="1347720"/>
                </a:lnTo>
                <a:lnTo>
                  <a:pt x="608706" y="5059"/>
                </a:lnTo>
                <a:lnTo>
                  <a:pt x="597158" y="0"/>
                </a:lnTo>
                <a:close/>
              </a:path>
            </a:pathLst>
          </a:custGeom>
          <a:solidFill>
            <a:srgbClr val="9C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3252" y="751697"/>
            <a:ext cx="646430" cy="1378585"/>
          </a:xfrm>
          <a:custGeom>
            <a:avLst/>
            <a:gdLst/>
            <a:ahLst/>
            <a:cxnLst/>
            <a:rect l="l" t="t" r="r" b="b"/>
            <a:pathLst>
              <a:path w="646430" h="1378585">
                <a:moveTo>
                  <a:pt x="559820" y="1309115"/>
                </a:moveTo>
                <a:lnTo>
                  <a:pt x="555747" y="1309756"/>
                </a:lnTo>
                <a:lnTo>
                  <a:pt x="553842" y="1312682"/>
                </a:lnTo>
                <a:lnTo>
                  <a:pt x="551819" y="1315486"/>
                </a:lnTo>
                <a:lnTo>
                  <a:pt x="552449" y="1319540"/>
                </a:lnTo>
                <a:lnTo>
                  <a:pt x="636401" y="1378457"/>
                </a:lnTo>
                <a:lnTo>
                  <a:pt x="637268" y="1369710"/>
                </a:lnTo>
                <a:lnTo>
                  <a:pt x="625352" y="1369710"/>
                </a:lnTo>
                <a:lnTo>
                  <a:pt x="615573" y="1348374"/>
                </a:lnTo>
                <a:lnTo>
                  <a:pt x="562605" y="1311158"/>
                </a:lnTo>
                <a:lnTo>
                  <a:pt x="559820" y="1309115"/>
                </a:lnTo>
                <a:close/>
              </a:path>
              <a:path w="646430" h="1378585">
                <a:moveTo>
                  <a:pt x="615573" y="1348374"/>
                </a:moveTo>
                <a:lnTo>
                  <a:pt x="625352" y="1369710"/>
                </a:lnTo>
                <a:lnTo>
                  <a:pt x="632479" y="1366418"/>
                </a:lnTo>
                <a:lnTo>
                  <a:pt x="624839" y="1366418"/>
                </a:lnTo>
                <a:lnTo>
                  <a:pt x="625900" y="1355631"/>
                </a:lnTo>
                <a:lnTo>
                  <a:pt x="615573" y="1348374"/>
                </a:lnTo>
                <a:close/>
              </a:path>
              <a:path w="646430" h="1378585">
                <a:moveTo>
                  <a:pt x="636900" y="1272539"/>
                </a:moveTo>
                <a:lnTo>
                  <a:pt x="633852" y="1275222"/>
                </a:lnTo>
                <a:lnTo>
                  <a:pt x="633471" y="1278635"/>
                </a:lnTo>
                <a:lnTo>
                  <a:pt x="627135" y="1343074"/>
                </a:lnTo>
                <a:lnTo>
                  <a:pt x="636900" y="1364376"/>
                </a:lnTo>
                <a:lnTo>
                  <a:pt x="625352" y="1369710"/>
                </a:lnTo>
                <a:lnTo>
                  <a:pt x="637268" y="1369710"/>
                </a:lnTo>
                <a:lnTo>
                  <a:pt x="646175" y="1279916"/>
                </a:lnTo>
                <a:lnTo>
                  <a:pt x="646425" y="1276349"/>
                </a:lnTo>
                <a:lnTo>
                  <a:pt x="643889" y="1273301"/>
                </a:lnTo>
                <a:lnTo>
                  <a:pt x="636900" y="1272539"/>
                </a:lnTo>
                <a:close/>
              </a:path>
              <a:path w="646430" h="1378585">
                <a:moveTo>
                  <a:pt x="625900" y="1355631"/>
                </a:moveTo>
                <a:lnTo>
                  <a:pt x="624839" y="1366418"/>
                </a:lnTo>
                <a:lnTo>
                  <a:pt x="634745" y="1361846"/>
                </a:lnTo>
                <a:lnTo>
                  <a:pt x="625900" y="1355631"/>
                </a:lnTo>
                <a:close/>
              </a:path>
              <a:path w="646430" h="1378585">
                <a:moveTo>
                  <a:pt x="627135" y="1343074"/>
                </a:moveTo>
                <a:lnTo>
                  <a:pt x="625900" y="1355631"/>
                </a:lnTo>
                <a:lnTo>
                  <a:pt x="634745" y="1361846"/>
                </a:lnTo>
                <a:lnTo>
                  <a:pt x="624839" y="1366418"/>
                </a:lnTo>
                <a:lnTo>
                  <a:pt x="632479" y="1366418"/>
                </a:lnTo>
                <a:lnTo>
                  <a:pt x="636900" y="1364376"/>
                </a:lnTo>
                <a:lnTo>
                  <a:pt x="627135" y="1343074"/>
                </a:lnTo>
                <a:close/>
              </a:path>
              <a:path w="646430" h="1378585">
                <a:moveTo>
                  <a:pt x="11429" y="0"/>
                </a:moveTo>
                <a:lnTo>
                  <a:pt x="0" y="5333"/>
                </a:lnTo>
                <a:lnTo>
                  <a:pt x="615573" y="1348374"/>
                </a:lnTo>
                <a:lnTo>
                  <a:pt x="625900" y="1355631"/>
                </a:lnTo>
                <a:lnTo>
                  <a:pt x="627135" y="1343074"/>
                </a:lnTo>
                <a:lnTo>
                  <a:pt x="11429" y="0"/>
                </a:lnTo>
                <a:close/>
              </a:path>
            </a:pathLst>
          </a:custGeom>
          <a:solidFill>
            <a:srgbClr val="9C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61138" y="738256"/>
            <a:ext cx="1916430" cy="1148080"/>
          </a:xfrm>
          <a:custGeom>
            <a:avLst/>
            <a:gdLst/>
            <a:ahLst/>
            <a:cxnLst/>
            <a:rect l="l" t="t" r="r" b="b"/>
            <a:pathLst>
              <a:path w="1916429" h="1148080">
                <a:moveTo>
                  <a:pt x="1862577" y="1056619"/>
                </a:moveTo>
                <a:lnTo>
                  <a:pt x="1859529" y="1058296"/>
                </a:lnTo>
                <a:lnTo>
                  <a:pt x="1856481" y="1060063"/>
                </a:lnTo>
                <a:lnTo>
                  <a:pt x="1855354" y="1063873"/>
                </a:lnTo>
                <a:lnTo>
                  <a:pt x="1857121" y="1066921"/>
                </a:lnTo>
                <a:lnTo>
                  <a:pt x="1888336" y="1123559"/>
                </a:lnTo>
                <a:lnTo>
                  <a:pt x="1908541" y="1135623"/>
                </a:lnTo>
                <a:lnTo>
                  <a:pt x="1901958" y="1146535"/>
                </a:lnTo>
                <a:lnTo>
                  <a:pt x="1816979" y="1146535"/>
                </a:lnTo>
                <a:lnTo>
                  <a:pt x="1916039" y="1147571"/>
                </a:lnTo>
                <a:lnTo>
                  <a:pt x="1868155" y="1060825"/>
                </a:lnTo>
                <a:lnTo>
                  <a:pt x="1866509" y="1057777"/>
                </a:lnTo>
                <a:lnTo>
                  <a:pt x="1862577" y="1056619"/>
                </a:lnTo>
                <a:close/>
              </a:path>
              <a:path w="1916429" h="1148080">
                <a:moveTo>
                  <a:pt x="1817101" y="1133855"/>
                </a:moveTo>
                <a:lnTo>
                  <a:pt x="1813566" y="1133855"/>
                </a:lnTo>
                <a:lnTo>
                  <a:pt x="1810761" y="1136629"/>
                </a:lnTo>
                <a:lnTo>
                  <a:pt x="1810639" y="1140195"/>
                </a:lnTo>
                <a:lnTo>
                  <a:pt x="1810639" y="1143640"/>
                </a:lnTo>
                <a:lnTo>
                  <a:pt x="1813444" y="1146535"/>
                </a:lnTo>
                <a:lnTo>
                  <a:pt x="1901958" y="1146535"/>
                </a:lnTo>
                <a:lnTo>
                  <a:pt x="1881807" y="1134503"/>
                </a:lnTo>
                <a:lnTo>
                  <a:pt x="1817101" y="1133855"/>
                </a:lnTo>
                <a:close/>
              </a:path>
              <a:path w="1916429" h="1148080">
                <a:moveTo>
                  <a:pt x="1881807" y="1134503"/>
                </a:moveTo>
                <a:lnTo>
                  <a:pt x="1901958" y="1146535"/>
                </a:lnTo>
                <a:lnTo>
                  <a:pt x="1903410" y="1144127"/>
                </a:lnTo>
                <a:lnTo>
                  <a:pt x="1899672" y="1144127"/>
                </a:lnTo>
                <a:lnTo>
                  <a:pt x="1894437" y="1134630"/>
                </a:lnTo>
                <a:lnTo>
                  <a:pt x="1881807" y="1134503"/>
                </a:lnTo>
                <a:close/>
              </a:path>
              <a:path w="1916429" h="1148080">
                <a:moveTo>
                  <a:pt x="1894437" y="1134630"/>
                </a:moveTo>
                <a:lnTo>
                  <a:pt x="1899672" y="1144127"/>
                </a:lnTo>
                <a:lnTo>
                  <a:pt x="1905371" y="1134739"/>
                </a:lnTo>
                <a:lnTo>
                  <a:pt x="1894437" y="1134630"/>
                </a:lnTo>
                <a:close/>
              </a:path>
              <a:path w="1916429" h="1148080">
                <a:moveTo>
                  <a:pt x="1888336" y="1123559"/>
                </a:moveTo>
                <a:lnTo>
                  <a:pt x="1894437" y="1134630"/>
                </a:lnTo>
                <a:lnTo>
                  <a:pt x="1905371" y="1134739"/>
                </a:lnTo>
                <a:lnTo>
                  <a:pt x="1899672" y="1144127"/>
                </a:lnTo>
                <a:lnTo>
                  <a:pt x="1903410" y="1144127"/>
                </a:lnTo>
                <a:lnTo>
                  <a:pt x="1908541" y="1135623"/>
                </a:lnTo>
                <a:lnTo>
                  <a:pt x="1888336" y="1123559"/>
                </a:lnTo>
                <a:close/>
              </a:path>
              <a:path w="1916429" h="1148080">
                <a:moveTo>
                  <a:pt x="6595" y="0"/>
                </a:moveTo>
                <a:lnTo>
                  <a:pt x="0" y="10911"/>
                </a:lnTo>
                <a:lnTo>
                  <a:pt x="1881807" y="1134503"/>
                </a:lnTo>
                <a:lnTo>
                  <a:pt x="1894437" y="1134630"/>
                </a:lnTo>
                <a:lnTo>
                  <a:pt x="1888336" y="1123559"/>
                </a:lnTo>
                <a:lnTo>
                  <a:pt x="6595" y="0"/>
                </a:lnTo>
                <a:close/>
              </a:path>
            </a:pathLst>
          </a:custGeom>
          <a:solidFill>
            <a:srgbClr val="9CC3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Office PowerPoint</Application>
  <PresentationFormat>Bildschirmpräsentation (4:3)</PresentationFormat>
  <Paragraphs>152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PowerPoint-Präsentation</vt:lpstr>
      <vt:lpstr>PowerPoint-Präsentation</vt:lpstr>
      <vt:lpstr>Angiogenic Diseases</vt:lpstr>
      <vt:lpstr>Angiogenic Balance</vt:lpstr>
      <vt:lpstr>Tumor growth and angiogenesis</vt:lpstr>
      <vt:lpstr>Anti-angiogenic therapy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2014-10-09T13:17:18Z</dcterms:created>
  <dcterms:modified xsi:type="dcterms:W3CDTF">2014-10-09T11:17:25Z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2014-10-09T00:00:00Z</vt:filetime>
  </property>
  <property fmtid="{D5CDD505-2E9C-101B-9397-08002B2CF9AE}" pid="3" name="LastSaved">
    <vt:filetime>2014-10-09T00:00:00Z</vt:filetime>
  </property>
</Properties>
</file>