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FA9E-C677-45FE-940C-DB70F11D9ABA}" type="datetimeFigureOut">
              <a:rPr lang="en-US" smtClean="0"/>
              <a:t>19-Oct-15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1231-D15A-43FC-BF81-DD74A81C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8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4FA9E-C677-45FE-940C-DB70F11D9ABA}" type="datetimeFigureOut">
              <a:rPr lang="en-US" smtClean="0"/>
              <a:t>19-Oct-15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1231-D15A-43FC-BF81-DD74A81C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omicsgroup.org/editor-biography/SHAZIA_JAMSHE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CN" sz="4100" smtClean="0">
                <a:solidFill>
                  <a:srgbClr val="FF8D3E"/>
                </a:solidFill>
                <a:effectLst/>
                <a:ea typeface="宋体" pitchFamily="2" charset="-122"/>
              </a:rPr>
              <a:t>Youji Wang, </a:t>
            </a:r>
            <a:br>
              <a:rPr lang="en-US" altLang="zh-CN" sz="4100" smtClean="0">
                <a:solidFill>
                  <a:srgbClr val="FF8D3E"/>
                </a:solidFill>
                <a:effectLst/>
                <a:ea typeface="宋体" pitchFamily="2" charset="-122"/>
              </a:rPr>
            </a:br>
            <a:r>
              <a:rPr lang="en-US" altLang="zh-CN" sz="4100" smtClean="0">
                <a:solidFill>
                  <a:srgbClr val="FF8D3E"/>
                </a:solidFill>
                <a:effectLst/>
                <a:ea typeface="宋体" pitchFamily="2" charset="-122"/>
              </a:rPr>
              <a:t>B.S,M.S,Ph.D </a:t>
            </a:r>
            <a:r>
              <a:rPr lang="en-US" altLang="zh-CN" sz="41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hlinkClick r:id="rId2" tooltip="SHAZIA JAMSHED"/>
              </a:rPr>
              <a:t> </a:t>
            </a:r>
            <a:endParaRPr lang="en-US" altLang="zh-CN" sz="4100" smtClean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9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Definition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Life cycle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27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Invertebrates </a:t>
            </a:r>
            <a:endParaRPr lang="ar-SA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6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2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Biography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3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Research Interests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4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Recent Publications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02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Introduction</a:t>
            </a:r>
            <a:endParaRPr lang="en-US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9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6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Professional Prospects</a:t>
            </a:r>
            <a:endParaRPr lang="en-US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7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Significance of Invertebrates</a:t>
            </a:r>
            <a:endParaRPr lang="en-US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6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Characteristics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08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</Words>
  <Application>Microsoft Office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Youji Wang,  B.S,M.S,Ph.D  </vt:lpstr>
      <vt:lpstr>Biography</vt:lpstr>
      <vt:lpstr>Research Interests</vt:lpstr>
      <vt:lpstr>Recent Publications</vt:lpstr>
      <vt:lpstr>Introduction</vt:lpstr>
      <vt:lpstr>PowerPoint Presentation</vt:lpstr>
      <vt:lpstr>Professional Prospects</vt:lpstr>
      <vt:lpstr>Significance of Invertebrates</vt:lpstr>
      <vt:lpstr>Characteristics</vt:lpstr>
      <vt:lpstr>Definition</vt:lpstr>
      <vt:lpstr>Life cycle</vt:lpstr>
      <vt:lpstr>Invertebrates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user9</dc:creator>
  <cp:lastModifiedBy>user9</cp:lastModifiedBy>
  <cp:revision>4</cp:revision>
  <dcterms:created xsi:type="dcterms:W3CDTF">2014-11-01T08:59:05Z</dcterms:created>
  <dcterms:modified xsi:type="dcterms:W3CDTF">2015-10-19T11:04:00Z</dcterms:modified>
</cp:coreProperties>
</file>