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66FF"/>
    <a:srgbClr val="CC00CC"/>
    <a:srgbClr val="6600FF"/>
    <a:srgbClr val="3366FF"/>
    <a:srgbClr val="3333CC"/>
    <a:srgbClr val="4DF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 autoAdjust="0"/>
    <p:restoredTop sz="94289" autoAdjust="0"/>
  </p:normalViewPr>
  <p:slideViewPr>
    <p:cSldViewPr>
      <p:cViewPr varScale="1">
        <p:scale>
          <a:sx n="71" d="100"/>
          <a:sy n="71" d="100"/>
        </p:scale>
        <p:origin x="138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5E6A2-E676-491A-AA3A-852290810BD1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34F5A-0C8C-4F53-9EB9-A38656C887C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2932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FD90A-45E6-4A27-88CE-CCBD86900303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68886-3E18-46C4-AAD3-C3DC520FE0BA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2697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Supplemental Fig S5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68886-3E18-46C4-AAD3-C3DC520FE0BA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831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A1BD-774D-4905-8045-95FD429CE634}" type="datetimeFigureOut">
              <a:rPr lang="en-NZ" smtClean="0"/>
              <a:pPr/>
              <a:t>24/02/2016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A480-D2DE-4E3A-B0A4-41634FC10B3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6"/>
          <p:cNvGrpSpPr/>
          <p:nvPr/>
        </p:nvGrpSpPr>
        <p:grpSpPr>
          <a:xfrm>
            <a:off x="395536" y="4509120"/>
            <a:ext cx="7948709" cy="811833"/>
            <a:chOff x="797774" y="5373216"/>
            <a:chExt cx="7640669" cy="811833"/>
          </a:xfrm>
        </p:grpSpPr>
        <p:grpSp>
          <p:nvGrpSpPr>
            <p:cNvPr id="6" name="Group 29"/>
            <p:cNvGrpSpPr/>
            <p:nvPr/>
          </p:nvGrpSpPr>
          <p:grpSpPr>
            <a:xfrm>
              <a:off x="797774" y="5373216"/>
              <a:ext cx="7613918" cy="276999"/>
              <a:chOff x="797774" y="5301208"/>
              <a:chExt cx="7613918" cy="276999"/>
            </a:xfrm>
          </p:grpSpPr>
          <p:grpSp>
            <p:nvGrpSpPr>
              <p:cNvPr id="9" name="Group 4"/>
              <p:cNvGrpSpPr/>
              <p:nvPr/>
            </p:nvGrpSpPr>
            <p:grpSpPr>
              <a:xfrm>
                <a:off x="797774" y="5301208"/>
                <a:ext cx="629142" cy="276999"/>
                <a:chOff x="797774" y="5301208"/>
                <a:chExt cx="629142" cy="276999"/>
              </a:xfrm>
            </p:grpSpPr>
            <p:sp>
              <p:nvSpPr>
                <p:cNvPr id="3" name="TextBox 2"/>
                <p:cNvSpPr txBox="1"/>
                <p:nvPr/>
              </p:nvSpPr>
              <p:spPr>
                <a:xfrm>
                  <a:off x="797774" y="5301208"/>
                  <a:ext cx="3144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1162750" y="5301208"/>
                  <a:ext cx="2641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S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2" name="Group 5"/>
              <p:cNvGrpSpPr/>
              <p:nvPr/>
            </p:nvGrpSpPr>
            <p:grpSpPr>
              <a:xfrm>
                <a:off x="1589862" y="5301208"/>
                <a:ext cx="629142" cy="276999"/>
                <a:chOff x="797774" y="5301208"/>
                <a:chExt cx="629142" cy="276999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797774" y="5301208"/>
                  <a:ext cx="3144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1162750" y="5301208"/>
                  <a:ext cx="2641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S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5" name="Group 8"/>
              <p:cNvGrpSpPr/>
              <p:nvPr/>
            </p:nvGrpSpPr>
            <p:grpSpPr>
              <a:xfrm>
                <a:off x="2381950" y="5301208"/>
                <a:ext cx="629142" cy="276999"/>
                <a:chOff x="797774" y="5301208"/>
                <a:chExt cx="629142" cy="276999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797774" y="5301208"/>
                  <a:ext cx="3144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162750" y="5301208"/>
                  <a:ext cx="2641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S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6" name="Group 17"/>
              <p:cNvGrpSpPr/>
              <p:nvPr/>
            </p:nvGrpSpPr>
            <p:grpSpPr>
              <a:xfrm>
                <a:off x="3347864" y="5301208"/>
                <a:ext cx="671340" cy="276999"/>
                <a:chOff x="3347864" y="5301208"/>
                <a:chExt cx="671340" cy="276999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3347864" y="5301208"/>
                  <a:ext cx="3144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755038" y="5301208"/>
                  <a:ext cx="26416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NZ" sz="1200" dirty="0" smtClean="0">
                      <a:latin typeface="Times New Roman" pitchFamily="18" charset="0"/>
                      <a:cs typeface="Times New Roman" pitchFamily="18" charset="0"/>
                    </a:rPr>
                    <a:t>S</a:t>
                  </a:r>
                  <a:endParaRPr lang="en-NZ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4254158" y="5301208"/>
                <a:ext cx="3144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691142" y="5301208"/>
                <a:ext cx="2641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148064" y="5301208"/>
                <a:ext cx="3144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555238" y="5301208"/>
                <a:ext cx="2641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126366" y="5301208"/>
                <a:ext cx="3144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516216" y="5301208"/>
                <a:ext cx="2641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893580" y="5301208"/>
                <a:ext cx="3144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283430" y="5301208"/>
                <a:ext cx="2641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757676" y="5301208"/>
                <a:ext cx="3144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147526" y="5301208"/>
                <a:ext cx="2641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200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en-NZ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Group 33"/>
            <p:cNvGrpSpPr/>
            <p:nvPr/>
          </p:nvGrpSpPr>
          <p:grpSpPr>
            <a:xfrm>
              <a:off x="827584" y="5661248"/>
              <a:ext cx="2282266" cy="307777"/>
              <a:chOff x="827584" y="5661248"/>
              <a:chExt cx="2282266" cy="307777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691680" y="5661248"/>
                <a:ext cx="5319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‘M9’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27584" y="5661248"/>
                <a:ext cx="618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‘M27’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05359" y="5661248"/>
                <a:ext cx="7044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‘M793’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42"/>
            <p:cNvGrpSpPr/>
            <p:nvPr/>
          </p:nvGrpSpPr>
          <p:grpSpPr>
            <a:xfrm>
              <a:off x="3419872" y="5661248"/>
              <a:ext cx="2426283" cy="307777"/>
              <a:chOff x="3419872" y="5661248"/>
              <a:chExt cx="2426283" cy="30777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355976" y="5661248"/>
                <a:ext cx="5319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‘M9’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19872" y="5661248"/>
                <a:ext cx="618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‘M27’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141664" y="5661248"/>
                <a:ext cx="7044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‘M793’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Group 38"/>
            <p:cNvGrpSpPr/>
            <p:nvPr/>
          </p:nvGrpSpPr>
          <p:grpSpPr>
            <a:xfrm>
              <a:off x="6156176" y="5661248"/>
              <a:ext cx="2282267" cy="307777"/>
              <a:chOff x="827584" y="5661248"/>
              <a:chExt cx="2282267" cy="307777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1691680" y="5661248"/>
                <a:ext cx="5319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‘M9’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27584" y="5661248"/>
                <a:ext cx="618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‘M27’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405360" y="5661248"/>
                <a:ext cx="7044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NZ" sz="1400" dirty="0" smtClean="0">
                    <a:latin typeface="Times New Roman" pitchFamily="18" charset="0"/>
                    <a:cs typeface="Times New Roman" pitchFamily="18" charset="0"/>
                  </a:rPr>
                  <a:t>‘M793’</a:t>
                </a:r>
                <a:endParaRPr lang="en-NZ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1331640" y="5877272"/>
              <a:ext cx="12854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400" dirty="0" smtClean="0">
                  <a:latin typeface="Times New Roman" pitchFamily="18" charset="0"/>
                  <a:cs typeface="Times New Roman" pitchFamily="18" charset="0"/>
                </a:rPr>
                <a:t>Havelock North</a:t>
              </a:r>
              <a:endParaRPr lang="en-NZ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707904" y="5877272"/>
              <a:ext cx="1399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400" dirty="0" err="1" smtClean="0">
                  <a:latin typeface="Times New Roman" pitchFamily="18" charset="0"/>
                  <a:cs typeface="Times New Roman" pitchFamily="18" charset="0"/>
                </a:rPr>
                <a:t>Palmerston</a:t>
              </a:r>
              <a:r>
                <a:rPr lang="en-NZ" sz="1400" dirty="0" smtClean="0">
                  <a:latin typeface="Times New Roman" pitchFamily="18" charset="0"/>
                  <a:cs typeface="Times New Roman" pitchFamily="18" charset="0"/>
                </a:rPr>
                <a:t> North</a:t>
              </a:r>
              <a:endParaRPr lang="en-NZ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732240" y="5877272"/>
              <a:ext cx="7923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400" dirty="0" err="1" smtClean="0">
                  <a:latin typeface="Times New Roman" pitchFamily="18" charset="0"/>
                  <a:cs typeface="Times New Roman" pitchFamily="18" charset="0"/>
                </a:rPr>
                <a:t>Motueka</a:t>
              </a:r>
              <a:endParaRPr lang="en-NZ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395536" y="0"/>
          <a:ext cx="8017899" cy="4566144"/>
        </p:xfrm>
        <a:graphic>
          <a:graphicData uri="http://schemas.openxmlformats.org/drawingml/2006/table">
            <a:tbl>
              <a:tblPr/>
              <a:tblGrid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59100"/>
                <a:gridCol w="157599"/>
              </a:tblGrid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Z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32"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Z" sz="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642" marR="1642" marT="1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150825</TotalTime>
  <Words>6048</Words>
  <Application>Microsoft Office PowerPoint</Application>
  <PresentationFormat>On-screen Show (4:3)</PresentationFormat>
  <Paragraphs>6032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 Foster</dc:creator>
  <cp:lastModifiedBy>Toshi Foster</cp:lastModifiedBy>
  <cp:revision>7602</cp:revision>
  <cp:lastPrinted>2016-01-20T21:04:55Z</cp:lastPrinted>
  <dcterms:created xsi:type="dcterms:W3CDTF">2014-04-08T00:22:33Z</dcterms:created>
  <dcterms:modified xsi:type="dcterms:W3CDTF">2016-02-23T23:16:41Z</dcterms:modified>
</cp:coreProperties>
</file>