
<file path=[Content_Types].xml><?xml version="1.0" encoding="utf-8"?>
<Types xmlns="http://schemas.openxmlformats.org/package/2006/content-types"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71" r:id="rId2"/>
  </p:sldIdLst>
  <p:sldSz cx="9144000" cy="6858000" type="screen4x3"/>
  <p:notesSz cx="6735763" cy="98663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FF"/>
    <a:srgbClr val="FF66FF"/>
    <a:srgbClr val="CC00CC"/>
    <a:srgbClr val="6600FF"/>
    <a:srgbClr val="3366FF"/>
    <a:srgbClr val="3333CC"/>
    <a:srgbClr val="4DF21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091" autoAdjust="0"/>
    <p:restoredTop sz="94289" autoAdjust="0"/>
  </p:normalViewPr>
  <p:slideViewPr>
    <p:cSldViewPr>
      <p:cViewPr varScale="1">
        <p:scale>
          <a:sx n="68" d="100"/>
          <a:sy n="68" d="100"/>
        </p:scale>
        <p:origin x="1488" y="3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75E6A2-E676-491A-AA3A-852290810BD1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F834F5A-0C8C-4F53-9EB9-A38656C887C4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229320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6FD90A-45E6-4A27-88CE-CCBD86900303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N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D68886-3E18-46C4-AAD3-C3DC520FE0BA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56269741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NZ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NZ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NZ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N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ADA1BD-774D-4905-8045-95FD429CE634}" type="datetimeFigureOut">
              <a:rPr lang="en-NZ" smtClean="0"/>
              <a:pPr/>
              <a:t>28/07/2016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57A480-D2DE-4E3A-B0A4-41634FC10B34}" type="slidenum">
              <a:rPr lang="en-NZ" smtClean="0"/>
              <a:pPr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Times New Roman" pitchFamily="18" charset="0"/>
          <a:ea typeface="+mn-ea"/>
          <a:cs typeface="Times New Roman" pitchFamily="18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Times New Roman" pitchFamily="18" charset="0"/>
          <a:ea typeface="+mn-ea"/>
          <a:cs typeface="Times New Roman" pitchFamily="18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Times New Roman" pitchFamily="18" charset="0"/>
          <a:ea typeface="+mn-ea"/>
          <a:cs typeface="Times New Roman" pitchFamily="18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Times New Roman" pitchFamily="18" charset="0"/>
          <a:ea typeface="+mn-ea"/>
          <a:cs typeface="Times New Roman" pitchFamily="18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1259632" y="802492"/>
            <a:ext cx="9145016" cy="6370924"/>
            <a:chOff x="1259632" y="802492"/>
            <a:chExt cx="9145016" cy="6370924"/>
          </a:xfrm>
        </p:grpSpPr>
        <p:grpSp>
          <p:nvGrpSpPr>
            <p:cNvPr id="5" name="Group 4"/>
            <p:cNvGrpSpPr/>
            <p:nvPr/>
          </p:nvGrpSpPr>
          <p:grpSpPr>
            <a:xfrm>
              <a:off x="1259632" y="802492"/>
              <a:ext cx="9145016" cy="6370924"/>
              <a:chOff x="1259632" y="802492"/>
              <a:chExt cx="9145016" cy="6370924"/>
            </a:xfrm>
          </p:grpSpPr>
          <p:graphicFrame>
            <p:nvGraphicFramePr>
              <p:cNvPr id="2" name="Object 1"/>
              <p:cNvGraphicFramePr>
                <a:graphicFrameLocks noChangeAspect="1"/>
              </p:cNvGraphicFramePr>
              <p:nvPr>
                <p:extLst>
                  <p:ext uri="{D42A27DB-BD31-4B8C-83A1-F6EECF244321}">
                    <p14:modId xmlns:p14="http://schemas.microsoft.com/office/powerpoint/2010/main" val="162077221"/>
                  </p:ext>
                </p:extLst>
              </p:nvPr>
            </p:nvGraphicFramePr>
            <p:xfrm>
              <a:off x="1259632" y="802492"/>
              <a:ext cx="9145016" cy="6370924"/>
            </p:xfrm>
            <a:graphic>
              <a:graphicData uri="http://schemas.openxmlformats.org/presentationml/2006/ole">
                <mc:AlternateContent xmlns:mc="http://schemas.openxmlformats.org/markup-compatibility/2006">
                  <mc:Choice xmlns:v="urn:schemas-microsoft-com:vml" Requires="v">
                    <p:oleObj spid="_x0000_s248105" name="Graph" r:id="rId3" imgW="4129200" imgH="2877120" progId="Origin50.Graph">
                      <p:embed/>
                    </p:oleObj>
                  </mc:Choice>
                  <mc:Fallback>
                    <p:oleObj name="Graph" r:id="rId3" imgW="4129200" imgH="2877120" progId="Origin50.Graph">
                      <p:embed/>
                      <p:pic>
                        <p:nvPicPr>
                          <p:cNvPr id="0" name=""/>
                          <p:cNvPicPr/>
                          <p:nvPr/>
                        </p:nvPicPr>
                        <p:blipFill>
                          <a:blip r:embed="rId4"/>
                          <a:stretch>
                            <a:fillRect/>
                          </a:stretch>
                        </p:blipFill>
                        <p:spPr>
                          <a:xfrm>
                            <a:off x="1259632" y="802492"/>
                            <a:ext cx="9145016" cy="6370924"/>
                          </a:xfrm>
                          <a:prstGeom prst="rect">
                            <a:avLst/>
                          </a:prstGeom>
                        </p:spPr>
                      </p:pic>
                    </p:oleObj>
                  </mc:Fallback>
                </mc:AlternateContent>
              </a:graphicData>
            </a:graphic>
          </p:graphicFrame>
          <p:sp>
            <p:nvSpPr>
              <p:cNvPr id="4" name="Rectangle 3"/>
              <p:cNvSpPr/>
              <p:nvPr/>
            </p:nvSpPr>
            <p:spPr>
              <a:xfrm>
                <a:off x="1835696" y="1340768"/>
                <a:ext cx="288032" cy="3096344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</p:grpSp>
        <p:sp>
          <p:nvSpPr>
            <p:cNvPr id="3" name="TextBox 2"/>
            <p:cNvSpPr txBox="1"/>
            <p:nvPr/>
          </p:nvSpPr>
          <p:spPr>
            <a:xfrm>
              <a:off x="1763688" y="1340768"/>
              <a:ext cx="369332" cy="2950488"/>
            </a:xfrm>
            <a:prstGeom prst="rect">
              <a:avLst/>
            </a:prstGeom>
            <a:noFill/>
          </p:spPr>
          <p:txBody>
            <a:bodyPr vert="vert270" wrap="none" rtlCol="0">
              <a:spAutoFit/>
            </a:bodyPr>
            <a:lstStyle/>
            <a:p>
              <a:r>
                <a:rPr lang="en-NZ" sz="1200" dirty="0" smtClean="0">
                  <a:latin typeface="+mj-lt"/>
                </a:rPr>
                <a:t>Primary axis growth rate (nodes/100GDD)</a:t>
              </a:r>
              <a:endParaRPr lang="en-NZ" sz="1200" dirty="0">
                <a:latin typeface="+mj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69357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150826</TotalTime>
  <Words>7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Times New Roman</vt:lpstr>
      <vt:lpstr>Office Theme</vt:lpstr>
      <vt:lpstr>Graph</vt:lpstr>
      <vt:lpstr>PowerPoint Presentation</vt:lpstr>
    </vt:vector>
  </TitlesOfParts>
  <Company>Plant &amp; Food Research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Toshi Foster</dc:creator>
  <cp:lastModifiedBy>Toshi Foster</cp:lastModifiedBy>
  <cp:revision>7603</cp:revision>
  <cp:lastPrinted>2016-01-20T21:04:55Z</cp:lastPrinted>
  <dcterms:created xsi:type="dcterms:W3CDTF">2014-04-08T00:22:33Z</dcterms:created>
  <dcterms:modified xsi:type="dcterms:W3CDTF">2016-07-27T21:52:19Z</dcterms:modified>
</cp:coreProperties>
</file>

<file path=docProps/thumbnail.jpeg>
</file>