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72" r:id="rId2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66FF"/>
    <a:srgbClr val="CC00CC"/>
    <a:srgbClr val="6600FF"/>
    <a:srgbClr val="3366FF"/>
    <a:srgbClr val="3333CC"/>
    <a:srgbClr val="4DF2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91" autoAdjust="0"/>
    <p:restoredTop sz="94289" autoAdjust="0"/>
  </p:normalViewPr>
  <p:slideViewPr>
    <p:cSldViewPr>
      <p:cViewPr varScale="1">
        <p:scale>
          <a:sx n="71" d="100"/>
          <a:sy n="71" d="100"/>
        </p:scale>
        <p:origin x="972" y="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75E6A2-E676-491A-AA3A-852290810BD1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834F5A-0C8C-4F53-9EB9-A38656C887C4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229320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6FD90A-45E6-4A27-88CE-CCBD86900303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D68886-3E18-46C4-AAD3-C3DC520FE0BA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62697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68886-3E18-46C4-AAD3-C3DC520FE0BA}" type="slidenum">
              <a:rPr lang="en-NZ" smtClean="0"/>
              <a:pPr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22731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w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5" Type="http://schemas.openxmlformats.org/officeDocument/2006/relationships/image" Target="../media/image6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Relationship Id="rId1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2924928" y="-9634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NZ" dirty="0"/>
          </a:p>
        </p:txBody>
      </p:sp>
      <p:sp>
        <p:nvSpPr>
          <p:cNvPr id="20" name="TextBox 19"/>
          <p:cNvSpPr txBox="1"/>
          <p:nvPr/>
        </p:nvSpPr>
        <p:spPr>
          <a:xfrm>
            <a:off x="453213" y="476672"/>
            <a:ext cx="2102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200" dirty="0" smtClean="0"/>
              <a:t>Average daily Temperature (C)</a:t>
            </a:r>
            <a:endParaRPr lang="en-NZ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3412042" y="476672"/>
            <a:ext cx="2303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200" dirty="0" smtClean="0"/>
              <a:t> </a:t>
            </a:r>
            <a:r>
              <a:rPr lang="en-NZ" sz="1200" dirty="0"/>
              <a:t>D</a:t>
            </a:r>
            <a:r>
              <a:rPr lang="en-NZ" sz="1200" dirty="0" smtClean="0"/>
              <a:t>iurnal temperature variation (C)</a:t>
            </a:r>
            <a:endParaRPr lang="en-NZ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6732240" y="476672"/>
            <a:ext cx="17732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200" dirty="0" smtClean="0"/>
              <a:t>Daily wind speed (km/hr)</a:t>
            </a:r>
            <a:endParaRPr lang="en-NZ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3412042" y="3152001"/>
            <a:ext cx="2303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200" dirty="0" smtClean="0"/>
              <a:t> </a:t>
            </a:r>
            <a:r>
              <a:rPr lang="en-NZ" sz="1200" dirty="0"/>
              <a:t>D</a:t>
            </a:r>
            <a:r>
              <a:rPr lang="en-NZ" sz="1200" dirty="0" smtClean="0"/>
              <a:t>iurnal temperature variation (C)</a:t>
            </a:r>
            <a:endParaRPr lang="en-NZ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3990883" y="116632"/>
            <a:ext cx="8615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600" dirty="0" smtClean="0"/>
              <a:t>2011-12</a:t>
            </a:r>
            <a:endParaRPr lang="en-NZ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467544" y="3152001"/>
            <a:ext cx="2102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200" dirty="0" smtClean="0"/>
              <a:t>Average daily Temperature (C)</a:t>
            </a:r>
            <a:endParaRPr lang="en-NZ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6732240" y="3152001"/>
            <a:ext cx="17732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200" dirty="0" smtClean="0"/>
              <a:t>Daily wind speed (km/hr)</a:t>
            </a:r>
            <a:endParaRPr lang="en-NZ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3990883" y="2802414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600" dirty="0" smtClean="0"/>
              <a:t>2012-13</a:t>
            </a:r>
            <a:endParaRPr lang="en-NZ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2195736" y="858778"/>
            <a:ext cx="59824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000" dirty="0" smtClean="0"/>
              <a:t>1208 ºC</a:t>
            </a:r>
          </a:p>
          <a:p>
            <a:r>
              <a:rPr lang="en-NZ" sz="1000" dirty="0" smtClean="0">
                <a:solidFill>
                  <a:srgbClr val="FF0000"/>
                </a:solidFill>
              </a:rPr>
              <a:t>1107 ºC</a:t>
            </a:r>
          </a:p>
          <a:p>
            <a:r>
              <a:rPr lang="en-NZ" sz="1000" dirty="0" smtClean="0">
                <a:solidFill>
                  <a:srgbClr val="3333FF"/>
                </a:solidFill>
              </a:rPr>
              <a:t>1051 ºC</a:t>
            </a:r>
            <a:endParaRPr lang="en-NZ" sz="1000" dirty="0">
              <a:solidFill>
                <a:srgbClr val="3333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220072" y="714762"/>
            <a:ext cx="59824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000" dirty="0" smtClean="0"/>
              <a:t>2693 ºC</a:t>
            </a:r>
          </a:p>
          <a:p>
            <a:r>
              <a:rPr lang="en-NZ" sz="1000" dirty="0" smtClean="0">
                <a:solidFill>
                  <a:srgbClr val="FF0000"/>
                </a:solidFill>
              </a:rPr>
              <a:t>2567 ºC</a:t>
            </a:r>
          </a:p>
          <a:p>
            <a:r>
              <a:rPr lang="en-NZ" sz="1000" dirty="0" smtClean="0">
                <a:solidFill>
                  <a:srgbClr val="3333FF"/>
                </a:solidFill>
              </a:rPr>
              <a:t>3281 ºC</a:t>
            </a:r>
            <a:endParaRPr lang="en-NZ" sz="1000" dirty="0">
              <a:solidFill>
                <a:srgbClr val="3333F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44408" y="836712"/>
            <a:ext cx="77938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000" dirty="0" smtClean="0"/>
              <a:t>2082 km/hr</a:t>
            </a:r>
          </a:p>
          <a:p>
            <a:r>
              <a:rPr lang="en-NZ" sz="1000" dirty="0" smtClean="0">
                <a:solidFill>
                  <a:srgbClr val="FF0000"/>
                </a:solidFill>
              </a:rPr>
              <a:t>3325 </a:t>
            </a:r>
            <a:r>
              <a:rPr lang="en-NZ" sz="1000" dirty="0">
                <a:solidFill>
                  <a:srgbClr val="FF0000"/>
                </a:solidFill>
              </a:rPr>
              <a:t>km/hr</a:t>
            </a:r>
          </a:p>
          <a:p>
            <a:r>
              <a:rPr lang="en-NZ" sz="1000" dirty="0" smtClean="0">
                <a:solidFill>
                  <a:srgbClr val="3333FF"/>
                </a:solidFill>
              </a:rPr>
              <a:t>1202 km/hr</a:t>
            </a:r>
            <a:endParaRPr lang="en-NZ" sz="1000" dirty="0">
              <a:solidFill>
                <a:srgbClr val="3333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95736" y="3451066"/>
            <a:ext cx="59824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000" dirty="0" smtClean="0"/>
              <a:t>1418 ºC</a:t>
            </a:r>
          </a:p>
          <a:p>
            <a:r>
              <a:rPr lang="en-NZ" sz="1000" dirty="0" smtClean="0">
                <a:solidFill>
                  <a:srgbClr val="FF0000"/>
                </a:solidFill>
              </a:rPr>
              <a:t>1270 ºC</a:t>
            </a:r>
          </a:p>
          <a:p>
            <a:r>
              <a:rPr lang="en-NZ" sz="1000" dirty="0" smtClean="0">
                <a:solidFill>
                  <a:srgbClr val="3333FF"/>
                </a:solidFill>
              </a:rPr>
              <a:t>1135 ºC</a:t>
            </a:r>
            <a:endParaRPr lang="en-NZ" sz="1000" dirty="0">
              <a:solidFill>
                <a:srgbClr val="3333FF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69903" y="3451066"/>
            <a:ext cx="59824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000" dirty="0" smtClean="0"/>
              <a:t>3095 ºC</a:t>
            </a:r>
          </a:p>
          <a:p>
            <a:r>
              <a:rPr lang="en-NZ" sz="1000" dirty="0" smtClean="0">
                <a:solidFill>
                  <a:srgbClr val="FF0000"/>
                </a:solidFill>
              </a:rPr>
              <a:t>2516 ºC</a:t>
            </a:r>
          </a:p>
          <a:p>
            <a:r>
              <a:rPr lang="en-NZ" sz="1000" dirty="0" smtClean="0">
                <a:solidFill>
                  <a:srgbClr val="3333FF"/>
                </a:solidFill>
              </a:rPr>
              <a:t>3510 ºC</a:t>
            </a:r>
            <a:endParaRPr lang="en-NZ" sz="1000" dirty="0">
              <a:solidFill>
                <a:srgbClr val="3333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244408" y="3451066"/>
            <a:ext cx="77938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000" dirty="0" smtClean="0"/>
              <a:t>2022 km/hr</a:t>
            </a:r>
          </a:p>
          <a:p>
            <a:r>
              <a:rPr lang="en-NZ" sz="1000" dirty="0" smtClean="0">
                <a:solidFill>
                  <a:srgbClr val="FF0000"/>
                </a:solidFill>
              </a:rPr>
              <a:t>3440 </a:t>
            </a:r>
            <a:r>
              <a:rPr lang="en-NZ" sz="1000" dirty="0">
                <a:solidFill>
                  <a:srgbClr val="FF0000"/>
                </a:solidFill>
              </a:rPr>
              <a:t>km/hr</a:t>
            </a:r>
          </a:p>
          <a:p>
            <a:r>
              <a:rPr lang="en-NZ" sz="1000" dirty="0" smtClean="0">
                <a:solidFill>
                  <a:srgbClr val="3333FF"/>
                </a:solidFill>
              </a:rPr>
              <a:t>1165 km/hr</a:t>
            </a:r>
            <a:endParaRPr lang="en-NZ" sz="1000" dirty="0">
              <a:solidFill>
                <a:srgbClr val="3333FF"/>
              </a:solidFill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74509" y="764704"/>
            <a:ext cx="10219305" cy="2876550"/>
            <a:chOff x="74509" y="662347"/>
            <a:chExt cx="10219305" cy="2876550"/>
          </a:xfrm>
        </p:grpSpPr>
        <p:graphicFrame>
          <p:nvGraphicFramePr>
            <p:cNvPr id="16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00190902"/>
                </p:ext>
              </p:extLst>
            </p:nvPr>
          </p:nvGraphicFramePr>
          <p:xfrm>
            <a:off x="74509" y="662347"/>
            <a:ext cx="4129087" cy="2876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1686" name="Graph" r:id="rId4" imgW="4129200" imgH="2877120" progId="Origin50.Graph">
                    <p:embed/>
                  </p:oleObj>
                </mc:Choice>
                <mc:Fallback>
                  <p:oleObj name="Graph" r:id="rId4" imgW="4129200" imgH="287712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74509" y="662347"/>
                          <a:ext cx="4129087" cy="2876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10889891"/>
                </p:ext>
              </p:extLst>
            </p:nvPr>
          </p:nvGraphicFramePr>
          <p:xfrm>
            <a:off x="3119618" y="662347"/>
            <a:ext cx="4129087" cy="2876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1687" name="Graph" r:id="rId6" imgW="4129200" imgH="2877120" progId="Origin50.Graph">
                    <p:embed/>
                  </p:oleObj>
                </mc:Choice>
                <mc:Fallback>
                  <p:oleObj name="Graph" r:id="rId6" imgW="4129200" imgH="287712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3119618" y="662347"/>
                          <a:ext cx="4129087" cy="2876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72488935"/>
                </p:ext>
              </p:extLst>
            </p:nvPr>
          </p:nvGraphicFramePr>
          <p:xfrm>
            <a:off x="6164727" y="662347"/>
            <a:ext cx="4129087" cy="2876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1688" name="Graph" r:id="rId8" imgW="4129200" imgH="2877120" progId="Origin50.Graph">
                    <p:embed/>
                  </p:oleObj>
                </mc:Choice>
                <mc:Fallback>
                  <p:oleObj name="Graph" r:id="rId8" imgW="4129200" imgH="287712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6164727" y="662347"/>
                          <a:ext cx="4129087" cy="2876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6" name="Group 35"/>
          <p:cNvGrpSpPr/>
          <p:nvPr/>
        </p:nvGrpSpPr>
        <p:grpSpPr>
          <a:xfrm>
            <a:off x="74510" y="3429000"/>
            <a:ext cx="10219304" cy="2876550"/>
            <a:chOff x="74509" y="3398651"/>
            <a:chExt cx="10219304" cy="2876550"/>
          </a:xfrm>
        </p:grpSpPr>
        <p:graphicFrame>
          <p:nvGraphicFramePr>
            <p:cNvPr id="18" name="Objec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6361645"/>
                </p:ext>
              </p:extLst>
            </p:nvPr>
          </p:nvGraphicFramePr>
          <p:xfrm>
            <a:off x="74509" y="3398651"/>
            <a:ext cx="4129087" cy="2876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1689" name="Graph" r:id="rId10" imgW="4129200" imgH="2877120" progId="Origin50.Graph">
                    <p:embed/>
                  </p:oleObj>
                </mc:Choice>
                <mc:Fallback>
                  <p:oleObj name="Graph" r:id="rId10" imgW="4129200" imgH="287712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74509" y="3398651"/>
                          <a:ext cx="4129087" cy="2876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34526657"/>
                </p:ext>
              </p:extLst>
            </p:nvPr>
          </p:nvGraphicFramePr>
          <p:xfrm>
            <a:off x="3119618" y="3398651"/>
            <a:ext cx="4129087" cy="2876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1690" name="Graph" r:id="rId12" imgW="4129200" imgH="2877120" progId="Origin50.Graph">
                    <p:embed/>
                  </p:oleObj>
                </mc:Choice>
                <mc:Fallback>
                  <p:oleObj name="Graph" r:id="rId12" imgW="4129200" imgH="287712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3119618" y="3398651"/>
                          <a:ext cx="4129087" cy="2876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" name="Object 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74730380"/>
                </p:ext>
              </p:extLst>
            </p:nvPr>
          </p:nvGraphicFramePr>
          <p:xfrm>
            <a:off x="6164726" y="3398651"/>
            <a:ext cx="4129087" cy="2876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1691" name="Graph" r:id="rId14" imgW="4129200" imgH="2877120" progId="Origin50.Graph">
                    <p:embed/>
                  </p:oleObj>
                </mc:Choice>
                <mc:Fallback>
                  <p:oleObj name="Graph" r:id="rId14" imgW="4129200" imgH="287712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6164726" y="3398651"/>
                          <a:ext cx="4129087" cy="2876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85378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150827</TotalTime>
  <Words>77</Words>
  <Application>Microsoft Office PowerPoint</Application>
  <PresentationFormat>On-screen Show (4:3)</PresentationFormat>
  <Paragraphs>27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 New Roman</vt:lpstr>
      <vt:lpstr>Office Theme</vt:lpstr>
      <vt:lpstr>Graph</vt:lpstr>
      <vt:lpstr>PowerPoint Presentation</vt:lpstr>
    </vt:vector>
  </TitlesOfParts>
  <Company>Plant &amp; Food Research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Toshi Foster</dc:creator>
  <cp:lastModifiedBy>Toshi Foster</cp:lastModifiedBy>
  <cp:revision>7603</cp:revision>
  <cp:lastPrinted>2016-01-20T21:04:55Z</cp:lastPrinted>
  <dcterms:created xsi:type="dcterms:W3CDTF">2014-04-08T00:22:33Z</dcterms:created>
  <dcterms:modified xsi:type="dcterms:W3CDTF">2016-02-23T23:17:59Z</dcterms:modified>
</cp:coreProperties>
</file>