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99" r:id="rId2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66FF"/>
    <a:srgbClr val="CC00CC"/>
    <a:srgbClr val="6600FF"/>
    <a:srgbClr val="3366FF"/>
    <a:srgbClr val="3333CC"/>
    <a:srgbClr val="4DF2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91" autoAdjust="0"/>
    <p:restoredTop sz="94289" autoAdjust="0"/>
  </p:normalViewPr>
  <p:slideViewPr>
    <p:cSldViewPr>
      <p:cViewPr varScale="1">
        <p:scale>
          <a:sx n="71" d="100"/>
          <a:sy n="71" d="100"/>
        </p:scale>
        <p:origin x="1388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Paldfs12\home$\HRPTMF\My%20Documents\apple\blue%20skies\year%202%20(2012-13)\Blueskies2013flowering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NZ">
                <a:solidFill>
                  <a:schemeClr val="tx1"/>
                </a:solidFill>
              </a:rPr>
              <a:t>Percentage</a:t>
            </a:r>
            <a:r>
              <a:rPr lang="en-NZ" baseline="0">
                <a:solidFill>
                  <a:schemeClr val="tx1"/>
                </a:solidFill>
              </a:rPr>
              <a:t> of floral buds per available bud</a:t>
            </a:r>
            <a:endParaRPr lang="en-NZ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12452777777777778"/>
          <c:y val="6.944444444444444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6580927384076991E-2"/>
          <c:y val="0.16997849227179937"/>
          <c:w val="0.78269247594050739"/>
          <c:h val="0.69484434237387005"/>
        </c:manualLayout>
      </c:layout>
      <c:barChart>
        <c:barDir val="col"/>
        <c:grouping val="clustered"/>
        <c:varyColors val="0"/>
        <c:ser>
          <c:idx val="0"/>
          <c:order val="0"/>
          <c:tx>
            <c:v>'M27'</c:v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pivot!$G$14:$I$14</c:f>
                <c:numCache>
                  <c:formatCode>General</c:formatCode>
                  <c:ptCount val="3"/>
                  <c:pt idx="0">
                    <c:v>1.053689687461655</c:v>
                  </c:pt>
                  <c:pt idx="1">
                    <c:v>3.0415093599785314</c:v>
                  </c:pt>
                  <c:pt idx="2">
                    <c:v>6.0413340212094209</c:v>
                  </c:pt>
                </c:numCache>
              </c:numRef>
            </c:plus>
            <c:minus>
              <c:numRef>
                <c:f>pivot!$G$14:$I$14</c:f>
                <c:numCache>
                  <c:formatCode>General</c:formatCode>
                  <c:ptCount val="3"/>
                  <c:pt idx="0">
                    <c:v>1.053689687461655</c:v>
                  </c:pt>
                  <c:pt idx="1">
                    <c:v>3.0415093599785314</c:v>
                  </c:pt>
                  <c:pt idx="2">
                    <c:v>6.0413340212094209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pivot!$F$13:$F$15</c:f>
              <c:strCache>
                <c:ptCount val="3"/>
                <c:pt idx="0">
                  <c:v>HN</c:v>
                </c:pt>
                <c:pt idx="1">
                  <c:v>PN</c:v>
                </c:pt>
                <c:pt idx="2">
                  <c:v>MT</c:v>
                </c:pt>
              </c:strCache>
            </c:strRef>
          </c:cat>
          <c:val>
            <c:numRef>
              <c:f>(pivot!$G$13,pivot!$G$15,pivot!$G$17)</c:f>
              <c:numCache>
                <c:formatCode>General</c:formatCode>
                <c:ptCount val="3"/>
                <c:pt idx="0">
                  <c:v>44.088150434509899</c:v>
                </c:pt>
                <c:pt idx="1">
                  <c:v>44.340847610679909</c:v>
                </c:pt>
                <c:pt idx="2">
                  <c:v>48.258932331967699</c:v>
                </c:pt>
              </c:numCache>
            </c:numRef>
          </c:val>
        </c:ser>
        <c:ser>
          <c:idx val="1"/>
          <c:order val="1"/>
          <c:tx>
            <c:v>'M9'</c:v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pivot!$G$16:$I$16</c:f>
                <c:numCache>
                  <c:formatCode>General</c:formatCode>
                  <c:ptCount val="3"/>
                  <c:pt idx="0">
                    <c:v>4.2741361595781537</c:v>
                  </c:pt>
                  <c:pt idx="1">
                    <c:v>2.1524842987385617</c:v>
                  </c:pt>
                  <c:pt idx="2">
                    <c:v>3.8184914641366592</c:v>
                  </c:pt>
                </c:numCache>
              </c:numRef>
            </c:plus>
            <c:minus>
              <c:numRef>
                <c:f>pivot!$G$16:$I$16</c:f>
                <c:numCache>
                  <c:formatCode>General</c:formatCode>
                  <c:ptCount val="3"/>
                  <c:pt idx="0">
                    <c:v>4.2741361595781537</c:v>
                  </c:pt>
                  <c:pt idx="1">
                    <c:v>2.1524842987385617</c:v>
                  </c:pt>
                  <c:pt idx="2">
                    <c:v>3.8184914641366592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pivot!$F$13:$F$15</c:f>
              <c:strCache>
                <c:ptCount val="3"/>
                <c:pt idx="0">
                  <c:v>HN</c:v>
                </c:pt>
                <c:pt idx="1">
                  <c:v>PN</c:v>
                </c:pt>
                <c:pt idx="2">
                  <c:v>MT</c:v>
                </c:pt>
              </c:strCache>
            </c:strRef>
          </c:cat>
          <c:val>
            <c:numRef>
              <c:f>(pivot!$H$13,pivot!$H$15,pivot!$H$17)</c:f>
              <c:numCache>
                <c:formatCode>General</c:formatCode>
                <c:ptCount val="3"/>
                <c:pt idx="0">
                  <c:v>45.437119798627386</c:v>
                </c:pt>
                <c:pt idx="1">
                  <c:v>51.13286699661716</c:v>
                </c:pt>
                <c:pt idx="2">
                  <c:v>39.840080499711</c:v>
                </c:pt>
              </c:numCache>
            </c:numRef>
          </c:val>
        </c:ser>
        <c:ser>
          <c:idx val="2"/>
          <c:order val="2"/>
          <c:tx>
            <c:v>'M793'</c:v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pivot!$G$18:$I$18</c:f>
                <c:numCache>
                  <c:formatCode>General</c:formatCode>
                  <c:ptCount val="3"/>
                  <c:pt idx="0">
                    <c:v>3.3532951602160468</c:v>
                  </c:pt>
                  <c:pt idx="1">
                    <c:v>3.7310045036575503</c:v>
                  </c:pt>
                  <c:pt idx="2">
                    <c:v>3.4395502335519441</c:v>
                  </c:pt>
                </c:numCache>
              </c:numRef>
            </c:plus>
            <c:minus>
              <c:numRef>
                <c:f>pivot!$G$18:$I$18</c:f>
                <c:numCache>
                  <c:formatCode>General</c:formatCode>
                  <c:ptCount val="3"/>
                  <c:pt idx="0">
                    <c:v>3.3532951602160468</c:v>
                  </c:pt>
                  <c:pt idx="1">
                    <c:v>3.7310045036575503</c:v>
                  </c:pt>
                  <c:pt idx="2">
                    <c:v>3.4395502335519441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pivot!$F$13:$F$15</c:f>
              <c:strCache>
                <c:ptCount val="3"/>
                <c:pt idx="0">
                  <c:v>HN</c:v>
                </c:pt>
                <c:pt idx="1">
                  <c:v>PN</c:v>
                </c:pt>
                <c:pt idx="2">
                  <c:v>MT</c:v>
                </c:pt>
              </c:strCache>
            </c:strRef>
          </c:cat>
          <c:val>
            <c:numRef>
              <c:f>(pivot!$I$13,pivot!$I$15,pivot!$I$17)</c:f>
              <c:numCache>
                <c:formatCode>General</c:formatCode>
                <c:ptCount val="3"/>
                <c:pt idx="0">
                  <c:v>31.981238151895024</c:v>
                </c:pt>
                <c:pt idx="1">
                  <c:v>19.837918807670778</c:v>
                </c:pt>
                <c:pt idx="2">
                  <c:v>34.939336412120802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8622432"/>
        <c:axId val="408623216"/>
      </c:barChart>
      <c:catAx>
        <c:axId val="408622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8623216"/>
        <c:crosses val="autoZero"/>
        <c:auto val="1"/>
        <c:lblAlgn val="ctr"/>
        <c:lblOffset val="100"/>
        <c:noMultiLvlLbl val="0"/>
      </c:catAx>
      <c:valAx>
        <c:axId val="408623216"/>
        <c:scaling>
          <c:orientation val="minMax"/>
          <c:min val="1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8622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r"/>
      <c:layout>
        <c:manualLayout>
          <c:xMode val="edge"/>
          <c:yMode val="edge"/>
          <c:x val="0.87705118110236224"/>
          <c:y val="0.41245370370370371"/>
          <c:w val="0.10350437445319337"/>
          <c:h val="0.2343766404199475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75E6A2-E676-491A-AA3A-852290810BD1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34F5A-0C8C-4F53-9EB9-A38656C887C4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229320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6FD90A-45E6-4A27-88CE-CCBD86900303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68886-3E18-46C4-AAD3-C3DC520FE0BA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62697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123728" y="1340768"/>
            <a:ext cx="4572000" cy="2743200"/>
            <a:chOff x="1979712" y="980728"/>
            <a:chExt cx="4572000" cy="2743200"/>
          </a:xfrm>
        </p:grpSpPr>
        <p:graphicFrame>
          <p:nvGraphicFramePr>
            <p:cNvPr id="4" name="Chart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338749741"/>
                </p:ext>
              </p:extLst>
            </p:nvPr>
          </p:nvGraphicFramePr>
          <p:xfrm>
            <a:off x="1979712" y="980728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6" name="Straight Connector 5"/>
            <p:cNvCxnSpPr/>
            <p:nvPr/>
          </p:nvCxnSpPr>
          <p:spPr>
            <a:xfrm>
              <a:off x="2267744" y="1344216"/>
              <a:ext cx="0" cy="201622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18977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150825</TotalTime>
  <Words>7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Plant &amp; Food Research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Toshi Foster</dc:creator>
  <cp:lastModifiedBy>Toshi Foster</cp:lastModifiedBy>
  <cp:revision>7602</cp:revision>
  <cp:lastPrinted>2016-01-20T21:04:55Z</cp:lastPrinted>
  <dcterms:created xsi:type="dcterms:W3CDTF">2014-04-08T00:22:33Z</dcterms:created>
  <dcterms:modified xsi:type="dcterms:W3CDTF">2016-02-23T23:16:13Z</dcterms:modified>
</cp:coreProperties>
</file>