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1" r:id="rId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66FF"/>
    <a:srgbClr val="CC00CC"/>
    <a:srgbClr val="6600FF"/>
    <a:srgbClr val="3366FF"/>
    <a:srgbClr val="3333CC"/>
    <a:srgbClr val="4DF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4289" autoAdjust="0"/>
  </p:normalViewPr>
  <p:slideViewPr>
    <p:cSldViewPr>
      <p:cViewPr varScale="1">
        <p:scale>
          <a:sx n="68" d="100"/>
          <a:sy n="68" d="100"/>
        </p:scale>
        <p:origin x="1488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5E6A2-E676-491A-AA3A-852290810BD1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34F5A-0C8C-4F53-9EB9-A38656C887C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2932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FD90A-45E6-4A27-88CE-CCBD86900303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68886-3E18-46C4-AAD3-C3DC520FE0BA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269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A1BD-774D-4905-8045-95FD429CE634}" type="datetimeFigureOut">
              <a:rPr lang="en-NZ" smtClean="0"/>
              <a:pPr/>
              <a:t>28/07/2016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59632" y="802492"/>
            <a:ext cx="9145016" cy="6370924"/>
            <a:chOff x="1259632" y="802492"/>
            <a:chExt cx="9145016" cy="6370924"/>
          </a:xfrm>
        </p:grpSpPr>
        <p:grpSp>
          <p:nvGrpSpPr>
            <p:cNvPr id="5" name="Group 4"/>
            <p:cNvGrpSpPr/>
            <p:nvPr/>
          </p:nvGrpSpPr>
          <p:grpSpPr>
            <a:xfrm>
              <a:off x="1259632" y="802492"/>
              <a:ext cx="9145016" cy="6370924"/>
              <a:chOff x="1259632" y="802492"/>
              <a:chExt cx="9145016" cy="6370924"/>
            </a:xfrm>
          </p:grpSpPr>
          <p:graphicFrame>
            <p:nvGraphicFramePr>
              <p:cNvPr id="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2077221"/>
                  </p:ext>
                </p:extLst>
              </p:nvPr>
            </p:nvGraphicFramePr>
            <p:xfrm>
              <a:off x="1259632" y="802492"/>
              <a:ext cx="9145016" cy="63709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8105" name="Graph" r:id="rId3" imgW="4129200" imgH="2877120" progId="Origin50.Graph">
                      <p:embed/>
                    </p:oleObj>
                  </mc:Choice>
                  <mc:Fallback>
                    <p:oleObj name="Graph" r:id="rId3" imgW="4129200" imgH="287712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259632" y="802492"/>
                            <a:ext cx="9145016" cy="637092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" name="Rectangle 3"/>
              <p:cNvSpPr/>
              <p:nvPr/>
            </p:nvSpPr>
            <p:spPr>
              <a:xfrm>
                <a:off x="1835696" y="1340768"/>
                <a:ext cx="288032" cy="30963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1763688" y="1340768"/>
              <a:ext cx="369332" cy="295048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NZ" sz="1200" dirty="0" smtClean="0">
                  <a:latin typeface="+mj-lt"/>
                </a:rPr>
                <a:t>Primary axis growth rate (nodes/100GDD)</a:t>
              </a:r>
              <a:endParaRPr lang="en-NZ" sz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935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150826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Graph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 Foster</dc:creator>
  <cp:lastModifiedBy>Toshi Foster</cp:lastModifiedBy>
  <cp:revision>7603</cp:revision>
  <cp:lastPrinted>2016-01-20T21:04:55Z</cp:lastPrinted>
  <dcterms:created xsi:type="dcterms:W3CDTF">2014-04-08T00:22:33Z</dcterms:created>
  <dcterms:modified xsi:type="dcterms:W3CDTF">2016-07-27T21:52:19Z</dcterms:modified>
</cp:coreProperties>
</file>